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C57B66-28D6-B9A2-956A-3D4CF6C6E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11FC92F-C0A3-C432-F8AF-4567B0038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BB269E8-1BA8-CEE0-0E56-A972B001F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F3A17E-FF8B-DDB6-0721-8E7F2275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08CCAC-A93A-08D9-CA1D-24E796CB7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06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1C655E-A387-AC87-B15B-18F3A6A98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663D821-3F36-A05A-AE87-F6EB20DDF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E5EFBB-A0AC-0C58-972F-7C3EBF6EB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F6520E4-2EDD-C544-764A-5F48E058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1D0C73-6544-C4C4-A779-8F1F4D36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71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A15F863-C6D6-0F32-6E5C-57866D7EC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B6715F5-30CE-E2ED-613B-2B240222E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A25452-8DA7-9B48-862B-0BBB5DB46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D639D9-B859-B102-68B4-49423305B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2E7396-03C5-BB6D-F32C-E812558B3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70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2C1E3D-BC98-934C-AC90-9BCC97DC2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F4A883D-6B9C-BF2D-CFBA-BF1194B07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D75B59-C079-F35E-33F2-61FD6C618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289F19-81A8-9CC2-CC5C-D3019F39B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F7081AC-C06D-E4DB-8ED3-30606A3E6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33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087333-730D-5F57-09B2-79E1A2EEA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C96B324-35FB-C598-83D2-C2FA01164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A4EBAFF-5E90-D9F5-6928-61F71DF81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9DFB90-3814-674B-2DD9-DBB3C72A8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99CF948-BC1E-720E-842D-0A0B3ED9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44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F25DAB-D1C9-EA0F-30BB-C1AC533A5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38047E-9DB1-CAA6-E02B-7E8D972797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F35C2B1-F49A-65BF-56CF-FB419E9F97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1599760-9469-BFEE-842D-6FBB600E7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2D595B2-015A-E3B9-F1A5-F991B3697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1BBEC13-0720-1717-E287-7C5F14AC9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616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E34B8B-C012-D23E-899D-262722815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4FB8EC3-CE07-E42B-1950-A3D5A73EC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05F7C14-CFF1-2D77-8C19-16ADE7A31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B372618-C286-8381-C7C1-2DA3EE92A5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94A6F87-7B0D-EC60-5F59-DFBB3DA2E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0B3D117F-718C-2F5E-6DB3-AE55E54E5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35BD311-BEFA-F245-07F5-10220B66C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6475C2B-96FD-8E32-4296-C537D1A8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234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EC4923-0593-6AC5-7E61-BC172D68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E31B438-D929-61AC-75B5-C5AA8ED11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AD35220-920A-C063-974A-591386CD3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7341924-EDCD-3C84-162C-E6F12B6A5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143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F1F1314-7A1A-9DC4-35F6-C458593C5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743BD7F-4EE6-2467-9EB8-046C67382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C3A474B-C44B-4DA7-6F7A-5E78E934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1604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C62267-C621-FEA1-F38A-5FBFB17F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46E532-2D0D-3C99-3350-65A8381CA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81841FF-86CF-8558-2F83-387C8F700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0539BE9-9D9B-69B0-A43E-1F65AC50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B25972A-DAA6-0632-BEEB-2DD17BDAE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459FC3-D1D4-192D-212A-5FC2EADD8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446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2A86C6-40FB-191C-DCCB-0874E64EC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77FEBB3-9E4F-40F4-0D86-8B93BFAA53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2745D63-2E4F-EF58-6337-2125B5145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1F9CC45-AA7A-998C-9853-B696F3F91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C89CF65-EE12-171C-1CEE-733F22DD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DA830C2-82B7-CF59-0A56-FC05DF6F0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134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1D34B14-AC06-7416-9965-CEEB7D42B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6421263-9DCF-88DA-7813-14C3F4D39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30F372-B296-242F-69FD-DF692DFD5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00793-57B1-418B-B6F0-2F5BB8E6B745}" type="datetimeFigureOut">
              <a:rPr lang="ko-KR" altLang="en-US" smtClean="0"/>
              <a:t>2023-10-13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1817F2-6BDB-31FF-4E01-B5D5221D9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E5CD53-1089-24ED-5108-684CC96A0D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EC8A7-90CF-4A9E-81D6-DA0B5C5376B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50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726DC5F0-C8F5-27F0-A45D-1020419BBCB4}"/>
              </a:ext>
            </a:extLst>
          </p:cNvPr>
          <p:cNvGrpSpPr/>
          <p:nvPr/>
        </p:nvGrpSpPr>
        <p:grpSpPr>
          <a:xfrm>
            <a:off x="153658" y="392069"/>
            <a:ext cx="11962841" cy="5881731"/>
            <a:chOff x="153658" y="392069"/>
            <a:chExt cx="11962841" cy="5881731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17789803-6B8D-8EAB-D828-334D91B72332}"/>
                </a:ext>
              </a:extLst>
            </p:cNvPr>
            <p:cNvSpPr/>
            <p:nvPr/>
          </p:nvSpPr>
          <p:spPr>
            <a:xfrm>
              <a:off x="398674" y="667844"/>
              <a:ext cx="326690" cy="2464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" name="직선 연결선 5">
              <a:extLst>
                <a:ext uri="{FF2B5EF4-FFF2-40B4-BE49-F238E27FC236}">
                  <a16:creationId xmlns:a16="http://schemas.microsoft.com/office/drawing/2014/main" id="{E68AD106-852B-2EA8-D76A-75676C0EBAE2}"/>
                </a:ext>
              </a:extLst>
            </p:cNvPr>
            <p:cNvCxnSpPr>
              <a:cxnSpLocks/>
              <a:stCxn id="4" idx="3"/>
              <a:endCxn id="10" idx="2"/>
            </p:cNvCxnSpPr>
            <p:nvPr/>
          </p:nvCxnSpPr>
          <p:spPr>
            <a:xfrm flipV="1">
              <a:off x="725364" y="791082"/>
              <a:ext cx="1209148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E78A6ED-A767-CDEC-84F9-3A46DF24C279}"/>
                </a:ext>
              </a:extLst>
            </p:cNvPr>
            <p:cNvSpPr txBox="1"/>
            <p:nvPr/>
          </p:nvSpPr>
          <p:spPr>
            <a:xfrm>
              <a:off x="769805" y="394766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400mm</a:t>
              </a:r>
            </a:p>
            <a:p>
              <a:r>
                <a:rPr lang="en-US" altLang="ko-KR" sz="900" b="1" dirty="0"/>
                <a:t>299.372m</a:t>
              </a:r>
              <a:endParaRPr lang="ko-KR" altLang="en-US" sz="900" b="1" dirty="0"/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ED037B72-A905-F993-9044-401083B2EDB9}"/>
                </a:ext>
              </a:extLst>
            </p:cNvPr>
            <p:cNvSpPr/>
            <p:nvPr/>
          </p:nvSpPr>
          <p:spPr>
            <a:xfrm>
              <a:off x="1934512" y="760552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9B3B3699-4CCD-ECCE-E254-135937A62978}"/>
                </a:ext>
              </a:extLst>
            </p:cNvPr>
            <p:cNvCxnSpPr>
              <a:cxnSpLocks/>
              <a:stCxn id="10" idx="6"/>
              <a:endCxn id="154" idx="2"/>
            </p:cNvCxnSpPr>
            <p:nvPr/>
          </p:nvCxnSpPr>
          <p:spPr>
            <a:xfrm>
              <a:off x="1995906" y="791082"/>
              <a:ext cx="96891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2D743D7D-F5F8-3AC9-1269-0C3E227E3D06}"/>
                </a:ext>
              </a:extLst>
            </p:cNvPr>
            <p:cNvCxnSpPr>
              <a:cxnSpLocks/>
              <a:stCxn id="10" idx="4"/>
              <a:endCxn id="34" idx="0"/>
            </p:cNvCxnSpPr>
            <p:nvPr/>
          </p:nvCxnSpPr>
          <p:spPr>
            <a:xfrm flipH="1">
              <a:off x="1965208" y="821610"/>
              <a:ext cx="1" cy="48359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24E0915-CAF0-AEED-9B92-0ED3BE34C4A1}"/>
                </a:ext>
              </a:extLst>
            </p:cNvPr>
            <p:cNvSpPr txBox="1"/>
            <p:nvPr/>
          </p:nvSpPr>
          <p:spPr>
            <a:xfrm>
              <a:off x="1927491" y="392069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407.533m</a:t>
              </a:r>
              <a:endParaRPr lang="ko-KR" altLang="en-US" sz="9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CE9BD1D-EB03-7E53-BCAA-5AC720A5091B}"/>
                </a:ext>
              </a:extLst>
            </p:cNvPr>
            <p:cNvSpPr txBox="1"/>
            <p:nvPr/>
          </p:nvSpPr>
          <p:spPr>
            <a:xfrm>
              <a:off x="1334201" y="813903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23.070m</a:t>
              </a:r>
              <a:endParaRPr lang="ko-KR" altLang="en-US" sz="900" b="1" dirty="0"/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D87BB277-DD8D-1D27-3A18-2BB5EE3E2944}"/>
                </a:ext>
              </a:extLst>
            </p:cNvPr>
            <p:cNvSpPr/>
            <p:nvPr/>
          </p:nvSpPr>
          <p:spPr>
            <a:xfrm>
              <a:off x="1934510" y="1305204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1504D34F-977F-24E7-9E6D-FE0D5CC6B412}"/>
                </a:ext>
              </a:extLst>
            </p:cNvPr>
            <p:cNvCxnSpPr>
              <a:cxnSpLocks/>
              <a:stCxn id="34" idx="4"/>
              <a:endCxn id="49" idx="7"/>
            </p:cNvCxnSpPr>
            <p:nvPr/>
          </p:nvCxnSpPr>
          <p:spPr>
            <a:xfrm flipH="1">
              <a:off x="1678347" y="1366262"/>
              <a:ext cx="286861" cy="44081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3AC832D5-5064-EB75-397B-902223A3B882}"/>
                </a:ext>
              </a:extLst>
            </p:cNvPr>
            <p:cNvCxnSpPr>
              <a:cxnSpLocks/>
              <a:stCxn id="34" idx="4"/>
              <a:endCxn id="50" idx="0"/>
            </p:cNvCxnSpPr>
            <p:nvPr/>
          </p:nvCxnSpPr>
          <p:spPr>
            <a:xfrm flipH="1">
              <a:off x="1963952" y="1366262"/>
              <a:ext cx="1256" cy="51709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53341F2-BB33-DA78-6755-A5D935C01DC6}"/>
                </a:ext>
              </a:extLst>
            </p:cNvPr>
            <p:cNvSpPr txBox="1"/>
            <p:nvPr/>
          </p:nvSpPr>
          <p:spPr>
            <a:xfrm>
              <a:off x="1244580" y="1209827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229.665m</a:t>
              </a:r>
              <a:endParaRPr lang="ko-KR" altLang="en-US" sz="900" b="1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AABCF24-0D73-1DE5-830D-018C48FB8D14}"/>
                </a:ext>
              </a:extLst>
            </p:cNvPr>
            <p:cNvSpPr txBox="1"/>
            <p:nvPr/>
          </p:nvSpPr>
          <p:spPr>
            <a:xfrm>
              <a:off x="1969482" y="1398108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227.651m</a:t>
              </a:r>
            </a:p>
          </p:txBody>
        </p:sp>
        <p:sp>
          <p:nvSpPr>
            <p:cNvPr id="49" name="타원 48">
              <a:extLst>
                <a:ext uri="{FF2B5EF4-FFF2-40B4-BE49-F238E27FC236}">
                  <a16:creationId xmlns:a16="http://schemas.microsoft.com/office/drawing/2014/main" id="{EBA3CD83-C203-A5E4-1F67-EA7699439D3C}"/>
                </a:ext>
              </a:extLst>
            </p:cNvPr>
            <p:cNvSpPr/>
            <p:nvPr/>
          </p:nvSpPr>
          <p:spPr>
            <a:xfrm>
              <a:off x="1625944" y="1798133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>
              <a:extLst>
                <a:ext uri="{FF2B5EF4-FFF2-40B4-BE49-F238E27FC236}">
                  <a16:creationId xmlns:a16="http://schemas.microsoft.com/office/drawing/2014/main" id="{082A65B8-F92B-ABB5-2F15-A9148BA4549E}"/>
                </a:ext>
              </a:extLst>
            </p:cNvPr>
            <p:cNvSpPr/>
            <p:nvPr/>
          </p:nvSpPr>
          <p:spPr>
            <a:xfrm>
              <a:off x="1933255" y="1883359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152052A0-6DE4-B3B8-1E07-10E4F8B00D43}"/>
                </a:ext>
              </a:extLst>
            </p:cNvPr>
            <p:cNvCxnSpPr>
              <a:cxnSpLocks/>
              <a:stCxn id="49" idx="5"/>
              <a:endCxn id="50" idx="2"/>
            </p:cNvCxnSpPr>
            <p:nvPr/>
          </p:nvCxnSpPr>
          <p:spPr>
            <a:xfrm>
              <a:off x="1678347" y="1850250"/>
              <a:ext cx="254907" cy="636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531ED98-0970-6179-3EA2-A2E4FD3B6863}"/>
                </a:ext>
              </a:extLst>
            </p:cNvPr>
            <p:cNvSpPr txBox="1"/>
            <p:nvPr/>
          </p:nvSpPr>
          <p:spPr>
            <a:xfrm>
              <a:off x="1930072" y="1701573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3.75813m</a:t>
              </a:r>
            </a:p>
          </p:txBody>
        </p: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331FA393-2123-2149-6B60-BBE84EE4905C}"/>
                </a:ext>
              </a:extLst>
            </p:cNvPr>
            <p:cNvCxnSpPr>
              <a:cxnSpLocks/>
              <a:stCxn id="49" idx="3"/>
            </p:cNvCxnSpPr>
            <p:nvPr/>
          </p:nvCxnSpPr>
          <p:spPr>
            <a:xfrm flipH="1" flipV="1">
              <a:off x="1308027" y="1777787"/>
              <a:ext cx="326908" cy="7246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타원 61">
              <a:extLst>
                <a:ext uri="{FF2B5EF4-FFF2-40B4-BE49-F238E27FC236}">
                  <a16:creationId xmlns:a16="http://schemas.microsoft.com/office/drawing/2014/main" id="{979D9DAA-EA6F-0D56-742D-7AE4CC225114}"/>
                </a:ext>
              </a:extLst>
            </p:cNvPr>
            <p:cNvSpPr/>
            <p:nvPr/>
          </p:nvSpPr>
          <p:spPr>
            <a:xfrm>
              <a:off x="1246633" y="1759252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65" name="직선 연결선 64">
              <a:extLst>
                <a:ext uri="{FF2B5EF4-FFF2-40B4-BE49-F238E27FC236}">
                  <a16:creationId xmlns:a16="http://schemas.microsoft.com/office/drawing/2014/main" id="{69E2C804-96AB-9B4C-C76C-418443273037}"/>
                </a:ext>
              </a:extLst>
            </p:cNvPr>
            <p:cNvCxnSpPr>
              <a:cxnSpLocks/>
              <a:stCxn id="62" idx="3"/>
              <a:endCxn id="84" idx="0"/>
            </p:cNvCxnSpPr>
            <p:nvPr/>
          </p:nvCxnSpPr>
          <p:spPr>
            <a:xfrm>
              <a:off x="1255623" y="1811369"/>
              <a:ext cx="285710" cy="14913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B985A75-00E6-20A0-409E-D39347ADB927}"/>
                </a:ext>
              </a:extLst>
            </p:cNvPr>
            <p:cNvSpPr txBox="1"/>
            <p:nvPr/>
          </p:nvSpPr>
          <p:spPr>
            <a:xfrm>
              <a:off x="983276" y="1445369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146.292m</a:t>
              </a:r>
              <a:endParaRPr lang="ko-KR" altLang="en-US" sz="900" b="1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1B30E470-7172-E2F0-00CD-B826675DE41A}"/>
                </a:ext>
              </a:extLst>
            </p:cNvPr>
            <p:cNvSpPr txBox="1"/>
            <p:nvPr/>
          </p:nvSpPr>
          <p:spPr>
            <a:xfrm>
              <a:off x="621405" y="1660519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148.204m</a:t>
              </a:r>
              <a:endParaRPr lang="ko-KR" altLang="en-US" sz="900" b="1" dirty="0"/>
            </a:p>
          </p:txBody>
        </p: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8F536554-2B04-B6E6-3797-51467DFF2F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98408" y="1957117"/>
              <a:ext cx="165544" cy="13380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타원 73">
              <a:extLst>
                <a:ext uri="{FF2B5EF4-FFF2-40B4-BE49-F238E27FC236}">
                  <a16:creationId xmlns:a16="http://schemas.microsoft.com/office/drawing/2014/main" id="{CD677497-DEE9-1CBD-C7E2-86714FB8434E}"/>
                </a:ext>
              </a:extLst>
            </p:cNvPr>
            <p:cNvSpPr/>
            <p:nvPr/>
          </p:nvSpPr>
          <p:spPr>
            <a:xfrm>
              <a:off x="1746004" y="2069283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7" name="직선 연결선 76">
              <a:extLst>
                <a:ext uri="{FF2B5EF4-FFF2-40B4-BE49-F238E27FC236}">
                  <a16:creationId xmlns:a16="http://schemas.microsoft.com/office/drawing/2014/main" id="{6B3E0101-BBA2-371C-6098-7BA7FBB45C25}"/>
                </a:ext>
              </a:extLst>
            </p:cNvPr>
            <p:cNvCxnSpPr>
              <a:cxnSpLocks/>
              <a:stCxn id="84" idx="6"/>
              <a:endCxn id="74" idx="2"/>
            </p:cNvCxnSpPr>
            <p:nvPr/>
          </p:nvCxnSpPr>
          <p:spPr>
            <a:xfrm>
              <a:off x="1572029" y="1991036"/>
              <a:ext cx="173975" cy="10877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657BA93B-3461-51DA-B140-A8A87FD8EF7B}"/>
                </a:ext>
              </a:extLst>
            </p:cNvPr>
            <p:cNvSpPr txBox="1"/>
            <p:nvPr/>
          </p:nvSpPr>
          <p:spPr>
            <a:xfrm>
              <a:off x="1827980" y="2050809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6.97445m</a:t>
              </a:r>
            </a:p>
          </p:txBody>
        </p:sp>
        <p:sp>
          <p:nvSpPr>
            <p:cNvPr id="84" name="타원 83">
              <a:extLst>
                <a:ext uri="{FF2B5EF4-FFF2-40B4-BE49-F238E27FC236}">
                  <a16:creationId xmlns:a16="http://schemas.microsoft.com/office/drawing/2014/main" id="{689C8E80-D899-F71A-8D1D-96EB976FF3DE}"/>
                </a:ext>
              </a:extLst>
            </p:cNvPr>
            <p:cNvSpPr/>
            <p:nvPr/>
          </p:nvSpPr>
          <p:spPr>
            <a:xfrm>
              <a:off x="1510636" y="1960506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EC245FB5-FA4E-C380-7BE1-1E4E24C46F34}"/>
                </a:ext>
              </a:extLst>
            </p:cNvPr>
            <p:cNvSpPr txBox="1"/>
            <p:nvPr/>
          </p:nvSpPr>
          <p:spPr>
            <a:xfrm>
              <a:off x="1198871" y="2032473"/>
              <a:ext cx="6328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4.171m</a:t>
              </a:r>
            </a:p>
          </p:txBody>
        </p:sp>
        <p:cxnSp>
          <p:nvCxnSpPr>
            <p:cNvPr id="92" name="직선 연결선 91">
              <a:extLst>
                <a:ext uri="{FF2B5EF4-FFF2-40B4-BE49-F238E27FC236}">
                  <a16:creationId xmlns:a16="http://schemas.microsoft.com/office/drawing/2014/main" id="{452DF6D4-C04F-A8CE-D0A0-DDD8DF9B88AD}"/>
                </a:ext>
              </a:extLst>
            </p:cNvPr>
            <p:cNvCxnSpPr>
              <a:cxnSpLocks/>
              <a:stCxn id="74" idx="4"/>
              <a:endCxn id="96" idx="0"/>
            </p:cNvCxnSpPr>
            <p:nvPr/>
          </p:nvCxnSpPr>
          <p:spPr>
            <a:xfrm flipH="1">
              <a:off x="1488930" y="2130341"/>
              <a:ext cx="287772" cy="8251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A590E4D-81FA-7620-72CB-5A0AA2D314F6}"/>
                </a:ext>
              </a:extLst>
            </p:cNvPr>
            <p:cNvSpPr txBox="1"/>
            <p:nvPr/>
          </p:nvSpPr>
          <p:spPr>
            <a:xfrm>
              <a:off x="1604192" y="2463828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189.399m</a:t>
              </a:r>
            </a:p>
          </p:txBody>
        </p:sp>
        <p:sp>
          <p:nvSpPr>
            <p:cNvPr id="96" name="타원 95">
              <a:extLst>
                <a:ext uri="{FF2B5EF4-FFF2-40B4-BE49-F238E27FC236}">
                  <a16:creationId xmlns:a16="http://schemas.microsoft.com/office/drawing/2014/main" id="{343FC053-08E6-6946-D8B5-095148D30F96}"/>
                </a:ext>
              </a:extLst>
            </p:cNvPr>
            <p:cNvSpPr/>
            <p:nvPr/>
          </p:nvSpPr>
          <p:spPr>
            <a:xfrm>
              <a:off x="1458232" y="2955528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4" name="직선 연결선 103">
              <a:extLst>
                <a:ext uri="{FF2B5EF4-FFF2-40B4-BE49-F238E27FC236}">
                  <a16:creationId xmlns:a16="http://schemas.microsoft.com/office/drawing/2014/main" id="{A809D62E-943D-0F56-01C4-3346B1A3D49D}"/>
                </a:ext>
              </a:extLst>
            </p:cNvPr>
            <p:cNvCxnSpPr>
              <a:cxnSpLocks/>
              <a:stCxn id="84" idx="3"/>
            </p:cNvCxnSpPr>
            <p:nvPr/>
          </p:nvCxnSpPr>
          <p:spPr>
            <a:xfrm flipH="1">
              <a:off x="646726" y="2012623"/>
              <a:ext cx="872900" cy="31000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07FFB313-D253-C5E0-17B1-586EFF7FF44A}"/>
                </a:ext>
              </a:extLst>
            </p:cNvPr>
            <p:cNvSpPr txBox="1"/>
            <p:nvPr/>
          </p:nvSpPr>
          <p:spPr>
            <a:xfrm>
              <a:off x="153658" y="2138726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327.434m</a:t>
              </a:r>
              <a:endParaRPr lang="ko-KR" altLang="en-US" sz="900" b="1" dirty="0"/>
            </a:p>
          </p:txBody>
        </p:sp>
        <p:cxnSp>
          <p:nvCxnSpPr>
            <p:cNvPr id="119" name="직선 연결선 118">
              <a:extLst>
                <a:ext uri="{FF2B5EF4-FFF2-40B4-BE49-F238E27FC236}">
                  <a16:creationId xmlns:a16="http://schemas.microsoft.com/office/drawing/2014/main" id="{55A9C101-EE3D-4A65-EDB1-C3B2EA68F2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8426" y="2978088"/>
              <a:ext cx="863396" cy="2955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AD6E8FF1-C2AD-F458-9A3C-B453F7935CC0}"/>
                </a:ext>
              </a:extLst>
            </p:cNvPr>
            <p:cNvSpPr txBox="1"/>
            <p:nvPr/>
          </p:nvSpPr>
          <p:spPr>
            <a:xfrm>
              <a:off x="506629" y="2961860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409m</a:t>
              </a:r>
            </a:p>
          </p:txBody>
        </p:sp>
        <p:cxnSp>
          <p:nvCxnSpPr>
            <p:cNvPr id="125" name="직선 연결선 124">
              <a:extLst>
                <a:ext uri="{FF2B5EF4-FFF2-40B4-BE49-F238E27FC236}">
                  <a16:creationId xmlns:a16="http://schemas.microsoft.com/office/drawing/2014/main" id="{B1D0BF25-4FDA-2141-AF68-52C3A2F1ACB2}"/>
                </a:ext>
              </a:extLst>
            </p:cNvPr>
            <p:cNvCxnSpPr>
              <a:cxnSpLocks/>
            </p:cNvCxnSpPr>
            <p:nvPr/>
          </p:nvCxnSpPr>
          <p:spPr>
            <a:xfrm>
              <a:off x="1485236" y="3007645"/>
              <a:ext cx="12019" cy="30123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C826D3BB-ADC0-A649-E6E1-A20954BBC93B}"/>
                </a:ext>
              </a:extLst>
            </p:cNvPr>
            <p:cNvSpPr txBox="1"/>
            <p:nvPr/>
          </p:nvSpPr>
          <p:spPr>
            <a:xfrm>
              <a:off x="1539656" y="2946021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80mm</a:t>
              </a:r>
            </a:p>
            <a:p>
              <a:r>
                <a:rPr lang="en-US" altLang="ko-KR" sz="900" b="1" dirty="0"/>
                <a:t>1.3381m</a:t>
              </a:r>
            </a:p>
          </p:txBody>
        </p:sp>
        <p:sp>
          <p:nvSpPr>
            <p:cNvPr id="130" name="타원 129">
              <a:extLst>
                <a:ext uri="{FF2B5EF4-FFF2-40B4-BE49-F238E27FC236}">
                  <a16:creationId xmlns:a16="http://schemas.microsoft.com/office/drawing/2014/main" id="{F668D90B-6106-B164-2EBA-666B2EB5B168}"/>
                </a:ext>
              </a:extLst>
            </p:cNvPr>
            <p:cNvSpPr/>
            <p:nvPr/>
          </p:nvSpPr>
          <p:spPr>
            <a:xfrm>
              <a:off x="1491956" y="3308884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3" name="직선 연결선 132">
              <a:extLst>
                <a:ext uri="{FF2B5EF4-FFF2-40B4-BE49-F238E27FC236}">
                  <a16:creationId xmlns:a16="http://schemas.microsoft.com/office/drawing/2014/main" id="{73CDE76E-F82B-7467-BFD6-656F4A61E84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00947" y="3317826"/>
              <a:ext cx="9688" cy="44962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E7897AC3-FA0A-6362-90D5-0A559175E3F9}"/>
                </a:ext>
              </a:extLst>
            </p:cNvPr>
            <p:cNvSpPr txBox="1"/>
            <p:nvPr/>
          </p:nvSpPr>
          <p:spPr>
            <a:xfrm>
              <a:off x="1534310" y="3379516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61.230m</a:t>
              </a:r>
            </a:p>
          </p:txBody>
        </p:sp>
        <p:sp>
          <p:nvSpPr>
            <p:cNvPr id="141" name="타원 140">
              <a:extLst>
                <a:ext uri="{FF2B5EF4-FFF2-40B4-BE49-F238E27FC236}">
                  <a16:creationId xmlns:a16="http://schemas.microsoft.com/office/drawing/2014/main" id="{BB5F34D1-4E5E-FF38-2192-A89739BF7843}"/>
                </a:ext>
              </a:extLst>
            </p:cNvPr>
            <p:cNvSpPr/>
            <p:nvPr/>
          </p:nvSpPr>
          <p:spPr>
            <a:xfrm>
              <a:off x="1479938" y="3767449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4" name="직선 연결선 143">
              <a:extLst>
                <a:ext uri="{FF2B5EF4-FFF2-40B4-BE49-F238E27FC236}">
                  <a16:creationId xmlns:a16="http://schemas.microsoft.com/office/drawing/2014/main" id="{B8046A65-FCDE-315C-0070-AA9E08D3CAA2}"/>
                </a:ext>
              </a:extLst>
            </p:cNvPr>
            <p:cNvCxnSpPr>
              <a:cxnSpLocks/>
              <a:endCxn id="141" idx="4"/>
            </p:cNvCxnSpPr>
            <p:nvPr/>
          </p:nvCxnSpPr>
          <p:spPr>
            <a:xfrm flipH="1" flipV="1">
              <a:off x="1510636" y="3828508"/>
              <a:ext cx="8990" cy="47674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C91729D0-5072-4976-D9E1-5CCE3885D8F4}"/>
                </a:ext>
              </a:extLst>
            </p:cNvPr>
            <p:cNvSpPr txBox="1"/>
            <p:nvPr/>
          </p:nvSpPr>
          <p:spPr>
            <a:xfrm>
              <a:off x="1534310" y="3922955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169.867m</a:t>
              </a:r>
            </a:p>
          </p:txBody>
        </p:sp>
        <p:cxnSp>
          <p:nvCxnSpPr>
            <p:cNvPr id="148" name="직선 연결선 147">
              <a:extLst>
                <a:ext uri="{FF2B5EF4-FFF2-40B4-BE49-F238E27FC236}">
                  <a16:creationId xmlns:a16="http://schemas.microsoft.com/office/drawing/2014/main" id="{F86644D0-0C2A-AC10-3B5C-89CE62B7187C}"/>
                </a:ext>
              </a:extLst>
            </p:cNvPr>
            <p:cNvCxnSpPr>
              <a:cxnSpLocks/>
              <a:endCxn id="141" idx="2"/>
            </p:cNvCxnSpPr>
            <p:nvPr/>
          </p:nvCxnSpPr>
          <p:spPr>
            <a:xfrm>
              <a:off x="1299037" y="3786080"/>
              <a:ext cx="180901" cy="1189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4F487227-CD2D-7495-6DDC-5ACE99D1EE1E}"/>
                </a:ext>
              </a:extLst>
            </p:cNvPr>
            <p:cNvSpPr txBox="1"/>
            <p:nvPr/>
          </p:nvSpPr>
          <p:spPr>
            <a:xfrm>
              <a:off x="746895" y="3661438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12.096m</a:t>
              </a:r>
            </a:p>
          </p:txBody>
        </p:sp>
        <p:sp>
          <p:nvSpPr>
            <p:cNvPr id="154" name="타원 153">
              <a:extLst>
                <a:ext uri="{FF2B5EF4-FFF2-40B4-BE49-F238E27FC236}">
                  <a16:creationId xmlns:a16="http://schemas.microsoft.com/office/drawing/2014/main" id="{E604C922-31ED-5540-BF34-5932899F830A}"/>
                </a:ext>
              </a:extLst>
            </p:cNvPr>
            <p:cNvSpPr/>
            <p:nvPr/>
          </p:nvSpPr>
          <p:spPr>
            <a:xfrm>
              <a:off x="2964822" y="760552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6" name="직선 연결선 155">
              <a:extLst>
                <a:ext uri="{FF2B5EF4-FFF2-40B4-BE49-F238E27FC236}">
                  <a16:creationId xmlns:a16="http://schemas.microsoft.com/office/drawing/2014/main" id="{D8B5E703-B153-508A-7959-58F414019B07}"/>
                </a:ext>
              </a:extLst>
            </p:cNvPr>
            <p:cNvCxnSpPr>
              <a:cxnSpLocks/>
              <a:stCxn id="154" idx="6"/>
              <a:endCxn id="161" idx="2"/>
            </p:cNvCxnSpPr>
            <p:nvPr/>
          </p:nvCxnSpPr>
          <p:spPr>
            <a:xfrm>
              <a:off x="3026216" y="791082"/>
              <a:ext cx="67513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4CD96FC7-2915-2FFE-9ED5-200B31B9D926}"/>
                </a:ext>
              </a:extLst>
            </p:cNvPr>
            <p:cNvSpPr txBox="1"/>
            <p:nvPr/>
          </p:nvSpPr>
          <p:spPr>
            <a:xfrm>
              <a:off x="2857223" y="395300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111.989m</a:t>
              </a:r>
              <a:endParaRPr lang="ko-KR" altLang="en-US" sz="900" b="1" dirty="0"/>
            </a:p>
          </p:txBody>
        </p:sp>
        <p:sp>
          <p:nvSpPr>
            <p:cNvPr id="161" name="타원 160">
              <a:extLst>
                <a:ext uri="{FF2B5EF4-FFF2-40B4-BE49-F238E27FC236}">
                  <a16:creationId xmlns:a16="http://schemas.microsoft.com/office/drawing/2014/main" id="{21C3A0AD-AEFB-3DA0-F090-114BC00E8C77}"/>
                </a:ext>
              </a:extLst>
            </p:cNvPr>
            <p:cNvSpPr/>
            <p:nvPr/>
          </p:nvSpPr>
          <p:spPr>
            <a:xfrm>
              <a:off x="3701350" y="760552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4" name="직선 연결선 163">
              <a:extLst>
                <a:ext uri="{FF2B5EF4-FFF2-40B4-BE49-F238E27FC236}">
                  <a16:creationId xmlns:a16="http://schemas.microsoft.com/office/drawing/2014/main" id="{01A9D38E-D1EC-D488-EA22-6C9C43B31F04}"/>
                </a:ext>
              </a:extLst>
            </p:cNvPr>
            <p:cNvCxnSpPr>
              <a:cxnSpLocks/>
              <a:stCxn id="161" idx="6"/>
              <a:endCxn id="220" idx="2"/>
            </p:cNvCxnSpPr>
            <p:nvPr/>
          </p:nvCxnSpPr>
          <p:spPr>
            <a:xfrm>
              <a:off x="3762744" y="791082"/>
              <a:ext cx="164744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4531677F-CD0C-71F3-BAEF-D811358978CD}"/>
                </a:ext>
              </a:extLst>
            </p:cNvPr>
            <p:cNvSpPr txBox="1"/>
            <p:nvPr/>
          </p:nvSpPr>
          <p:spPr>
            <a:xfrm>
              <a:off x="3805538" y="403155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210.413m</a:t>
              </a:r>
              <a:endParaRPr lang="ko-KR" altLang="en-US" sz="900" b="1" dirty="0"/>
            </a:p>
          </p:txBody>
        </p:sp>
        <p:cxnSp>
          <p:nvCxnSpPr>
            <p:cNvPr id="169" name="직선 연결선 168">
              <a:extLst>
                <a:ext uri="{FF2B5EF4-FFF2-40B4-BE49-F238E27FC236}">
                  <a16:creationId xmlns:a16="http://schemas.microsoft.com/office/drawing/2014/main" id="{6F35486F-FE6E-2161-3F49-A5042C265C5F}"/>
                </a:ext>
              </a:extLst>
            </p:cNvPr>
            <p:cNvCxnSpPr>
              <a:cxnSpLocks/>
              <a:stCxn id="177" idx="0"/>
              <a:endCxn id="161" idx="4"/>
            </p:cNvCxnSpPr>
            <p:nvPr/>
          </p:nvCxnSpPr>
          <p:spPr>
            <a:xfrm flipV="1">
              <a:off x="3732047" y="821610"/>
              <a:ext cx="0" cy="4200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A50D8B75-EC46-4EAB-957A-C3B5D413D248}"/>
                </a:ext>
              </a:extLst>
            </p:cNvPr>
            <p:cNvSpPr txBox="1"/>
            <p:nvPr/>
          </p:nvSpPr>
          <p:spPr>
            <a:xfrm>
              <a:off x="3054242" y="881304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198.213m</a:t>
              </a:r>
              <a:endParaRPr lang="ko-KR" altLang="en-US" sz="900" b="1" dirty="0"/>
            </a:p>
          </p:txBody>
        </p:sp>
        <p:sp>
          <p:nvSpPr>
            <p:cNvPr id="177" name="타원 176">
              <a:extLst>
                <a:ext uri="{FF2B5EF4-FFF2-40B4-BE49-F238E27FC236}">
                  <a16:creationId xmlns:a16="http://schemas.microsoft.com/office/drawing/2014/main" id="{D7DD9590-3D91-3793-2B2D-9CCDFD62E061}"/>
                </a:ext>
              </a:extLst>
            </p:cNvPr>
            <p:cNvSpPr/>
            <p:nvPr/>
          </p:nvSpPr>
          <p:spPr>
            <a:xfrm>
              <a:off x="3701350" y="1241697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0" name="직선 연결선 179">
              <a:extLst>
                <a:ext uri="{FF2B5EF4-FFF2-40B4-BE49-F238E27FC236}">
                  <a16:creationId xmlns:a16="http://schemas.microsoft.com/office/drawing/2014/main" id="{774B012C-00F6-A19F-1045-AD5A22093E56}"/>
                </a:ext>
              </a:extLst>
            </p:cNvPr>
            <p:cNvCxnSpPr>
              <a:cxnSpLocks/>
              <a:stCxn id="184" idx="0"/>
              <a:endCxn id="177" idx="2"/>
            </p:cNvCxnSpPr>
            <p:nvPr/>
          </p:nvCxnSpPr>
          <p:spPr>
            <a:xfrm flipV="1">
              <a:off x="2985480" y="1272226"/>
              <a:ext cx="715870" cy="62471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5A17BA36-9617-128C-4D03-4F40A90E1362}"/>
                </a:ext>
              </a:extLst>
            </p:cNvPr>
            <p:cNvSpPr txBox="1"/>
            <p:nvPr/>
          </p:nvSpPr>
          <p:spPr>
            <a:xfrm>
              <a:off x="3759176" y="1375571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79.078m</a:t>
              </a:r>
              <a:endParaRPr lang="ko-KR" altLang="en-US" sz="900" b="1" dirty="0"/>
            </a:p>
          </p:txBody>
        </p:sp>
        <p:sp>
          <p:nvSpPr>
            <p:cNvPr id="184" name="타원 183">
              <a:extLst>
                <a:ext uri="{FF2B5EF4-FFF2-40B4-BE49-F238E27FC236}">
                  <a16:creationId xmlns:a16="http://schemas.microsoft.com/office/drawing/2014/main" id="{155ACAC8-5EBA-E5A1-0B8A-38E7C0F3927D}"/>
                </a:ext>
              </a:extLst>
            </p:cNvPr>
            <p:cNvSpPr/>
            <p:nvPr/>
          </p:nvSpPr>
          <p:spPr>
            <a:xfrm>
              <a:off x="2954783" y="1896938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87" name="직선 연결선 186">
              <a:extLst>
                <a:ext uri="{FF2B5EF4-FFF2-40B4-BE49-F238E27FC236}">
                  <a16:creationId xmlns:a16="http://schemas.microsoft.com/office/drawing/2014/main" id="{748083B0-D0D5-B8C7-2230-0E5544023802}"/>
                </a:ext>
              </a:extLst>
            </p:cNvPr>
            <p:cNvCxnSpPr>
              <a:cxnSpLocks/>
              <a:endCxn id="184" idx="4"/>
            </p:cNvCxnSpPr>
            <p:nvPr/>
          </p:nvCxnSpPr>
          <p:spPr>
            <a:xfrm flipV="1">
              <a:off x="2985481" y="1957996"/>
              <a:ext cx="0" cy="4813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DF6C0051-EC05-2F8F-F28B-4FF0A16FFC4E}"/>
                </a:ext>
              </a:extLst>
            </p:cNvPr>
            <p:cNvSpPr txBox="1"/>
            <p:nvPr/>
          </p:nvSpPr>
          <p:spPr>
            <a:xfrm>
              <a:off x="2927484" y="1972619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236.163m</a:t>
              </a:r>
              <a:endParaRPr lang="ko-KR" altLang="en-US" sz="900" b="1" dirty="0"/>
            </a:p>
          </p:txBody>
        </p:sp>
        <p:cxnSp>
          <p:nvCxnSpPr>
            <p:cNvPr id="192" name="직선 연결선 191">
              <a:extLst>
                <a:ext uri="{FF2B5EF4-FFF2-40B4-BE49-F238E27FC236}">
                  <a16:creationId xmlns:a16="http://schemas.microsoft.com/office/drawing/2014/main" id="{AE80D643-162D-ADE5-9503-561BC896C007}"/>
                </a:ext>
              </a:extLst>
            </p:cNvPr>
            <p:cNvCxnSpPr>
              <a:cxnSpLocks/>
              <a:stCxn id="196" idx="0"/>
              <a:endCxn id="177" idx="5"/>
            </p:cNvCxnSpPr>
            <p:nvPr/>
          </p:nvCxnSpPr>
          <p:spPr>
            <a:xfrm flipH="1" flipV="1">
              <a:off x="3753753" y="1293813"/>
              <a:ext cx="21088" cy="7359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6" name="타원 195">
              <a:extLst>
                <a:ext uri="{FF2B5EF4-FFF2-40B4-BE49-F238E27FC236}">
                  <a16:creationId xmlns:a16="http://schemas.microsoft.com/office/drawing/2014/main" id="{7E8A63C6-6715-1D24-B6B9-C04A0BDA8D83}"/>
                </a:ext>
              </a:extLst>
            </p:cNvPr>
            <p:cNvSpPr/>
            <p:nvPr/>
          </p:nvSpPr>
          <p:spPr>
            <a:xfrm>
              <a:off x="3744144" y="2029733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9" name="직선 연결선 198">
              <a:extLst>
                <a:ext uri="{FF2B5EF4-FFF2-40B4-BE49-F238E27FC236}">
                  <a16:creationId xmlns:a16="http://schemas.microsoft.com/office/drawing/2014/main" id="{148EF2F4-7C1E-D04A-B676-AB9C0641A792}"/>
                </a:ext>
              </a:extLst>
            </p:cNvPr>
            <p:cNvCxnSpPr>
              <a:cxnSpLocks/>
              <a:stCxn id="211" idx="0"/>
              <a:endCxn id="196" idx="4"/>
            </p:cNvCxnSpPr>
            <p:nvPr/>
          </p:nvCxnSpPr>
          <p:spPr>
            <a:xfrm flipV="1">
              <a:off x="3774842" y="2090792"/>
              <a:ext cx="0" cy="37201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08306597-4011-5346-1178-E83B8791388B}"/>
                </a:ext>
              </a:extLst>
            </p:cNvPr>
            <p:cNvSpPr txBox="1"/>
            <p:nvPr/>
          </p:nvSpPr>
          <p:spPr>
            <a:xfrm>
              <a:off x="2736940" y="1252522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300mm</a:t>
              </a:r>
            </a:p>
            <a:p>
              <a:r>
                <a:rPr lang="en-US" altLang="ko-KR" sz="900" b="1" dirty="0"/>
                <a:t>129.351m</a:t>
              </a:r>
              <a:endParaRPr lang="ko-KR" altLang="en-US" sz="900" b="1" dirty="0"/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CD97DBCE-6649-F344-A4E1-F13C4EE0DC8C}"/>
                </a:ext>
              </a:extLst>
            </p:cNvPr>
            <p:cNvSpPr txBox="1"/>
            <p:nvPr/>
          </p:nvSpPr>
          <p:spPr>
            <a:xfrm>
              <a:off x="3907542" y="1801111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14.737m</a:t>
              </a:r>
              <a:endParaRPr lang="ko-KR" altLang="en-US" sz="900" b="1" dirty="0"/>
            </a:p>
          </p:txBody>
        </p:sp>
        <p:sp>
          <p:nvSpPr>
            <p:cNvPr id="211" name="타원 210">
              <a:extLst>
                <a:ext uri="{FF2B5EF4-FFF2-40B4-BE49-F238E27FC236}">
                  <a16:creationId xmlns:a16="http://schemas.microsoft.com/office/drawing/2014/main" id="{9543B6A4-26DF-C120-6470-BD896DD63E28}"/>
                </a:ext>
              </a:extLst>
            </p:cNvPr>
            <p:cNvSpPr/>
            <p:nvPr/>
          </p:nvSpPr>
          <p:spPr>
            <a:xfrm>
              <a:off x="3744144" y="2462810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14" name="직선 연결선 213">
              <a:extLst>
                <a:ext uri="{FF2B5EF4-FFF2-40B4-BE49-F238E27FC236}">
                  <a16:creationId xmlns:a16="http://schemas.microsoft.com/office/drawing/2014/main" id="{C8324482-F38E-D69F-2E32-02D13DDFC7D8}"/>
                </a:ext>
              </a:extLst>
            </p:cNvPr>
            <p:cNvCxnSpPr>
              <a:cxnSpLocks/>
              <a:endCxn id="211" idx="4"/>
            </p:cNvCxnSpPr>
            <p:nvPr/>
          </p:nvCxnSpPr>
          <p:spPr>
            <a:xfrm flipV="1">
              <a:off x="3774842" y="2523868"/>
              <a:ext cx="0" cy="46899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DEDE46FF-D315-4572-3C9A-98A80E80A366}"/>
                </a:ext>
              </a:extLst>
            </p:cNvPr>
            <p:cNvSpPr txBox="1"/>
            <p:nvPr/>
          </p:nvSpPr>
          <p:spPr>
            <a:xfrm>
              <a:off x="3752227" y="2636218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106.169m</a:t>
              </a:r>
            </a:p>
          </p:txBody>
        </p:sp>
        <p:sp>
          <p:nvSpPr>
            <p:cNvPr id="220" name="타원 219">
              <a:extLst>
                <a:ext uri="{FF2B5EF4-FFF2-40B4-BE49-F238E27FC236}">
                  <a16:creationId xmlns:a16="http://schemas.microsoft.com/office/drawing/2014/main" id="{DF42C129-DBD4-E1A7-FA25-FD20CDDFDFE6}"/>
                </a:ext>
              </a:extLst>
            </p:cNvPr>
            <p:cNvSpPr/>
            <p:nvPr/>
          </p:nvSpPr>
          <p:spPr>
            <a:xfrm>
              <a:off x="5410186" y="760552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6" name="직선 연결선 225">
              <a:extLst>
                <a:ext uri="{FF2B5EF4-FFF2-40B4-BE49-F238E27FC236}">
                  <a16:creationId xmlns:a16="http://schemas.microsoft.com/office/drawing/2014/main" id="{E82EEA71-3F4D-CD58-97D9-4900151D5BDE}"/>
                </a:ext>
              </a:extLst>
            </p:cNvPr>
            <p:cNvCxnSpPr>
              <a:cxnSpLocks/>
              <a:stCxn id="237" idx="0"/>
              <a:endCxn id="220" idx="4"/>
            </p:cNvCxnSpPr>
            <p:nvPr/>
          </p:nvCxnSpPr>
          <p:spPr>
            <a:xfrm flipV="1">
              <a:off x="5437164" y="821610"/>
              <a:ext cx="3720" cy="73843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9" name="직선 연결선 228">
              <a:extLst>
                <a:ext uri="{FF2B5EF4-FFF2-40B4-BE49-F238E27FC236}">
                  <a16:creationId xmlns:a16="http://schemas.microsoft.com/office/drawing/2014/main" id="{E44E8F68-C489-C299-69EC-451ABFB561C3}"/>
                </a:ext>
              </a:extLst>
            </p:cNvPr>
            <p:cNvCxnSpPr>
              <a:cxnSpLocks/>
              <a:stCxn id="314" idx="2"/>
              <a:endCxn id="220" idx="6"/>
            </p:cNvCxnSpPr>
            <p:nvPr/>
          </p:nvCxnSpPr>
          <p:spPr>
            <a:xfrm flipH="1">
              <a:off x="5471580" y="783374"/>
              <a:ext cx="1327675" cy="770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BD0BCACD-CF14-D836-1D6F-5DC945F7386C}"/>
                </a:ext>
              </a:extLst>
            </p:cNvPr>
            <p:cNvSpPr txBox="1"/>
            <p:nvPr/>
          </p:nvSpPr>
          <p:spPr>
            <a:xfrm>
              <a:off x="4804102" y="996339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91.206m</a:t>
              </a:r>
              <a:endParaRPr lang="ko-KR" altLang="en-US" sz="900" b="1" dirty="0"/>
            </a:p>
          </p:txBody>
        </p: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474EAB74-7463-C2D9-573A-BF7DF1936BD7}"/>
                </a:ext>
              </a:extLst>
            </p:cNvPr>
            <p:cNvSpPr txBox="1"/>
            <p:nvPr/>
          </p:nvSpPr>
          <p:spPr>
            <a:xfrm>
              <a:off x="5549361" y="410965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88.603m</a:t>
              </a:r>
              <a:endParaRPr lang="ko-KR" altLang="en-US" sz="900" b="1" dirty="0"/>
            </a:p>
          </p:txBody>
        </p:sp>
        <p:sp>
          <p:nvSpPr>
            <p:cNvPr id="237" name="타원 236">
              <a:extLst>
                <a:ext uri="{FF2B5EF4-FFF2-40B4-BE49-F238E27FC236}">
                  <a16:creationId xmlns:a16="http://schemas.microsoft.com/office/drawing/2014/main" id="{4A21A9A6-6C97-F11B-590D-122E4EAB2439}"/>
                </a:ext>
              </a:extLst>
            </p:cNvPr>
            <p:cNvSpPr/>
            <p:nvPr/>
          </p:nvSpPr>
          <p:spPr>
            <a:xfrm>
              <a:off x="5406467" y="1560048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40" name="직선 연결선 239">
              <a:extLst>
                <a:ext uri="{FF2B5EF4-FFF2-40B4-BE49-F238E27FC236}">
                  <a16:creationId xmlns:a16="http://schemas.microsoft.com/office/drawing/2014/main" id="{98CA1E8E-F3D5-FF49-C08B-67837C7D3ABA}"/>
                </a:ext>
              </a:extLst>
            </p:cNvPr>
            <p:cNvCxnSpPr>
              <a:cxnSpLocks/>
              <a:stCxn id="247" idx="0"/>
              <a:endCxn id="237" idx="4"/>
            </p:cNvCxnSpPr>
            <p:nvPr/>
          </p:nvCxnSpPr>
          <p:spPr>
            <a:xfrm flipV="1">
              <a:off x="5437164" y="1621106"/>
              <a:ext cx="0" cy="92261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FB0694DE-4462-4711-A448-C095EF4B9DD7}"/>
                </a:ext>
              </a:extLst>
            </p:cNvPr>
            <p:cNvSpPr txBox="1"/>
            <p:nvPr/>
          </p:nvSpPr>
          <p:spPr>
            <a:xfrm>
              <a:off x="4771699" y="1882069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471.859m</a:t>
              </a:r>
              <a:endParaRPr lang="ko-KR" altLang="en-US" sz="900" b="1" dirty="0"/>
            </a:p>
          </p:txBody>
        </p:sp>
        <p:sp>
          <p:nvSpPr>
            <p:cNvPr id="247" name="타원 246">
              <a:extLst>
                <a:ext uri="{FF2B5EF4-FFF2-40B4-BE49-F238E27FC236}">
                  <a16:creationId xmlns:a16="http://schemas.microsoft.com/office/drawing/2014/main" id="{978D07E9-AE96-2440-B16B-3B593B370207}"/>
                </a:ext>
              </a:extLst>
            </p:cNvPr>
            <p:cNvSpPr/>
            <p:nvPr/>
          </p:nvSpPr>
          <p:spPr>
            <a:xfrm>
              <a:off x="5406467" y="2543719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0" name="직선 연결선 249">
              <a:extLst>
                <a:ext uri="{FF2B5EF4-FFF2-40B4-BE49-F238E27FC236}">
                  <a16:creationId xmlns:a16="http://schemas.microsoft.com/office/drawing/2014/main" id="{67E76E91-644C-F6B2-569E-8E244524267A}"/>
                </a:ext>
              </a:extLst>
            </p:cNvPr>
            <p:cNvCxnSpPr>
              <a:cxnSpLocks/>
              <a:stCxn id="255" idx="0"/>
              <a:endCxn id="247" idx="4"/>
            </p:cNvCxnSpPr>
            <p:nvPr/>
          </p:nvCxnSpPr>
          <p:spPr>
            <a:xfrm flipV="1">
              <a:off x="5429723" y="2604778"/>
              <a:ext cx="7441" cy="73232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C99F7FCB-8503-EE76-7695-47EF401B5EBE}"/>
                </a:ext>
              </a:extLst>
            </p:cNvPr>
            <p:cNvSpPr txBox="1"/>
            <p:nvPr/>
          </p:nvSpPr>
          <p:spPr>
            <a:xfrm>
              <a:off x="4754921" y="2706122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225.749m</a:t>
              </a:r>
              <a:endParaRPr lang="ko-KR" altLang="en-US" sz="900" b="1" dirty="0"/>
            </a:p>
          </p:txBody>
        </p:sp>
        <p:sp>
          <p:nvSpPr>
            <p:cNvPr id="255" name="타원 254">
              <a:extLst>
                <a:ext uri="{FF2B5EF4-FFF2-40B4-BE49-F238E27FC236}">
                  <a16:creationId xmlns:a16="http://schemas.microsoft.com/office/drawing/2014/main" id="{148962CF-927C-5615-6E81-3D40F663CE86}"/>
                </a:ext>
              </a:extLst>
            </p:cNvPr>
            <p:cNvSpPr/>
            <p:nvPr/>
          </p:nvSpPr>
          <p:spPr>
            <a:xfrm>
              <a:off x="5399026" y="3337105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8" name="직선 연결선 257">
              <a:extLst>
                <a:ext uri="{FF2B5EF4-FFF2-40B4-BE49-F238E27FC236}">
                  <a16:creationId xmlns:a16="http://schemas.microsoft.com/office/drawing/2014/main" id="{84DF21DC-4F6F-464D-8EB0-BA7BBA86F8C5}"/>
                </a:ext>
              </a:extLst>
            </p:cNvPr>
            <p:cNvCxnSpPr>
              <a:cxnSpLocks/>
              <a:stCxn id="268" idx="7"/>
              <a:endCxn id="255" idx="3"/>
            </p:cNvCxnSpPr>
            <p:nvPr/>
          </p:nvCxnSpPr>
          <p:spPr>
            <a:xfrm flipV="1">
              <a:off x="4949102" y="3389221"/>
              <a:ext cx="458915" cy="2922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1" name="직선 연결선 260">
              <a:extLst>
                <a:ext uri="{FF2B5EF4-FFF2-40B4-BE49-F238E27FC236}">
                  <a16:creationId xmlns:a16="http://schemas.microsoft.com/office/drawing/2014/main" id="{A841BE55-E992-B773-3786-357CC8B5155A}"/>
                </a:ext>
              </a:extLst>
            </p:cNvPr>
            <p:cNvCxnSpPr>
              <a:cxnSpLocks/>
              <a:stCxn id="265" idx="1"/>
              <a:endCxn id="255" idx="5"/>
            </p:cNvCxnSpPr>
            <p:nvPr/>
          </p:nvCxnSpPr>
          <p:spPr>
            <a:xfrm flipH="1" flipV="1">
              <a:off x="5451429" y="3389221"/>
              <a:ext cx="148868" cy="8101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5" name="타원 264">
              <a:extLst>
                <a:ext uri="{FF2B5EF4-FFF2-40B4-BE49-F238E27FC236}">
                  <a16:creationId xmlns:a16="http://schemas.microsoft.com/office/drawing/2014/main" id="{64B143BC-4B26-260A-AFB2-48BC98249A2F}"/>
                </a:ext>
              </a:extLst>
            </p:cNvPr>
            <p:cNvSpPr/>
            <p:nvPr/>
          </p:nvSpPr>
          <p:spPr>
            <a:xfrm>
              <a:off x="5591306" y="3461292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8" name="타원 267">
              <a:extLst>
                <a:ext uri="{FF2B5EF4-FFF2-40B4-BE49-F238E27FC236}">
                  <a16:creationId xmlns:a16="http://schemas.microsoft.com/office/drawing/2014/main" id="{E85946B3-8160-092D-D324-5168CDD71E10}"/>
                </a:ext>
              </a:extLst>
            </p:cNvPr>
            <p:cNvSpPr/>
            <p:nvPr/>
          </p:nvSpPr>
          <p:spPr>
            <a:xfrm>
              <a:off x="4896699" y="3672499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1" name="TextBox 270">
              <a:extLst>
                <a:ext uri="{FF2B5EF4-FFF2-40B4-BE49-F238E27FC236}">
                  <a16:creationId xmlns:a16="http://schemas.microsoft.com/office/drawing/2014/main" id="{DCF8559D-4E50-6D5A-9072-473952369A3C}"/>
                </a:ext>
              </a:extLst>
            </p:cNvPr>
            <p:cNvSpPr txBox="1"/>
            <p:nvPr/>
          </p:nvSpPr>
          <p:spPr>
            <a:xfrm>
              <a:off x="5458350" y="3113794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5.289m</a:t>
              </a:r>
              <a:endParaRPr lang="ko-KR" altLang="en-US" sz="900" b="1" dirty="0"/>
            </a:p>
          </p:txBody>
        </p:sp>
        <p:sp>
          <p:nvSpPr>
            <p:cNvPr id="272" name="TextBox 271">
              <a:extLst>
                <a:ext uri="{FF2B5EF4-FFF2-40B4-BE49-F238E27FC236}">
                  <a16:creationId xmlns:a16="http://schemas.microsoft.com/office/drawing/2014/main" id="{E0DC7236-360C-DA75-FEE0-B2F60B81C993}"/>
                </a:ext>
              </a:extLst>
            </p:cNvPr>
            <p:cNvSpPr txBox="1"/>
            <p:nvPr/>
          </p:nvSpPr>
          <p:spPr>
            <a:xfrm>
              <a:off x="4615623" y="3160735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347.575m</a:t>
              </a:r>
              <a:endParaRPr lang="ko-KR" altLang="en-US" sz="900" b="1" dirty="0"/>
            </a:p>
          </p:txBody>
        </p:sp>
        <p:cxnSp>
          <p:nvCxnSpPr>
            <p:cNvPr id="273" name="직선 연결선 272">
              <a:extLst>
                <a:ext uri="{FF2B5EF4-FFF2-40B4-BE49-F238E27FC236}">
                  <a16:creationId xmlns:a16="http://schemas.microsoft.com/office/drawing/2014/main" id="{A1AFADBD-B898-74A2-B7E3-C86217B762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27396" y="3505020"/>
              <a:ext cx="674368" cy="21176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7" name="직선 연결선 276">
              <a:extLst>
                <a:ext uri="{FF2B5EF4-FFF2-40B4-BE49-F238E27FC236}">
                  <a16:creationId xmlns:a16="http://schemas.microsoft.com/office/drawing/2014/main" id="{B54FA530-FBED-2AB1-2241-5EFE0BB643F6}"/>
                </a:ext>
              </a:extLst>
            </p:cNvPr>
            <p:cNvCxnSpPr>
              <a:cxnSpLocks/>
              <a:endCxn id="268" idx="3"/>
            </p:cNvCxnSpPr>
            <p:nvPr/>
          </p:nvCxnSpPr>
          <p:spPr>
            <a:xfrm flipV="1">
              <a:off x="4483861" y="3724615"/>
              <a:ext cx="421829" cy="51145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31CB78D2-B8F1-9C43-8C46-458DFFD57AEC}"/>
                </a:ext>
              </a:extLst>
            </p:cNvPr>
            <p:cNvSpPr txBox="1"/>
            <p:nvPr/>
          </p:nvSpPr>
          <p:spPr>
            <a:xfrm>
              <a:off x="4008783" y="3684775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324.946m</a:t>
              </a:r>
              <a:endParaRPr lang="ko-KR" altLang="en-US" sz="900" b="1" dirty="0"/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308DA185-B605-BCA3-5F5E-F1EC282E920C}"/>
                </a:ext>
              </a:extLst>
            </p:cNvPr>
            <p:cNvSpPr txBox="1"/>
            <p:nvPr/>
          </p:nvSpPr>
          <p:spPr>
            <a:xfrm>
              <a:off x="5015000" y="3637332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348.3m</a:t>
              </a:r>
              <a:endParaRPr lang="ko-KR" altLang="en-US" sz="900" b="1" dirty="0"/>
            </a:p>
          </p:txBody>
        </p:sp>
        <p:cxnSp>
          <p:nvCxnSpPr>
            <p:cNvPr id="284" name="직선 연결선 283">
              <a:extLst>
                <a:ext uri="{FF2B5EF4-FFF2-40B4-BE49-F238E27FC236}">
                  <a16:creationId xmlns:a16="http://schemas.microsoft.com/office/drawing/2014/main" id="{5EBC9C9E-64BC-9A1C-D936-A2F4C451594E}"/>
                </a:ext>
              </a:extLst>
            </p:cNvPr>
            <p:cNvCxnSpPr>
              <a:cxnSpLocks/>
              <a:stCxn id="265" idx="6"/>
              <a:endCxn id="290" idx="0"/>
            </p:cNvCxnSpPr>
            <p:nvPr/>
          </p:nvCxnSpPr>
          <p:spPr>
            <a:xfrm flipH="1">
              <a:off x="5623885" y="3491821"/>
              <a:ext cx="28815" cy="79171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58C980F4-65AF-4021-B744-66BE8F92BE57}"/>
                </a:ext>
              </a:extLst>
            </p:cNvPr>
            <p:cNvSpPr txBox="1"/>
            <p:nvPr/>
          </p:nvSpPr>
          <p:spPr>
            <a:xfrm>
              <a:off x="5656949" y="3529026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659.723m</a:t>
              </a:r>
              <a:endParaRPr lang="ko-KR" altLang="en-US" sz="900" b="1" dirty="0"/>
            </a:p>
          </p:txBody>
        </p:sp>
        <p:sp>
          <p:nvSpPr>
            <p:cNvPr id="290" name="타원 289">
              <a:extLst>
                <a:ext uri="{FF2B5EF4-FFF2-40B4-BE49-F238E27FC236}">
                  <a16:creationId xmlns:a16="http://schemas.microsoft.com/office/drawing/2014/main" id="{0C6E926F-DFDE-A0B7-CFFA-E99C286E57BD}"/>
                </a:ext>
              </a:extLst>
            </p:cNvPr>
            <p:cNvSpPr/>
            <p:nvPr/>
          </p:nvSpPr>
          <p:spPr>
            <a:xfrm>
              <a:off x="5593188" y="4283536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95" name="직선 연결선 294">
              <a:extLst>
                <a:ext uri="{FF2B5EF4-FFF2-40B4-BE49-F238E27FC236}">
                  <a16:creationId xmlns:a16="http://schemas.microsoft.com/office/drawing/2014/main" id="{DE481F36-19EA-F502-7645-82A78DA14E58}"/>
                </a:ext>
              </a:extLst>
            </p:cNvPr>
            <p:cNvCxnSpPr>
              <a:cxnSpLocks/>
              <a:stCxn id="290" idx="4"/>
              <a:endCxn id="299" idx="0"/>
            </p:cNvCxnSpPr>
            <p:nvPr/>
          </p:nvCxnSpPr>
          <p:spPr>
            <a:xfrm flipH="1">
              <a:off x="5622819" y="4344594"/>
              <a:ext cx="1066" cy="59070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8" name="TextBox 297">
              <a:extLst>
                <a:ext uri="{FF2B5EF4-FFF2-40B4-BE49-F238E27FC236}">
                  <a16:creationId xmlns:a16="http://schemas.microsoft.com/office/drawing/2014/main" id="{2576BDDF-4534-B7C7-72EB-2CE24145F81E}"/>
                </a:ext>
              </a:extLst>
            </p:cNvPr>
            <p:cNvSpPr txBox="1"/>
            <p:nvPr/>
          </p:nvSpPr>
          <p:spPr>
            <a:xfrm>
              <a:off x="5632369" y="4407554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316.292m</a:t>
              </a:r>
              <a:endParaRPr lang="ko-KR" altLang="en-US" sz="900" b="1" dirty="0"/>
            </a:p>
          </p:txBody>
        </p:sp>
        <p:sp>
          <p:nvSpPr>
            <p:cNvPr id="299" name="타원 298">
              <a:extLst>
                <a:ext uri="{FF2B5EF4-FFF2-40B4-BE49-F238E27FC236}">
                  <a16:creationId xmlns:a16="http://schemas.microsoft.com/office/drawing/2014/main" id="{6EDD26F0-D913-C5F0-503B-EAB3BF0D6F3D}"/>
                </a:ext>
              </a:extLst>
            </p:cNvPr>
            <p:cNvSpPr/>
            <p:nvPr/>
          </p:nvSpPr>
          <p:spPr>
            <a:xfrm>
              <a:off x="5592122" y="4935299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02" name="직선 연결선 301">
              <a:extLst>
                <a:ext uri="{FF2B5EF4-FFF2-40B4-BE49-F238E27FC236}">
                  <a16:creationId xmlns:a16="http://schemas.microsoft.com/office/drawing/2014/main" id="{4460E0C6-8488-3A50-7D58-32016C91D042}"/>
                </a:ext>
              </a:extLst>
            </p:cNvPr>
            <p:cNvCxnSpPr>
              <a:cxnSpLocks/>
              <a:stCxn id="299" idx="4"/>
              <a:endCxn id="306" idx="0"/>
            </p:cNvCxnSpPr>
            <p:nvPr/>
          </p:nvCxnSpPr>
          <p:spPr>
            <a:xfrm>
              <a:off x="5622819" y="4996357"/>
              <a:ext cx="3969" cy="4991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FC7CDB80-6034-68D8-7B0F-CC1FA38D5867}"/>
                </a:ext>
              </a:extLst>
            </p:cNvPr>
            <p:cNvSpPr txBox="1"/>
            <p:nvPr/>
          </p:nvSpPr>
          <p:spPr>
            <a:xfrm>
              <a:off x="5623884" y="5005671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152.038m</a:t>
              </a:r>
              <a:endParaRPr lang="ko-KR" altLang="en-US" sz="900" b="1" dirty="0"/>
            </a:p>
          </p:txBody>
        </p:sp>
        <p:sp>
          <p:nvSpPr>
            <p:cNvPr id="306" name="타원 305">
              <a:extLst>
                <a:ext uri="{FF2B5EF4-FFF2-40B4-BE49-F238E27FC236}">
                  <a16:creationId xmlns:a16="http://schemas.microsoft.com/office/drawing/2014/main" id="{01DF058E-BC17-4983-5B62-EFFD76921DED}"/>
                </a:ext>
              </a:extLst>
            </p:cNvPr>
            <p:cNvSpPr/>
            <p:nvPr/>
          </p:nvSpPr>
          <p:spPr>
            <a:xfrm>
              <a:off x="5596091" y="5495474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09" name="직선 연결선 308">
              <a:extLst>
                <a:ext uri="{FF2B5EF4-FFF2-40B4-BE49-F238E27FC236}">
                  <a16:creationId xmlns:a16="http://schemas.microsoft.com/office/drawing/2014/main" id="{4F790693-B6C9-470B-37C4-BFF3F64AA1FF}"/>
                </a:ext>
              </a:extLst>
            </p:cNvPr>
            <p:cNvCxnSpPr>
              <a:cxnSpLocks/>
              <a:stCxn id="306" idx="4"/>
            </p:cNvCxnSpPr>
            <p:nvPr/>
          </p:nvCxnSpPr>
          <p:spPr>
            <a:xfrm>
              <a:off x="5626789" y="5556532"/>
              <a:ext cx="0" cy="71726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3" name="TextBox 312">
              <a:extLst>
                <a:ext uri="{FF2B5EF4-FFF2-40B4-BE49-F238E27FC236}">
                  <a16:creationId xmlns:a16="http://schemas.microsoft.com/office/drawing/2014/main" id="{FA63A6FF-8B71-919F-CB7C-A1088693CE26}"/>
                </a:ext>
              </a:extLst>
            </p:cNvPr>
            <p:cNvSpPr txBox="1"/>
            <p:nvPr/>
          </p:nvSpPr>
          <p:spPr>
            <a:xfrm>
              <a:off x="5623884" y="5584152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267.902m</a:t>
              </a:r>
              <a:endParaRPr lang="ko-KR" altLang="en-US" sz="900" b="1" dirty="0"/>
            </a:p>
          </p:txBody>
        </p:sp>
        <p:sp>
          <p:nvSpPr>
            <p:cNvPr id="314" name="타원 313">
              <a:extLst>
                <a:ext uri="{FF2B5EF4-FFF2-40B4-BE49-F238E27FC236}">
                  <a16:creationId xmlns:a16="http://schemas.microsoft.com/office/drawing/2014/main" id="{7FED7742-1B86-4466-F8D6-CC0F63DA1EFC}"/>
                </a:ext>
              </a:extLst>
            </p:cNvPr>
            <p:cNvSpPr/>
            <p:nvPr/>
          </p:nvSpPr>
          <p:spPr>
            <a:xfrm>
              <a:off x="6799255" y="752845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19" name="직선 연결선 318">
              <a:extLst>
                <a:ext uri="{FF2B5EF4-FFF2-40B4-BE49-F238E27FC236}">
                  <a16:creationId xmlns:a16="http://schemas.microsoft.com/office/drawing/2014/main" id="{E0F56D4F-5E04-308A-DEB5-C604BB3C53D9}"/>
                </a:ext>
              </a:extLst>
            </p:cNvPr>
            <p:cNvCxnSpPr>
              <a:cxnSpLocks/>
              <a:stCxn id="324" idx="2"/>
              <a:endCxn id="314" idx="6"/>
            </p:cNvCxnSpPr>
            <p:nvPr/>
          </p:nvCxnSpPr>
          <p:spPr>
            <a:xfrm flipH="1">
              <a:off x="6860649" y="779245"/>
              <a:ext cx="1110138" cy="412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3" name="TextBox 322">
              <a:extLst>
                <a:ext uri="{FF2B5EF4-FFF2-40B4-BE49-F238E27FC236}">
                  <a16:creationId xmlns:a16="http://schemas.microsoft.com/office/drawing/2014/main" id="{2CFD0F0F-E456-B87C-58B1-E6BCCB22D108}"/>
                </a:ext>
              </a:extLst>
            </p:cNvPr>
            <p:cNvSpPr txBox="1"/>
            <p:nvPr/>
          </p:nvSpPr>
          <p:spPr>
            <a:xfrm>
              <a:off x="6984020" y="392148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99.166m</a:t>
              </a:r>
              <a:endParaRPr lang="ko-KR" altLang="en-US" sz="900" b="1" dirty="0"/>
            </a:p>
          </p:txBody>
        </p:sp>
        <p:sp>
          <p:nvSpPr>
            <p:cNvPr id="324" name="타원 323">
              <a:extLst>
                <a:ext uri="{FF2B5EF4-FFF2-40B4-BE49-F238E27FC236}">
                  <a16:creationId xmlns:a16="http://schemas.microsoft.com/office/drawing/2014/main" id="{DCB82F97-8171-5A26-E5EF-90C4082B05B0}"/>
                </a:ext>
              </a:extLst>
            </p:cNvPr>
            <p:cNvSpPr/>
            <p:nvPr/>
          </p:nvSpPr>
          <p:spPr>
            <a:xfrm>
              <a:off x="7970787" y="748715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27" name="직선 연결선 326">
              <a:extLst>
                <a:ext uri="{FF2B5EF4-FFF2-40B4-BE49-F238E27FC236}">
                  <a16:creationId xmlns:a16="http://schemas.microsoft.com/office/drawing/2014/main" id="{CD626229-F308-B42A-EC13-934BF5847961}"/>
                </a:ext>
              </a:extLst>
            </p:cNvPr>
            <p:cNvCxnSpPr>
              <a:cxnSpLocks/>
              <a:stCxn id="371" idx="2"/>
              <a:endCxn id="324" idx="6"/>
            </p:cNvCxnSpPr>
            <p:nvPr/>
          </p:nvCxnSpPr>
          <p:spPr>
            <a:xfrm flipH="1" flipV="1">
              <a:off x="8032181" y="779244"/>
              <a:ext cx="990002" cy="50599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8" name="직선 연결선 337">
              <a:extLst>
                <a:ext uri="{FF2B5EF4-FFF2-40B4-BE49-F238E27FC236}">
                  <a16:creationId xmlns:a16="http://schemas.microsoft.com/office/drawing/2014/main" id="{890DD8DA-CEF0-2E69-38F4-CA821CB9C032}"/>
                </a:ext>
              </a:extLst>
            </p:cNvPr>
            <p:cNvCxnSpPr>
              <a:cxnSpLocks/>
              <a:stCxn id="346" idx="0"/>
              <a:endCxn id="324" idx="4"/>
            </p:cNvCxnSpPr>
            <p:nvPr/>
          </p:nvCxnSpPr>
          <p:spPr>
            <a:xfrm flipH="1" flipV="1">
              <a:off x="8001484" y="809773"/>
              <a:ext cx="24" cy="8345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45" name="TextBox 344">
              <a:extLst>
                <a:ext uri="{FF2B5EF4-FFF2-40B4-BE49-F238E27FC236}">
                  <a16:creationId xmlns:a16="http://schemas.microsoft.com/office/drawing/2014/main" id="{CE3BAAE5-D8D0-6850-B999-193A79C76B5E}"/>
                </a:ext>
              </a:extLst>
            </p:cNvPr>
            <p:cNvSpPr txBox="1"/>
            <p:nvPr/>
          </p:nvSpPr>
          <p:spPr>
            <a:xfrm>
              <a:off x="7279304" y="937257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195.003m</a:t>
              </a:r>
              <a:endParaRPr lang="ko-KR" altLang="en-US" sz="900" b="1" dirty="0"/>
            </a:p>
          </p:txBody>
        </p:sp>
        <p:sp>
          <p:nvSpPr>
            <p:cNvPr id="346" name="타원 345">
              <a:extLst>
                <a:ext uri="{FF2B5EF4-FFF2-40B4-BE49-F238E27FC236}">
                  <a16:creationId xmlns:a16="http://schemas.microsoft.com/office/drawing/2014/main" id="{B29FD1CD-2746-48C1-FAA0-C2E504BBCB0E}"/>
                </a:ext>
              </a:extLst>
            </p:cNvPr>
            <p:cNvSpPr/>
            <p:nvPr/>
          </p:nvSpPr>
          <p:spPr>
            <a:xfrm>
              <a:off x="7970811" y="1644290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50" name="직선 연결선 349">
              <a:extLst>
                <a:ext uri="{FF2B5EF4-FFF2-40B4-BE49-F238E27FC236}">
                  <a16:creationId xmlns:a16="http://schemas.microsoft.com/office/drawing/2014/main" id="{F3F050CA-5DB5-A4B6-23CD-29E6CA727D2C}"/>
                </a:ext>
              </a:extLst>
            </p:cNvPr>
            <p:cNvCxnSpPr>
              <a:cxnSpLocks/>
            </p:cNvCxnSpPr>
            <p:nvPr/>
          </p:nvCxnSpPr>
          <p:spPr>
            <a:xfrm>
              <a:off x="6984020" y="1680181"/>
              <a:ext cx="101748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3" name="TextBox 352">
              <a:extLst>
                <a:ext uri="{FF2B5EF4-FFF2-40B4-BE49-F238E27FC236}">
                  <a16:creationId xmlns:a16="http://schemas.microsoft.com/office/drawing/2014/main" id="{0F7C3ED6-19E1-C9AB-7543-80B2A5FCDF22}"/>
                </a:ext>
              </a:extLst>
            </p:cNvPr>
            <p:cNvSpPr txBox="1"/>
            <p:nvPr/>
          </p:nvSpPr>
          <p:spPr>
            <a:xfrm>
              <a:off x="6299494" y="1461745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143.533m</a:t>
              </a:r>
            </a:p>
          </p:txBody>
        </p:sp>
        <p:cxnSp>
          <p:nvCxnSpPr>
            <p:cNvPr id="355" name="직선 연결선 354">
              <a:extLst>
                <a:ext uri="{FF2B5EF4-FFF2-40B4-BE49-F238E27FC236}">
                  <a16:creationId xmlns:a16="http://schemas.microsoft.com/office/drawing/2014/main" id="{1828CABA-8055-E767-AE19-2CA6D7DB2E69}"/>
                </a:ext>
              </a:extLst>
            </p:cNvPr>
            <p:cNvCxnSpPr>
              <a:cxnSpLocks/>
            </p:cNvCxnSpPr>
            <p:nvPr/>
          </p:nvCxnSpPr>
          <p:spPr>
            <a:xfrm>
              <a:off x="8010515" y="1688018"/>
              <a:ext cx="6051" cy="8565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8" name="TextBox 357">
              <a:extLst>
                <a:ext uri="{FF2B5EF4-FFF2-40B4-BE49-F238E27FC236}">
                  <a16:creationId xmlns:a16="http://schemas.microsoft.com/office/drawing/2014/main" id="{CB52F918-A739-1522-6B54-69F5ADED96AC}"/>
                </a:ext>
              </a:extLst>
            </p:cNvPr>
            <p:cNvSpPr txBox="1"/>
            <p:nvPr/>
          </p:nvSpPr>
          <p:spPr>
            <a:xfrm>
              <a:off x="7304576" y="1873740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153.795m</a:t>
              </a:r>
            </a:p>
          </p:txBody>
        </p:sp>
        <p:cxnSp>
          <p:nvCxnSpPr>
            <p:cNvPr id="359" name="직선 연결선 358">
              <a:extLst>
                <a:ext uri="{FF2B5EF4-FFF2-40B4-BE49-F238E27FC236}">
                  <a16:creationId xmlns:a16="http://schemas.microsoft.com/office/drawing/2014/main" id="{9B482474-36FC-6E9F-8C9D-F5314F3749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65997" y="2588293"/>
              <a:ext cx="44687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0" name="타원 359">
              <a:extLst>
                <a:ext uri="{FF2B5EF4-FFF2-40B4-BE49-F238E27FC236}">
                  <a16:creationId xmlns:a16="http://schemas.microsoft.com/office/drawing/2014/main" id="{6B5A756C-E640-0707-E57F-011D245DB8DD}"/>
                </a:ext>
              </a:extLst>
            </p:cNvPr>
            <p:cNvSpPr/>
            <p:nvPr/>
          </p:nvSpPr>
          <p:spPr>
            <a:xfrm>
              <a:off x="7998568" y="2544565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TextBox 365">
              <a:extLst>
                <a:ext uri="{FF2B5EF4-FFF2-40B4-BE49-F238E27FC236}">
                  <a16:creationId xmlns:a16="http://schemas.microsoft.com/office/drawing/2014/main" id="{2A121566-B75F-13CF-7F8A-0BF6C4B6B984}"/>
                </a:ext>
              </a:extLst>
            </p:cNvPr>
            <p:cNvSpPr txBox="1"/>
            <p:nvPr/>
          </p:nvSpPr>
          <p:spPr>
            <a:xfrm>
              <a:off x="6898903" y="2334211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24.580m</a:t>
              </a:r>
            </a:p>
          </p:txBody>
        </p:sp>
        <p:cxnSp>
          <p:nvCxnSpPr>
            <p:cNvPr id="367" name="직선 연결선 366">
              <a:extLst>
                <a:ext uri="{FF2B5EF4-FFF2-40B4-BE49-F238E27FC236}">
                  <a16:creationId xmlns:a16="http://schemas.microsoft.com/office/drawing/2014/main" id="{437855E6-C360-6F7C-503F-33CA6228E0F0}"/>
                </a:ext>
              </a:extLst>
            </p:cNvPr>
            <p:cNvCxnSpPr>
              <a:cxnSpLocks/>
              <a:stCxn id="360" idx="7"/>
              <a:endCxn id="371" idx="3"/>
            </p:cNvCxnSpPr>
            <p:nvPr/>
          </p:nvCxnSpPr>
          <p:spPr>
            <a:xfrm flipV="1">
              <a:off x="8050971" y="1306826"/>
              <a:ext cx="980203" cy="124668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9" name="TextBox 368">
              <a:extLst>
                <a:ext uri="{FF2B5EF4-FFF2-40B4-BE49-F238E27FC236}">
                  <a16:creationId xmlns:a16="http://schemas.microsoft.com/office/drawing/2014/main" id="{0517FA6D-FC1B-F5DD-F192-76376982BCDA}"/>
                </a:ext>
              </a:extLst>
            </p:cNvPr>
            <p:cNvSpPr txBox="1"/>
            <p:nvPr/>
          </p:nvSpPr>
          <p:spPr>
            <a:xfrm>
              <a:off x="8347449" y="629736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210.904m</a:t>
              </a:r>
              <a:endParaRPr lang="ko-KR" altLang="en-US" sz="900" b="1" dirty="0"/>
            </a:p>
          </p:txBody>
        </p:sp>
        <p:sp>
          <p:nvSpPr>
            <p:cNvPr id="370" name="TextBox 369">
              <a:extLst>
                <a:ext uri="{FF2B5EF4-FFF2-40B4-BE49-F238E27FC236}">
                  <a16:creationId xmlns:a16="http://schemas.microsoft.com/office/drawing/2014/main" id="{05A77E88-361F-EE52-3A6E-C5FDA6A3EFF6}"/>
                </a:ext>
              </a:extLst>
            </p:cNvPr>
            <p:cNvSpPr txBox="1"/>
            <p:nvPr/>
          </p:nvSpPr>
          <p:spPr>
            <a:xfrm>
              <a:off x="8573644" y="1795953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125.778m</a:t>
              </a:r>
            </a:p>
          </p:txBody>
        </p:sp>
        <p:sp>
          <p:nvSpPr>
            <p:cNvPr id="371" name="타원 370">
              <a:extLst>
                <a:ext uri="{FF2B5EF4-FFF2-40B4-BE49-F238E27FC236}">
                  <a16:creationId xmlns:a16="http://schemas.microsoft.com/office/drawing/2014/main" id="{6E24E6C8-4E58-D766-2A75-3FE9B29F4F6D}"/>
                </a:ext>
              </a:extLst>
            </p:cNvPr>
            <p:cNvSpPr/>
            <p:nvPr/>
          </p:nvSpPr>
          <p:spPr>
            <a:xfrm>
              <a:off x="9022183" y="1254710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74" name="직선 연결선 373">
              <a:extLst>
                <a:ext uri="{FF2B5EF4-FFF2-40B4-BE49-F238E27FC236}">
                  <a16:creationId xmlns:a16="http://schemas.microsoft.com/office/drawing/2014/main" id="{1087B73C-1582-C35F-5C66-575541C79036}"/>
                </a:ext>
              </a:extLst>
            </p:cNvPr>
            <p:cNvCxnSpPr>
              <a:cxnSpLocks/>
              <a:stCxn id="378" idx="1"/>
              <a:endCxn id="371" idx="5"/>
            </p:cNvCxnSpPr>
            <p:nvPr/>
          </p:nvCxnSpPr>
          <p:spPr>
            <a:xfrm flipH="1" flipV="1">
              <a:off x="9074586" y="1306826"/>
              <a:ext cx="1167081" cy="61201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7" name="TextBox 376">
              <a:extLst>
                <a:ext uri="{FF2B5EF4-FFF2-40B4-BE49-F238E27FC236}">
                  <a16:creationId xmlns:a16="http://schemas.microsoft.com/office/drawing/2014/main" id="{76D56036-7C1B-C9D3-4F33-D75C64653AE4}"/>
                </a:ext>
              </a:extLst>
            </p:cNvPr>
            <p:cNvSpPr txBox="1"/>
            <p:nvPr/>
          </p:nvSpPr>
          <p:spPr>
            <a:xfrm>
              <a:off x="9511456" y="1218745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125.486m</a:t>
              </a:r>
            </a:p>
          </p:txBody>
        </p:sp>
        <p:sp>
          <p:nvSpPr>
            <p:cNvPr id="378" name="타원 377">
              <a:extLst>
                <a:ext uri="{FF2B5EF4-FFF2-40B4-BE49-F238E27FC236}">
                  <a16:creationId xmlns:a16="http://schemas.microsoft.com/office/drawing/2014/main" id="{1FF915BA-FCF2-9DE8-EDB1-C9A488A50228}"/>
                </a:ext>
              </a:extLst>
            </p:cNvPr>
            <p:cNvSpPr/>
            <p:nvPr/>
          </p:nvSpPr>
          <p:spPr>
            <a:xfrm>
              <a:off x="10232676" y="1909897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0" name="직선 연결선 379">
              <a:extLst>
                <a:ext uri="{FF2B5EF4-FFF2-40B4-BE49-F238E27FC236}">
                  <a16:creationId xmlns:a16="http://schemas.microsoft.com/office/drawing/2014/main" id="{F3633CF9-21A8-D885-1574-0B2193E3BFE4}"/>
                </a:ext>
              </a:extLst>
            </p:cNvPr>
            <p:cNvCxnSpPr>
              <a:cxnSpLocks/>
              <a:stCxn id="385" idx="1"/>
              <a:endCxn id="378" idx="5"/>
            </p:cNvCxnSpPr>
            <p:nvPr/>
          </p:nvCxnSpPr>
          <p:spPr>
            <a:xfrm flipH="1" flipV="1">
              <a:off x="10285079" y="1962013"/>
              <a:ext cx="667085" cy="3811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4" name="TextBox 383">
              <a:extLst>
                <a:ext uri="{FF2B5EF4-FFF2-40B4-BE49-F238E27FC236}">
                  <a16:creationId xmlns:a16="http://schemas.microsoft.com/office/drawing/2014/main" id="{018A8253-168D-961B-8463-F20227E31394}"/>
                </a:ext>
              </a:extLst>
            </p:cNvPr>
            <p:cNvSpPr txBox="1"/>
            <p:nvPr/>
          </p:nvSpPr>
          <p:spPr>
            <a:xfrm>
              <a:off x="10430256" y="1755682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155.064m</a:t>
              </a:r>
            </a:p>
          </p:txBody>
        </p:sp>
        <p:sp>
          <p:nvSpPr>
            <p:cNvPr id="385" name="타원 384">
              <a:extLst>
                <a:ext uri="{FF2B5EF4-FFF2-40B4-BE49-F238E27FC236}">
                  <a16:creationId xmlns:a16="http://schemas.microsoft.com/office/drawing/2014/main" id="{D97EB8A7-2D7B-0997-09B8-D89E4336D1F7}"/>
                </a:ext>
              </a:extLst>
            </p:cNvPr>
            <p:cNvSpPr/>
            <p:nvPr/>
          </p:nvSpPr>
          <p:spPr>
            <a:xfrm>
              <a:off x="10943173" y="2334211"/>
              <a:ext cx="61394" cy="6105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89" name="직선 연결선 388">
              <a:extLst>
                <a:ext uri="{FF2B5EF4-FFF2-40B4-BE49-F238E27FC236}">
                  <a16:creationId xmlns:a16="http://schemas.microsoft.com/office/drawing/2014/main" id="{4B3B0694-88F9-5031-3232-B0A393136D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995577" y="2373628"/>
              <a:ext cx="683676" cy="36657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4" name="TextBox 393">
              <a:extLst>
                <a:ext uri="{FF2B5EF4-FFF2-40B4-BE49-F238E27FC236}">
                  <a16:creationId xmlns:a16="http://schemas.microsoft.com/office/drawing/2014/main" id="{838078DF-B505-5AF6-A8C4-30208A6A4B68}"/>
                </a:ext>
              </a:extLst>
            </p:cNvPr>
            <p:cNvSpPr txBox="1"/>
            <p:nvPr/>
          </p:nvSpPr>
          <p:spPr>
            <a:xfrm>
              <a:off x="11253103" y="2209424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268.601m</a:t>
              </a:r>
            </a:p>
          </p:txBody>
        </p:sp>
        <p:cxnSp>
          <p:nvCxnSpPr>
            <p:cNvPr id="397" name="직선 연결선 396">
              <a:extLst>
                <a:ext uri="{FF2B5EF4-FFF2-40B4-BE49-F238E27FC236}">
                  <a16:creationId xmlns:a16="http://schemas.microsoft.com/office/drawing/2014/main" id="{B470DCBB-03D8-7795-5AAD-545D434FE1B7}"/>
                </a:ext>
              </a:extLst>
            </p:cNvPr>
            <p:cNvCxnSpPr>
              <a:cxnSpLocks/>
              <a:stCxn id="130" idx="6"/>
            </p:cNvCxnSpPr>
            <p:nvPr/>
          </p:nvCxnSpPr>
          <p:spPr>
            <a:xfrm>
              <a:off x="1553350" y="3339413"/>
              <a:ext cx="996679" cy="656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02" name="TextBox 401">
              <a:extLst>
                <a:ext uri="{FF2B5EF4-FFF2-40B4-BE49-F238E27FC236}">
                  <a16:creationId xmlns:a16="http://schemas.microsoft.com/office/drawing/2014/main" id="{04268E31-30D4-D92D-31B9-B05BBBF5B43B}"/>
                </a:ext>
              </a:extLst>
            </p:cNvPr>
            <p:cNvSpPr txBox="1"/>
            <p:nvPr/>
          </p:nvSpPr>
          <p:spPr>
            <a:xfrm>
              <a:off x="2537070" y="3157093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150mm</a:t>
              </a:r>
            </a:p>
            <a:p>
              <a:r>
                <a:rPr lang="en-US" altLang="ko-KR" sz="900" b="1" dirty="0"/>
                <a:t>258.734m</a:t>
              </a:r>
            </a:p>
          </p:txBody>
        </p:sp>
        <p:cxnSp>
          <p:nvCxnSpPr>
            <p:cNvPr id="404" name="직선 연결선 403">
              <a:extLst>
                <a:ext uri="{FF2B5EF4-FFF2-40B4-BE49-F238E27FC236}">
                  <a16:creationId xmlns:a16="http://schemas.microsoft.com/office/drawing/2014/main" id="{68E415BA-85F0-D129-B1B3-FFCC13F0297D}"/>
                </a:ext>
              </a:extLst>
            </p:cNvPr>
            <p:cNvCxnSpPr>
              <a:cxnSpLocks/>
              <a:endCxn id="196" idx="6"/>
            </p:cNvCxnSpPr>
            <p:nvPr/>
          </p:nvCxnSpPr>
          <p:spPr>
            <a:xfrm flipH="1">
              <a:off x="3805538" y="2048555"/>
              <a:ext cx="182882" cy="1170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08" name="TextBox 407">
              <a:extLst>
                <a:ext uri="{FF2B5EF4-FFF2-40B4-BE49-F238E27FC236}">
                  <a16:creationId xmlns:a16="http://schemas.microsoft.com/office/drawing/2014/main" id="{794FA926-324E-EBD7-1A21-D60F0473D06D}"/>
                </a:ext>
              </a:extLst>
            </p:cNvPr>
            <p:cNvSpPr txBox="1"/>
            <p:nvPr/>
          </p:nvSpPr>
          <p:spPr>
            <a:xfrm>
              <a:off x="3752054" y="2108139"/>
              <a:ext cx="863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b="1" dirty="0"/>
                <a:t>200mm</a:t>
              </a:r>
            </a:p>
            <a:p>
              <a:r>
                <a:rPr lang="en-US" altLang="ko-KR" sz="900" b="1" dirty="0"/>
                <a:t>33.07814m</a:t>
              </a:r>
            </a:p>
          </p:txBody>
        </p:sp>
      </p:grpSp>
      <p:sp>
        <p:nvSpPr>
          <p:cNvPr id="3" name="타원 2">
            <a:extLst>
              <a:ext uri="{FF2B5EF4-FFF2-40B4-BE49-F238E27FC236}">
                <a16:creationId xmlns:a16="http://schemas.microsoft.com/office/drawing/2014/main" id="{F37666DC-229B-31ED-54E6-2235C239204C}"/>
              </a:ext>
            </a:extLst>
          </p:cNvPr>
          <p:cNvSpPr/>
          <p:nvPr/>
        </p:nvSpPr>
        <p:spPr>
          <a:xfrm>
            <a:off x="1455410" y="416396"/>
            <a:ext cx="271340" cy="2713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</a:t>
            </a:r>
            <a:endParaRPr lang="ko-KR" altLang="en-US" dirty="0"/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E88EDA34-04F6-EE9F-8588-816CFF27FD99}"/>
              </a:ext>
            </a:extLst>
          </p:cNvPr>
          <p:cNvSpPr/>
          <p:nvPr/>
        </p:nvSpPr>
        <p:spPr>
          <a:xfrm>
            <a:off x="2616176" y="439276"/>
            <a:ext cx="271340" cy="2713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AA442497-5D94-BEDF-275B-2043BB3A88A9}"/>
              </a:ext>
            </a:extLst>
          </p:cNvPr>
          <p:cNvSpPr/>
          <p:nvPr/>
        </p:nvSpPr>
        <p:spPr>
          <a:xfrm>
            <a:off x="4552841" y="429506"/>
            <a:ext cx="271340" cy="2713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5E868AAD-6B3E-38D4-7C8A-1EA1590C1E24}"/>
              </a:ext>
            </a:extLst>
          </p:cNvPr>
          <p:cNvSpPr/>
          <p:nvPr/>
        </p:nvSpPr>
        <p:spPr>
          <a:xfrm>
            <a:off x="6360095" y="432281"/>
            <a:ext cx="271340" cy="2713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4</a:t>
            </a:r>
            <a:endParaRPr lang="ko-KR" altLang="en-US" dirty="0"/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1AB3970C-ED27-99A6-AACD-1CF64EB76DA4}"/>
              </a:ext>
            </a:extLst>
          </p:cNvPr>
          <p:cNvSpPr/>
          <p:nvPr/>
        </p:nvSpPr>
        <p:spPr>
          <a:xfrm>
            <a:off x="9051454" y="981734"/>
            <a:ext cx="271340" cy="2713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5</a:t>
            </a:r>
            <a:endParaRPr lang="ko-KR" altLang="en-US" dirty="0"/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7A87D62C-EC06-0A5D-12B3-894B131C13FD}"/>
              </a:ext>
            </a:extLst>
          </p:cNvPr>
          <p:cNvSpPr/>
          <p:nvPr/>
        </p:nvSpPr>
        <p:spPr>
          <a:xfrm>
            <a:off x="1308027" y="4359408"/>
            <a:ext cx="271340" cy="2713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</a:t>
            </a:r>
            <a:endParaRPr lang="ko-KR" altLang="en-US" dirty="0"/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C350F2D8-7430-0373-5591-109903C5F3C0}"/>
              </a:ext>
            </a:extLst>
          </p:cNvPr>
          <p:cNvSpPr/>
          <p:nvPr/>
        </p:nvSpPr>
        <p:spPr>
          <a:xfrm>
            <a:off x="3629520" y="3056626"/>
            <a:ext cx="271340" cy="2713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</a:t>
            </a:r>
            <a:endParaRPr lang="ko-KR" altLang="en-US" dirty="0"/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2C18EECE-92E2-68E2-BF25-1643249D9DBB}"/>
              </a:ext>
            </a:extLst>
          </p:cNvPr>
          <p:cNvSpPr/>
          <p:nvPr/>
        </p:nvSpPr>
        <p:spPr>
          <a:xfrm>
            <a:off x="5263649" y="5999319"/>
            <a:ext cx="271340" cy="2713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</a:t>
            </a:r>
            <a:endParaRPr lang="ko-KR" altLang="en-US" dirty="0"/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52BEF7D3-0C2A-A271-3566-72446A22900C}"/>
              </a:ext>
            </a:extLst>
          </p:cNvPr>
          <p:cNvSpPr/>
          <p:nvPr/>
        </p:nvSpPr>
        <p:spPr>
          <a:xfrm>
            <a:off x="7862898" y="2679609"/>
            <a:ext cx="271340" cy="2713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51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107</Words>
  <Application>Microsoft Office PowerPoint</Application>
  <PresentationFormat>와이드스크린</PresentationFormat>
  <Paragraphs>107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고동원</dc:creator>
  <cp:lastModifiedBy>김상현</cp:lastModifiedBy>
  <cp:revision>28</cp:revision>
  <dcterms:created xsi:type="dcterms:W3CDTF">2022-11-08T07:03:20Z</dcterms:created>
  <dcterms:modified xsi:type="dcterms:W3CDTF">2023-10-13T02:01:05Z</dcterms:modified>
</cp:coreProperties>
</file>