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</p:sldMasterIdLst>
  <p:notesMasterIdLst>
    <p:notesMasterId r:id="rId15"/>
  </p:notesMasterIdLst>
  <p:sldIdLst>
    <p:sldId id="267" r:id="rId5"/>
    <p:sldId id="260" r:id="rId6"/>
    <p:sldId id="1455" r:id="rId7"/>
    <p:sldId id="1454" r:id="rId8"/>
    <p:sldId id="1456" r:id="rId9"/>
    <p:sldId id="1457" r:id="rId10"/>
    <p:sldId id="1458" r:id="rId11"/>
    <p:sldId id="1459" r:id="rId12"/>
    <p:sldId id="1460" r:id="rId13"/>
    <p:sldId id="348" r:id="rId14"/>
  </p:sldIdLst>
  <p:sldSz cx="12207875" cy="6858000"/>
  <p:notesSz cx="6797675" cy="9872663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47D"/>
    <a:srgbClr val="8CAF82"/>
    <a:srgbClr val="FAC300"/>
    <a:srgbClr val="FAB900"/>
    <a:srgbClr val="FAA500"/>
    <a:srgbClr val="697D91"/>
    <a:srgbClr val="455960"/>
    <a:srgbClr val="4A5B60"/>
    <a:srgbClr val="697378"/>
    <a:srgbClr val="E78E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24B3EA-C28B-4451-80BD-058CD40F6AA1}" v="2112" vWet="2116" dt="2023-02-27T08:46:46.539"/>
    <p1510:client id="{9A47E14A-5A6C-47FF-98EB-EE635DD81FD5}" v="5" dt="2023-02-27T08:46:53.5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31E88E2-1E29-469C-B6A0-762B49A9F0A0}" type="datetimeFigureOut">
              <a:rPr lang="de-CH"/>
              <a:pPr>
                <a:defRPr/>
              </a:pPr>
              <a:t>27.02.2023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39775"/>
            <a:ext cx="659130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CH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E3A4D74-8AB3-4782-8193-8B0B8D7F57EA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501892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(mit Bild he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ildplatzhalter 10">
            <a:extLst>
              <a:ext uri="{FF2B5EF4-FFF2-40B4-BE49-F238E27FC236}">
                <a16:creationId xmlns:a16="http://schemas.microsoft.com/office/drawing/2014/main" id="{034EF83C-B1FD-49FF-B648-E50C717A417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12207875" cy="4449763"/>
          </a:xfrm>
          <a:prstGeom prst="rect">
            <a:avLst/>
          </a:prstGeo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72000" tIns="684000" rIns="72000" bIns="72000" anchor="ctr"/>
          <a:lstStyle>
            <a:lvl1pPr marL="0" indent="0" algn="ctr">
              <a:buFontTx/>
              <a:buNone/>
              <a:defRPr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C0EE3DD9-895F-4EB2-9E74-C52ABBAEB720}"/>
              </a:ext>
            </a:extLst>
          </p:cNvPr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443186" y="317500"/>
            <a:ext cx="2550511" cy="870169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500">
                <a:solidFill>
                  <a:schemeClr val="bg1"/>
                </a:solidFill>
              </a:defRPr>
            </a:lvl1pPr>
          </a:lstStyle>
          <a:p>
            <a:pPr lvl="0"/>
            <a:r>
              <a:rPr lang="de-CH"/>
              <a:t>   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0" y="4449763"/>
            <a:ext cx="12207238" cy="122237"/>
          </a:xfrm>
          <a:prstGeom prst="rect">
            <a:avLst/>
          </a:prstGeom>
          <a:solidFill>
            <a:srgbClr val="FAC3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800">
              <a:solidFill>
                <a:srgbClr val="E78E23"/>
              </a:solidFill>
            </a:endParaRPr>
          </a:p>
        </p:txBody>
      </p:sp>
      <p:sp>
        <p:nvSpPr>
          <p:cNvPr id="12" name="Untertitel 2"/>
          <p:cNvSpPr>
            <a:spLocks noGrp="1"/>
          </p:cNvSpPr>
          <p:nvPr>
            <p:ph type="subTitle" idx="1"/>
          </p:nvPr>
        </p:nvSpPr>
        <p:spPr>
          <a:xfrm>
            <a:off x="457200" y="5288816"/>
            <a:ext cx="9057632" cy="736710"/>
          </a:xfrm>
          <a:prstGeom prst="rect">
            <a:avLst/>
          </a:prstGeom>
        </p:spPr>
        <p:txBody>
          <a:bodyPr lIns="0"/>
          <a:lstStyle>
            <a:lvl1pPr marL="0" indent="0" algn="l">
              <a:buNone/>
              <a:defRPr sz="2000">
                <a:solidFill>
                  <a:schemeClr val="tx2"/>
                </a:solidFill>
                <a:latin typeface="Lucida Sans"/>
                <a:cs typeface="Lucida Sans Unicode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E39DF830-F09E-4F9D-B580-79824EBBB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682539"/>
            <a:ext cx="11306174" cy="51463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075B3A6-6DCD-467C-B3B9-D845AAA650C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50850" y="6347013"/>
            <a:ext cx="9072563" cy="233081"/>
          </a:xfrm>
        </p:spPr>
        <p:txBody>
          <a:bodyPr/>
          <a:lstStyle>
            <a:lvl1pPr marL="179388" indent="-179388"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Organisationseinheit oder Leistungsbereich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34333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03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felder/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platzhalter 2"/>
          <p:cNvSpPr>
            <a:spLocks noGrp="1"/>
          </p:cNvSpPr>
          <p:nvPr>
            <p:ph type="body" idx="1"/>
          </p:nvPr>
        </p:nvSpPr>
        <p:spPr>
          <a:xfrm>
            <a:off x="450851" y="5399231"/>
            <a:ext cx="5508000" cy="720583"/>
          </a:xfrm>
          <a:prstGeom prst="rect">
            <a:avLst/>
          </a:prstGeom>
        </p:spPr>
        <p:txBody>
          <a:bodyPr lIns="0" rIns="0" anchor="t" anchorCtr="0"/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Lucida Sans"/>
                <a:cs typeface="Lucida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platzhalter 2"/>
          <p:cNvSpPr>
            <a:spLocks noGrp="1"/>
          </p:cNvSpPr>
          <p:nvPr>
            <p:ph type="body" idx="18"/>
          </p:nvPr>
        </p:nvSpPr>
        <p:spPr>
          <a:xfrm>
            <a:off x="6249025" y="5399231"/>
            <a:ext cx="5508000" cy="720583"/>
          </a:xfrm>
          <a:prstGeom prst="rect">
            <a:avLst/>
          </a:prstGeom>
        </p:spPr>
        <p:txBody>
          <a:bodyPr lIns="0" rIns="0" anchor="t" anchorCtr="0"/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Lucida Sans"/>
                <a:cs typeface="Lucida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liennummernplatzhalter 2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B21B8-EC19-437D-956C-B9E2193DE066}" type="slidenum">
              <a:rPr lang="de-CH"/>
              <a:pPr>
                <a:defRPr/>
              </a:pPr>
              <a:t>‹#›</a:t>
            </a:fld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BC0020-5A4E-4E7E-8112-8525C911ECC7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50850" y="1376363"/>
            <a:ext cx="5508625" cy="4022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4935BA25-EBE1-4D7C-B30F-41097A42AEF3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6248400" y="1376362"/>
            <a:ext cx="5508625" cy="4022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617F79C-BB35-4B9B-9765-B5F521C89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41389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felder/Bilder mit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platzhalter 2"/>
          <p:cNvSpPr>
            <a:spLocks noGrp="1"/>
          </p:cNvSpPr>
          <p:nvPr>
            <p:ph type="body" idx="1"/>
          </p:nvPr>
        </p:nvSpPr>
        <p:spPr>
          <a:xfrm>
            <a:off x="450850" y="1380415"/>
            <a:ext cx="5508000" cy="540000"/>
          </a:xfrm>
          <a:prstGeom prst="rect">
            <a:avLst/>
          </a:prstGeom>
        </p:spPr>
        <p:txBody>
          <a:bodyPr lIns="0" rIns="0" anchor="t" anchorCtr="0"/>
          <a:lstStyle>
            <a:lvl1pPr marL="0" indent="0">
              <a:buNone/>
              <a:defRPr sz="2200" b="0" i="0">
                <a:solidFill>
                  <a:schemeClr val="tx2"/>
                </a:solidFill>
                <a:latin typeface="Lucida Sans"/>
                <a:cs typeface="Lucida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platzhalter 2"/>
          <p:cNvSpPr>
            <a:spLocks noGrp="1"/>
          </p:cNvSpPr>
          <p:nvPr>
            <p:ph type="body" idx="14"/>
          </p:nvPr>
        </p:nvSpPr>
        <p:spPr>
          <a:xfrm>
            <a:off x="6249025" y="1380415"/>
            <a:ext cx="5508000" cy="540000"/>
          </a:xfrm>
          <a:prstGeom prst="rect">
            <a:avLst/>
          </a:prstGeom>
        </p:spPr>
        <p:txBody>
          <a:bodyPr lIns="0" rIns="0" anchor="t" anchorCtr="0"/>
          <a:lstStyle>
            <a:lvl1pPr marL="0" indent="0">
              <a:buNone/>
              <a:defRPr sz="2200" b="0" i="0">
                <a:solidFill>
                  <a:schemeClr val="tx2"/>
                </a:solidFill>
                <a:latin typeface="Lucida Sans"/>
                <a:cs typeface="Lucida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liennummernplatzhalt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D72C-BFB2-41C7-957D-2E87BB499368}" type="slidenum">
              <a:rPr lang="de-CH"/>
              <a:pPr>
                <a:defRPr/>
              </a:pPr>
              <a:t>‹#›</a:t>
            </a:fld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6A08CF5-263A-4947-BB68-C590B7562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39B5EF5-94CD-49C5-82F5-0D240C4018E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50850" y="2168525"/>
            <a:ext cx="5508625" cy="3997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06C6BB0C-191E-4DD9-ADEA-BB9CACAB21CC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248400" y="2168524"/>
            <a:ext cx="5508625" cy="3997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2675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Textfelder/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platzhalter 2"/>
          <p:cNvSpPr>
            <a:spLocks noGrp="1"/>
          </p:cNvSpPr>
          <p:nvPr>
            <p:ph type="body" idx="1"/>
          </p:nvPr>
        </p:nvSpPr>
        <p:spPr>
          <a:xfrm>
            <a:off x="453600" y="5399231"/>
            <a:ext cx="3556800" cy="720583"/>
          </a:xfrm>
          <a:prstGeom prst="rect">
            <a:avLst/>
          </a:prstGeom>
        </p:spPr>
        <p:txBody>
          <a:bodyPr lIns="0" anchor="t" anchorCtr="0"/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Lucida Sans"/>
                <a:cs typeface="Lucida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platzhalter 2"/>
          <p:cNvSpPr>
            <a:spLocks noGrp="1"/>
          </p:cNvSpPr>
          <p:nvPr>
            <p:ph type="body" idx="18"/>
          </p:nvPr>
        </p:nvSpPr>
        <p:spPr>
          <a:xfrm>
            <a:off x="4326913" y="5399231"/>
            <a:ext cx="3556800" cy="720583"/>
          </a:xfrm>
          <a:prstGeom prst="rect">
            <a:avLst/>
          </a:prstGeom>
        </p:spPr>
        <p:txBody>
          <a:bodyPr lIns="0" anchor="t" anchorCtr="0"/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Lucida Sans"/>
                <a:cs typeface="Lucida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20"/>
          </p:nvPr>
        </p:nvSpPr>
        <p:spPr>
          <a:xfrm>
            <a:off x="8200225" y="5399231"/>
            <a:ext cx="3556800" cy="720583"/>
          </a:xfrm>
          <a:prstGeom prst="rect">
            <a:avLst/>
          </a:prstGeom>
        </p:spPr>
        <p:txBody>
          <a:bodyPr lIns="0" anchor="t" anchorCtr="0"/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Lucida Sans"/>
                <a:cs typeface="Lucida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Foliennummernplatzhalter 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0D9A4-4B03-4410-9017-78E09E000AC4}" type="slidenum">
              <a:rPr lang="de-CH"/>
              <a:pPr>
                <a:defRPr/>
              </a:pPr>
              <a:t>‹#›</a:t>
            </a:fld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F64B01-81C7-4C98-B7AD-930612B79E2A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54025" y="2168525"/>
            <a:ext cx="3556000" cy="3230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6BDB8EE7-F71B-4F3D-AD80-682B656ED27B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325938" y="2168525"/>
            <a:ext cx="3557587" cy="3230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13" name="Inhaltsplatzhalter 12">
            <a:extLst>
              <a:ext uri="{FF2B5EF4-FFF2-40B4-BE49-F238E27FC236}">
                <a16:creationId xmlns:a16="http://schemas.microsoft.com/office/drawing/2014/main" id="{3D18D196-860F-4E36-9216-F961856AE49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99438" y="2168525"/>
            <a:ext cx="3557587" cy="3230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16" name="Titel 15">
            <a:extLst>
              <a:ext uri="{FF2B5EF4-FFF2-40B4-BE49-F238E27FC236}">
                <a16:creationId xmlns:a16="http://schemas.microsoft.com/office/drawing/2014/main" id="{592B83A6-5EEE-4354-9E0A-535252DA2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59124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Textfelder/Bilder mit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platzhalter 2"/>
          <p:cNvSpPr>
            <a:spLocks noGrp="1"/>
          </p:cNvSpPr>
          <p:nvPr>
            <p:ph type="body" idx="1"/>
          </p:nvPr>
        </p:nvSpPr>
        <p:spPr>
          <a:xfrm>
            <a:off x="452224" y="1376363"/>
            <a:ext cx="3556800" cy="720583"/>
          </a:xfrm>
          <a:prstGeom prst="rect">
            <a:avLst/>
          </a:prstGeom>
        </p:spPr>
        <p:txBody>
          <a:bodyPr lIns="0" anchor="t" anchorCtr="0"/>
          <a:lstStyle>
            <a:lvl1pPr marL="0" indent="0">
              <a:buNone/>
              <a:defRPr sz="2200" b="0" i="0">
                <a:solidFill>
                  <a:schemeClr val="tx2"/>
                </a:solidFill>
                <a:latin typeface="Lucida Sans"/>
                <a:cs typeface="Lucida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platzhalter 2"/>
          <p:cNvSpPr>
            <a:spLocks noGrp="1"/>
          </p:cNvSpPr>
          <p:nvPr>
            <p:ph type="body" idx="18"/>
          </p:nvPr>
        </p:nvSpPr>
        <p:spPr>
          <a:xfrm>
            <a:off x="4325537" y="1376363"/>
            <a:ext cx="3556800" cy="720583"/>
          </a:xfrm>
          <a:prstGeom prst="rect">
            <a:avLst/>
          </a:prstGeom>
        </p:spPr>
        <p:txBody>
          <a:bodyPr lIns="0" anchor="t" anchorCtr="0"/>
          <a:lstStyle>
            <a:lvl1pPr marL="0" indent="0">
              <a:buNone/>
              <a:defRPr sz="2200" b="0" i="0">
                <a:solidFill>
                  <a:schemeClr val="tx2"/>
                </a:solidFill>
                <a:latin typeface="Lucida Sans"/>
                <a:cs typeface="Lucida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20"/>
          </p:nvPr>
        </p:nvSpPr>
        <p:spPr>
          <a:xfrm>
            <a:off x="8198849" y="1376363"/>
            <a:ext cx="3556800" cy="720583"/>
          </a:xfrm>
          <a:prstGeom prst="rect">
            <a:avLst/>
          </a:prstGeom>
        </p:spPr>
        <p:txBody>
          <a:bodyPr lIns="0" anchor="t" anchorCtr="0"/>
          <a:lstStyle>
            <a:lvl1pPr marL="0" indent="0">
              <a:buNone/>
              <a:defRPr sz="2200" b="0" i="0">
                <a:solidFill>
                  <a:schemeClr val="tx2"/>
                </a:solidFill>
                <a:latin typeface="Lucida Sans"/>
                <a:cs typeface="Lucida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Foliennummernplatzhalter 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0D9A4-4B03-4410-9017-78E09E000AC4}" type="slidenum">
              <a:rPr lang="de-CH"/>
              <a:pPr>
                <a:defRPr/>
              </a:pPr>
              <a:t>‹#›</a:t>
            </a:fld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F64B01-81C7-4C98-B7AD-930612B79E2A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54025" y="2168525"/>
            <a:ext cx="3556000" cy="3997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6BDB8EE7-F71B-4F3D-AD80-682B656ED27B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325938" y="2168525"/>
            <a:ext cx="3557587" cy="3997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13" name="Inhaltsplatzhalter 12">
            <a:extLst>
              <a:ext uri="{FF2B5EF4-FFF2-40B4-BE49-F238E27FC236}">
                <a16:creationId xmlns:a16="http://schemas.microsoft.com/office/drawing/2014/main" id="{3D18D196-860F-4E36-9216-F961856AE49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99438" y="2168525"/>
            <a:ext cx="3557587" cy="3997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16" name="Titel 15">
            <a:extLst>
              <a:ext uri="{FF2B5EF4-FFF2-40B4-BE49-F238E27FC236}">
                <a16:creationId xmlns:a16="http://schemas.microsoft.com/office/drawing/2014/main" id="{592B83A6-5EEE-4354-9E0A-535252DA2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05624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h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platzhalter 2"/>
          <p:cNvSpPr>
            <a:spLocks noGrp="1"/>
          </p:cNvSpPr>
          <p:nvPr>
            <p:ph type="body" idx="1"/>
          </p:nvPr>
        </p:nvSpPr>
        <p:spPr>
          <a:xfrm>
            <a:off x="457200" y="3329247"/>
            <a:ext cx="11299825" cy="2560319"/>
          </a:xfrm>
          <a:prstGeom prst="rect">
            <a:avLst/>
          </a:prstGeom>
        </p:spPr>
        <p:txBody>
          <a:bodyPr lIns="0" rIns="0" anchor="t" anchorCtr="0"/>
          <a:lstStyle>
            <a:lvl1pPr marL="0" indent="0">
              <a:buNone/>
              <a:defRPr sz="3000" b="0" i="0">
                <a:solidFill>
                  <a:schemeClr val="tx2"/>
                </a:solidFill>
                <a:latin typeface="Lucida Sans"/>
                <a:cs typeface="Lucida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liennummernplatzhalt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55A69-AF00-48CA-9C5B-76F6193071D6}" type="slidenum">
              <a:rPr lang="de-CH"/>
              <a:pPr>
                <a:defRPr/>
              </a:pPr>
              <a:t>‹#›</a:t>
            </a:fld>
            <a:endParaRPr lang="de-CH"/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2A3D88F4-3C44-416E-8339-A22B29F8DCED}"/>
              </a:ext>
            </a:extLst>
          </p:cNvPr>
          <p:cNvSpPr>
            <a:spLocks noGrp="1"/>
          </p:cNvSpPr>
          <p:nvPr>
            <p:ph type="subTitle" idx="15" hasCustomPrompt="1"/>
          </p:nvPr>
        </p:nvSpPr>
        <p:spPr>
          <a:xfrm>
            <a:off x="315884" y="1201189"/>
            <a:ext cx="11051482" cy="2083797"/>
          </a:xfrm>
          <a:prstGeom prst="rect">
            <a:avLst/>
          </a:prstGeom>
        </p:spPr>
        <p:txBody>
          <a:bodyPr lIns="0" anchor="t"/>
          <a:lstStyle>
            <a:lvl1pPr marL="0" indent="0" algn="l">
              <a:buNone/>
              <a:defRPr sz="14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1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453074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57200" y="1097281"/>
            <a:ext cx="11249025" cy="2830484"/>
          </a:xfrm>
          <a:prstGeom prst="rect">
            <a:avLst/>
          </a:prstGeom>
        </p:spPr>
        <p:txBody>
          <a:bodyPr lIns="0" rIns="0" anchor="b" anchorCtr="0"/>
          <a:lstStyle>
            <a:lvl1pPr marL="0" indent="0">
              <a:spcBef>
                <a:spcPts val="0"/>
              </a:spcBef>
              <a:buNone/>
              <a:defRPr sz="3200" b="0" i="0">
                <a:solidFill>
                  <a:srgbClr val="8CAF82"/>
                </a:solidFill>
                <a:latin typeface="Georgia" panose="02040502050405020303" pitchFamily="18" charset="0"/>
                <a:cs typeface="Georgia" panose="02040502050405020303" pitchFamily="18" charset="0"/>
              </a:defRPr>
            </a:lvl1pPr>
            <a:lvl2pPr marL="0" indent="0">
              <a:spcBef>
                <a:spcPts val="0"/>
              </a:spcBef>
              <a:buClrTx/>
              <a:buFontTx/>
              <a:buNone/>
              <a:defRPr sz="3200" b="0">
                <a:solidFill>
                  <a:srgbClr val="8CAF82"/>
                </a:solidFill>
                <a:latin typeface="Georgia" panose="02040502050405020303" pitchFamily="18" charset="0"/>
              </a:defRPr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Text</a:t>
            </a:r>
          </a:p>
        </p:txBody>
      </p:sp>
      <p:sp>
        <p:nvSpPr>
          <p:cNvPr id="5" name="Foliennummernplatzhalt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55A69-AF00-48CA-9C5B-76F6193071D6}" type="slidenum">
              <a:rPr lang="de-CH"/>
              <a:pPr>
                <a:defRPr/>
              </a:pPr>
              <a:t>‹#›</a:t>
            </a:fld>
            <a:endParaRPr lang="de-CH"/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2A3D88F4-3C44-416E-8339-A22B29F8DCED}"/>
              </a:ext>
            </a:extLst>
          </p:cNvPr>
          <p:cNvSpPr>
            <a:spLocks noGrp="1"/>
          </p:cNvSpPr>
          <p:nvPr>
            <p:ph type="subTitle" idx="15" hasCustomPrompt="1"/>
          </p:nvPr>
        </p:nvSpPr>
        <p:spPr>
          <a:xfrm>
            <a:off x="450850" y="4006734"/>
            <a:ext cx="11255375" cy="1566949"/>
          </a:xfrm>
          <a:prstGeom prst="rect">
            <a:avLst/>
          </a:prstGeom>
        </p:spPr>
        <p:txBody>
          <a:bodyPr lIns="0" anchor="t"/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Autor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82213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mit Textfe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platzhalter 2"/>
          <p:cNvSpPr>
            <a:spLocks noGrp="1"/>
          </p:cNvSpPr>
          <p:nvPr>
            <p:ph type="body" idx="1"/>
          </p:nvPr>
        </p:nvSpPr>
        <p:spPr>
          <a:xfrm>
            <a:off x="456226" y="4355868"/>
            <a:ext cx="5508000" cy="1562793"/>
          </a:xfrm>
          <a:prstGeom prst="rect">
            <a:avLst/>
          </a:prstGeom>
        </p:spPr>
        <p:txBody>
          <a:bodyPr lIns="0" rIns="0" anchor="t" anchorCtr="0"/>
          <a:lstStyle>
            <a:lvl1pPr marL="0" indent="0">
              <a:buNone/>
              <a:defRPr sz="2200" b="0" i="0">
                <a:solidFill>
                  <a:schemeClr val="tx2"/>
                </a:solidFill>
                <a:latin typeface="Lucida Sans"/>
                <a:cs typeface="Lucida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platzhalter 2"/>
          <p:cNvSpPr>
            <a:spLocks noGrp="1"/>
          </p:cNvSpPr>
          <p:nvPr>
            <p:ph type="body" idx="14"/>
          </p:nvPr>
        </p:nvSpPr>
        <p:spPr>
          <a:xfrm>
            <a:off x="6249025" y="4355868"/>
            <a:ext cx="5508000" cy="1562793"/>
          </a:xfrm>
          <a:prstGeom prst="rect">
            <a:avLst/>
          </a:prstGeom>
        </p:spPr>
        <p:txBody>
          <a:bodyPr lIns="0" rIns="0" anchor="t" anchorCtr="0"/>
          <a:lstStyle>
            <a:lvl1pPr marL="0" indent="0">
              <a:buNone/>
              <a:defRPr sz="2200" b="0" i="0">
                <a:solidFill>
                  <a:schemeClr val="tx2"/>
                </a:solidFill>
                <a:latin typeface="Lucida Sans"/>
                <a:cs typeface="Lucida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liennummernplatzhalt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D72C-BFB2-41C7-957D-2E87BB499368}" type="slidenum">
              <a:rPr lang="de-CH"/>
              <a:pPr>
                <a:defRPr/>
              </a:pPr>
              <a:t>‹#›</a:t>
            </a:fld>
            <a:endParaRPr lang="de-CH"/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D5EC5F02-E049-44D7-AF09-096D83385327}"/>
              </a:ext>
            </a:extLst>
          </p:cNvPr>
          <p:cNvSpPr/>
          <p:nvPr userDrawn="1"/>
        </p:nvSpPr>
        <p:spPr>
          <a:xfrm>
            <a:off x="456226" y="4106487"/>
            <a:ext cx="5508000" cy="108000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chemeClr val="tx2"/>
              </a:solidFill>
            </a:endParaRP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4AE5187A-FFCB-4C33-86A6-D8C2BFFF8B6B}"/>
              </a:ext>
            </a:extLst>
          </p:cNvPr>
          <p:cNvSpPr/>
          <p:nvPr userDrawn="1"/>
        </p:nvSpPr>
        <p:spPr>
          <a:xfrm>
            <a:off x="6249025" y="4106487"/>
            <a:ext cx="5508000" cy="108000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chemeClr val="tx2"/>
              </a:solidFill>
            </a:endParaRPr>
          </a:p>
        </p:txBody>
      </p:sp>
      <p:sp>
        <p:nvSpPr>
          <p:cNvPr id="12" name="Bildplatzhalter 10">
            <a:extLst>
              <a:ext uri="{FF2B5EF4-FFF2-40B4-BE49-F238E27FC236}">
                <a16:creationId xmlns:a16="http://schemas.microsoft.com/office/drawing/2014/main" id="{13C15971-8AAD-4C4A-872E-B71C36BF02E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56226" y="1438102"/>
            <a:ext cx="5508001" cy="2510443"/>
          </a:xfrm>
          <a:prstGeom prst="roundRect">
            <a:avLst>
              <a:gd name="adj" fmla="val 768"/>
            </a:avLst>
          </a:prstGeom>
          <a:noFill/>
        </p:spPr>
        <p:txBody>
          <a:bodyPr lIns="72000" tIns="684000" rIns="72000" bIns="72000" anchor="ctr"/>
          <a:lstStyle>
            <a:lvl1pPr marL="0" indent="0" algn="ctr">
              <a:buFontTx/>
              <a:buNone/>
              <a:defRPr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3" name="Bildplatzhalter 10">
            <a:extLst>
              <a:ext uri="{FF2B5EF4-FFF2-40B4-BE49-F238E27FC236}">
                <a16:creationId xmlns:a16="http://schemas.microsoft.com/office/drawing/2014/main" id="{E2676283-FFF0-4D2B-95AA-9FD33EADC67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249024" y="1438102"/>
            <a:ext cx="5508001" cy="2510443"/>
          </a:xfrm>
          <a:prstGeom prst="roundRect">
            <a:avLst>
              <a:gd name="adj" fmla="val 768"/>
            </a:avLst>
          </a:prstGeom>
          <a:noFill/>
        </p:spPr>
        <p:txBody>
          <a:bodyPr lIns="72000" tIns="684000" rIns="72000" bIns="72000" anchor="ctr"/>
          <a:lstStyle>
            <a:lvl1pPr marL="0" indent="0" algn="ctr">
              <a:buFontTx/>
              <a:buNone/>
              <a:defRPr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2F9F81B-D5CF-4B09-990D-01371D91D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685650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mit Textfe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B50D9A4-4B03-4410-9017-78E09E000AC4}" type="slidenum">
              <a:rPr lang="de-CH" smtClean="0"/>
              <a:pPr>
                <a:defRPr/>
              </a:pPr>
              <a:t>‹#›</a:t>
            </a:fld>
            <a:endParaRPr lang="de-CH"/>
          </a:p>
        </p:txBody>
      </p:sp>
      <p:sp>
        <p:nvSpPr>
          <p:cNvPr id="13" name="Textplatzhalter 2">
            <a:extLst>
              <a:ext uri="{FF2B5EF4-FFF2-40B4-BE49-F238E27FC236}">
                <a16:creationId xmlns:a16="http://schemas.microsoft.com/office/drawing/2014/main" id="{DEA3E8DD-B869-4872-9E5E-D7638858FB85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456226" y="4355868"/>
            <a:ext cx="3556800" cy="1562793"/>
          </a:xfrm>
          <a:prstGeom prst="rect">
            <a:avLst/>
          </a:prstGeom>
        </p:spPr>
        <p:txBody>
          <a:bodyPr lIns="0" rIns="0" anchor="t" anchorCtr="0"/>
          <a:lstStyle>
            <a:lvl1pPr marL="0" indent="0">
              <a:buNone/>
              <a:defRPr sz="2200" b="0" i="0">
                <a:solidFill>
                  <a:schemeClr val="tx2"/>
                </a:solidFill>
                <a:latin typeface="Lucida Sans"/>
                <a:cs typeface="Lucida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7648B6C-7DD3-4170-9CB8-01C7235079FC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8200224" y="4355868"/>
            <a:ext cx="3556801" cy="1562793"/>
          </a:xfrm>
          <a:prstGeom prst="rect">
            <a:avLst/>
          </a:prstGeom>
        </p:spPr>
        <p:txBody>
          <a:bodyPr lIns="0" rIns="0" anchor="t" anchorCtr="0"/>
          <a:lstStyle>
            <a:lvl1pPr marL="0" indent="0">
              <a:buNone/>
              <a:defRPr sz="2200" b="0" i="0">
                <a:solidFill>
                  <a:schemeClr val="tx2"/>
                </a:solidFill>
                <a:latin typeface="Lucida Sans"/>
                <a:cs typeface="Lucida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Rechteck: abgerundete Ecken 16">
            <a:extLst>
              <a:ext uri="{FF2B5EF4-FFF2-40B4-BE49-F238E27FC236}">
                <a16:creationId xmlns:a16="http://schemas.microsoft.com/office/drawing/2014/main" id="{A1D57F0A-2F51-4B66-A590-F3965B06959C}"/>
              </a:ext>
            </a:extLst>
          </p:cNvPr>
          <p:cNvSpPr/>
          <p:nvPr userDrawn="1"/>
        </p:nvSpPr>
        <p:spPr>
          <a:xfrm>
            <a:off x="456226" y="4106487"/>
            <a:ext cx="3556800" cy="108000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0BDF737F-1596-4573-A435-B5BA40D519D9}"/>
              </a:ext>
            </a:extLst>
          </p:cNvPr>
          <p:cNvSpPr/>
          <p:nvPr userDrawn="1"/>
        </p:nvSpPr>
        <p:spPr>
          <a:xfrm>
            <a:off x="8200224" y="4106487"/>
            <a:ext cx="3556801" cy="108000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9" name="Bildplatzhalter 10">
            <a:extLst>
              <a:ext uri="{FF2B5EF4-FFF2-40B4-BE49-F238E27FC236}">
                <a16:creationId xmlns:a16="http://schemas.microsoft.com/office/drawing/2014/main" id="{893442A3-CE33-46C0-A18B-D18C070CBFB0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56226" y="1438102"/>
            <a:ext cx="3556801" cy="2510443"/>
          </a:xfrm>
          <a:prstGeom prst="roundRect">
            <a:avLst>
              <a:gd name="adj" fmla="val 768"/>
            </a:avLst>
          </a:prstGeom>
          <a:noFill/>
        </p:spPr>
        <p:txBody>
          <a:bodyPr lIns="72000" tIns="684000" rIns="72000" bIns="72000" anchor="ctr"/>
          <a:lstStyle>
            <a:lvl1pPr marL="0" indent="0" algn="ctr">
              <a:buFontTx/>
              <a:buNone/>
              <a:defRPr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20" name="Bildplatzhalter 10">
            <a:extLst>
              <a:ext uri="{FF2B5EF4-FFF2-40B4-BE49-F238E27FC236}">
                <a16:creationId xmlns:a16="http://schemas.microsoft.com/office/drawing/2014/main" id="{51FB2453-80BA-4C27-A3FA-F17223AF5D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200224" y="1438102"/>
            <a:ext cx="3556802" cy="2510443"/>
          </a:xfrm>
          <a:prstGeom prst="roundRect">
            <a:avLst>
              <a:gd name="adj" fmla="val 768"/>
            </a:avLst>
          </a:prstGeom>
          <a:noFill/>
        </p:spPr>
        <p:txBody>
          <a:bodyPr lIns="72000" tIns="684000" rIns="72000" bIns="72000" anchor="ctr"/>
          <a:lstStyle>
            <a:lvl1pPr marL="0" indent="0" algn="ctr">
              <a:buFontTx/>
              <a:buNone/>
              <a:defRPr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21" name="Textplatzhalter 2">
            <a:extLst>
              <a:ext uri="{FF2B5EF4-FFF2-40B4-BE49-F238E27FC236}">
                <a16:creationId xmlns:a16="http://schemas.microsoft.com/office/drawing/2014/main" id="{48C409BF-FC71-4809-A5D6-3038577EA628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4328225" y="4355868"/>
            <a:ext cx="3556801" cy="1562793"/>
          </a:xfrm>
          <a:prstGeom prst="rect">
            <a:avLst/>
          </a:prstGeom>
        </p:spPr>
        <p:txBody>
          <a:bodyPr lIns="0" rIns="0" anchor="t" anchorCtr="0"/>
          <a:lstStyle>
            <a:lvl1pPr marL="0" indent="0">
              <a:buNone/>
              <a:defRPr sz="2200" b="0" i="0">
                <a:solidFill>
                  <a:schemeClr val="tx2"/>
                </a:solidFill>
                <a:latin typeface="Lucida Sans"/>
                <a:cs typeface="Lucida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Rechteck: abgerundete Ecken 21">
            <a:extLst>
              <a:ext uri="{FF2B5EF4-FFF2-40B4-BE49-F238E27FC236}">
                <a16:creationId xmlns:a16="http://schemas.microsoft.com/office/drawing/2014/main" id="{ECEE718E-8038-4A79-9DDF-AE6210425CB5}"/>
              </a:ext>
            </a:extLst>
          </p:cNvPr>
          <p:cNvSpPr/>
          <p:nvPr userDrawn="1"/>
        </p:nvSpPr>
        <p:spPr>
          <a:xfrm>
            <a:off x="4328225" y="4106487"/>
            <a:ext cx="3556801" cy="108000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3" name="Bildplatzhalter 10">
            <a:extLst>
              <a:ext uri="{FF2B5EF4-FFF2-40B4-BE49-F238E27FC236}">
                <a16:creationId xmlns:a16="http://schemas.microsoft.com/office/drawing/2014/main" id="{0E9B9157-7EB2-4A30-9136-318F7B17B600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4328225" y="1438102"/>
            <a:ext cx="3556802" cy="2510443"/>
          </a:xfrm>
          <a:prstGeom prst="roundRect">
            <a:avLst>
              <a:gd name="adj" fmla="val 768"/>
            </a:avLst>
          </a:prstGeom>
          <a:noFill/>
        </p:spPr>
        <p:txBody>
          <a:bodyPr lIns="72000" tIns="684000" rIns="72000" bIns="72000" anchor="ctr"/>
          <a:lstStyle>
            <a:lvl1pPr marL="0" indent="0" algn="ctr">
              <a:buFontTx/>
              <a:buNone/>
              <a:defRPr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2BE7B7F-778E-4BC6-8EE5-8544E23F9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424715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mit Textfe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platzhalter 2"/>
          <p:cNvSpPr>
            <a:spLocks noGrp="1"/>
          </p:cNvSpPr>
          <p:nvPr>
            <p:ph type="body" idx="1"/>
          </p:nvPr>
        </p:nvSpPr>
        <p:spPr>
          <a:xfrm>
            <a:off x="456226" y="4350325"/>
            <a:ext cx="2628001" cy="1562793"/>
          </a:xfrm>
          <a:prstGeom prst="rect">
            <a:avLst/>
          </a:prstGeom>
        </p:spPr>
        <p:txBody>
          <a:bodyPr lIns="0" rIns="0" anchor="t" anchorCtr="0"/>
          <a:lstStyle>
            <a:lvl1pPr marL="0" indent="0">
              <a:buNone/>
              <a:defRPr sz="2200" b="0" i="0">
                <a:solidFill>
                  <a:schemeClr val="tx2"/>
                </a:solidFill>
                <a:latin typeface="Lucida Sans"/>
                <a:cs typeface="Lucida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platzhalter 2"/>
          <p:cNvSpPr>
            <a:spLocks noGrp="1"/>
          </p:cNvSpPr>
          <p:nvPr>
            <p:ph type="body" idx="14"/>
          </p:nvPr>
        </p:nvSpPr>
        <p:spPr>
          <a:xfrm>
            <a:off x="6226094" y="4350325"/>
            <a:ext cx="2628000" cy="1562793"/>
          </a:xfrm>
          <a:prstGeom prst="rect">
            <a:avLst/>
          </a:prstGeom>
        </p:spPr>
        <p:txBody>
          <a:bodyPr lIns="0" rIns="0" anchor="t" anchorCtr="0"/>
          <a:lstStyle>
            <a:lvl1pPr marL="0" indent="0">
              <a:buNone/>
              <a:defRPr sz="2200" b="0" i="0">
                <a:solidFill>
                  <a:schemeClr val="tx2"/>
                </a:solidFill>
                <a:latin typeface="Lucida Sans"/>
                <a:cs typeface="Lucida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liennummernplatzhalt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D72C-BFB2-41C7-957D-2E87BB499368}" type="slidenum">
              <a:rPr lang="de-CH"/>
              <a:pPr>
                <a:defRPr/>
              </a:pPr>
              <a:t>‹#›</a:t>
            </a:fld>
            <a:endParaRPr lang="de-CH"/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D5EC5F02-E049-44D7-AF09-096D83385327}"/>
              </a:ext>
            </a:extLst>
          </p:cNvPr>
          <p:cNvSpPr/>
          <p:nvPr userDrawn="1"/>
        </p:nvSpPr>
        <p:spPr>
          <a:xfrm>
            <a:off x="456226" y="4106487"/>
            <a:ext cx="2628000" cy="108000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chemeClr val="tx2"/>
              </a:solidFill>
            </a:endParaRP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4AE5187A-FFCB-4C33-86A6-D8C2BFFF8B6B}"/>
              </a:ext>
            </a:extLst>
          </p:cNvPr>
          <p:cNvSpPr/>
          <p:nvPr userDrawn="1"/>
        </p:nvSpPr>
        <p:spPr>
          <a:xfrm>
            <a:off x="6226092" y="4106487"/>
            <a:ext cx="2628000" cy="108000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chemeClr val="tx2"/>
              </a:solidFill>
            </a:endParaRPr>
          </a:p>
        </p:txBody>
      </p:sp>
      <p:sp>
        <p:nvSpPr>
          <p:cNvPr id="12" name="Bildplatzhalter 10">
            <a:extLst>
              <a:ext uri="{FF2B5EF4-FFF2-40B4-BE49-F238E27FC236}">
                <a16:creationId xmlns:a16="http://schemas.microsoft.com/office/drawing/2014/main" id="{13C15971-8AAD-4C4A-872E-B71C36BF02E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56227" y="1438101"/>
            <a:ext cx="2628000" cy="2510443"/>
          </a:xfrm>
          <a:prstGeom prst="roundRect">
            <a:avLst>
              <a:gd name="adj" fmla="val 768"/>
            </a:avLst>
          </a:prstGeom>
          <a:noFill/>
        </p:spPr>
        <p:txBody>
          <a:bodyPr lIns="72000" tIns="684000" rIns="72000" bIns="72000" anchor="ctr"/>
          <a:lstStyle>
            <a:lvl1pPr marL="0" indent="0" algn="ctr">
              <a:buFontTx/>
              <a:buNone/>
              <a:defRPr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3" name="Bildplatzhalter 10">
            <a:extLst>
              <a:ext uri="{FF2B5EF4-FFF2-40B4-BE49-F238E27FC236}">
                <a16:creationId xmlns:a16="http://schemas.microsoft.com/office/drawing/2014/main" id="{E2676283-FFF0-4D2B-95AA-9FD33EADC67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238093" y="1438101"/>
            <a:ext cx="2628000" cy="2510443"/>
          </a:xfrm>
          <a:prstGeom prst="roundRect">
            <a:avLst>
              <a:gd name="adj" fmla="val 768"/>
            </a:avLst>
          </a:prstGeom>
          <a:noFill/>
        </p:spPr>
        <p:txBody>
          <a:bodyPr lIns="72000" tIns="684000" rIns="72000" bIns="72000" anchor="ctr"/>
          <a:lstStyle>
            <a:lvl1pPr marL="0" indent="0" algn="ctr">
              <a:buFontTx/>
              <a:buNone/>
              <a:defRPr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9" name="Bildplatzhalter 10">
            <a:extLst>
              <a:ext uri="{FF2B5EF4-FFF2-40B4-BE49-F238E27FC236}">
                <a16:creationId xmlns:a16="http://schemas.microsoft.com/office/drawing/2014/main" id="{F7D33F10-5DC8-4FC0-91A6-3C8336B8E9D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347160" y="1438101"/>
            <a:ext cx="2628000" cy="2510443"/>
          </a:xfrm>
          <a:prstGeom prst="roundRect">
            <a:avLst>
              <a:gd name="adj" fmla="val 768"/>
            </a:avLst>
          </a:prstGeom>
          <a:noFill/>
        </p:spPr>
        <p:txBody>
          <a:bodyPr lIns="72000" tIns="684000" rIns="72000" bIns="72000" anchor="ctr"/>
          <a:lstStyle>
            <a:lvl1pPr marL="0" indent="0" algn="ctr">
              <a:buFontTx/>
              <a:buNone/>
              <a:defRPr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20" name="Bildplatzhalter 10">
            <a:extLst>
              <a:ext uri="{FF2B5EF4-FFF2-40B4-BE49-F238E27FC236}">
                <a16:creationId xmlns:a16="http://schemas.microsoft.com/office/drawing/2014/main" id="{D4053D7F-50D0-44A2-8A3D-6682277C2B3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129025" y="1437975"/>
            <a:ext cx="2628000" cy="2510443"/>
          </a:xfrm>
          <a:prstGeom prst="roundRect">
            <a:avLst>
              <a:gd name="adj" fmla="val 768"/>
            </a:avLst>
          </a:prstGeom>
          <a:noFill/>
        </p:spPr>
        <p:txBody>
          <a:bodyPr lIns="72000" tIns="684000" rIns="72000" bIns="72000" anchor="ctr"/>
          <a:lstStyle>
            <a:lvl1pPr marL="0" indent="0" algn="ctr">
              <a:buFontTx/>
              <a:buNone/>
              <a:defRPr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21" name="Textplatzhalter 2">
            <a:extLst>
              <a:ext uri="{FF2B5EF4-FFF2-40B4-BE49-F238E27FC236}">
                <a16:creationId xmlns:a16="http://schemas.microsoft.com/office/drawing/2014/main" id="{A4E87FF6-93B0-4457-9EA7-254201BB91A8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3341160" y="4350325"/>
            <a:ext cx="2628001" cy="1562793"/>
          </a:xfrm>
          <a:prstGeom prst="rect">
            <a:avLst/>
          </a:prstGeom>
        </p:spPr>
        <p:txBody>
          <a:bodyPr lIns="0" rIns="0" anchor="t" anchorCtr="0"/>
          <a:lstStyle>
            <a:lvl1pPr marL="0" indent="0">
              <a:buNone/>
              <a:defRPr sz="2200" b="0" i="0">
                <a:solidFill>
                  <a:schemeClr val="tx2"/>
                </a:solidFill>
                <a:latin typeface="Lucida Sans"/>
                <a:cs typeface="Lucida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Rechteck: abgerundete Ecken 21">
            <a:extLst>
              <a:ext uri="{FF2B5EF4-FFF2-40B4-BE49-F238E27FC236}">
                <a16:creationId xmlns:a16="http://schemas.microsoft.com/office/drawing/2014/main" id="{25B3A9CF-ED8F-40AD-9029-91C5177D64B2}"/>
              </a:ext>
            </a:extLst>
          </p:cNvPr>
          <p:cNvSpPr/>
          <p:nvPr userDrawn="1"/>
        </p:nvSpPr>
        <p:spPr>
          <a:xfrm>
            <a:off x="3341159" y="4106487"/>
            <a:ext cx="2628000" cy="108000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chemeClr val="tx2"/>
              </a:solidFill>
            </a:endParaRPr>
          </a:p>
        </p:txBody>
      </p:sp>
      <p:sp>
        <p:nvSpPr>
          <p:cNvPr id="23" name="Textplatzhalter 2">
            <a:extLst>
              <a:ext uri="{FF2B5EF4-FFF2-40B4-BE49-F238E27FC236}">
                <a16:creationId xmlns:a16="http://schemas.microsoft.com/office/drawing/2014/main" id="{FAED3DAD-2180-449E-9F43-9E0A173E19D2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9111026" y="4350199"/>
            <a:ext cx="2628000" cy="1562793"/>
          </a:xfrm>
          <a:prstGeom prst="rect">
            <a:avLst/>
          </a:prstGeom>
        </p:spPr>
        <p:txBody>
          <a:bodyPr lIns="0" rIns="0" anchor="t" anchorCtr="0"/>
          <a:lstStyle>
            <a:lvl1pPr marL="0" indent="0">
              <a:buNone/>
              <a:defRPr sz="2200" b="0" i="0">
                <a:solidFill>
                  <a:schemeClr val="tx2"/>
                </a:solidFill>
                <a:latin typeface="Lucida Sans"/>
                <a:cs typeface="Lucida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Rechteck: abgerundete Ecken 23">
            <a:extLst>
              <a:ext uri="{FF2B5EF4-FFF2-40B4-BE49-F238E27FC236}">
                <a16:creationId xmlns:a16="http://schemas.microsoft.com/office/drawing/2014/main" id="{96254F82-3306-42A7-9C4D-5A0C7458C1B0}"/>
              </a:ext>
            </a:extLst>
          </p:cNvPr>
          <p:cNvSpPr/>
          <p:nvPr userDrawn="1"/>
        </p:nvSpPr>
        <p:spPr>
          <a:xfrm>
            <a:off x="9111026" y="4106361"/>
            <a:ext cx="2628000" cy="108000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chemeClr val="tx2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50EF4DF-390E-4299-9BA3-7589C2731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975861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6C2D7-0704-41B7-ABFF-C47E040EDF71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50217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(mit Bild dunk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ildplatzhalter 10">
            <a:extLst>
              <a:ext uri="{FF2B5EF4-FFF2-40B4-BE49-F238E27FC236}">
                <a16:creationId xmlns:a16="http://schemas.microsoft.com/office/drawing/2014/main" id="{034EF83C-B1FD-49FF-B648-E50C717A417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12207875" cy="4449763"/>
          </a:xfrm>
          <a:prstGeom prst="rect">
            <a:avLst/>
          </a:prstGeo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72000" tIns="684000" rIns="72000" bIns="72000" anchor="ctr"/>
          <a:lstStyle>
            <a:lvl1pPr marL="0" indent="0" algn="ctr">
              <a:buFontTx/>
              <a:buNone/>
              <a:defRPr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7" name="Abgerundetes Rechteck 6"/>
          <p:cNvSpPr/>
          <p:nvPr/>
        </p:nvSpPr>
        <p:spPr>
          <a:xfrm>
            <a:off x="0" y="4449763"/>
            <a:ext cx="12207238" cy="122237"/>
          </a:xfrm>
          <a:prstGeom prst="rect">
            <a:avLst/>
          </a:prstGeom>
          <a:solidFill>
            <a:srgbClr val="FAC3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800">
              <a:solidFill>
                <a:srgbClr val="E78E23"/>
              </a:solidFill>
            </a:endParaRPr>
          </a:p>
        </p:txBody>
      </p:sp>
      <p:sp>
        <p:nvSpPr>
          <p:cNvPr id="12" name="Untertitel 2"/>
          <p:cNvSpPr>
            <a:spLocks noGrp="1"/>
          </p:cNvSpPr>
          <p:nvPr>
            <p:ph type="subTitle" idx="1"/>
          </p:nvPr>
        </p:nvSpPr>
        <p:spPr>
          <a:xfrm>
            <a:off x="457200" y="5288816"/>
            <a:ext cx="9057632" cy="736710"/>
          </a:xfrm>
          <a:prstGeom prst="rect">
            <a:avLst/>
          </a:prstGeom>
        </p:spPr>
        <p:txBody>
          <a:bodyPr lIns="0"/>
          <a:lstStyle>
            <a:lvl1pPr marL="0" indent="0" algn="l">
              <a:buNone/>
              <a:defRPr sz="2000">
                <a:solidFill>
                  <a:schemeClr val="tx2"/>
                </a:solidFill>
                <a:latin typeface="Lucida Sans"/>
                <a:cs typeface="Lucida Sans Unicode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E39DF830-F09E-4F9D-B580-79824EBBB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682539"/>
            <a:ext cx="11306174" cy="51463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C0EE3DD9-895F-4EB2-9E74-C52ABBAEB720}"/>
              </a:ext>
            </a:extLst>
          </p:cNvPr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440267" y="317500"/>
            <a:ext cx="2553431" cy="87912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500">
                <a:solidFill>
                  <a:schemeClr val="bg1"/>
                </a:solidFill>
              </a:defRPr>
            </a:lvl1pPr>
          </a:lstStyle>
          <a:p>
            <a:pPr lvl="0"/>
            <a:r>
              <a:rPr lang="de-CH"/>
              <a:t>   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01699D6F-C113-4BC3-8B74-D0FBF5CCB09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50850" y="6347013"/>
            <a:ext cx="9072563" cy="233081"/>
          </a:xfrm>
        </p:spPr>
        <p:txBody>
          <a:bodyPr/>
          <a:lstStyle>
            <a:lvl1pPr marL="179388" indent="-179388"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Organisationseinheit oder Leistungsbereich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683690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03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xt/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4812" y="1439999"/>
            <a:ext cx="10814063" cy="4680000"/>
          </a:xfrm>
          <a:prstGeom prst="rect">
            <a:avLst/>
          </a:prstGeom>
        </p:spPr>
        <p:txBody>
          <a:bodyPr lIns="0" rIns="0"/>
          <a:lstStyle>
            <a:lvl1pPr marL="271463" indent="-271463">
              <a:buClr>
                <a:srgbClr val="FAA500"/>
              </a:buClr>
              <a:buSzPct val="80000"/>
              <a:buFont typeface="MS PGothic" panose="020B0600070205080204" pitchFamily="34" charset="-128"/>
              <a:buChar char="▶"/>
              <a:defRPr sz="1800">
                <a:latin typeface="Lucida Sans"/>
                <a:cs typeface="Lucida Sans"/>
              </a:defRPr>
            </a:lvl1pPr>
            <a:lvl2pPr marL="742950" indent="-285750">
              <a:buClr>
                <a:srgbClr val="FAA500"/>
              </a:buClr>
              <a:buSzPct val="80000"/>
              <a:buFont typeface="MS PGothic" panose="020B0600070205080204" pitchFamily="34" charset="-128"/>
              <a:buChar char="▶"/>
              <a:defRPr sz="1800">
                <a:latin typeface="Lucida Sans"/>
                <a:cs typeface="Lucida Sans"/>
              </a:defRPr>
            </a:lvl2pPr>
            <a:lvl3pPr marL="1143000" indent="-228600">
              <a:buClr>
                <a:srgbClr val="FAA500"/>
              </a:buClr>
              <a:buSzPct val="80000"/>
              <a:buFont typeface="MS PGothic" panose="020B0600070205080204" pitchFamily="34" charset="-128"/>
              <a:buChar char="▶"/>
              <a:defRPr sz="1800">
                <a:latin typeface="Lucida Sans"/>
                <a:cs typeface="Lucida Sans"/>
              </a:defRPr>
            </a:lvl3pPr>
            <a:lvl4pPr marL="1600200" indent="-228600">
              <a:buClr>
                <a:srgbClr val="FAA500"/>
              </a:buClr>
              <a:buSzPct val="80000"/>
              <a:buFont typeface="MS PGothic" panose="020B0600070205080204" pitchFamily="34" charset="-128"/>
              <a:buChar char="▶"/>
              <a:defRPr sz="1800">
                <a:latin typeface="Lucida Sans"/>
                <a:cs typeface="Lucida Sans"/>
              </a:defRPr>
            </a:lvl4pPr>
            <a:lvl5pPr marL="2057400" indent="-228600">
              <a:buClr>
                <a:srgbClr val="FAA500"/>
              </a:buClr>
              <a:buSzPct val="80000"/>
              <a:buFont typeface="MS PGothic" panose="020B0600070205080204" pitchFamily="34" charset="-128"/>
              <a:buChar char="▶"/>
              <a:defRPr sz="1800">
                <a:latin typeface="Lucida Sans"/>
                <a:cs typeface="Lucida San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8" name="Titel 1"/>
          <p:cNvSpPr>
            <a:spLocks noGrp="1"/>
          </p:cNvSpPr>
          <p:nvPr>
            <p:ph type="ctrTitle" hasCustomPrompt="1"/>
          </p:nvPr>
        </p:nvSpPr>
        <p:spPr>
          <a:xfrm>
            <a:off x="624812" y="360000"/>
            <a:ext cx="10814063" cy="540000"/>
          </a:xfrm>
          <a:prstGeom prst="rect">
            <a:avLst/>
          </a:prstGeom>
        </p:spPr>
        <p:txBody>
          <a:bodyPr lIns="0" rIns="0"/>
          <a:lstStyle>
            <a:lvl1pPr algn="l">
              <a:defRPr sz="2600" b="0" i="0">
                <a:solidFill>
                  <a:srgbClr val="697D91"/>
                </a:solidFill>
                <a:latin typeface="Lucida Sans"/>
                <a:cs typeface="Lucida Sans"/>
              </a:defRPr>
            </a:lvl1pPr>
          </a:lstStyle>
          <a:p>
            <a:r>
              <a:rPr lang="de-DE"/>
              <a:t>Titel durch Klicken hinzufügen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 rIns="0"/>
          <a:lstStyle/>
          <a:p>
            <a:fld id="{F19AE9A8-34D4-4E8C-BE9C-13C550F1BED0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05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(ohne Bil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3143027F-7246-4F86-A6AD-7473302EFCE0}"/>
              </a:ext>
            </a:extLst>
          </p:cNvPr>
          <p:cNvSpPr/>
          <p:nvPr userDrawn="1"/>
        </p:nvSpPr>
        <p:spPr>
          <a:xfrm>
            <a:off x="0" y="0"/>
            <a:ext cx="12207875" cy="5456068"/>
          </a:xfrm>
          <a:prstGeom prst="rect">
            <a:avLst/>
          </a:prstGeom>
          <a:solidFill>
            <a:srgbClr val="FAC3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7" name="Abgerundetes Rechteck 6"/>
          <p:cNvSpPr/>
          <p:nvPr/>
        </p:nvSpPr>
        <p:spPr>
          <a:xfrm>
            <a:off x="0" y="5456068"/>
            <a:ext cx="12207238" cy="1222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800">
              <a:solidFill>
                <a:srgbClr val="E78E23"/>
              </a:solidFill>
            </a:endParaRPr>
          </a:p>
        </p:txBody>
      </p:sp>
      <p:sp>
        <p:nvSpPr>
          <p:cNvPr id="12" name="Untertitel 2"/>
          <p:cNvSpPr>
            <a:spLocks noGrp="1"/>
          </p:cNvSpPr>
          <p:nvPr>
            <p:ph type="subTitle" idx="1"/>
          </p:nvPr>
        </p:nvSpPr>
        <p:spPr>
          <a:xfrm>
            <a:off x="450850" y="3089309"/>
            <a:ext cx="9057632" cy="736710"/>
          </a:xfrm>
          <a:prstGeom prst="rect">
            <a:avLst/>
          </a:prstGeom>
        </p:spPr>
        <p:txBody>
          <a:bodyPr lIns="0"/>
          <a:lstStyle>
            <a:lvl1pPr marL="0" indent="0" algn="l">
              <a:buNone/>
              <a:defRPr sz="2000">
                <a:solidFill>
                  <a:schemeClr val="bg1"/>
                </a:solidFill>
                <a:latin typeface="Lucida Sans"/>
                <a:cs typeface="Lucida Sans Unicode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E39DF830-F09E-4F9D-B580-79824EBBB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850" y="2483032"/>
            <a:ext cx="11306174" cy="51463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47E56EC-23CC-4141-B40F-46996694D7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9805" y="317500"/>
            <a:ext cx="2557272" cy="879348"/>
          </a:xfrm>
          <a:prstGeom prst="rect">
            <a:avLst/>
          </a:prstGeom>
        </p:spPr>
      </p:pic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2E70F1A-AD8D-4F8F-9AE2-1A76A8008E0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50850" y="6347013"/>
            <a:ext cx="9072563" cy="233081"/>
          </a:xfrm>
        </p:spPr>
        <p:txBody>
          <a:bodyPr/>
          <a:lstStyle>
            <a:lvl1pPr marL="179388" indent="-179388"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Organisationseinheit oder Leistungsbereich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579296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03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2 (mit Bild he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ildplatzhalter 10">
            <a:extLst>
              <a:ext uri="{FF2B5EF4-FFF2-40B4-BE49-F238E27FC236}">
                <a16:creationId xmlns:a16="http://schemas.microsoft.com/office/drawing/2014/main" id="{034EF83C-B1FD-49FF-B648-E50C717A417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12207875" cy="6858000"/>
          </a:xfrm>
          <a:prstGeom prst="rect">
            <a:avLst/>
          </a:prstGeo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72000" tIns="684000" rIns="72000" bIns="72000" anchor="ctr"/>
          <a:lstStyle>
            <a:lvl1pPr marL="0" indent="0" algn="ctr">
              <a:buFontTx/>
              <a:buNone/>
              <a:defRPr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C0EE3DD9-895F-4EB2-9E74-C52ABBAEB720}"/>
              </a:ext>
            </a:extLst>
          </p:cNvPr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440267" y="317500"/>
            <a:ext cx="2553431" cy="87912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500">
                <a:solidFill>
                  <a:schemeClr val="bg1"/>
                </a:solidFill>
              </a:defRPr>
            </a:lvl1pPr>
          </a:lstStyle>
          <a:p>
            <a:pPr lvl="0"/>
            <a:r>
              <a:rPr lang="de-CH"/>
              <a:t>   </a:t>
            </a:r>
          </a:p>
        </p:txBody>
      </p:sp>
      <p:sp>
        <p:nvSpPr>
          <p:cNvPr id="15" name="Textplatzhalter 15">
            <a:extLst>
              <a:ext uri="{FF2B5EF4-FFF2-40B4-BE49-F238E27FC236}">
                <a16:creationId xmlns:a16="http://schemas.microsoft.com/office/drawing/2014/main" id="{16E4CDC4-4424-4700-993B-3839864CB1B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0796" y="3182956"/>
            <a:ext cx="9376933" cy="2054969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500">
                <a:solidFill>
                  <a:schemeClr val="bg1"/>
                </a:solidFill>
              </a:defRPr>
            </a:lvl1pPr>
          </a:lstStyle>
          <a:p>
            <a:pPr lvl="0"/>
            <a:r>
              <a:rPr lang="de-CH"/>
              <a:t>   </a:t>
            </a:r>
          </a:p>
        </p:txBody>
      </p:sp>
      <p:sp>
        <p:nvSpPr>
          <p:cNvPr id="12" name="Untertitel 2"/>
          <p:cNvSpPr>
            <a:spLocks noGrp="1"/>
          </p:cNvSpPr>
          <p:nvPr>
            <p:ph type="subTitle" idx="1"/>
          </p:nvPr>
        </p:nvSpPr>
        <p:spPr>
          <a:xfrm>
            <a:off x="593344" y="3973698"/>
            <a:ext cx="9057632" cy="862160"/>
          </a:xfrm>
          <a:prstGeom prst="rect">
            <a:avLst/>
          </a:prstGeom>
        </p:spPr>
        <p:txBody>
          <a:bodyPr lIns="0"/>
          <a:lstStyle>
            <a:lvl1pPr marL="0" indent="0" algn="l">
              <a:buNone/>
              <a:defRPr sz="2000">
                <a:solidFill>
                  <a:schemeClr val="tx2"/>
                </a:solidFill>
                <a:latin typeface="Lucida Sans"/>
                <a:cs typeface="Lucida Sans Unicode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E39DF830-F09E-4F9D-B580-79824EBBB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344" y="3352801"/>
            <a:ext cx="9057632" cy="52019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08FCAF1-F20B-4C9B-AE65-F4B72D3CBEC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93344" y="4889223"/>
            <a:ext cx="9057632" cy="233081"/>
          </a:xfrm>
        </p:spPr>
        <p:txBody>
          <a:bodyPr/>
          <a:lstStyle>
            <a:lvl1pPr marL="179388" indent="-179388"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Organisationseinheit oder Leistungsbereich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961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0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2 (mit Bild dunk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ildplatzhalter 10">
            <a:extLst>
              <a:ext uri="{FF2B5EF4-FFF2-40B4-BE49-F238E27FC236}">
                <a16:creationId xmlns:a16="http://schemas.microsoft.com/office/drawing/2014/main" id="{034EF83C-B1FD-49FF-B648-E50C717A417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12207875" cy="6858000"/>
          </a:xfrm>
          <a:prstGeom prst="rect">
            <a:avLst/>
          </a:prstGeo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72000" tIns="684000" rIns="72000" bIns="72000" anchor="ctr"/>
          <a:lstStyle>
            <a:lvl1pPr marL="0" indent="0" algn="ctr">
              <a:buFontTx/>
              <a:buNone/>
              <a:defRPr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CH"/>
          </a:p>
        </p:txBody>
      </p:sp>
      <p:sp>
        <p:nvSpPr>
          <p:cNvPr id="15" name="Textplatzhalter 15">
            <a:extLst>
              <a:ext uri="{FF2B5EF4-FFF2-40B4-BE49-F238E27FC236}">
                <a16:creationId xmlns:a16="http://schemas.microsoft.com/office/drawing/2014/main" id="{16E4CDC4-4424-4700-993B-3839864CB1B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0796" y="3182956"/>
            <a:ext cx="9376933" cy="2054969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500">
                <a:solidFill>
                  <a:schemeClr val="bg1"/>
                </a:solidFill>
              </a:defRPr>
            </a:lvl1pPr>
          </a:lstStyle>
          <a:p>
            <a:pPr lvl="0"/>
            <a:r>
              <a:rPr lang="de-CH"/>
              <a:t>   </a:t>
            </a:r>
          </a:p>
        </p:txBody>
      </p:sp>
      <p:sp>
        <p:nvSpPr>
          <p:cNvPr id="12" name="Untertitel 2"/>
          <p:cNvSpPr>
            <a:spLocks noGrp="1"/>
          </p:cNvSpPr>
          <p:nvPr>
            <p:ph type="subTitle" idx="1"/>
          </p:nvPr>
        </p:nvSpPr>
        <p:spPr>
          <a:xfrm>
            <a:off x="593344" y="3973698"/>
            <a:ext cx="9057632" cy="862160"/>
          </a:xfrm>
          <a:prstGeom prst="rect">
            <a:avLst/>
          </a:prstGeom>
        </p:spPr>
        <p:txBody>
          <a:bodyPr lIns="0"/>
          <a:lstStyle>
            <a:lvl1pPr marL="0" indent="0" algn="l">
              <a:buNone/>
              <a:defRPr sz="2000">
                <a:solidFill>
                  <a:schemeClr val="tx2"/>
                </a:solidFill>
                <a:latin typeface="Lucida Sans"/>
                <a:cs typeface="Lucida Sans Unicode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E39DF830-F09E-4F9D-B580-79824EBBB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344" y="3352801"/>
            <a:ext cx="9057632" cy="52019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C0EE3DD9-895F-4EB2-9E74-C52ABBAEB720}"/>
              </a:ext>
            </a:extLst>
          </p:cNvPr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440267" y="317500"/>
            <a:ext cx="2553431" cy="879122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500">
                <a:solidFill>
                  <a:schemeClr val="bg1"/>
                </a:solidFill>
              </a:defRPr>
            </a:lvl1pPr>
          </a:lstStyle>
          <a:p>
            <a:pPr lvl="0"/>
            <a:r>
              <a:rPr lang="de-CH"/>
              <a:t>   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BC73C925-6F67-41AD-8B48-77A6CAB23CC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93344" y="4889223"/>
            <a:ext cx="9057632" cy="233081"/>
          </a:xfrm>
        </p:spPr>
        <p:txBody>
          <a:bodyPr/>
          <a:lstStyle>
            <a:lvl1pPr marL="179388" indent="-179388"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Organisationseinheit oder Leistungsbereich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80569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0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seite (Gra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3143027F-7246-4F86-A6AD-7473302EFCE0}"/>
              </a:ext>
            </a:extLst>
          </p:cNvPr>
          <p:cNvSpPr/>
          <p:nvPr userDrawn="1"/>
        </p:nvSpPr>
        <p:spPr>
          <a:xfrm>
            <a:off x="0" y="0"/>
            <a:ext cx="12207875" cy="444976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rgbClr val="4B647D"/>
              </a:solidFill>
            </a:endParaRPr>
          </a:p>
        </p:txBody>
      </p:sp>
      <p:sp>
        <p:nvSpPr>
          <p:cNvPr id="12" name="Untertitel 2"/>
          <p:cNvSpPr>
            <a:spLocks noGrp="1"/>
          </p:cNvSpPr>
          <p:nvPr>
            <p:ph type="subTitle" idx="1"/>
          </p:nvPr>
        </p:nvSpPr>
        <p:spPr>
          <a:xfrm>
            <a:off x="450850" y="2483773"/>
            <a:ext cx="9057632" cy="736710"/>
          </a:xfrm>
          <a:prstGeom prst="rect">
            <a:avLst/>
          </a:prstGeom>
        </p:spPr>
        <p:txBody>
          <a:bodyPr lIns="0"/>
          <a:lstStyle>
            <a:lvl1pPr marL="0" indent="0" algn="l">
              <a:buNone/>
              <a:defRPr sz="2000">
                <a:solidFill>
                  <a:schemeClr val="bg1"/>
                </a:solidFill>
                <a:latin typeface="Lucida Sans"/>
                <a:cs typeface="Lucida Sans Unicode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E39DF830-F09E-4F9D-B580-79824EBBB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850" y="1877496"/>
            <a:ext cx="11306174" cy="51463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10" name="Abgerundetes Rechteck 6">
            <a:extLst>
              <a:ext uri="{FF2B5EF4-FFF2-40B4-BE49-F238E27FC236}">
                <a16:creationId xmlns:a16="http://schemas.microsoft.com/office/drawing/2014/main" id="{6155990B-78C7-4DA0-B1E7-76D1A83E0123}"/>
              </a:ext>
            </a:extLst>
          </p:cNvPr>
          <p:cNvSpPr/>
          <p:nvPr userDrawn="1"/>
        </p:nvSpPr>
        <p:spPr>
          <a:xfrm>
            <a:off x="0" y="4449763"/>
            <a:ext cx="12207238" cy="122237"/>
          </a:xfrm>
          <a:prstGeom prst="rect">
            <a:avLst/>
          </a:prstGeom>
          <a:solidFill>
            <a:srgbClr val="FAC3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800">
              <a:solidFill>
                <a:srgbClr val="E78E23"/>
              </a:solidFill>
            </a:endParaRP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5E32F2A-681B-4A65-A2CF-F3289104E9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4B647D"/>
                </a:solidFill>
              </a:defRPr>
            </a:lvl1pPr>
          </a:lstStyle>
          <a:p>
            <a:pPr>
              <a:defRPr/>
            </a:pPr>
            <a:fld id="{B7BACB64-ACD3-4495-9A64-936FBCA468A7}" type="slidenum">
              <a:rPr lang="de-CH" smtClean="0"/>
              <a:pPr>
                <a:defRPr/>
              </a:pPr>
              <a:t>‹#›</a:t>
            </a:fld>
            <a:endParaRPr lang="de-CH"/>
          </a:p>
        </p:txBody>
      </p:sp>
      <p:sp>
        <p:nvSpPr>
          <p:cNvPr id="5" name="Textfeld 15">
            <a:extLst>
              <a:ext uri="{FF2B5EF4-FFF2-40B4-BE49-F238E27FC236}">
                <a16:creationId xmlns:a16="http://schemas.microsoft.com/office/drawing/2014/main" id="{3455541A-D1CF-4483-A637-480F287F748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7200" y="6300788"/>
            <a:ext cx="89296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defTabSz="6477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defTabSz="6477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defTabSz="6477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defTabSz="6477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defTabSz="6477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de-DE" sz="1400">
                <a:solidFill>
                  <a:schemeClr val="tx2"/>
                </a:solidFill>
                <a:latin typeface="Lucida Sans" pitchFamily="34" charset="0"/>
              </a:rPr>
              <a:t>Berner Fachhochschule | Haute </a:t>
            </a:r>
            <a:r>
              <a:rPr lang="de-DE" sz="1400" err="1">
                <a:solidFill>
                  <a:schemeClr val="tx2"/>
                </a:solidFill>
                <a:latin typeface="Lucida Sans" pitchFamily="34" charset="0"/>
              </a:rPr>
              <a:t>école</a:t>
            </a:r>
            <a:r>
              <a:rPr lang="de-DE" sz="1400">
                <a:solidFill>
                  <a:schemeClr val="tx2"/>
                </a:solidFill>
                <a:latin typeface="Lucida Sans" pitchFamily="34" charset="0"/>
              </a:rPr>
              <a:t> </a:t>
            </a:r>
            <a:r>
              <a:rPr lang="de-DE" sz="1400" err="1">
                <a:solidFill>
                  <a:schemeClr val="tx2"/>
                </a:solidFill>
                <a:latin typeface="Lucida Sans" pitchFamily="34" charset="0"/>
              </a:rPr>
              <a:t>spécialisée</a:t>
            </a:r>
            <a:r>
              <a:rPr lang="de-DE" sz="1400">
                <a:solidFill>
                  <a:schemeClr val="tx2"/>
                </a:solidFill>
                <a:latin typeface="Lucida Sans" pitchFamily="34" charset="0"/>
              </a:rPr>
              <a:t> </a:t>
            </a:r>
            <a:r>
              <a:rPr lang="de-DE" sz="1400" err="1">
                <a:solidFill>
                  <a:schemeClr val="tx2"/>
                </a:solidFill>
                <a:latin typeface="Lucida Sans" pitchFamily="34" charset="0"/>
              </a:rPr>
              <a:t>bernoise</a:t>
            </a:r>
            <a:r>
              <a:rPr lang="de-DE" sz="1400">
                <a:solidFill>
                  <a:schemeClr val="tx2"/>
                </a:solidFill>
                <a:latin typeface="Lucida Sans" pitchFamily="34" charset="0"/>
              </a:rPr>
              <a:t> | Bern University </a:t>
            </a:r>
            <a:r>
              <a:rPr lang="de-DE" sz="1400" err="1">
                <a:solidFill>
                  <a:schemeClr val="tx2"/>
                </a:solidFill>
                <a:latin typeface="Lucida Sans" pitchFamily="34" charset="0"/>
              </a:rPr>
              <a:t>of</a:t>
            </a:r>
            <a:r>
              <a:rPr lang="de-DE" sz="1400">
                <a:solidFill>
                  <a:schemeClr val="tx2"/>
                </a:solidFill>
                <a:latin typeface="Lucida Sans" pitchFamily="34" charset="0"/>
              </a:rPr>
              <a:t> Applied </a:t>
            </a:r>
            <a:r>
              <a:rPr lang="de-DE" sz="1400" err="1">
                <a:solidFill>
                  <a:schemeClr val="tx2"/>
                </a:solidFill>
                <a:latin typeface="Lucida Sans" pitchFamily="34" charset="0"/>
              </a:rPr>
              <a:t>Sciences</a:t>
            </a:r>
            <a:endParaRPr lang="de-DE" sz="1400">
              <a:solidFill>
                <a:schemeClr val="tx2"/>
              </a:solidFill>
              <a:latin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9187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03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mit Text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ildplatzhalter 10">
            <a:extLst>
              <a:ext uri="{FF2B5EF4-FFF2-40B4-BE49-F238E27FC236}">
                <a16:creationId xmlns:a16="http://schemas.microsoft.com/office/drawing/2014/main" id="{034EF83C-B1FD-49FF-B648-E50C717A417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0"/>
            <a:ext cx="12207875" cy="6858000"/>
          </a:xfrm>
          <a:prstGeom prst="rect">
            <a:avLst/>
          </a:prstGeo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72000" tIns="0" rIns="72000" bIns="1800000" anchor="ctr"/>
          <a:lstStyle>
            <a:lvl1pPr marL="0" indent="0" algn="ctr">
              <a:buFontTx/>
              <a:buNone/>
              <a:defRPr sz="1400">
                <a:solidFill>
                  <a:schemeClr val="tx2"/>
                </a:solidFill>
              </a:defRPr>
            </a:lvl1pPr>
          </a:lstStyle>
          <a:p>
            <a:r>
              <a:rPr lang="de-DE"/>
              <a:t>Bild in den Platzhalter ziehen und bei Bedarf in den Hintergrund stellen.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900AA4B-37D2-4481-BCF3-2E414DEA212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60796" y="3182956"/>
            <a:ext cx="9386888" cy="2743200"/>
          </a:xfrm>
          <a:blipFill>
            <a:blip r:embed="rId2"/>
            <a:stretch>
              <a:fillRect/>
            </a:stretch>
          </a:blipFill>
        </p:spPr>
        <p:txBody>
          <a:bodyPr lIns="144000" tIns="216000" rIns="144000" bIns="144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536828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03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/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A35F2-7595-4779-9180-596D2E72BBB9}" type="slidenum">
              <a:rPr lang="de-CH"/>
              <a:pPr>
                <a:defRPr/>
              </a:pPr>
              <a:t>‹#›</a:t>
            </a:fld>
            <a:endParaRPr lang="de-CH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A155BAD-5C25-40A7-8727-1B1E570D77EF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DD617E98-5641-4B2D-A638-1322515D6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03155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/Bild mit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platzhalter 2"/>
          <p:cNvSpPr>
            <a:spLocks noGrp="1"/>
          </p:cNvSpPr>
          <p:nvPr>
            <p:ph type="body" idx="1"/>
          </p:nvPr>
        </p:nvSpPr>
        <p:spPr>
          <a:xfrm>
            <a:off x="450850" y="1376362"/>
            <a:ext cx="11312525" cy="495637"/>
          </a:xfrm>
          <a:prstGeom prst="rect">
            <a:avLst/>
          </a:prstGeom>
        </p:spPr>
        <p:txBody>
          <a:bodyPr lIns="0" rIns="0" anchor="t" anchorCtr="0"/>
          <a:lstStyle>
            <a:lvl1pPr marL="0" indent="0">
              <a:buNone/>
              <a:defRPr sz="2200" b="0" i="0">
                <a:solidFill>
                  <a:schemeClr val="tx2"/>
                </a:solidFill>
                <a:latin typeface="Lucida Sans"/>
                <a:cs typeface="Lucida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liennummernplatzhalt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55A69-AF00-48CA-9C5B-76F6193071D6}" type="slidenum">
              <a:rPr lang="de-CH"/>
              <a:pPr>
                <a:defRPr/>
              </a:pPr>
              <a:t>‹#›</a:t>
            </a:fld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2C449D1-1247-49B8-8578-3105EE322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4C75B05-03A1-469D-8437-A6AA010E720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50850" y="2168525"/>
            <a:ext cx="11306175" cy="3997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4723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15"/>
          <p:cNvSpPr txBox="1">
            <a:spLocks noChangeArrowheads="1"/>
          </p:cNvSpPr>
          <p:nvPr/>
        </p:nvSpPr>
        <p:spPr bwMode="auto">
          <a:xfrm>
            <a:off x="457200" y="6300788"/>
            <a:ext cx="89296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defTabSz="6477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defTabSz="6477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defTabSz="6477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defTabSz="6477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defTabSz="6477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647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de-DE" sz="1400">
                <a:solidFill>
                  <a:schemeClr val="tx2"/>
                </a:solidFill>
                <a:latin typeface="Lucida Sans" pitchFamily="34" charset="0"/>
              </a:rPr>
              <a:t>Berner Fachhochschule | Haute </a:t>
            </a:r>
            <a:r>
              <a:rPr lang="de-DE" sz="1400" err="1">
                <a:solidFill>
                  <a:schemeClr val="tx2"/>
                </a:solidFill>
                <a:latin typeface="Lucida Sans" pitchFamily="34" charset="0"/>
              </a:rPr>
              <a:t>école</a:t>
            </a:r>
            <a:r>
              <a:rPr lang="de-DE" sz="1400">
                <a:solidFill>
                  <a:schemeClr val="tx2"/>
                </a:solidFill>
                <a:latin typeface="Lucida Sans" pitchFamily="34" charset="0"/>
              </a:rPr>
              <a:t> </a:t>
            </a:r>
            <a:r>
              <a:rPr lang="de-DE" sz="1400" err="1">
                <a:solidFill>
                  <a:schemeClr val="tx2"/>
                </a:solidFill>
                <a:latin typeface="Lucida Sans" pitchFamily="34" charset="0"/>
              </a:rPr>
              <a:t>spécialisée</a:t>
            </a:r>
            <a:r>
              <a:rPr lang="de-DE" sz="1400">
                <a:solidFill>
                  <a:schemeClr val="tx2"/>
                </a:solidFill>
                <a:latin typeface="Lucida Sans" pitchFamily="34" charset="0"/>
              </a:rPr>
              <a:t> </a:t>
            </a:r>
            <a:r>
              <a:rPr lang="de-DE" sz="1400" err="1">
                <a:solidFill>
                  <a:schemeClr val="tx2"/>
                </a:solidFill>
                <a:latin typeface="Lucida Sans" pitchFamily="34" charset="0"/>
              </a:rPr>
              <a:t>bernoise</a:t>
            </a:r>
            <a:r>
              <a:rPr lang="de-DE" sz="1400">
                <a:solidFill>
                  <a:schemeClr val="tx2"/>
                </a:solidFill>
                <a:latin typeface="Lucida Sans" pitchFamily="34" charset="0"/>
              </a:rPr>
              <a:t> | Bern University </a:t>
            </a:r>
            <a:r>
              <a:rPr lang="de-DE" sz="1400" err="1">
                <a:solidFill>
                  <a:schemeClr val="tx2"/>
                </a:solidFill>
                <a:latin typeface="Lucida Sans" pitchFamily="34" charset="0"/>
              </a:rPr>
              <a:t>of</a:t>
            </a:r>
            <a:r>
              <a:rPr lang="de-DE" sz="1400">
                <a:solidFill>
                  <a:schemeClr val="tx2"/>
                </a:solidFill>
                <a:latin typeface="Lucida Sans" pitchFamily="34" charset="0"/>
              </a:rPr>
              <a:t> Applied </a:t>
            </a:r>
            <a:r>
              <a:rPr lang="de-DE" sz="1400" err="1">
                <a:solidFill>
                  <a:schemeClr val="tx2"/>
                </a:solidFill>
                <a:latin typeface="Lucida Sans" pitchFamily="34" charset="0"/>
              </a:rPr>
              <a:t>Sciences</a:t>
            </a:r>
            <a:endParaRPr lang="de-DE" sz="1400">
              <a:solidFill>
                <a:schemeClr val="tx2"/>
              </a:solidFill>
              <a:latin typeface="Lucida Sans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8748713" y="6300788"/>
            <a:ext cx="3001962" cy="30797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1400" smtClean="0">
                <a:solidFill>
                  <a:schemeClr val="tx2"/>
                </a:solidFill>
                <a:latin typeface="Lucida Sans" pitchFamily="34" charset="0"/>
              </a:defRPr>
            </a:lvl1pPr>
          </a:lstStyle>
          <a:p>
            <a:pPr>
              <a:defRPr/>
            </a:pPr>
            <a:fld id="{B7BACB64-ACD3-4495-9A64-936FBCA468A7}" type="slidenum">
              <a:rPr lang="de-CH" smtClean="0"/>
              <a:pPr>
                <a:defRPr/>
              </a:pPr>
              <a:t>‹#›</a:t>
            </a:fld>
            <a:endParaRPr lang="de-CH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D9E8CA3-FB48-4D66-A23F-18A4D3D38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851" y="390574"/>
            <a:ext cx="11306174" cy="51463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1C8B1AA-41BC-42FB-B837-09FDD1BA99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0850" y="1376362"/>
            <a:ext cx="11306175" cy="47894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65" r:id="rId2"/>
    <p:sldLayoutId id="2147483867" r:id="rId3"/>
    <p:sldLayoutId id="2147483869" r:id="rId4"/>
    <p:sldLayoutId id="2147483870" r:id="rId5"/>
    <p:sldLayoutId id="2147483868" r:id="rId6"/>
    <p:sldLayoutId id="2147483871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64" r:id="rId13"/>
    <p:sldLayoutId id="2147483862" r:id="rId14"/>
    <p:sldLayoutId id="2147483863" r:id="rId15"/>
    <p:sldLayoutId id="2147483861" r:id="rId16"/>
    <p:sldLayoutId id="2147483860" r:id="rId17"/>
    <p:sldLayoutId id="2147483859" r:id="rId18"/>
    <p:sldLayoutId id="2147483850" r:id="rId19"/>
    <p:sldLayoutId id="2147483872" r:id="rId20"/>
  </p:sldLayoutIdLst>
  <p:hf sldNum="0"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000" kern="12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66700" marR="0" indent="-266700" algn="l" defTabSz="4572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6"/>
        </a:buClr>
        <a:buSzPct val="75000"/>
        <a:buFont typeface="Wingdings 3" panose="05040102010807070707" pitchFamily="18" charset="2"/>
        <a:buChar char=""/>
        <a:tabLst/>
        <a:defRPr sz="2200" kern="1200" baseline="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538163" marR="0" indent="-271463" algn="l" defTabSz="4572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6"/>
        </a:buClr>
        <a:buSzPct val="75000"/>
        <a:buFont typeface="Wingdings 3" panose="05040102010807070707" pitchFamily="18" charset="2"/>
        <a:buChar char=""/>
        <a:tabLst/>
        <a:defRPr sz="2200" kern="1200" baseline="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808038" marR="0" indent="-269875" algn="l" defTabSz="4572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6"/>
        </a:buClr>
        <a:buSzPct val="75000"/>
        <a:buFont typeface="Wingdings 3" panose="05040102010807070707" pitchFamily="18" charset="2"/>
        <a:buChar char=""/>
        <a:tabLst/>
        <a:defRPr sz="2200" kern="1200" baseline="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074738" marR="0" indent="-266700" algn="l" defTabSz="4572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6"/>
        </a:buClr>
        <a:buSzPct val="75000"/>
        <a:buFont typeface="Wingdings 3" panose="05040102010807070707" pitchFamily="18" charset="2"/>
        <a:buChar char=""/>
        <a:tabLst/>
        <a:defRPr sz="2200" kern="1200" baseline="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1346200" marR="0" indent="-271463" algn="l" defTabSz="4572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6"/>
        </a:buClr>
        <a:buSzPct val="75000"/>
        <a:buFont typeface="Wingdings 3" panose="05040102010807070707" pitchFamily="18" charset="2"/>
        <a:buChar char=""/>
        <a:tabLst/>
        <a:defRPr sz="2200" kern="1200" baseline="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884" userDrawn="1">
          <p15:clr>
            <a:srgbClr val="F26B43"/>
          </p15:clr>
        </p15:guide>
        <p15:guide id="2" pos="284" userDrawn="1">
          <p15:clr>
            <a:srgbClr val="F26B43"/>
          </p15:clr>
        </p15:guide>
        <p15:guide id="3" orient="horz" pos="867" userDrawn="1">
          <p15:clr>
            <a:srgbClr val="F26B43"/>
          </p15:clr>
        </p15:guide>
        <p15:guide id="4" pos="7406" userDrawn="1">
          <p15:clr>
            <a:srgbClr val="F26B43"/>
          </p15:clr>
        </p15:guide>
        <p15:guide id="5" orient="horz" pos="1366" userDrawn="1">
          <p15:clr>
            <a:srgbClr val="F26B43"/>
          </p15:clr>
        </p15:guide>
        <p15:guide id="6" pos="384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ccess.olos.swiss/portal/deposit/7809b3ff-ed61-439b-9f94-ed0f5cc0305b/in-progress" TargetMode="External"/><Relationship Id="rId2" Type="http://schemas.openxmlformats.org/officeDocument/2006/relationships/hyperlink" Target="https://access.olos.swiss/portal/home/search?search=*" TargetMode="Externa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sandbox.dlcm.ch/ho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platzhalter 10" descr="Ein Bild, das Gras, Gebäude, draußen, Zaun enthält.&#10;&#10;Automatisch generierte Beschreibung">
            <a:extLst>
              <a:ext uri="{FF2B5EF4-FFF2-40B4-BE49-F238E27FC236}">
                <a16:creationId xmlns:a16="http://schemas.microsoft.com/office/drawing/2014/main" id="{B1A59EF8-C63F-4759-AEB3-32F198DFA793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/>
          <a:srcRect t="3" b="3"/>
          <a:stretch>
            <a:fillRect/>
          </a:stretch>
        </p:blipFill>
        <p:spPr/>
      </p:pic>
      <p:sp>
        <p:nvSpPr>
          <p:cNvPr id="8" name="Textplatzhalter 7">
            <a:extLst>
              <a:ext uri="{FF2B5EF4-FFF2-40B4-BE49-F238E27FC236}">
                <a16:creationId xmlns:a16="http://schemas.microsoft.com/office/drawing/2014/main" id="{2B2A4DCC-C665-4C31-9A97-BD253554341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CH"/>
              <a:t> </a:t>
            </a:r>
          </a:p>
        </p:txBody>
      </p:sp>
      <p:sp>
        <p:nvSpPr>
          <p:cNvPr id="12" name="Untertitel 11">
            <a:extLst>
              <a:ext uri="{FF2B5EF4-FFF2-40B4-BE49-F238E27FC236}">
                <a16:creationId xmlns:a16="http://schemas.microsoft.com/office/drawing/2014/main" id="{BB301CBB-A54C-49ED-9009-C7E45D2DE9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/>
              <a:t>Love Data Week</a:t>
            </a:r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0437E7C3-0272-48B1-82EE-ECBC0723B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OLOS and its implementation @ BFH</a:t>
            </a:r>
            <a:endParaRPr lang="de-CH"/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D4912B7D-0309-4C3C-B7CA-EE1D70D005E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CH"/>
              <a:t>  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B92F8AA-B63E-4154-8F16-2DC4BD8C3F4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de-CH"/>
              <a:t>Samuel Pfyffer, </a:t>
            </a:r>
            <a:r>
              <a:rPr lang="de-CH" err="1"/>
              <a:t>Specialist</a:t>
            </a:r>
            <a:r>
              <a:rPr lang="de-CH"/>
              <a:t> Service Open Science, </a:t>
            </a:r>
            <a:r>
              <a:rPr lang="de-CH" err="1"/>
              <a:t>Vice-rectorate</a:t>
            </a:r>
            <a:r>
              <a:rPr lang="de-CH"/>
              <a:t> </a:t>
            </a:r>
            <a:r>
              <a:rPr lang="de-CH" err="1"/>
              <a:t>research</a:t>
            </a:r>
            <a:r>
              <a:rPr lang="de-CH"/>
              <a:t>, BFH</a:t>
            </a:r>
          </a:p>
        </p:txBody>
      </p:sp>
      <p:pic>
        <p:nvPicPr>
          <p:cNvPr id="3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F84CE5E-312F-A54C-BF13-84F13B7619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900" y="4672815"/>
            <a:ext cx="1448454" cy="56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207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E93F59D-56EC-43AD-8771-6C0DB0D13A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sz="3600" err="1"/>
              <a:t>Thank</a:t>
            </a:r>
            <a:r>
              <a:rPr lang="de-CH" sz="3600"/>
              <a:t> </a:t>
            </a:r>
            <a:r>
              <a:rPr lang="de-CH" sz="3600" err="1"/>
              <a:t>you</a:t>
            </a:r>
            <a:r>
              <a:rPr lang="de-CH" sz="3600"/>
              <a:t> </a:t>
            </a:r>
            <a:r>
              <a:rPr lang="de-CH" sz="3600" err="1"/>
              <a:t>for</a:t>
            </a:r>
            <a:r>
              <a:rPr lang="de-CH" sz="3600"/>
              <a:t> </a:t>
            </a:r>
            <a:r>
              <a:rPr lang="de-CH" sz="3600" err="1"/>
              <a:t>your</a:t>
            </a:r>
            <a:r>
              <a:rPr lang="de-CH" sz="3600"/>
              <a:t> time!</a:t>
            </a:r>
            <a:r>
              <a:rPr lang="de-CH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2E3949-F8F5-4A40-9EAC-2DF6F0D8AA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9050" y="900001"/>
            <a:ext cx="5510961" cy="5152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667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07BF159-7DA3-44B9-AB30-BB69192C1CA4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de-CH" err="1"/>
              <a:t>What</a:t>
            </a:r>
            <a:r>
              <a:rPr lang="de-CH"/>
              <a:t> ... </a:t>
            </a:r>
            <a:r>
              <a:rPr lang="de-CH" err="1"/>
              <a:t>is</a:t>
            </a:r>
            <a:r>
              <a:rPr lang="de-CH"/>
              <a:t> OLOS?</a:t>
            </a:r>
            <a:br>
              <a:rPr lang="de-CH"/>
            </a:br>
            <a:endParaRPr lang="de-CH"/>
          </a:p>
          <a:p>
            <a:r>
              <a:rPr lang="de-CH" err="1"/>
              <a:t>Why</a:t>
            </a:r>
            <a:r>
              <a:rPr lang="de-CH"/>
              <a:t> ... </a:t>
            </a:r>
            <a:r>
              <a:rPr lang="de-CH" err="1"/>
              <a:t>did</a:t>
            </a:r>
            <a:r>
              <a:rPr lang="de-CH"/>
              <a:t> BFH </a:t>
            </a:r>
            <a:r>
              <a:rPr lang="de-CH" err="1"/>
              <a:t>choose</a:t>
            </a:r>
            <a:r>
              <a:rPr lang="de-CH"/>
              <a:t> OLOS </a:t>
            </a:r>
            <a:r>
              <a:rPr lang="de-CH" err="1"/>
              <a:t>as</a:t>
            </a:r>
            <a:r>
              <a:rPr lang="de-CH"/>
              <a:t> </a:t>
            </a:r>
            <a:r>
              <a:rPr lang="de-CH" err="1"/>
              <a:t>institutional</a:t>
            </a:r>
            <a:r>
              <a:rPr lang="de-CH"/>
              <a:t> ORD </a:t>
            </a:r>
            <a:r>
              <a:rPr lang="de-CH" err="1"/>
              <a:t>repository</a:t>
            </a:r>
            <a:r>
              <a:rPr lang="de-CH"/>
              <a:t>?</a:t>
            </a:r>
            <a:br>
              <a:rPr lang="de-CH"/>
            </a:br>
            <a:endParaRPr lang="de-CH"/>
          </a:p>
          <a:p>
            <a:r>
              <a:rPr lang="de-CH" err="1"/>
              <a:t>How</a:t>
            </a:r>
            <a:r>
              <a:rPr lang="de-CH"/>
              <a:t> ... </a:t>
            </a:r>
            <a:r>
              <a:rPr lang="de-CH" err="1"/>
              <a:t>did</a:t>
            </a:r>
            <a:r>
              <a:rPr lang="de-CH"/>
              <a:t> BFH </a:t>
            </a:r>
            <a:r>
              <a:rPr lang="de-CH" err="1"/>
              <a:t>implement</a:t>
            </a:r>
            <a:r>
              <a:rPr lang="de-CH"/>
              <a:t> </a:t>
            </a:r>
            <a:r>
              <a:rPr lang="de-CH" err="1"/>
              <a:t>the</a:t>
            </a:r>
            <a:r>
              <a:rPr lang="de-CH"/>
              <a:t> </a:t>
            </a:r>
            <a:r>
              <a:rPr lang="de-CH" err="1"/>
              <a:t>use</a:t>
            </a:r>
            <a:r>
              <a:rPr lang="de-CH"/>
              <a:t> </a:t>
            </a:r>
            <a:r>
              <a:rPr lang="de-CH" err="1"/>
              <a:t>of</a:t>
            </a:r>
            <a:r>
              <a:rPr lang="de-CH"/>
              <a:t> OLOS?</a:t>
            </a:r>
            <a:br>
              <a:rPr lang="de-CH"/>
            </a:br>
            <a:endParaRPr lang="de-CH"/>
          </a:p>
          <a:p>
            <a:r>
              <a:rPr lang="de-CH"/>
              <a:t>Who ... </a:t>
            </a:r>
            <a:r>
              <a:rPr lang="de-CH" err="1"/>
              <a:t>can</a:t>
            </a:r>
            <a:r>
              <a:rPr lang="de-CH"/>
              <a:t> </a:t>
            </a:r>
            <a:r>
              <a:rPr lang="de-CH" err="1"/>
              <a:t>use</a:t>
            </a:r>
            <a:r>
              <a:rPr lang="de-CH"/>
              <a:t> OLOS and </a:t>
            </a:r>
            <a:r>
              <a:rPr lang="de-CH" err="1"/>
              <a:t>what</a:t>
            </a:r>
            <a:r>
              <a:rPr lang="de-CH"/>
              <a:t> </a:t>
            </a:r>
            <a:r>
              <a:rPr lang="de-CH" err="1"/>
              <a:t>are</a:t>
            </a:r>
            <a:r>
              <a:rPr lang="de-CH"/>
              <a:t> </a:t>
            </a:r>
            <a:r>
              <a:rPr lang="de-CH" err="1"/>
              <a:t>their</a:t>
            </a:r>
            <a:r>
              <a:rPr lang="de-CH"/>
              <a:t> </a:t>
            </a:r>
            <a:r>
              <a:rPr lang="de-CH" err="1"/>
              <a:t>roles</a:t>
            </a:r>
            <a:r>
              <a:rPr lang="de-CH"/>
              <a:t>?</a:t>
            </a:r>
            <a:br>
              <a:rPr lang="de-CH"/>
            </a:br>
            <a:endParaRPr lang="de-CH"/>
          </a:p>
          <a:p>
            <a:r>
              <a:rPr lang="de-CH" err="1"/>
              <a:t>When</a:t>
            </a:r>
            <a:r>
              <a:rPr lang="de-CH"/>
              <a:t> ... </a:t>
            </a:r>
            <a:r>
              <a:rPr lang="de-CH" err="1"/>
              <a:t>to</a:t>
            </a:r>
            <a:r>
              <a:rPr lang="de-CH"/>
              <a:t> </a:t>
            </a:r>
            <a:r>
              <a:rPr lang="de-CH" err="1"/>
              <a:t>use</a:t>
            </a:r>
            <a:r>
              <a:rPr lang="de-CH"/>
              <a:t> OLOS, </a:t>
            </a:r>
            <a:r>
              <a:rPr lang="de-CH" err="1"/>
              <a:t>when</a:t>
            </a:r>
            <a:r>
              <a:rPr lang="de-CH"/>
              <a:t> not </a:t>
            </a:r>
            <a:r>
              <a:rPr lang="de-CH" err="1"/>
              <a:t>to</a:t>
            </a:r>
            <a:r>
              <a:rPr lang="de-CH"/>
              <a:t> </a:t>
            </a:r>
            <a:r>
              <a:rPr lang="de-CH" err="1"/>
              <a:t>use</a:t>
            </a:r>
            <a:r>
              <a:rPr lang="de-CH"/>
              <a:t> OLOS?</a:t>
            </a:r>
            <a:br>
              <a:rPr lang="de-CH"/>
            </a:br>
            <a:endParaRPr lang="de-CH"/>
          </a:p>
          <a:p>
            <a:r>
              <a:rPr lang="de-CH" err="1"/>
              <a:t>What</a:t>
            </a:r>
            <a:r>
              <a:rPr lang="de-CH"/>
              <a:t> ... </a:t>
            </a:r>
            <a:r>
              <a:rPr lang="de-CH" err="1"/>
              <a:t>does</a:t>
            </a:r>
            <a:r>
              <a:rPr lang="de-CH"/>
              <a:t> OLOS </a:t>
            </a:r>
            <a:r>
              <a:rPr lang="de-CH" err="1"/>
              <a:t>look</a:t>
            </a:r>
            <a:r>
              <a:rPr lang="de-CH"/>
              <a:t> like in </a:t>
            </a:r>
            <a:r>
              <a:rPr lang="de-CH" err="1"/>
              <a:t>practice</a:t>
            </a:r>
            <a:r>
              <a:rPr lang="de-CH"/>
              <a:t>?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53D00134-78A0-4B8B-BC91-BBE40571A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Content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F369CC1-020E-C0F7-E6E1-561E2C6F7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err="1"/>
              <a:t>What</a:t>
            </a:r>
            <a:r>
              <a:rPr lang="de-CH"/>
              <a:t> </a:t>
            </a:r>
            <a:r>
              <a:rPr lang="de-CH" err="1"/>
              <a:t>is</a:t>
            </a:r>
            <a:r>
              <a:rPr lang="de-CH"/>
              <a:t> OLOS?</a:t>
            </a:r>
          </a:p>
        </p:txBody>
      </p:sp>
      <p:sp>
        <p:nvSpPr>
          <p:cNvPr id="4" name="Rechteck 30">
            <a:extLst>
              <a:ext uri="{FF2B5EF4-FFF2-40B4-BE49-F238E27FC236}">
                <a16:creationId xmlns:a16="http://schemas.microsoft.com/office/drawing/2014/main" id="{47295870-5182-7B9B-69A6-9CE9E47D0038}"/>
              </a:ext>
            </a:extLst>
          </p:cNvPr>
          <p:cNvSpPr/>
          <p:nvPr/>
        </p:nvSpPr>
        <p:spPr>
          <a:xfrm>
            <a:off x="-888022" y="5622607"/>
            <a:ext cx="5258486" cy="1655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648" err="1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B9B5F01C-19D6-7CA1-B0F2-6A8313C55F6F}"/>
              </a:ext>
            </a:extLst>
          </p:cNvPr>
          <p:cNvSpPr/>
          <p:nvPr/>
        </p:nvSpPr>
        <p:spPr>
          <a:xfrm>
            <a:off x="460871" y="1483823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FAA5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OLOS –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association</a:t>
            </a:r>
            <a:endParaRPr lang="de-CH" sz="16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3AEA52A-7BA2-81CA-5844-BE4D01A4923A}"/>
              </a:ext>
            </a:extLst>
          </p:cNvPr>
          <p:cNvSpPr/>
          <p:nvPr/>
        </p:nvSpPr>
        <p:spPr>
          <a:xfrm>
            <a:off x="2410142" y="1483823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931" tIns="382197" rIns="339931" bIns="382197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association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Swiss HEI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50E1FCB-8618-D4D2-43D5-8838F7ED5727}"/>
              </a:ext>
            </a:extLst>
          </p:cNvPr>
          <p:cNvSpPr/>
          <p:nvPr/>
        </p:nvSpPr>
        <p:spPr>
          <a:xfrm>
            <a:off x="4370464" y="1483823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offshoot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DLCM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project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(P-5)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584F302-EFF0-A513-5130-CB7AC203678D}"/>
              </a:ext>
            </a:extLst>
          </p:cNvPr>
          <p:cNvSpPr/>
          <p:nvPr/>
        </p:nvSpPr>
        <p:spPr>
          <a:xfrm>
            <a:off x="3394058" y="3254706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8515" tIns="370782" rIns="328516" bIns="370781" numCol="1" spcCol="1270" anchor="ctr" anchorCtr="0">
            <a:noAutofit/>
          </a:bodyPr>
          <a:lstStyle/>
          <a:p>
            <a:pPr algn="ctr"/>
            <a:r>
              <a:rPr lang="de-CH" sz="1600" err="1"/>
              <a:t>UniFR</a:t>
            </a:r>
            <a:br>
              <a:rPr lang="de-CH" sz="1600"/>
            </a:br>
            <a:r>
              <a:rPr lang="de-CH" sz="1600"/>
              <a:t>HEG</a:t>
            </a:r>
            <a:br>
              <a:rPr lang="de-CH" sz="1600"/>
            </a:br>
            <a:r>
              <a:rPr lang="de-CH" sz="1600"/>
              <a:t>HES-SO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542FBF4-BC7D-E5DD-F171-4EC437677C24}"/>
              </a:ext>
            </a:extLst>
          </p:cNvPr>
          <p:cNvSpPr/>
          <p:nvPr/>
        </p:nvSpPr>
        <p:spPr>
          <a:xfrm>
            <a:off x="1433735" y="3254706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founding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members</a:t>
            </a:r>
            <a:endParaRPr lang="de-CH" sz="16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F97FA471-FB63-BA3F-77B4-18996FE74D8B}"/>
              </a:ext>
            </a:extLst>
          </p:cNvPr>
          <p:cNvSpPr/>
          <p:nvPr/>
        </p:nvSpPr>
        <p:spPr>
          <a:xfrm>
            <a:off x="5354380" y="3254706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8515" tIns="370782" rIns="328516" bIns="370781" numCol="1" spcCol="1270" anchor="ctr" anchorCtr="0">
            <a:noAutofit/>
          </a:bodyPr>
          <a:lstStyle/>
          <a:p>
            <a:pPr algn="ctr"/>
            <a:r>
              <a:rPr lang="de-CH" sz="1600" err="1"/>
              <a:t>new</a:t>
            </a:r>
            <a:r>
              <a:rPr lang="de-CH" sz="1600"/>
              <a:t> </a:t>
            </a:r>
            <a:r>
              <a:rPr lang="de-CH" sz="1600" err="1"/>
              <a:t>members</a:t>
            </a:r>
            <a:endParaRPr lang="de-CH" sz="160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693760-629E-E07E-0561-498BCB3D6281}"/>
              </a:ext>
            </a:extLst>
          </p:cNvPr>
          <p:cNvSpPr/>
          <p:nvPr/>
        </p:nvSpPr>
        <p:spPr>
          <a:xfrm>
            <a:off x="7310495" y="3254706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8515" tIns="370782" rIns="328516" bIns="370781" numCol="1" spcCol="1270" anchor="ctr" anchorCtr="0">
            <a:noAutofit/>
          </a:bodyPr>
          <a:lstStyle/>
          <a:p>
            <a:pPr algn="ctr"/>
            <a:r>
              <a:rPr lang="de-CH" sz="1600"/>
              <a:t>BFH (</a:t>
            </a:r>
            <a:r>
              <a:rPr lang="de-CH" sz="1600" err="1"/>
              <a:t>gold</a:t>
            </a:r>
            <a:r>
              <a:rPr lang="de-CH" sz="1600"/>
              <a:t>)</a:t>
            </a:r>
            <a:br>
              <a:rPr lang="de-CH" sz="1600"/>
            </a:br>
            <a:r>
              <a:rPr lang="de-CH" sz="1600"/>
              <a:t>HEP | PH FR (</a:t>
            </a:r>
            <a:r>
              <a:rPr lang="de-CH" sz="1600" err="1"/>
              <a:t>bronze</a:t>
            </a:r>
            <a:r>
              <a:rPr lang="de-CH" sz="1600"/>
              <a:t>)</a:t>
            </a:r>
            <a:br>
              <a:rPr lang="de-CH" sz="1600">
                <a:sym typeface="Wingdings" panose="05000000000000000000" pitchFamily="2" charset="2"/>
              </a:rPr>
            </a:br>
            <a:endParaRPr lang="de-CH" sz="160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3A13D40-25FF-E4BA-D44D-6EAB4BE98230}"/>
              </a:ext>
            </a:extLst>
          </p:cNvPr>
          <p:cNvSpPr/>
          <p:nvPr/>
        </p:nvSpPr>
        <p:spPr>
          <a:xfrm>
            <a:off x="8218052" y="1483823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partners</a:t>
            </a:r>
            <a:endParaRPr lang="de-CH" sz="16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739D57E-B794-53A3-3A02-6C651D07AE7B}"/>
              </a:ext>
            </a:extLst>
          </p:cNvPr>
          <p:cNvSpPr/>
          <p:nvPr/>
        </p:nvSpPr>
        <p:spPr>
          <a:xfrm>
            <a:off x="10167823" y="1483823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UniGE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(DEV)</a:t>
            </a:r>
            <a:b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SWITCH (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hosting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954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2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F369CC1-020E-C0F7-E6E1-561E2C6F7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err="1"/>
              <a:t>What</a:t>
            </a:r>
            <a:r>
              <a:rPr lang="de-CH"/>
              <a:t> </a:t>
            </a:r>
            <a:r>
              <a:rPr lang="de-CH" err="1"/>
              <a:t>is</a:t>
            </a:r>
            <a:r>
              <a:rPr lang="de-CH"/>
              <a:t> OLOS?</a:t>
            </a:r>
          </a:p>
        </p:txBody>
      </p:sp>
      <p:sp>
        <p:nvSpPr>
          <p:cNvPr id="4" name="Rechteck 30">
            <a:extLst>
              <a:ext uri="{FF2B5EF4-FFF2-40B4-BE49-F238E27FC236}">
                <a16:creationId xmlns:a16="http://schemas.microsoft.com/office/drawing/2014/main" id="{47295870-5182-7B9B-69A6-9CE9E47D0038}"/>
              </a:ext>
            </a:extLst>
          </p:cNvPr>
          <p:cNvSpPr/>
          <p:nvPr/>
        </p:nvSpPr>
        <p:spPr>
          <a:xfrm>
            <a:off x="-888022" y="5622607"/>
            <a:ext cx="5258486" cy="1655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648" err="1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B9B5F01C-19D6-7CA1-B0F2-6A8313C55F6F}"/>
              </a:ext>
            </a:extLst>
          </p:cNvPr>
          <p:cNvSpPr/>
          <p:nvPr/>
        </p:nvSpPr>
        <p:spPr>
          <a:xfrm>
            <a:off x="436441" y="1483823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FAA5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OLOS –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repository</a:t>
            </a:r>
            <a:endParaRPr lang="de-CH" sz="16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3AEA52A-7BA2-81CA-5844-BE4D01A4923A}"/>
              </a:ext>
            </a:extLst>
          </p:cNvPr>
          <p:cNvSpPr/>
          <p:nvPr/>
        </p:nvSpPr>
        <p:spPr>
          <a:xfrm>
            <a:off x="2410142" y="1483823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931" tIns="382197" rIns="339931" bIns="382197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Swiss ORD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repository</a:t>
            </a:r>
            <a:endParaRPr lang="de-CH" sz="16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50E1FCB-8618-D4D2-43D5-8838F7ED5727}"/>
              </a:ext>
            </a:extLst>
          </p:cNvPr>
          <p:cNvSpPr/>
          <p:nvPr/>
        </p:nvSpPr>
        <p:spPr>
          <a:xfrm>
            <a:off x="4370464" y="1483823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OAIS- and FAIR-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compliant</a:t>
            </a:r>
            <a:endParaRPr lang="de-CH" sz="16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584F302-EFF0-A513-5130-CB7AC203678D}"/>
              </a:ext>
            </a:extLst>
          </p:cNvPr>
          <p:cNvSpPr/>
          <p:nvPr/>
        </p:nvSpPr>
        <p:spPr>
          <a:xfrm>
            <a:off x="3428324" y="3254706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8515" tIns="370782" rIns="328516" bIns="370781" numCol="1" spcCol="1270" anchor="ctr" anchorCtr="0">
            <a:noAutofit/>
          </a:bodyPr>
          <a:lstStyle/>
          <a:p>
            <a:pPr algn="ctr"/>
            <a:r>
              <a:rPr lang="de-CH" sz="1600"/>
              <a:t>non-</a:t>
            </a:r>
            <a:r>
              <a:rPr lang="de-CH" sz="1600" err="1"/>
              <a:t>disciplinary</a:t>
            </a:r>
            <a:endParaRPr lang="de-CH" sz="160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542FBF4-BC7D-E5DD-F171-4EC437677C24}"/>
              </a:ext>
            </a:extLst>
          </p:cNvPr>
          <p:cNvSpPr/>
          <p:nvPr/>
        </p:nvSpPr>
        <p:spPr>
          <a:xfrm>
            <a:off x="1433735" y="3254706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accredited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by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SNSF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D8CA632-41CD-A1A1-2B4A-8A001A0F5A60}"/>
              </a:ext>
            </a:extLst>
          </p:cNvPr>
          <p:cNvSpPr/>
          <p:nvPr/>
        </p:nvSpPr>
        <p:spPr>
          <a:xfrm>
            <a:off x="6330786" y="1483823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integrates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EduID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, DOI and ORCID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6F8724D-D12E-0D97-5044-FA8B7A1A4762}"/>
              </a:ext>
            </a:extLst>
          </p:cNvPr>
          <p:cNvSpPr/>
          <p:nvPr/>
        </p:nvSpPr>
        <p:spPr>
          <a:xfrm>
            <a:off x="7303650" y="3254706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i="1" err="1">
                <a:ea typeface="Calibri" panose="020F0502020204030204" pitchFamily="34" charset="0"/>
                <a:cs typeface="Times New Roman" panose="02020603050405020304" pitchFamily="18" charset="0"/>
              </a:rPr>
              <a:t>solidify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backend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an </a:t>
            </a:r>
            <a:r>
              <a:rPr lang="de-CH" sz="1600" i="1">
                <a:ea typeface="Calibri" panose="020F0502020204030204" pitchFamily="34" charset="0"/>
                <a:cs typeface="Times New Roman" panose="02020603050405020304" pitchFamily="18" charset="0"/>
              </a:rPr>
              <a:t>Angular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frontend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and REST API</a:t>
            </a:r>
            <a:endParaRPr lang="de-CH" sz="1600" i="1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22DFA7D0-BDFE-F4EA-F002-90627A819141}"/>
              </a:ext>
            </a:extLst>
          </p:cNvPr>
          <p:cNvSpPr/>
          <p:nvPr/>
        </p:nvSpPr>
        <p:spPr>
          <a:xfrm>
            <a:off x="8291108" y="1483823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CoreTrust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seal</a:t>
            </a:r>
            <a:b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CH" sz="1600" i="1">
                <a:ea typeface="Calibri" panose="020F0502020204030204" pitchFamily="34" charset="0"/>
                <a:cs typeface="Times New Roman" panose="02020603050405020304" pitchFamily="18" charset="0"/>
              </a:rPr>
              <a:t>(in </a:t>
            </a:r>
            <a:r>
              <a:rPr lang="de-CH" sz="1600" i="1" err="1">
                <a:ea typeface="Calibri" panose="020F0502020204030204" pitchFamily="34" charset="0"/>
                <a:cs typeface="Times New Roman" panose="02020603050405020304" pitchFamily="18" charset="0"/>
              </a:rPr>
              <a:t>progress</a:t>
            </a:r>
            <a:r>
              <a:rPr lang="de-CH" sz="1600" i="1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de-CH" sz="16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71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2" grpId="0" animBg="1"/>
      <p:bldP spid="13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F369CC1-020E-C0F7-E6E1-561E2C6F7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err="1"/>
              <a:t>Why</a:t>
            </a:r>
            <a:r>
              <a:rPr lang="de-CH"/>
              <a:t> OLOS?</a:t>
            </a:r>
          </a:p>
        </p:txBody>
      </p:sp>
      <p:sp>
        <p:nvSpPr>
          <p:cNvPr id="4" name="Rechteck 30">
            <a:extLst>
              <a:ext uri="{FF2B5EF4-FFF2-40B4-BE49-F238E27FC236}">
                <a16:creationId xmlns:a16="http://schemas.microsoft.com/office/drawing/2014/main" id="{47295870-5182-7B9B-69A6-9CE9E47D0038}"/>
              </a:ext>
            </a:extLst>
          </p:cNvPr>
          <p:cNvSpPr/>
          <p:nvPr/>
        </p:nvSpPr>
        <p:spPr>
          <a:xfrm>
            <a:off x="-888022" y="5622607"/>
            <a:ext cx="5258486" cy="1655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648" err="1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B9B5F01C-19D6-7CA1-B0F2-6A8313C55F6F}"/>
              </a:ext>
            </a:extLst>
          </p:cNvPr>
          <p:cNvSpPr/>
          <p:nvPr/>
        </p:nvSpPr>
        <p:spPr>
          <a:xfrm>
            <a:off x="460871" y="1483823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FAA5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OLOS –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repository</a:t>
            </a:r>
            <a:endParaRPr lang="de-CH" sz="16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3AEA52A-7BA2-81CA-5844-BE4D01A4923A}"/>
              </a:ext>
            </a:extLst>
          </p:cNvPr>
          <p:cNvSpPr/>
          <p:nvPr/>
        </p:nvSpPr>
        <p:spPr>
          <a:xfrm>
            <a:off x="2410142" y="1483823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931" tIns="382197" rIns="339931" bIns="382197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Swiss ORD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repository</a:t>
            </a:r>
            <a:endParaRPr lang="de-CH" sz="16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50E1FCB-8618-D4D2-43D5-8838F7ED5727}"/>
              </a:ext>
            </a:extLst>
          </p:cNvPr>
          <p:cNvSpPr/>
          <p:nvPr/>
        </p:nvSpPr>
        <p:spPr>
          <a:xfrm>
            <a:off x="4370464" y="1483823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OAIS- and FAIR-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compliant</a:t>
            </a:r>
            <a:endParaRPr lang="de-CH" sz="16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584F302-EFF0-A513-5130-CB7AC203678D}"/>
              </a:ext>
            </a:extLst>
          </p:cNvPr>
          <p:cNvSpPr/>
          <p:nvPr/>
        </p:nvSpPr>
        <p:spPr>
          <a:xfrm>
            <a:off x="3428324" y="3254706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8515" tIns="370782" rIns="328516" bIns="370781" numCol="1" spcCol="1270" anchor="ctr" anchorCtr="0">
            <a:noAutofit/>
          </a:bodyPr>
          <a:lstStyle/>
          <a:p>
            <a:pPr algn="ctr"/>
            <a:r>
              <a:rPr lang="de-CH" sz="1600"/>
              <a:t>non-</a:t>
            </a:r>
            <a:r>
              <a:rPr lang="de-CH" sz="1600" err="1"/>
              <a:t>disciplinary</a:t>
            </a:r>
            <a:endParaRPr lang="de-CH" sz="160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542FBF4-BC7D-E5DD-F171-4EC437677C24}"/>
              </a:ext>
            </a:extLst>
          </p:cNvPr>
          <p:cNvSpPr/>
          <p:nvPr/>
        </p:nvSpPr>
        <p:spPr>
          <a:xfrm>
            <a:off x="1433735" y="3254706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accredited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by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SNSF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1741038-445A-24BA-F8E9-7DEDF22F327B}"/>
              </a:ext>
            </a:extLst>
          </p:cNvPr>
          <p:cNvSpPr/>
          <p:nvPr/>
        </p:nvSpPr>
        <p:spPr>
          <a:xfrm>
            <a:off x="6330470" y="1483823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compliance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funder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regulations</a:t>
            </a:r>
            <a:endParaRPr lang="de-CH" sz="16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6366205D-55E4-E315-950E-EF8E861CD70E}"/>
              </a:ext>
            </a:extLst>
          </p:cNvPr>
          <p:cNvSpPr/>
          <p:nvPr/>
        </p:nvSpPr>
        <p:spPr>
          <a:xfrm>
            <a:off x="5405621" y="3254706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usable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by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different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research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areas</a:t>
            </a:r>
            <a:endParaRPr lang="de-CH" sz="16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4584C80-27FD-062B-F5F7-0A4935A19A74}"/>
              </a:ext>
            </a:extLst>
          </p:cNvPr>
          <p:cNvSpPr/>
          <p:nvPr/>
        </p:nvSpPr>
        <p:spPr>
          <a:xfrm>
            <a:off x="7382919" y="3254706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affordable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pricing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2E43565-79A8-40A7-8490-8061E9FEBC18}"/>
              </a:ext>
            </a:extLst>
          </p:cNvPr>
          <p:cNvSpPr/>
          <p:nvPr/>
        </p:nvSpPr>
        <p:spPr>
          <a:xfrm>
            <a:off x="8290476" y="1483823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compliance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data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protection</a:t>
            </a:r>
            <a:endParaRPr lang="de-CH" sz="16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tabLst>
                <a:tab pos="3420745" algn="l"/>
              </a:tabLst>
            </a:pP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...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mostly</a:t>
            </a:r>
            <a:endParaRPr lang="de-CH" sz="16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664825A-5035-4D82-2BF2-A1EE654BA8AB}"/>
              </a:ext>
            </a:extLst>
          </p:cNvPr>
          <p:cNvSpPr/>
          <p:nvPr/>
        </p:nvSpPr>
        <p:spPr>
          <a:xfrm>
            <a:off x="9342925" y="3254706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possibility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integrate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BFH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storage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archive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space</a:t>
            </a:r>
            <a:endParaRPr lang="de-CH" sz="16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9F795F1-1C66-6D00-6ADE-EDC2F8B18A82}"/>
              </a:ext>
            </a:extLst>
          </p:cNvPr>
          <p:cNvSpPr/>
          <p:nvPr/>
        </p:nvSpPr>
        <p:spPr>
          <a:xfrm>
            <a:off x="10250482" y="1483823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allows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open and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closed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access</a:t>
            </a:r>
            <a:endParaRPr lang="de-CH" sz="16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35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3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" dur="1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3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1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3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1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3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1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30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150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2" grpId="0" animBg="1"/>
      <p:bldP spid="12" grpId="0" animBg="1"/>
      <p:bldP spid="13" grpId="0" animBg="1"/>
      <p:bldP spid="14" grpId="0" animBg="1"/>
      <p:bldP spid="15" grpId="0" animBg="1"/>
      <p:bldP spid="1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F369CC1-020E-C0F7-E6E1-561E2C6F7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err="1">
                <a:ea typeface="MS PGothic"/>
              </a:rPr>
              <a:t>How</a:t>
            </a:r>
            <a:r>
              <a:rPr lang="de-CH">
                <a:ea typeface="MS PGothic"/>
              </a:rPr>
              <a:t> </a:t>
            </a:r>
            <a:r>
              <a:rPr lang="de-CH" err="1">
                <a:ea typeface="MS PGothic"/>
              </a:rPr>
              <a:t>did</a:t>
            </a:r>
            <a:r>
              <a:rPr lang="de-CH">
                <a:ea typeface="MS PGothic"/>
              </a:rPr>
              <a:t> BFH </a:t>
            </a:r>
            <a:r>
              <a:rPr lang="de-CH" err="1">
                <a:ea typeface="MS PGothic"/>
              </a:rPr>
              <a:t>implement</a:t>
            </a:r>
            <a:r>
              <a:rPr lang="de-CH">
                <a:ea typeface="MS PGothic"/>
              </a:rPr>
              <a:t> </a:t>
            </a:r>
            <a:r>
              <a:rPr lang="de-CH" err="1">
                <a:ea typeface="MS PGothic"/>
              </a:rPr>
              <a:t>the</a:t>
            </a:r>
            <a:r>
              <a:rPr lang="de-CH">
                <a:ea typeface="MS PGothic"/>
              </a:rPr>
              <a:t> </a:t>
            </a:r>
            <a:r>
              <a:rPr lang="de-CH" err="1">
                <a:ea typeface="MS PGothic"/>
              </a:rPr>
              <a:t>use</a:t>
            </a:r>
            <a:r>
              <a:rPr lang="de-CH">
                <a:ea typeface="MS PGothic"/>
              </a:rPr>
              <a:t> </a:t>
            </a:r>
            <a:r>
              <a:rPr lang="de-CH" err="1">
                <a:ea typeface="MS PGothic"/>
              </a:rPr>
              <a:t>of</a:t>
            </a:r>
            <a:r>
              <a:rPr lang="de-CH">
                <a:ea typeface="MS PGothic"/>
              </a:rPr>
              <a:t> OLOS?</a:t>
            </a:r>
          </a:p>
        </p:txBody>
      </p:sp>
      <p:sp>
        <p:nvSpPr>
          <p:cNvPr id="4" name="Rechteck 30">
            <a:extLst>
              <a:ext uri="{FF2B5EF4-FFF2-40B4-BE49-F238E27FC236}">
                <a16:creationId xmlns:a16="http://schemas.microsoft.com/office/drawing/2014/main" id="{47295870-5182-7B9B-69A6-9CE9E47D0038}"/>
              </a:ext>
            </a:extLst>
          </p:cNvPr>
          <p:cNvSpPr/>
          <p:nvPr/>
        </p:nvSpPr>
        <p:spPr>
          <a:xfrm>
            <a:off x="-888022" y="5622607"/>
            <a:ext cx="5258486" cy="1655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648" err="1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B9B5F01C-19D6-7CA1-B0F2-6A8313C55F6F}"/>
              </a:ext>
            </a:extLst>
          </p:cNvPr>
          <p:cNvSpPr/>
          <p:nvPr/>
        </p:nvSpPr>
        <p:spPr>
          <a:xfrm>
            <a:off x="464414" y="1510610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FAA5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pre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-project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3AEA52A-7BA2-81CA-5844-BE4D01A4923A}"/>
              </a:ext>
            </a:extLst>
          </p:cNvPr>
          <p:cNvSpPr/>
          <p:nvPr/>
        </p:nvSpPr>
        <p:spPr>
          <a:xfrm>
            <a:off x="2410142" y="1483823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931" tIns="382197" rIns="339931" bIns="382197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compare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alterna-tives</a:t>
            </a:r>
            <a:endParaRPr lang="de-CH" sz="16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542FBF4-BC7D-E5DD-F171-4EC437677C24}"/>
              </a:ext>
            </a:extLst>
          </p:cNvPr>
          <p:cNvSpPr/>
          <p:nvPr/>
        </p:nvSpPr>
        <p:spPr>
          <a:xfrm>
            <a:off x="1433735" y="3261052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evaluate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technical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aspects</a:t>
            </a:r>
            <a:endParaRPr lang="de-CH" sz="16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30E57A7A-4A6B-AEE9-6DB3-8BD96B192EC2}"/>
              </a:ext>
            </a:extLst>
          </p:cNvPr>
          <p:cNvSpPr/>
          <p:nvPr/>
        </p:nvSpPr>
        <p:spPr>
          <a:xfrm>
            <a:off x="10207226" y="1510610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FAA5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Everything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went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better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than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expected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!»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60F0CA-8692-F337-2B25-54BCFDC02023}"/>
              </a:ext>
            </a:extLst>
          </p:cNvPr>
          <p:cNvSpPr/>
          <p:nvPr/>
        </p:nvSpPr>
        <p:spPr>
          <a:xfrm>
            <a:off x="4359413" y="1503686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931" tIns="382197" rIns="339931" bIns="382197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Zenodo</a:t>
            </a:r>
            <a:b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CH" sz="1500" err="1">
                <a:ea typeface="Calibri" panose="020F0502020204030204" pitchFamily="34" charset="0"/>
                <a:cs typeface="Times New Roman" panose="02020603050405020304" pitchFamily="18" charset="0"/>
              </a:rPr>
              <a:t>SWISSUbase</a:t>
            </a:r>
            <a:br>
              <a:rPr lang="de-CH" sz="150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CH" sz="1500">
                <a:ea typeface="Calibri" panose="020F0502020204030204" pitchFamily="34" charset="0"/>
                <a:cs typeface="Times New Roman" panose="02020603050405020304" pitchFamily="18" charset="0"/>
              </a:rPr>
              <a:t>ARBOR</a:t>
            </a:r>
            <a:br>
              <a:rPr lang="de-CH" sz="150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CH" sz="1500" err="1">
                <a:ea typeface="Calibri" panose="020F0502020204030204" pitchFamily="34" charset="0"/>
                <a:cs typeface="Times New Roman" panose="02020603050405020304" pitchFamily="18" charset="0"/>
              </a:rPr>
              <a:t>custom-built</a:t>
            </a:r>
            <a:r>
              <a:rPr lang="de-CH" sz="15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500" err="1">
                <a:ea typeface="Calibri" panose="020F0502020204030204" pitchFamily="34" charset="0"/>
                <a:cs typeface="Times New Roman" panose="02020603050405020304" pitchFamily="18" charset="0"/>
              </a:rPr>
              <a:t>repository</a:t>
            </a:r>
            <a:endParaRPr lang="de-CH" sz="15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76B4665-7F6D-66F4-23C0-BC48A0EF0663}"/>
              </a:ext>
            </a:extLst>
          </p:cNvPr>
          <p:cNvSpPr/>
          <p:nvPr/>
        </p:nvSpPr>
        <p:spPr>
          <a:xfrm>
            <a:off x="5335820" y="3288048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FAA5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project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«FIORD»:</a:t>
            </a:r>
          </a:p>
          <a:p>
            <a:pPr algn="ctr">
              <a:tabLst>
                <a:tab pos="3420745" algn="l"/>
              </a:tabLst>
            </a:pP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Jan. –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Dec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. 2022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4CC7539-28C8-A8FB-F584-E22C7C1D6DD6}"/>
              </a:ext>
            </a:extLst>
          </p:cNvPr>
          <p:cNvSpPr/>
          <p:nvPr/>
        </p:nvSpPr>
        <p:spPr>
          <a:xfrm>
            <a:off x="7285091" y="3287839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931" tIns="382197" rIns="339931" bIns="382197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provide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funding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ORD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costs</a:t>
            </a:r>
            <a:endParaRPr lang="de-CH" sz="16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A2B66D11-533D-4EA8-0D97-955624754E0C}"/>
              </a:ext>
            </a:extLst>
          </p:cNvPr>
          <p:cNvSpPr/>
          <p:nvPr/>
        </p:nvSpPr>
        <p:spPr>
          <a:xfrm>
            <a:off x="8261498" y="1503686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931" tIns="382197" rIns="339931" bIns="382197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recruit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pilot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users</a:t>
            </a:r>
            <a:endParaRPr lang="de-CH" sz="16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84E795A-4378-4A84-242D-8074F8498C2E}"/>
              </a:ext>
            </a:extLst>
          </p:cNvPr>
          <p:cNvSpPr/>
          <p:nvPr/>
        </p:nvSpPr>
        <p:spPr>
          <a:xfrm>
            <a:off x="9234362" y="3261052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931" tIns="382197" rIns="339931" bIns="382197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set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up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initial O.U. in OLOS</a:t>
            </a:r>
          </a:p>
        </p:txBody>
      </p:sp>
    </p:spTree>
    <p:extLst>
      <p:ext uri="{BB962C8B-B14F-4D97-AF65-F5344CB8AC3E}">
        <p14:creationId xmlns:p14="http://schemas.microsoft.com/office/powerpoint/2010/main" val="67176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2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F369CC1-020E-C0F7-E6E1-561E2C6F7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Who </a:t>
            </a:r>
            <a:r>
              <a:rPr lang="de-CH" err="1"/>
              <a:t>uses</a:t>
            </a:r>
            <a:r>
              <a:rPr lang="de-CH"/>
              <a:t> OLOS at BFH?</a:t>
            </a:r>
          </a:p>
        </p:txBody>
      </p:sp>
      <p:sp>
        <p:nvSpPr>
          <p:cNvPr id="4" name="Rechteck 30">
            <a:extLst>
              <a:ext uri="{FF2B5EF4-FFF2-40B4-BE49-F238E27FC236}">
                <a16:creationId xmlns:a16="http://schemas.microsoft.com/office/drawing/2014/main" id="{47295870-5182-7B9B-69A6-9CE9E47D0038}"/>
              </a:ext>
            </a:extLst>
          </p:cNvPr>
          <p:cNvSpPr/>
          <p:nvPr/>
        </p:nvSpPr>
        <p:spPr>
          <a:xfrm>
            <a:off x="-888022" y="5622607"/>
            <a:ext cx="5258486" cy="1655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648" err="1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B9B5F01C-19D6-7CA1-B0F2-6A8313C55F6F}"/>
              </a:ext>
            </a:extLst>
          </p:cNvPr>
          <p:cNvSpPr/>
          <p:nvPr/>
        </p:nvSpPr>
        <p:spPr>
          <a:xfrm>
            <a:off x="464414" y="1510610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FAA5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researchers</a:t>
            </a:r>
            <a:endParaRPr lang="de-CH" sz="16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3AEA52A-7BA2-81CA-5844-BE4D01A4923A}"/>
              </a:ext>
            </a:extLst>
          </p:cNvPr>
          <p:cNvSpPr/>
          <p:nvPr/>
        </p:nvSpPr>
        <p:spPr>
          <a:xfrm>
            <a:off x="2410142" y="1483823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931" tIns="382197" rIns="339931" bIns="382197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role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creator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542FBF4-BC7D-E5DD-F171-4EC437677C24}"/>
              </a:ext>
            </a:extLst>
          </p:cNvPr>
          <p:cNvSpPr/>
          <p:nvPr/>
        </p:nvSpPr>
        <p:spPr>
          <a:xfrm>
            <a:off x="1433735" y="3261052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submit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archives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data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metadata</a:t>
            </a:r>
            <a:endParaRPr lang="de-CH" sz="16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30E57A7A-4A6B-AEE9-6DB3-8BD96B192EC2}"/>
              </a:ext>
            </a:extLst>
          </p:cNvPr>
          <p:cNvSpPr/>
          <p:nvPr/>
        </p:nvSpPr>
        <p:spPr>
          <a:xfrm>
            <a:off x="8247643" y="1503686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FAA5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specialist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service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Open Science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76B4665-7F6D-66F4-23C0-BC48A0EF0663}"/>
              </a:ext>
            </a:extLst>
          </p:cNvPr>
          <p:cNvSpPr/>
          <p:nvPr/>
        </p:nvSpPr>
        <p:spPr>
          <a:xfrm>
            <a:off x="4352822" y="1503686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FAA5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data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stewards</a:t>
            </a:r>
            <a:endParaRPr lang="de-CH" sz="16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4CC7539-28C8-A8FB-F584-E22C7C1D6DD6}"/>
              </a:ext>
            </a:extLst>
          </p:cNvPr>
          <p:cNvSpPr/>
          <p:nvPr/>
        </p:nvSpPr>
        <p:spPr>
          <a:xfrm>
            <a:off x="5328556" y="3261052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931" tIns="382197" rIns="339931" bIns="382197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check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submitted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archives</a:t>
            </a:r>
            <a:endParaRPr lang="de-CH" sz="16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A2B66D11-533D-4EA8-0D97-955624754E0C}"/>
              </a:ext>
            </a:extLst>
          </p:cNvPr>
          <p:cNvSpPr/>
          <p:nvPr/>
        </p:nvSpPr>
        <p:spPr>
          <a:xfrm>
            <a:off x="6304290" y="1510610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931" tIns="382197" rIns="339931" bIns="382197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role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approver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» / «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steward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84E795A-4378-4A84-242D-8074F8498C2E}"/>
              </a:ext>
            </a:extLst>
          </p:cNvPr>
          <p:cNvSpPr/>
          <p:nvPr/>
        </p:nvSpPr>
        <p:spPr>
          <a:xfrm>
            <a:off x="7271909" y="3261052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931" tIns="382197" rIns="339931" bIns="382197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consult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researchers</a:t>
            </a:r>
            <a:endParaRPr lang="de-CH" sz="16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367053C-ED57-4A14-34A5-2BB7E01DFC10}"/>
              </a:ext>
            </a:extLst>
          </p:cNvPr>
          <p:cNvSpPr/>
          <p:nvPr/>
        </p:nvSpPr>
        <p:spPr>
          <a:xfrm>
            <a:off x="10190996" y="1510610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931" tIns="382197" rIns="339931" bIns="382197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role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manager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E6E5654-59F5-EB51-FB5C-97CF1B2E7A40}"/>
              </a:ext>
            </a:extLst>
          </p:cNvPr>
          <p:cNvSpPr/>
          <p:nvPr/>
        </p:nvSpPr>
        <p:spPr>
          <a:xfrm>
            <a:off x="9223377" y="3267976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931" tIns="382197" rIns="339931" bIns="382197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manage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access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and O.U.</a:t>
            </a:r>
          </a:p>
        </p:txBody>
      </p:sp>
    </p:spTree>
    <p:extLst>
      <p:ext uri="{BB962C8B-B14F-4D97-AF65-F5344CB8AC3E}">
        <p14:creationId xmlns:p14="http://schemas.microsoft.com/office/powerpoint/2010/main" val="378362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2" grpId="0" animBg="1"/>
      <p:bldP spid="13" grpId="0" animBg="1"/>
      <p:bldP spid="14" grpId="0" animBg="1"/>
      <p:bldP spid="15" grpId="0" animBg="1"/>
      <p:bldP spid="1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F369CC1-020E-C0F7-E6E1-561E2C6F7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err="1"/>
              <a:t>When</a:t>
            </a:r>
            <a:r>
              <a:rPr lang="de-CH"/>
              <a:t> </a:t>
            </a:r>
            <a:r>
              <a:rPr lang="de-CH" err="1"/>
              <a:t>to</a:t>
            </a:r>
            <a:r>
              <a:rPr lang="de-CH"/>
              <a:t> </a:t>
            </a:r>
            <a:r>
              <a:rPr lang="de-CH" err="1"/>
              <a:t>use</a:t>
            </a:r>
            <a:r>
              <a:rPr lang="de-CH"/>
              <a:t> OLOS, </a:t>
            </a:r>
            <a:r>
              <a:rPr lang="de-CH" err="1"/>
              <a:t>when</a:t>
            </a:r>
            <a:r>
              <a:rPr lang="de-CH"/>
              <a:t> not </a:t>
            </a:r>
            <a:r>
              <a:rPr lang="de-CH" err="1"/>
              <a:t>to</a:t>
            </a:r>
            <a:r>
              <a:rPr lang="de-CH"/>
              <a:t> </a:t>
            </a:r>
            <a:r>
              <a:rPr lang="de-CH" err="1"/>
              <a:t>use</a:t>
            </a:r>
            <a:r>
              <a:rPr lang="de-CH"/>
              <a:t> OLOS?</a:t>
            </a:r>
          </a:p>
        </p:txBody>
      </p:sp>
      <p:sp>
        <p:nvSpPr>
          <p:cNvPr id="4" name="Rechteck 30">
            <a:extLst>
              <a:ext uri="{FF2B5EF4-FFF2-40B4-BE49-F238E27FC236}">
                <a16:creationId xmlns:a16="http://schemas.microsoft.com/office/drawing/2014/main" id="{47295870-5182-7B9B-69A6-9CE9E47D0038}"/>
              </a:ext>
            </a:extLst>
          </p:cNvPr>
          <p:cNvSpPr/>
          <p:nvPr/>
        </p:nvSpPr>
        <p:spPr>
          <a:xfrm>
            <a:off x="-888022" y="5622607"/>
            <a:ext cx="5258486" cy="1655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648" err="1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B9B5F01C-19D6-7CA1-B0F2-6A8313C55F6F}"/>
              </a:ext>
            </a:extLst>
          </p:cNvPr>
          <p:cNvSpPr/>
          <p:nvPr/>
        </p:nvSpPr>
        <p:spPr>
          <a:xfrm>
            <a:off x="450851" y="1466877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FAA5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When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use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...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3AEA52A-7BA2-81CA-5844-BE4D01A4923A}"/>
              </a:ext>
            </a:extLst>
          </p:cNvPr>
          <p:cNvSpPr/>
          <p:nvPr/>
        </p:nvSpPr>
        <p:spPr>
          <a:xfrm>
            <a:off x="2410142" y="1483823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931" tIns="382197" rIns="339931" bIns="382197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research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data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used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in (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scientific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publi-cations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542FBF4-BC7D-E5DD-F171-4EC437677C24}"/>
              </a:ext>
            </a:extLst>
          </p:cNvPr>
          <p:cNvSpPr/>
          <p:nvPr/>
        </p:nvSpPr>
        <p:spPr>
          <a:xfrm>
            <a:off x="1433735" y="3261052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publish «negative»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results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30E57A7A-4A6B-AEE9-6DB3-8BD96B192EC2}"/>
              </a:ext>
            </a:extLst>
          </p:cNvPr>
          <p:cNvSpPr/>
          <p:nvPr/>
        </p:nvSpPr>
        <p:spPr>
          <a:xfrm>
            <a:off x="6304290" y="1483823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FAA5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When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not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use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...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A2B66D11-533D-4EA8-0D97-955624754E0C}"/>
              </a:ext>
            </a:extLst>
          </p:cNvPr>
          <p:cNvSpPr/>
          <p:nvPr/>
        </p:nvSpPr>
        <p:spPr>
          <a:xfrm>
            <a:off x="8254056" y="1483823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931" tIns="382197" rIns="339931" bIns="382197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archive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contains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sensitive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data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84E795A-4378-4A84-242D-8074F8498C2E}"/>
              </a:ext>
            </a:extLst>
          </p:cNvPr>
          <p:cNvSpPr/>
          <p:nvPr/>
        </p:nvSpPr>
        <p:spPr>
          <a:xfrm>
            <a:off x="7271909" y="3261052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931" tIns="382197" rIns="339931" bIns="382197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data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not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intended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sharing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367053C-ED57-4A14-34A5-2BB7E01DFC10}"/>
              </a:ext>
            </a:extLst>
          </p:cNvPr>
          <p:cNvSpPr/>
          <p:nvPr/>
        </p:nvSpPr>
        <p:spPr>
          <a:xfrm>
            <a:off x="4360937" y="1483823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931" tIns="382197" rIns="339931" bIns="382197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there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no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discipline-specific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repository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available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>
              <a:tabLst>
                <a:tab pos="3420745" algn="l"/>
              </a:tabLst>
            </a:pPr>
            <a:endParaRPr lang="de-CH" sz="16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E6E5654-59F5-EB51-FB5C-97CF1B2E7A40}"/>
              </a:ext>
            </a:extLst>
          </p:cNvPr>
          <p:cNvSpPr/>
          <p:nvPr/>
        </p:nvSpPr>
        <p:spPr>
          <a:xfrm>
            <a:off x="9223377" y="3267976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4B647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931" tIns="382197" rIns="339931" bIns="382197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there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more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suitable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</a:rPr>
              <a:t>repository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>
              <a:tabLst>
                <a:tab pos="3420745" algn="l"/>
              </a:tabLst>
            </a:pPr>
            <a:endParaRPr lang="de-CH" sz="16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690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2" grpId="0" animBg="1"/>
      <p:bldP spid="15" grpId="0" animBg="1"/>
      <p:bldP spid="1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F369CC1-020E-C0F7-E6E1-561E2C6F7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err="1"/>
              <a:t>What</a:t>
            </a:r>
            <a:r>
              <a:rPr lang="de-CH"/>
              <a:t> </a:t>
            </a:r>
            <a:r>
              <a:rPr lang="de-CH" err="1"/>
              <a:t>does</a:t>
            </a:r>
            <a:r>
              <a:rPr lang="de-CH"/>
              <a:t> OLOS </a:t>
            </a:r>
            <a:r>
              <a:rPr lang="de-CH" err="1"/>
              <a:t>look</a:t>
            </a:r>
            <a:r>
              <a:rPr lang="de-CH"/>
              <a:t> like in </a:t>
            </a:r>
            <a:r>
              <a:rPr lang="de-CH" err="1"/>
              <a:t>practice</a:t>
            </a:r>
            <a:r>
              <a:rPr lang="de-CH"/>
              <a:t>?</a:t>
            </a:r>
          </a:p>
        </p:txBody>
      </p:sp>
      <p:sp>
        <p:nvSpPr>
          <p:cNvPr id="4" name="Rechteck 30">
            <a:extLst>
              <a:ext uri="{FF2B5EF4-FFF2-40B4-BE49-F238E27FC236}">
                <a16:creationId xmlns:a16="http://schemas.microsoft.com/office/drawing/2014/main" id="{47295870-5182-7B9B-69A6-9CE9E47D0038}"/>
              </a:ext>
            </a:extLst>
          </p:cNvPr>
          <p:cNvSpPr/>
          <p:nvPr/>
        </p:nvSpPr>
        <p:spPr>
          <a:xfrm>
            <a:off x="-888022" y="5622607"/>
            <a:ext cx="5258486" cy="1655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648" err="1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B9B5F01C-19D6-7CA1-B0F2-6A8313C55F6F}"/>
              </a:ext>
            </a:extLst>
          </p:cNvPr>
          <p:cNvSpPr/>
          <p:nvPr/>
        </p:nvSpPr>
        <p:spPr>
          <a:xfrm>
            <a:off x="460871" y="1439780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FAA5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OLOS –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the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repository</a:t>
            </a:r>
            <a:endParaRPr lang="de-CH" sz="16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BCA9224-8EFA-A4B3-2657-6C50431B1776}"/>
              </a:ext>
            </a:extLst>
          </p:cNvPr>
          <p:cNvSpPr/>
          <p:nvPr/>
        </p:nvSpPr>
        <p:spPr>
          <a:xfrm>
            <a:off x="6323755" y="1483823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FAA5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OLOS –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data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ingest</a:t>
            </a:r>
            <a:endParaRPr lang="de-CH" sz="16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1BC041F-6088-B3AB-A25C-EAB1F8D4924C}"/>
              </a:ext>
            </a:extLst>
          </p:cNvPr>
          <p:cNvSpPr/>
          <p:nvPr/>
        </p:nvSpPr>
        <p:spPr>
          <a:xfrm>
            <a:off x="3394058" y="3246024"/>
            <a:ext cx="1815114" cy="2086338"/>
          </a:xfrm>
          <a:custGeom>
            <a:avLst/>
            <a:gdLst>
              <a:gd name="connsiteX0" fmla="*/ 0 w 2785405"/>
              <a:gd name="connsiteY0" fmla="*/ 1211651 h 2423302"/>
              <a:gd name="connsiteX1" fmla="*/ 605826 w 2785405"/>
              <a:gd name="connsiteY1" fmla="*/ 1 h 2423302"/>
              <a:gd name="connsiteX2" fmla="*/ 2179580 w 2785405"/>
              <a:gd name="connsiteY2" fmla="*/ 1 h 2423302"/>
              <a:gd name="connsiteX3" fmla="*/ 2785405 w 2785405"/>
              <a:gd name="connsiteY3" fmla="*/ 1211651 h 2423302"/>
              <a:gd name="connsiteX4" fmla="*/ 2179580 w 2785405"/>
              <a:gd name="connsiteY4" fmla="*/ 2423301 h 2423302"/>
              <a:gd name="connsiteX5" fmla="*/ 605826 w 2785405"/>
              <a:gd name="connsiteY5" fmla="*/ 2423301 h 2423302"/>
              <a:gd name="connsiteX6" fmla="*/ 0 w 2785405"/>
              <a:gd name="connsiteY6" fmla="*/ 1211651 h 2423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85405" h="2423302">
                <a:moveTo>
                  <a:pt x="1392703" y="0"/>
                </a:moveTo>
                <a:lnTo>
                  <a:pt x="2785403" y="527069"/>
                </a:lnTo>
                <a:lnTo>
                  <a:pt x="2785403" y="1896234"/>
                </a:lnTo>
                <a:lnTo>
                  <a:pt x="1392703" y="2423302"/>
                </a:lnTo>
                <a:lnTo>
                  <a:pt x="2" y="1896234"/>
                </a:lnTo>
                <a:lnTo>
                  <a:pt x="2" y="527069"/>
                </a:lnTo>
                <a:lnTo>
                  <a:pt x="1392703" y="0"/>
                </a:lnTo>
                <a:close/>
              </a:path>
            </a:pathLst>
          </a:custGeom>
          <a:solidFill>
            <a:srgbClr val="FAA5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2855" tIns="325122" rIns="282856" bIns="325121" numCol="1" spcCol="1270" anchor="ctr" anchorCtr="0">
            <a:noAutofit/>
          </a:bodyPr>
          <a:lstStyle/>
          <a:p>
            <a:pPr algn="ctr">
              <a:tabLst>
                <a:tab pos="3420745" algn="l"/>
              </a:tabLst>
            </a:pP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OLOS –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sandbox</a:t>
            </a:r>
            <a:r>
              <a:rPr lang="de-CH" sz="1600"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de-CH" sz="1600" err="1"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environment</a:t>
            </a:r>
            <a:endParaRPr lang="de-CH" sz="16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35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BFH_PPT_Vorlage_16-9">
  <a:themeElements>
    <a:clrScheme name="BFH richtig">
      <a:dk1>
        <a:srgbClr val="000000"/>
      </a:dk1>
      <a:lt1>
        <a:srgbClr val="FFFFFF"/>
      </a:lt1>
      <a:dk2>
        <a:srgbClr val="697D91"/>
      </a:dk2>
      <a:lt2>
        <a:srgbClr val="E0E4E8"/>
      </a:lt2>
      <a:accent1>
        <a:srgbClr val="556455"/>
      </a:accent1>
      <a:accent2>
        <a:srgbClr val="506E96"/>
      </a:accent2>
      <a:accent3>
        <a:srgbClr val="645078"/>
      </a:accent3>
      <a:accent4>
        <a:srgbClr val="786450"/>
      </a:accent4>
      <a:accent5>
        <a:srgbClr val="B41428"/>
      </a:accent5>
      <a:accent6>
        <a:srgbClr val="FAC300"/>
      </a:accent6>
      <a:hlink>
        <a:srgbClr val="000000"/>
      </a:hlink>
      <a:folHlink>
        <a:srgbClr val="000000"/>
      </a:folHlink>
    </a:clrScheme>
    <a:fontScheme name="BFH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  <a:effectLst/>
      </a:spPr>
      <a:bodyPr rtlCol="0" anchor="ctr"/>
      <a:lstStyle>
        <a:defPPr algn="ctr">
          <a:defRPr sz="2200" dirty="0" err="1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22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FH_PPT_Vorlage_Refresh 2020" id="{5E797B25-5413-4F72-B7DC-FC3906F744CA}" vid="{6DA6BF7A-2597-49DB-A613-23D6D1281342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3641AB19E6BA4488794F926F088EC34" ma:contentTypeVersion="6" ma:contentTypeDescription="Ein neues Dokument erstellen." ma:contentTypeScope="" ma:versionID="7fe1bca7de2afc32ae88b09d667ad7df">
  <xsd:schema xmlns:xsd="http://www.w3.org/2001/XMLSchema" xmlns:xs="http://www.w3.org/2001/XMLSchema" xmlns:p="http://schemas.microsoft.com/office/2006/metadata/properties" xmlns:ns2="b993bfd1-7b26-4e45-bf4a-3b6e32763421" xmlns:ns3="a063517d-1b8c-4a5f-8c13-92b9ff083a46" targetNamespace="http://schemas.microsoft.com/office/2006/metadata/properties" ma:root="true" ma:fieldsID="363002d08c653586f10b9a2c3a2dee6e" ns2:_="" ns3:_="">
    <xsd:import namespace="b993bfd1-7b26-4e45-bf4a-3b6e32763421"/>
    <xsd:import namespace="a063517d-1b8c-4a5f-8c13-92b9ff083a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93bfd1-7b26-4e45-bf4a-3b6e327634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63517d-1b8c-4a5f-8c13-92b9ff083a4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2542CC-467A-4770-BDA7-ADCFF09F6DB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0B0B79-F3FF-47AF-ADDA-735E1ADDF6A0}">
  <ds:schemaRefs>
    <ds:schemaRef ds:uri="a063517d-1b8c-4a5f-8c13-92b9ff083a46"/>
    <ds:schemaRef ds:uri="b993bfd1-7b26-4e45-bf4a-3b6e3276342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6985437-8812-4ABE-89CE-3E49C89E0BF6}">
  <ds:schemaRefs>
    <ds:schemaRef ds:uri="a063517d-1b8c-4a5f-8c13-92b9ff083a46"/>
    <ds:schemaRef ds:uri="b993bfd1-7b26-4e45-bf4a-3b6e3276342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Praesentation</Template>
  <Application>Microsoft Office PowerPoint</Application>
  <PresentationFormat>Custom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BFH_PPT_Vorlage_16-9</vt:lpstr>
      <vt:lpstr>OLOS and its implementation @ BFH</vt:lpstr>
      <vt:lpstr>Content</vt:lpstr>
      <vt:lpstr>What is OLOS?</vt:lpstr>
      <vt:lpstr>What is OLOS?</vt:lpstr>
      <vt:lpstr>Why OLOS?</vt:lpstr>
      <vt:lpstr>How did BFH implement the use of OLOS?</vt:lpstr>
      <vt:lpstr>Who uses OLOS at BFH?</vt:lpstr>
      <vt:lpstr>When to use OLOS, when not to use OLOS?</vt:lpstr>
      <vt:lpstr>What does OLOS look like in practice?</vt:lpstr>
      <vt:lpstr>Thank you for your time!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OLOS and its implementation @ BFH</dc:title>
  <dc:creator>Pfyffer Samuel</dc:creator>
  <dc:description> </dc:description>
  <cp:revision>3</cp:revision>
  <cp:lastPrinted>2013-08-23T11:57:04Z</cp:lastPrinted>
  <dcterms:created xsi:type="dcterms:W3CDTF">2023-02-02T13:02:48Z</dcterms:created>
  <dcterms:modified xsi:type="dcterms:W3CDTF">2023-02-27T12:32:21Z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fhIntranetDocumentType">
    <vt:lpwstr>241;#Vorlage|de1a6d3c-ac6a-4b34-8edd-308eb81066db</vt:lpwstr>
  </property>
  <property fmtid="{D5CDD505-2E9C-101B-9397-08002B2CF9AE}" pid="3" name="ContentTypeId">
    <vt:lpwstr>0x01010053641AB19E6BA4488794F926F088EC34</vt:lpwstr>
  </property>
  <property fmtid="{D5CDD505-2E9C-101B-9397-08002B2CF9AE}" pid="4" name="TaxCatchAll">
    <vt:lpwstr>241;#Vorlage|de1a6d3c-ac6a-4b34-8edd-308eb81066db</vt:lpwstr>
  </property>
</Properties>
</file>