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7" r:id="rId4"/>
    <p:sldMasterId id="2147483648" r:id="rId5"/>
    <p:sldMasterId id="2147483685" r:id="rId6"/>
  </p:sldMasterIdLst>
  <p:notesMasterIdLst>
    <p:notesMasterId r:id="rId12"/>
  </p:notesMasterIdLst>
  <p:sldIdLst>
    <p:sldId id="412" r:id="rId7"/>
    <p:sldId id="446" r:id="rId8"/>
    <p:sldId id="432" r:id="rId9"/>
    <p:sldId id="445" r:id="rId10"/>
    <p:sldId id="44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D719510-BC74-BFB1-88CA-833E8EC9AD2F}" name="Toma Susi" initials="TS" userId="Toma Susi" providerId="None"/>
  <p188:author id="{D87CAF55-94F3-8B8E-27E0-B4C284587147}" name="FAURE Jean-Emmanuel (RTD)" initials="F(" userId="S::jean-emmanuel.faure@ec.europa.eu::b3469024-22b4-446e-a2aa-04af9df03171" providerId="AD"/>
  <p188:author id="{62B0F872-F968-8C78-6934-4EC8CA15B45F}" name="Nicolas WALTER" initials="NW" userId="S::nwalter@esf.org::a98dbdaf-5f4c-460b-9027-39a3e965e0d3" providerId="AD"/>
  <p188:author id="{27CD217A-9BFC-839A-A08B-CE9918F6063A}" name="Toma Susi" initials="TS" userId="S::toma.susi_univie.ac.at#ext#@europeansf.onmicrosoft.com::209b4786-4c0c-4e0c-a567-64a69400dc1f" providerId="AD"/>
  <p188:author id="{9F5DF88B-711E-2408-D6F8-5306E135DEF7}" name="Colette SCHRODI" initials="CS" userId="S::cschrodi@esf.org::5a68a768-91db-48d5-bd20-089a2b6a7fa1" providerId="AD"/>
  <p188:author id="{59B57090-69AE-4A8F-6D88-2665A6D23900}" name="James Peter Morris" initials="JPM" userId="James Peter Morris" providerId="None"/>
  <p188:author id="{9CBFA5F4-6F88-4DDD-05C5-FB3FEB82BE70}" name="Ines AZAIEZ (Consultant)" initials="I(" userId="S::iazaiez_consultant@esf.org::34e62c10-07b7-4dd4-820a-b4488140aae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F55"/>
    <a:srgbClr val="CCECFF"/>
    <a:srgbClr val="61C6FF"/>
    <a:srgbClr val="CCFFFF"/>
    <a:srgbClr val="41E8FF"/>
    <a:srgbClr val="66FFFF"/>
    <a:srgbClr val="00B7F1"/>
    <a:srgbClr val="0D29F9"/>
    <a:srgbClr val="FFFF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10DCF1-6B95-41DB-BC30-1C075B3FB070}" v="119" dt="2024-04-17T14:48:06.6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33" autoAdjust="0"/>
  </p:normalViewPr>
  <p:slideViewPr>
    <p:cSldViewPr snapToGrid="0">
      <p:cViewPr varScale="1">
        <p:scale>
          <a:sx n="90" d="100"/>
          <a:sy n="90" d="100"/>
        </p:scale>
        <p:origin x="5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Young" userId="S::helen.l.young@strath.ac.uk::1aea9501-e367-4963-b07c-ea7d5348558d" providerId="AD" clId="Web-{F071F469-069A-489B-A8A0-A703DF768DDE}"/>
    <pc:docChg chg="modSld">
      <pc:chgData name="Helen Young" userId="S::helen.l.young@strath.ac.uk::1aea9501-e367-4963-b07c-ea7d5348558d" providerId="AD" clId="Web-{F071F469-069A-489B-A8A0-A703DF768DDE}" dt="2024-04-19T08:37:06.462" v="33" actId="20577"/>
      <pc:docMkLst>
        <pc:docMk/>
      </pc:docMkLst>
      <pc:sldChg chg="modSp">
        <pc:chgData name="Helen Young" userId="S::helen.l.young@strath.ac.uk::1aea9501-e367-4963-b07c-ea7d5348558d" providerId="AD" clId="Web-{F071F469-069A-489B-A8A0-A703DF768DDE}" dt="2024-04-19T08:37:06.462" v="33" actId="20577"/>
        <pc:sldMkLst>
          <pc:docMk/>
          <pc:sldMk cId="174930854" sldId="445"/>
        </pc:sldMkLst>
        <pc:spChg chg="mod">
          <ac:chgData name="Helen Young" userId="S::helen.l.young@strath.ac.uk::1aea9501-e367-4963-b07c-ea7d5348558d" providerId="AD" clId="Web-{F071F469-069A-489B-A8A0-A703DF768DDE}" dt="2024-04-19T08:36:47.039" v="30" actId="20577"/>
          <ac:spMkLst>
            <pc:docMk/>
            <pc:sldMk cId="174930854" sldId="445"/>
            <ac:spMk id="4" creationId="{864DDD00-9735-4259-01F7-F9C77D36A81E}"/>
          </ac:spMkLst>
        </pc:spChg>
        <pc:spChg chg="mod">
          <ac:chgData name="Helen Young" userId="S::helen.l.young@strath.ac.uk::1aea9501-e367-4963-b07c-ea7d5348558d" providerId="AD" clId="Web-{F071F469-069A-489B-A8A0-A703DF768DDE}" dt="2024-04-19T08:36:39.164" v="29" actId="20577"/>
          <ac:spMkLst>
            <pc:docMk/>
            <pc:sldMk cId="174930854" sldId="445"/>
            <ac:spMk id="5" creationId="{74757871-6CF1-3572-F6A7-A883AA2BBC56}"/>
          </ac:spMkLst>
        </pc:spChg>
        <pc:spChg chg="mod">
          <ac:chgData name="Helen Young" userId="S::helen.l.young@strath.ac.uk::1aea9501-e367-4963-b07c-ea7d5348558d" providerId="AD" clId="Web-{F071F469-069A-489B-A8A0-A703DF768DDE}" dt="2024-04-19T08:36:53.274" v="31" actId="20577"/>
          <ac:spMkLst>
            <pc:docMk/>
            <pc:sldMk cId="174930854" sldId="445"/>
            <ac:spMk id="7" creationId="{7DFC9833-2BCA-341E-E7B9-D72CD7DEEB4C}"/>
          </ac:spMkLst>
        </pc:spChg>
        <pc:spChg chg="mod">
          <ac:chgData name="Helen Young" userId="S::helen.l.young@strath.ac.uk::1aea9501-e367-4963-b07c-ea7d5348558d" providerId="AD" clId="Web-{F071F469-069A-489B-A8A0-A703DF768DDE}" dt="2024-04-19T08:37:00.586" v="32" actId="20577"/>
          <ac:spMkLst>
            <pc:docMk/>
            <pc:sldMk cId="174930854" sldId="445"/>
            <ac:spMk id="8" creationId="{9070E334-DEF2-FF03-D8DD-E2D6533CC8F7}"/>
          </ac:spMkLst>
        </pc:spChg>
        <pc:spChg chg="mod">
          <ac:chgData name="Helen Young" userId="S::helen.l.young@strath.ac.uk::1aea9501-e367-4963-b07c-ea7d5348558d" providerId="AD" clId="Web-{F071F469-069A-489B-A8A0-A703DF768DDE}" dt="2024-04-19T08:37:06.462" v="33" actId="20577"/>
          <ac:spMkLst>
            <pc:docMk/>
            <pc:sldMk cId="174930854" sldId="445"/>
            <ac:spMk id="10" creationId="{AA08208D-195B-9B0C-0A7D-6A89B634DE7A}"/>
          </ac:spMkLst>
        </pc:spChg>
      </pc:sldChg>
    </pc:docChg>
  </pc:docChgLst>
  <pc:docChgLst>
    <pc:chgData name="Grace Murkett" userId="bef859e9-af16-45fc-9175-4b0a0c99fcac" providerId="ADAL" clId="{D110DCF1-6B95-41DB-BC30-1C075B3FB070}"/>
    <pc:docChg chg="undo redo custSel addSld delSld modSld sldOrd modShowInfo">
      <pc:chgData name="Grace Murkett" userId="bef859e9-af16-45fc-9175-4b0a0c99fcac" providerId="ADAL" clId="{D110DCF1-6B95-41DB-BC30-1C075B3FB070}" dt="2024-04-29T07:53:55.455" v="2008" actId="2744"/>
      <pc:docMkLst>
        <pc:docMk/>
      </pc:docMkLst>
      <pc:sldChg chg="add del">
        <pc:chgData name="Grace Murkett" userId="bef859e9-af16-45fc-9175-4b0a0c99fcac" providerId="ADAL" clId="{D110DCF1-6B95-41DB-BC30-1C075B3FB070}" dt="2024-04-18T11:17:15.199" v="2006" actId="47"/>
        <pc:sldMkLst>
          <pc:docMk/>
          <pc:sldMk cId="3741213732" sldId="402"/>
        </pc:sldMkLst>
      </pc:sldChg>
      <pc:sldChg chg="addSp delSp modSp mod setBg">
        <pc:chgData name="Grace Murkett" userId="bef859e9-af16-45fc-9175-4b0a0c99fcac" providerId="ADAL" clId="{D110DCF1-6B95-41DB-BC30-1C075B3FB070}" dt="2024-04-17T15:03:54.152" v="1983" actId="20577"/>
        <pc:sldMkLst>
          <pc:docMk/>
          <pc:sldMk cId="3780280881" sldId="412"/>
        </pc:sldMkLst>
        <pc:spChg chg="add mod">
          <ac:chgData name="Grace Murkett" userId="bef859e9-af16-45fc-9175-4b0a0c99fcac" providerId="ADAL" clId="{D110DCF1-6B95-41DB-BC30-1C075B3FB070}" dt="2024-04-17T15:03:54.152" v="1983" actId="20577"/>
          <ac:spMkLst>
            <pc:docMk/>
            <pc:sldMk cId="3780280881" sldId="412"/>
            <ac:spMk id="2" creationId="{D28D9C10-B81F-963B-73CD-2BA60BCE4CB0}"/>
          </ac:spMkLst>
        </pc:spChg>
        <pc:spChg chg="add del mod">
          <ac:chgData name="Grace Murkett" userId="bef859e9-af16-45fc-9175-4b0a0c99fcac" providerId="ADAL" clId="{D110DCF1-6B95-41DB-BC30-1C075B3FB070}" dt="2024-04-17T13:18:42.929" v="527" actId="478"/>
          <ac:spMkLst>
            <pc:docMk/>
            <pc:sldMk cId="3780280881" sldId="412"/>
            <ac:spMk id="3" creationId="{BBBEAC09-8D1A-CD41-6257-59623E83143E}"/>
          </ac:spMkLst>
        </pc:spChg>
        <pc:spChg chg="mod">
          <ac:chgData name="Grace Murkett" userId="bef859e9-af16-45fc-9175-4b0a0c99fcac" providerId="ADAL" clId="{D110DCF1-6B95-41DB-BC30-1C075B3FB070}" dt="2024-04-17T12:23:45.634" v="90" actId="1076"/>
          <ac:spMkLst>
            <pc:docMk/>
            <pc:sldMk cId="3780280881" sldId="412"/>
            <ac:spMk id="4" creationId="{3678E48A-B0C0-733A-1134-183D1FDC3AE7}"/>
          </ac:spMkLst>
        </pc:spChg>
        <pc:spChg chg="add mod ord">
          <ac:chgData name="Grace Murkett" userId="bef859e9-af16-45fc-9175-4b0a0c99fcac" providerId="ADAL" clId="{D110DCF1-6B95-41DB-BC30-1C075B3FB070}" dt="2024-04-17T13:20:22.393" v="672" actId="167"/>
          <ac:spMkLst>
            <pc:docMk/>
            <pc:sldMk cId="3780280881" sldId="412"/>
            <ac:spMk id="5" creationId="{170360FE-F75E-58B7-EBC3-46D716A9133C}"/>
          </ac:spMkLst>
        </pc:spChg>
        <pc:spChg chg="del">
          <ac:chgData name="Grace Murkett" userId="bef859e9-af16-45fc-9175-4b0a0c99fcac" providerId="ADAL" clId="{D110DCF1-6B95-41DB-BC30-1C075B3FB070}" dt="2024-04-17T12:22:57.965" v="39" actId="478"/>
          <ac:spMkLst>
            <pc:docMk/>
            <pc:sldMk cId="3780280881" sldId="412"/>
            <ac:spMk id="6" creationId="{BD418CA6-B68B-E5B5-804E-64383F8E8812}"/>
          </ac:spMkLst>
        </pc:spChg>
        <pc:spChg chg="mod">
          <ac:chgData name="Grace Murkett" userId="bef859e9-af16-45fc-9175-4b0a0c99fcac" providerId="ADAL" clId="{D110DCF1-6B95-41DB-BC30-1C075B3FB070}" dt="2024-04-17T12:23:27.632" v="84" actId="1076"/>
          <ac:spMkLst>
            <pc:docMk/>
            <pc:sldMk cId="3780280881" sldId="412"/>
            <ac:spMk id="7" creationId="{F6930725-0704-932A-3558-3E882B542518}"/>
          </ac:spMkLst>
        </pc:spChg>
        <pc:spChg chg="mod">
          <ac:chgData name="Grace Murkett" userId="bef859e9-af16-45fc-9175-4b0a0c99fcac" providerId="ADAL" clId="{D110DCF1-6B95-41DB-BC30-1C075B3FB070}" dt="2024-04-17T12:23:22.577" v="83" actId="20577"/>
          <ac:spMkLst>
            <pc:docMk/>
            <pc:sldMk cId="3780280881" sldId="412"/>
            <ac:spMk id="8" creationId="{1E5E1467-6D71-5536-1FCF-50C8C6C6C77E}"/>
          </ac:spMkLst>
        </pc:spChg>
      </pc:sldChg>
      <pc:sldChg chg="addSp modSp mod ord">
        <pc:chgData name="Grace Murkett" userId="bef859e9-af16-45fc-9175-4b0a0c99fcac" providerId="ADAL" clId="{D110DCF1-6B95-41DB-BC30-1C075B3FB070}" dt="2024-04-17T14:35:39.033" v="1214" actId="403"/>
        <pc:sldMkLst>
          <pc:docMk/>
          <pc:sldMk cId="2598915863" sldId="432"/>
        </pc:sldMkLst>
        <pc:spChg chg="mod">
          <ac:chgData name="Grace Murkett" userId="bef859e9-af16-45fc-9175-4b0a0c99fcac" providerId="ADAL" clId="{D110DCF1-6B95-41DB-BC30-1C075B3FB070}" dt="2024-04-17T14:28:51.820" v="1120" actId="20577"/>
          <ac:spMkLst>
            <pc:docMk/>
            <pc:sldMk cId="2598915863" sldId="432"/>
            <ac:spMk id="2" creationId="{4D386337-553D-E46D-1F1D-C43F090D14E1}"/>
          </ac:spMkLst>
        </pc:spChg>
        <pc:spChg chg="add mod ord">
          <ac:chgData name="Grace Murkett" userId="bef859e9-af16-45fc-9175-4b0a0c99fcac" providerId="ADAL" clId="{D110DCF1-6B95-41DB-BC30-1C075B3FB070}" dt="2024-04-17T14:29:42.166" v="1122" actId="1076"/>
          <ac:spMkLst>
            <pc:docMk/>
            <pc:sldMk cId="2598915863" sldId="432"/>
            <ac:spMk id="3" creationId="{7D7601A8-2DB0-252B-9F29-2D0CA61B09B9}"/>
          </ac:spMkLst>
        </pc:spChg>
        <pc:spChg chg="add mod">
          <ac:chgData name="Grace Murkett" userId="bef859e9-af16-45fc-9175-4b0a0c99fcac" providerId="ADAL" clId="{D110DCF1-6B95-41DB-BC30-1C075B3FB070}" dt="2024-04-17T14:29:37.782" v="1121"/>
          <ac:spMkLst>
            <pc:docMk/>
            <pc:sldMk cId="2598915863" sldId="432"/>
            <ac:spMk id="4" creationId="{B5E7A520-61E6-4ABB-0B2A-5F0A4224756F}"/>
          </ac:spMkLst>
        </pc:spChg>
        <pc:spChg chg="mod">
          <ac:chgData name="Grace Murkett" userId="bef859e9-af16-45fc-9175-4b0a0c99fcac" providerId="ADAL" clId="{D110DCF1-6B95-41DB-BC30-1C075B3FB070}" dt="2024-04-17T14:35:39.033" v="1214" actId="403"/>
          <ac:spMkLst>
            <pc:docMk/>
            <pc:sldMk cId="2598915863" sldId="432"/>
            <ac:spMk id="9" creationId="{11BF63B8-4F89-2334-C162-7467D1924BA6}"/>
          </ac:spMkLst>
        </pc:spChg>
      </pc:sldChg>
      <pc:sldChg chg="modSp add del mod">
        <pc:chgData name="Grace Murkett" userId="bef859e9-af16-45fc-9175-4b0a0c99fcac" providerId="ADAL" clId="{D110DCF1-6B95-41DB-BC30-1C075B3FB070}" dt="2024-04-18T11:17:15.199" v="2006" actId="47"/>
        <pc:sldMkLst>
          <pc:docMk/>
          <pc:sldMk cId="1300282525" sldId="440"/>
        </pc:sldMkLst>
        <pc:spChg chg="mod">
          <ac:chgData name="Grace Murkett" userId="bef859e9-af16-45fc-9175-4b0a0c99fcac" providerId="ADAL" clId="{D110DCF1-6B95-41DB-BC30-1C075B3FB070}" dt="2024-04-17T12:25:44.137" v="238" actId="20577"/>
          <ac:spMkLst>
            <pc:docMk/>
            <pc:sldMk cId="1300282525" sldId="440"/>
            <ac:spMk id="3" creationId="{91C33468-CF31-2343-E71F-F5F6E59BA5EA}"/>
          </ac:spMkLst>
        </pc:spChg>
      </pc:sldChg>
      <pc:sldChg chg="add del">
        <pc:chgData name="Grace Murkett" userId="bef859e9-af16-45fc-9175-4b0a0c99fcac" providerId="ADAL" clId="{D110DCF1-6B95-41DB-BC30-1C075B3FB070}" dt="2024-04-18T11:17:15.199" v="2006" actId="47"/>
        <pc:sldMkLst>
          <pc:docMk/>
          <pc:sldMk cId="2274976293" sldId="441"/>
        </pc:sldMkLst>
      </pc:sldChg>
      <pc:sldChg chg="addSp modSp mod ord">
        <pc:chgData name="Grace Murkett" userId="bef859e9-af16-45fc-9175-4b0a0c99fcac" providerId="ADAL" clId="{D110DCF1-6B95-41DB-BC30-1C075B3FB070}" dt="2024-04-18T09:57:47.553" v="2005" actId="6549"/>
        <pc:sldMkLst>
          <pc:docMk/>
          <pc:sldMk cId="785957260" sldId="442"/>
        </pc:sldMkLst>
        <pc:spChg chg="mod">
          <ac:chgData name="Grace Murkett" userId="bef859e9-af16-45fc-9175-4b0a0c99fcac" providerId="ADAL" clId="{D110DCF1-6B95-41DB-BC30-1C075B3FB070}" dt="2024-04-17T14:48:14.760" v="1545" actId="20577"/>
          <ac:spMkLst>
            <pc:docMk/>
            <pc:sldMk cId="785957260" sldId="442"/>
            <ac:spMk id="2" creationId="{C4EC03FB-8D42-87B0-06C3-3D1C477AB433}"/>
          </ac:spMkLst>
        </pc:spChg>
        <pc:spChg chg="mod">
          <ac:chgData name="Grace Murkett" userId="bef859e9-af16-45fc-9175-4b0a0c99fcac" providerId="ADAL" clId="{D110DCF1-6B95-41DB-BC30-1C075B3FB070}" dt="2024-04-18T09:57:47.553" v="2005" actId="6549"/>
          <ac:spMkLst>
            <pc:docMk/>
            <pc:sldMk cId="785957260" sldId="442"/>
            <ac:spMk id="3" creationId="{4C3B21F9-419C-56C7-B743-D254099D1EC0}"/>
          </ac:spMkLst>
        </pc:spChg>
        <pc:spChg chg="mod">
          <ac:chgData name="Grace Murkett" userId="bef859e9-af16-45fc-9175-4b0a0c99fcac" providerId="ADAL" clId="{D110DCF1-6B95-41DB-BC30-1C075B3FB070}" dt="2024-04-18T08:32:22.175" v="1985" actId="403"/>
          <ac:spMkLst>
            <pc:docMk/>
            <pc:sldMk cId="785957260" sldId="442"/>
            <ac:spMk id="4" creationId="{85EC4C15-8D6B-5401-FD0D-1C30D92C8E31}"/>
          </ac:spMkLst>
        </pc:spChg>
        <pc:spChg chg="add mod ord">
          <ac:chgData name="Grace Murkett" userId="bef859e9-af16-45fc-9175-4b0a0c99fcac" providerId="ADAL" clId="{D110DCF1-6B95-41DB-BC30-1C075B3FB070}" dt="2024-04-17T14:48:10.987" v="1534" actId="167"/>
          <ac:spMkLst>
            <pc:docMk/>
            <pc:sldMk cId="785957260" sldId="442"/>
            <ac:spMk id="5" creationId="{3A76CB30-EED0-AE17-6D53-B59DA8A29696}"/>
          </ac:spMkLst>
        </pc:spChg>
      </pc:sldChg>
      <pc:sldChg chg="add del">
        <pc:chgData name="Grace Murkett" userId="bef859e9-af16-45fc-9175-4b0a0c99fcac" providerId="ADAL" clId="{D110DCF1-6B95-41DB-BC30-1C075B3FB070}" dt="2024-04-18T11:17:15.199" v="2006" actId="47"/>
        <pc:sldMkLst>
          <pc:docMk/>
          <pc:sldMk cId="3517376919" sldId="443"/>
        </pc:sldMkLst>
      </pc:sldChg>
      <pc:sldChg chg="add del">
        <pc:chgData name="Grace Murkett" userId="bef859e9-af16-45fc-9175-4b0a0c99fcac" providerId="ADAL" clId="{D110DCF1-6B95-41DB-BC30-1C075B3FB070}" dt="2024-04-18T11:17:15.199" v="2006" actId="47"/>
        <pc:sldMkLst>
          <pc:docMk/>
          <pc:sldMk cId="1350128733" sldId="444"/>
        </pc:sldMkLst>
      </pc:sldChg>
      <pc:sldChg chg="addSp modSp add mod">
        <pc:chgData name="Grace Murkett" userId="bef859e9-af16-45fc-9175-4b0a0c99fcac" providerId="ADAL" clId="{D110DCF1-6B95-41DB-BC30-1C075B3FB070}" dt="2024-04-18T09:14:29.828" v="1995" actId="20577"/>
        <pc:sldMkLst>
          <pc:docMk/>
          <pc:sldMk cId="174930854" sldId="445"/>
        </pc:sldMkLst>
        <pc:spChg chg="mod">
          <ac:chgData name="Grace Murkett" userId="bef859e9-af16-45fc-9175-4b0a0c99fcac" providerId="ADAL" clId="{D110DCF1-6B95-41DB-BC30-1C075B3FB070}" dt="2024-04-17T14:32:43.833" v="1188"/>
          <ac:spMkLst>
            <pc:docMk/>
            <pc:sldMk cId="174930854" sldId="445"/>
            <ac:spMk id="2" creationId="{4D386337-553D-E46D-1F1D-C43F090D14E1}"/>
          </ac:spMkLst>
        </pc:spChg>
        <pc:spChg chg="add mod ord">
          <ac:chgData name="Grace Murkett" userId="bef859e9-af16-45fc-9175-4b0a0c99fcac" providerId="ADAL" clId="{D110DCF1-6B95-41DB-BC30-1C075B3FB070}" dt="2024-04-17T13:20:29.852" v="674" actId="167"/>
          <ac:spMkLst>
            <pc:docMk/>
            <pc:sldMk cId="174930854" sldId="445"/>
            <ac:spMk id="3" creationId="{E76D4E48-BE27-B81A-BEBD-93F6941918C4}"/>
          </ac:spMkLst>
        </pc:spChg>
        <pc:spChg chg="add mod">
          <ac:chgData name="Grace Murkett" userId="bef859e9-af16-45fc-9175-4b0a0c99fcac" providerId="ADAL" clId="{D110DCF1-6B95-41DB-BC30-1C075B3FB070}" dt="2024-04-18T09:14:27.113" v="1990" actId="20577"/>
          <ac:spMkLst>
            <pc:docMk/>
            <pc:sldMk cId="174930854" sldId="445"/>
            <ac:spMk id="4" creationId="{864DDD00-9735-4259-01F7-F9C77D36A81E}"/>
          </ac:spMkLst>
        </pc:spChg>
        <pc:spChg chg="add mod">
          <ac:chgData name="Grace Murkett" userId="bef859e9-af16-45fc-9175-4b0a0c99fcac" providerId="ADAL" clId="{D110DCF1-6B95-41DB-BC30-1C075B3FB070}" dt="2024-04-18T09:14:29.828" v="1995" actId="20577"/>
          <ac:spMkLst>
            <pc:docMk/>
            <pc:sldMk cId="174930854" sldId="445"/>
            <ac:spMk id="5" creationId="{74757871-6CF1-3572-F6A7-A883AA2BBC56}"/>
          </ac:spMkLst>
        </pc:spChg>
        <pc:spChg chg="add mod">
          <ac:chgData name="Grace Murkett" userId="bef859e9-af16-45fc-9175-4b0a0c99fcac" providerId="ADAL" clId="{D110DCF1-6B95-41DB-BC30-1C075B3FB070}" dt="2024-04-17T14:46:27.424" v="1501" actId="20577"/>
          <ac:spMkLst>
            <pc:docMk/>
            <pc:sldMk cId="174930854" sldId="445"/>
            <ac:spMk id="7" creationId="{7DFC9833-2BCA-341E-E7B9-D72CD7DEEB4C}"/>
          </ac:spMkLst>
        </pc:spChg>
        <pc:spChg chg="add mod">
          <ac:chgData name="Grace Murkett" userId="bef859e9-af16-45fc-9175-4b0a0c99fcac" providerId="ADAL" clId="{D110DCF1-6B95-41DB-BC30-1C075B3FB070}" dt="2024-04-17T14:47:20.148" v="1532" actId="20577"/>
          <ac:spMkLst>
            <pc:docMk/>
            <pc:sldMk cId="174930854" sldId="445"/>
            <ac:spMk id="8" creationId="{9070E334-DEF2-FF03-D8DD-E2D6533CC8F7}"/>
          </ac:spMkLst>
        </pc:spChg>
        <pc:spChg chg="mod">
          <ac:chgData name="Grace Murkett" userId="bef859e9-af16-45fc-9175-4b0a0c99fcac" providerId="ADAL" clId="{D110DCF1-6B95-41DB-BC30-1C075B3FB070}" dt="2024-04-17T14:35:54.809" v="1217" actId="255"/>
          <ac:spMkLst>
            <pc:docMk/>
            <pc:sldMk cId="174930854" sldId="445"/>
            <ac:spMk id="9" creationId="{11BF63B8-4F89-2334-C162-7467D1924BA6}"/>
          </ac:spMkLst>
        </pc:spChg>
        <pc:spChg chg="add mod">
          <ac:chgData name="Grace Murkett" userId="bef859e9-af16-45fc-9175-4b0a0c99fcac" providerId="ADAL" clId="{D110DCF1-6B95-41DB-BC30-1C075B3FB070}" dt="2024-04-17T14:45:35.138" v="1386" actId="14100"/>
          <ac:spMkLst>
            <pc:docMk/>
            <pc:sldMk cId="174930854" sldId="445"/>
            <ac:spMk id="10" creationId="{AA08208D-195B-9B0C-0A7D-6A89B634DE7A}"/>
          </ac:spMkLst>
        </pc:spChg>
        <pc:spChg chg="add mod">
          <ac:chgData name="Grace Murkett" userId="bef859e9-af16-45fc-9175-4b0a0c99fcac" providerId="ADAL" clId="{D110DCF1-6B95-41DB-BC30-1C075B3FB070}" dt="2024-04-17T14:34:20.573" v="1210" actId="207"/>
          <ac:spMkLst>
            <pc:docMk/>
            <pc:sldMk cId="174930854" sldId="445"/>
            <ac:spMk id="12" creationId="{56AE2231-E0B8-40F4-26E2-6FF3DAE6B002}"/>
          </ac:spMkLst>
        </pc:spChg>
        <pc:spChg chg="add mod">
          <ac:chgData name="Grace Murkett" userId="bef859e9-af16-45fc-9175-4b0a0c99fcac" providerId="ADAL" clId="{D110DCF1-6B95-41DB-BC30-1C075B3FB070}" dt="2024-04-17T14:34:28.527" v="1211" actId="207"/>
          <ac:spMkLst>
            <pc:docMk/>
            <pc:sldMk cId="174930854" sldId="445"/>
            <ac:spMk id="13" creationId="{8B1E8917-5FEF-4C53-D422-F4425C6B8B1A}"/>
          </ac:spMkLst>
        </pc:spChg>
        <pc:spChg chg="add mod">
          <ac:chgData name="Grace Murkett" userId="bef859e9-af16-45fc-9175-4b0a0c99fcac" providerId="ADAL" clId="{D110DCF1-6B95-41DB-BC30-1C075B3FB070}" dt="2024-04-17T14:34:15.114" v="1209" actId="692"/>
          <ac:spMkLst>
            <pc:docMk/>
            <pc:sldMk cId="174930854" sldId="445"/>
            <ac:spMk id="14" creationId="{126D11F0-F578-E122-01C1-548B64026CFD}"/>
          </ac:spMkLst>
        </pc:spChg>
        <pc:spChg chg="add mod">
          <ac:chgData name="Grace Murkett" userId="bef859e9-af16-45fc-9175-4b0a0c99fcac" providerId="ADAL" clId="{D110DCF1-6B95-41DB-BC30-1C075B3FB070}" dt="2024-04-17T14:33:59.135" v="1208" actId="1076"/>
          <ac:spMkLst>
            <pc:docMk/>
            <pc:sldMk cId="174930854" sldId="445"/>
            <ac:spMk id="15" creationId="{86251B6C-63E6-18B3-4521-7CD4712E9C21}"/>
          </ac:spMkLst>
        </pc:spChg>
        <pc:picChg chg="add mod">
          <ac:chgData name="Grace Murkett" userId="bef859e9-af16-45fc-9175-4b0a0c99fcac" providerId="ADAL" clId="{D110DCF1-6B95-41DB-BC30-1C075B3FB070}" dt="2024-04-17T14:33:59.135" v="1208" actId="1076"/>
          <ac:picMkLst>
            <pc:docMk/>
            <pc:sldMk cId="174930854" sldId="445"/>
            <ac:picMk id="11" creationId="{C0C81DFE-E59B-C9D8-CB04-EEA2B683B08F}"/>
          </ac:picMkLst>
        </pc:picChg>
      </pc:sldChg>
      <pc:sldChg chg="addSp modSp add mod ord">
        <pc:chgData name="Grace Murkett" userId="bef859e9-af16-45fc-9175-4b0a0c99fcac" providerId="ADAL" clId="{D110DCF1-6B95-41DB-BC30-1C075B3FB070}" dt="2024-04-17T14:26:07.318" v="1106" actId="27636"/>
        <pc:sldMkLst>
          <pc:docMk/>
          <pc:sldMk cId="1943501099" sldId="446"/>
        </pc:sldMkLst>
        <pc:spChg chg="add mod">
          <ac:chgData name="Grace Murkett" userId="bef859e9-af16-45fc-9175-4b0a0c99fcac" providerId="ADAL" clId="{D110DCF1-6B95-41DB-BC30-1C075B3FB070}" dt="2024-04-17T13:18:30.957" v="526"/>
          <ac:spMkLst>
            <pc:docMk/>
            <pc:sldMk cId="1943501099" sldId="446"/>
            <ac:spMk id="3" creationId="{FDD87932-BD77-7D82-1CAF-BF8FCF221948}"/>
          </ac:spMkLst>
        </pc:spChg>
        <pc:spChg chg="add mod ord">
          <ac:chgData name="Grace Murkett" userId="bef859e9-af16-45fc-9175-4b0a0c99fcac" providerId="ADAL" clId="{D110DCF1-6B95-41DB-BC30-1C075B3FB070}" dt="2024-04-17T13:20:16.233" v="671" actId="167"/>
          <ac:spMkLst>
            <pc:docMk/>
            <pc:sldMk cId="1943501099" sldId="446"/>
            <ac:spMk id="4" creationId="{B9C4E55A-BAAE-4FBD-ABDD-E25B97E1628F}"/>
          </ac:spMkLst>
        </pc:spChg>
        <pc:spChg chg="mod">
          <ac:chgData name="Grace Murkett" userId="bef859e9-af16-45fc-9175-4b0a0c99fcac" providerId="ADAL" clId="{D110DCF1-6B95-41DB-BC30-1C075B3FB070}" dt="2024-04-17T14:26:07.318" v="1106" actId="27636"/>
          <ac:spMkLst>
            <pc:docMk/>
            <pc:sldMk cId="1943501099" sldId="446"/>
            <ac:spMk id="9" creationId="{11BF63B8-4F89-2334-C162-7467D1924BA6}"/>
          </ac:spMkLst>
        </pc:spChg>
      </pc:sldChg>
    </pc:docChg>
  </pc:docChgLst>
  <pc:docChgLst>
    <pc:chgData name="Helen Young" userId="S::helen.l.young@strath.ac.uk::1aea9501-e367-4963-b07c-ea7d5348558d" providerId="AD" clId="Web-{56C50060-50AF-4A6C-930B-B8E3388E86F0}"/>
    <pc:docChg chg="modSld">
      <pc:chgData name="Helen Young" userId="S::helen.l.young@strath.ac.uk::1aea9501-e367-4963-b07c-ea7d5348558d" providerId="AD" clId="Web-{56C50060-50AF-4A6C-930B-B8E3388E86F0}" dt="2024-04-19T08:39:45.410" v="9" actId="20577"/>
      <pc:docMkLst>
        <pc:docMk/>
      </pc:docMkLst>
      <pc:sldChg chg="modSp">
        <pc:chgData name="Helen Young" userId="S::helen.l.young@strath.ac.uk::1aea9501-e367-4963-b07c-ea7d5348558d" providerId="AD" clId="Web-{56C50060-50AF-4A6C-930B-B8E3388E86F0}" dt="2024-04-19T08:39:45.410" v="9" actId="20577"/>
        <pc:sldMkLst>
          <pc:docMk/>
          <pc:sldMk cId="785957260" sldId="442"/>
        </pc:sldMkLst>
        <pc:spChg chg="mod">
          <ac:chgData name="Helen Young" userId="S::helen.l.young@strath.ac.uk::1aea9501-e367-4963-b07c-ea7d5348558d" providerId="AD" clId="Web-{56C50060-50AF-4A6C-930B-B8E3388E86F0}" dt="2024-04-19T08:39:45.410" v="9" actId="20577"/>
          <ac:spMkLst>
            <pc:docMk/>
            <pc:sldMk cId="785957260" sldId="442"/>
            <ac:spMk id="4" creationId="{85EC4C15-8D6B-5401-FD0D-1C30D92C8E3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" panose="020B0606030504020204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" panose="020B0606030504020204" pitchFamily="34" charset="0"/>
              </a:defRPr>
            </a:lvl1pPr>
          </a:lstStyle>
          <a:p>
            <a:fld id="{20AEDC1F-510B-D84E-928A-FFB45F201CDA}" type="datetimeFigureOut">
              <a:rPr lang="fr-FR" smtClean="0"/>
              <a:pPr/>
              <a:t>29/04/2024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" panose="020B0606030504020204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" panose="020B0606030504020204" pitchFamily="34" charset="0"/>
              </a:defRPr>
            </a:lvl1pPr>
          </a:lstStyle>
          <a:p>
            <a:fld id="{C28B282D-6A28-7543-8E51-44397E7AE0C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18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ea typeface="Open Sans"/>
              <a:cs typeface="Open San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B282D-6A28-7543-8E51-44397E7AE0C6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593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ea typeface="Open Sans"/>
              <a:cs typeface="Open San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B282D-6A28-7543-8E51-44397E7AE0C6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998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ea typeface="Open Sans"/>
              <a:cs typeface="Open San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B282D-6A28-7543-8E51-44397E7AE0C6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518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9799366-67A0-33BD-6498-8DE680F4C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356435" y="5146937"/>
            <a:ext cx="2836764" cy="171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 userDrawn="1"/>
        </p:nvSpPr>
        <p:spPr>
          <a:xfrm>
            <a:off x="0" y="0"/>
            <a:ext cx="12192000" cy="25790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0" i="0">
                <a:latin typeface="Open Sans" panose="020B0606030504020204" pitchFamily="34" charset="0"/>
              </a:rPr>
              <a:t> </a:t>
            </a:r>
          </a:p>
        </p:txBody>
      </p:sp>
      <p:sp>
        <p:nvSpPr>
          <p:cNvPr id="18" name="Titre 17"/>
          <p:cNvSpPr>
            <a:spLocks noGrp="1"/>
          </p:cNvSpPr>
          <p:nvPr>
            <p:ph type="title"/>
          </p:nvPr>
        </p:nvSpPr>
        <p:spPr>
          <a:xfrm>
            <a:off x="4050618" y="-233983"/>
            <a:ext cx="7881244" cy="2842635"/>
          </a:xfrm>
          <a:prstGeom prst="rect">
            <a:avLst/>
          </a:prstGeom>
        </p:spPr>
        <p:txBody>
          <a:bodyPr lIns="0" anchor="ctr" anchorCtr="0"/>
          <a:lstStyle>
            <a:lvl1pPr>
              <a:defRPr sz="3600" baseline="0">
                <a:latin typeface="Poppins SemiBold" panose="00000700000000000000" pitchFamily="2" charset="0"/>
                <a:ea typeface="Open Sans" charset="0"/>
                <a:cs typeface="Poppins SemiBold" panose="000007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5" name="Espace réservé du texte 17"/>
          <p:cNvSpPr>
            <a:spLocks noGrp="1"/>
          </p:cNvSpPr>
          <p:nvPr>
            <p:ph type="body" sz="quarter" idx="13"/>
          </p:nvPr>
        </p:nvSpPr>
        <p:spPr>
          <a:xfrm>
            <a:off x="1431677" y="2792437"/>
            <a:ext cx="8492456" cy="1028754"/>
          </a:xfrm>
          <a:prstGeom prst="rect">
            <a:avLst/>
          </a:prstGeom>
        </p:spPr>
        <p:txBody>
          <a:bodyPr lIns="0" anchor="b" anchorCtr="0"/>
          <a:lstStyle>
            <a:lvl1pPr marL="0" indent="0">
              <a:buFontTx/>
              <a:buNone/>
              <a:defRPr b="1" i="0" cap="all" baseline="0">
                <a:solidFill>
                  <a:srgbClr val="0F0F55"/>
                </a:solidFill>
                <a:latin typeface="Poppins SemiBold" panose="00000700000000000000" pitchFamily="2" charset="0"/>
                <a:ea typeface="Open Sans" charset="0"/>
                <a:cs typeface="Poppins SemiBold" panose="00000700000000000000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Espace réservé du texte 36"/>
          <p:cNvSpPr>
            <a:spLocks noGrp="1"/>
          </p:cNvSpPr>
          <p:nvPr>
            <p:ph type="body" sz="quarter" idx="14"/>
          </p:nvPr>
        </p:nvSpPr>
        <p:spPr>
          <a:xfrm>
            <a:off x="1431385" y="3975099"/>
            <a:ext cx="8493125" cy="2756291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4800" b="1" i="0" cap="all" baseline="0">
                <a:ln w="19050">
                  <a:solidFill>
                    <a:schemeClr val="bg1"/>
                  </a:solidFill>
                </a:ln>
                <a:solidFill>
                  <a:srgbClr val="0F0F55"/>
                </a:solidFill>
                <a:latin typeface="Poppins SemiBold" panose="00000700000000000000" pitchFamily="2" charset="0"/>
                <a:ea typeface="Open Sans" charset="0"/>
                <a:cs typeface="Poppins SemiBold" panose="00000700000000000000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56338306-A89E-3236-4C3C-D2358C9369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9136" y="705943"/>
            <a:ext cx="3441344" cy="962781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B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>
              <a:latin typeface="Open Sans" panose="020B06060305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204" y="2935014"/>
            <a:ext cx="10335794" cy="2888152"/>
          </a:xfrm>
          <a:prstGeom prst="rect">
            <a:avLst/>
          </a:prstGeom>
        </p:spPr>
        <p:txBody>
          <a:bodyPr lIns="0" anchor="t" anchorCtr="0"/>
          <a:lstStyle>
            <a:lvl1pPr>
              <a:defRPr sz="4000" b="1" i="0" cap="all" baseline="0">
                <a:ln w="19050">
                  <a:solidFill>
                    <a:schemeClr val="bg1"/>
                  </a:solidFill>
                </a:ln>
                <a:noFill/>
                <a:latin typeface="Poppins SemiBold" panose="00000700000000000000" pitchFamily="2" charset="0"/>
                <a:ea typeface="Open Sans" charset="0"/>
                <a:cs typeface="Poppins SemiBold" panose="000007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13"/>
          </p:nvPr>
        </p:nvSpPr>
        <p:spPr>
          <a:xfrm>
            <a:off x="1046204" y="949930"/>
            <a:ext cx="10335794" cy="1766888"/>
          </a:xfrm>
          <a:prstGeom prst="rect">
            <a:avLst/>
          </a:prstGeom>
        </p:spPr>
        <p:txBody>
          <a:bodyPr lIns="0" anchor="b" anchorCtr="0"/>
          <a:lstStyle>
            <a:lvl1pPr marL="0" indent="0">
              <a:buFontTx/>
              <a:buNone/>
              <a:defRPr b="1" i="0" cap="all" baseline="0">
                <a:latin typeface="Poppins SemiBold" panose="00000700000000000000" pitchFamily="2" charset="0"/>
                <a:ea typeface="Open Sans" charset="0"/>
                <a:cs typeface="Poppins SemiBold" panose="00000700000000000000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1208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720000"/>
            <a:ext cx="10571998" cy="1172299"/>
          </a:xfrm>
        </p:spPr>
        <p:txBody>
          <a:bodyPr anchor="t" anchorCtr="0"/>
          <a:lstStyle>
            <a:lvl1pPr>
              <a:defRPr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1892299"/>
            <a:ext cx="5185873" cy="396875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48B9FF"/>
              </a:buClr>
              <a:buFont typeface="Arial" charset="0"/>
              <a:buChar char="•"/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 marL="742950" indent="-285750">
              <a:buClr>
                <a:srgbClr val="0D29F9"/>
              </a:buClr>
              <a:buFont typeface="Courier New" charset="0"/>
              <a:buChar char="o"/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 marL="1143000" indent="-228600">
              <a:buClr>
                <a:srgbClr val="48B9FF"/>
              </a:buClr>
              <a:buFont typeface="Wingdings" charset="2"/>
              <a:buChar char="§"/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 marL="1600200" indent="-228600">
              <a:buClr>
                <a:srgbClr val="0D29F9"/>
              </a:buClr>
              <a:buFont typeface="Wingdings" charset="2"/>
              <a:buChar char="q"/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 marL="2057400" indent="-228600">
              <a:buClr>
                <a:srgbClr val="48B9FF"/>
              </a:buClr>
              <a:buFont typeface="Arial" charset="0"/>
              <a:buChar char="•"/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r>
              <a:rPr lang="fr-FR"/>
              <a:t>Cliquez pour modifier les styles du texte du masque</a:t>
            </a:r>
          </a:p>
          <a:p>
            <a:pPr marL="742950" lvl="1" indent="-285750">
              <a:buClr>
                <a:srgbClr val="0D29F9"/>
              </a:buClr>
              <a:buFont typeface="Courier New" charset="0"/>
              <a:buChar char="o"/>
            </a:pPr>
            <a:r>
              <a:rPr lang="fr-FR"/>
              <a:t>Deuxième niveau</a:t>
            </a:r>
          </a:p>
          <a:p>
            <a:pPr marL="1143000" lvl="2" indent="-228600">
              <a:buClr>
                <a:srgbClr val="48B9FF"/>
              </a:buClr>
              <a:buFont typeface="Wingdings" charset="2"/>
              <a:buChar char="§"/>
            </a:pPr>
            <a:r>
              <a:rPr lang="fr-FR"/>
              <a:t>Troisième niveau</a:t>
            </a:r>
          </a:p>
          <a:p>
            <a:pPr marL="1600200" lvl="3" indent="-228600">
              <a:buClr>
                <a:srgbClr val="0D29F9"/>
              </a:buClr>
              <a:buFont typeface="Wingdings" charset="2"/>
              <a:buChar char="q"/>
            </a:pPr>
            <a:r>
              <a:rPr lang="fr-FR"/>
              <a:t>Quatrième niveau</a:t>
            </a:r>
          </a:p>
          <a:p>
            <a:pPr marL="2057400" lvl="4" indent="-228600">
              <a:buClr>
                <a:srgbClr val="48B9FF"/>
              </a:buClr>
              <a:buFont typeface="Arial" charset="0"/>
              <a:buChar char="•"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1892299"/>
            <a:ext cx="5194583" cy="39687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48B9FF"/>
              </a:buClr>
              <a:buFont typeface="Arial" charset="0"/>
              <a:buChar char="•"/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 marL="742950" indent="-285750">
              <a:buClr>
                <a:srgbClr val="0D29F9"/>
              </a:buClr>
              <a:buFont typeface="Courier New" charset="0"/>
              <a:buChar char="o"/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 marL="1143000" indent="-228600">
              <a:buClr>
                <a:srgbClr val="48B9FF"/>
              </a:buClr>
              <a:buFont typeface="Wingdings" charset="2"/>
              <a:buChar char="§"/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 marL="1600200" indent="-228600">
              <a:buClr>
                <a:srgbClr val="0D29F9"/>
              </a:buClr>
              <a:buFont typeface="Wingdings" charset="2"/>
              <a:buChar char="q"/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 marL="2057400" indent="-228600">
              <a:buClr>
                <a:srgbClr val="48B9FF"/>
              </a:buClr>
              <a:buFont typeface="Arial" charset="0"/>
              <a:buChar char="•"/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r>
              <a:rPr lang="fr-FR"/>
              <a:t>Cliquez pour modifier les styles du texte du masque</a:t>
            </a:r>
          </a:p>
          <a:p>
            <a:pPr marL="742950" lvl="1" indent="-285750">
              <a:buClr>
                <a:srgbClr val="0D29F9"/>
              </a:buClr>
              <a:buFont typeface="Courier New" charset="0"/>
              <a:buChar char="o"/>
            </a:pPr>
            <a:r>
              <a:rPr lang="fr-FR"/>
              <a:t>Deuxième niveau</a:t>
            </a:r>
          </a:p>
          <a:p>
            <a:pPr marL="1143000" lvl="2" indent="-228600">
              <a:buClr>
                <a:srgbClr val="48B9FF"/>
              </a:buClr>
              <a:buFont typeface="Wingdings" charset="2"/>
              <a:buChar char="§"/>
            </a:pPr>
            <a:r>
              <a:rPr lang="fr-FR"/>
              <a:t>Troisième niveau</a:t>
            </a:r>
          </a:p>
          <a:p>
            <a:pPr marL="1600200" lvl="3" indent="-228600">
              <a:buClr>
                <a:srgbClr val="0D29F9"/>
              </a:buClr>
              <a:buFont typeface="Wingdings" charset="2"/>
              <a:buChar char="q"/>
            </a:pPr>
            <a:r>
              <a:rPr lang="fr-FR"/>
              <a:t>Quatrième niveau</a:t>
            </a:r>
          </a:p>
          <a:p>
            <a:pPr marL="2057400" lvl="4" indent="-228600">
              <a:buClr>
                <a:srgbClr val="48B9FF"/>
              </a:buClr>
              <a:buFont typeface="Arial" charset="0"/>
              <a:buChar char="•"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17124" y="6161187"/>
            <a:ext cx="1062155" cy="490599"/>
          </a:xfrm>
          <a:prstGeom prst="rect">
            <a:avLst/>
          </a:prstGeom>
        </p:spPr>
        <p:txBody>
          <a:bodyPr/>
          <a:lstStyle>
            <a:lvl1pPr algn="r">
              <a:defRPr sz="2800" b="1" i="0" baseline="0"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fld id="{EE564337-EC0D-514C-8926-9471E1A66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B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>
              <a:latin typeface="Open Sans" panose="020B06060305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204" y="2935014"/>
            <a:ext cx="10335794" cy="2888152"/>
          </a:xfrm>
          <a:prstGeom prst="rect">
            <a:avLst/>
          </a:prstGeom>
        </p:spPr>
        <p:txBody>
          <a:bodyPr lIns="0" anchor="t" anchorCtr="0"/>
          <a:lstStyle>
            <a:lvl1pPr>
              <a:defRPr sz="4000" b="1" i="0" cap="all" baseline="0">
                <a:ln w="19050">
                  <a:solidFill>
                    <a:schemeClr val="bg1"/>
                  </a:solidFill>
                </a:ln>
                <a:noFill/>
                <a:latin typeface="Poppins SemiBold" panose="00000700000000000000" pitchFamily="2" charset="0"/>
                <a:ea typeface="Open Sans" charset="0"/>
                <a:cs typeface="Poppins SemiBold" panose="000007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13"/>
          </p:nvPr>
        </p:nvSpPr>
        <p:spPr>
          <a:xfrm>
            <a:off x="1046204" y="949930"/>
            <a:ext cx="10335794" cy="1766888"/>
          </a:xfrm>
          <a:prstGeom prst="rect">
            <a:avLst/>
          </a:prstGeom>
        </p:spPr>
        <p:txBody>
          <a:bodyPr lIns="0" anchor="b" anchorCtr="0"/>
          <a:lstStyle>
            <a:lvl1pPr marL="0" indent="0">
              <a:buFontTx/>
              <a:buNone/>
              <a:defRPr b="1" i="0" cap="all" baseline="0">
                <a:latin typeface="Poppins SemiBold" panose="00000700000000000000" pitchFamily="2" charset="0"/>
                <a:ea typeface="Open Sans" charset="0"/>
                <a:cs typeface="Poppins SemiBold" panose="00000700000000000000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4919" y="1321624"/>
            <a:ext cx="7002162" cy="4291776"/>
          </a:xfrm>
          <a:prstGeom prst="rect">
            <a:avLst/>
          </a:prstGeom>
          <a:solidFill>
            <a:srgbClr val="00B8F2">
              <a:alpha val="20000"/>
            </a:srgbClr>
          </a:solidFill>
          <a:ln>
            <a:noFill/>
          </a:ln>
        </p:spPr>
        <p:txBody>
          <a:bodyPr anchor="ctr" anchorCtr="0"/>
          <a:lstStyle>
            <a:lvl1pPr marL="0" indent="0" algn="ctr">
              <a:buNone/>
              <a:defRPr sz="3200" i="0" baseline="0">
                <a:solidFill>
                  <a:srgbClr val="004494"/>
                </a:solidFill>
                <a:latin typeface="Poppins" panose="00000500000000000000" pitchFamily="2" charset="0"/>
                <a:ea typeface="Open Sans" panose="020B0606030504020204" pitchFamily="34" charset="0"/>
                <a:cs typeface="Poppins" panose="000005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Image 6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1680874" y="570883"/>
            <a:ext cx="1219200" cy="1041400"/>
          </a:xfrm>
          <a:prstGeom prst="rect">
            <a:avLst/>
          </a:prstGeom>
        </p:spPr>
      </p:pic>
      <p:pic>
        <p:nvPicPr>
          <p:cNvPr id="8" name="Image 7"/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273449" y="5299227"/>
            <a:ext cx="1397000" cy="11811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204" y="2935014"/>
            <a:ext cx="10335794" cy="2888152"/>
          </a:xfrm>
          <a:prstGeom prst="rect">
            <a:avLst/>
          </a:prstGeom>
        </p:spPr>
        <p:txBody>
          <a:bodyPr lIns="0" anchor="t" anchorCtr="0"/>
          <a:lstStyle>
            <a:lvl1pPr>
              <a:defRPr sz="4400" b="1" i="0" cap="all" baseline="0">
                <a:ln w="25400">
                  <a:solidFill>
                    <a:srgbClr val="004494"/>
                  </a:solidFill>
                </a:ln>
                <a:noFill/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13"/>
          </p:nvPr>
        </p:nvSpPr>
        <p:spPr>
          <a:xfrm>
            <a:off x="1046204" y="949930"/>
            <a:ext cx="10335794" cy="1766888"/>
          </a:xfrm>
          <a:prstGeom prst="rect">
            <a:avLst/>
          </a:prstGeom>
        </p:spPr>
        <p:txBody>
          <a:bodyPr lIns="0" anchor="b" anchorCtr="0"/>
          <a:lstStyle>
            <a:lvl1pPr marL="0" indent="0">
              <a:buFontTx/>
              <a:buNone/>
              <a:defRPr b="1" i="0" cap="all" baseline="0"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720000"/>
            <a:ext cx="10571998" cy="1172299"/>
          </a:xfrm>
        </p:spPr>
        <p:txBody>
          <a:bodyPr lIns="90000" anchor="t" anchorCtr="0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1892299"/>
            <a:ext cx="10554574" cy="3966499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48B9FF"/>
              </a:buClr>
              <a:buFont typeface="Arial" charset="0"/>
              <a:buChar char="•"/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 marL="742950" indent="-285750">
              <a:buClr>
                <a:srgbClr val="0D29F9"/>
              </a:buClr>
              <a:buFont typeface="Courier New" charset="0"/>
              <a:buChar char="o"/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 marL="1143000" indent="-228600">
              <a:buClr>
                <a:srgbClr val="48B9FF"/>
              </a:buClr>
              <a:buFont typeface="Wingdings" charset="2"/>
              <a:buChar char="§"/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 marL="1600200" indent="-228600">
              <a:buClr>
                <a:srgbClr val="0D29F9"/>
              </a:buClr>
              <a:buFont typeface="Wingdings" charset="2"/>
              <a:buChar char="q"/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 marL="2057400" indent="-228600">
              <a:buClr>
                <a:srgbClr val="48B9FF"/>
              </a:buClr>
              <a:buFont typeface="Arial" charset="0"/>
              <a:buChar char="•"/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r>
              <a:rPr lang="fr-FR"/>
              <a:t>Cliquez pour modifier les styles du texte du masque</a:t>
            </a:r>
          </a:p>
          <a:p>
            <a:pPr marL="742950" lvl="1" indent="-285750">
              <a:buClr>
                <a:srgbClr val="0D29F9"/>
              </a:buClr>
              <a:buFont typeface="Courier New" charset="0"/>
              <a:buChar char="o"/>
            </a:pPr>
            <a:r>
              <a:rPr lang="fr-FR"/>
              <a:t>Deuxième niveau</a:t>
            </a:r>
          </a:p>
          <a:p>
            <a:pPr marL="1143000" lvl="2" indent="-228600">
              <a:buClr>
                <a:srgbClr val="48B9FF"/>
              </a:buClr>
              <a:buFont typeface="Wingdings" charset="2"/>
              <a:buChar char="§"/>
            </a:pPr>
            <a:r>
              <a:rPr lang="fr-FR"/>
              <a:t>Troisième niveau</a:t>
            </a:r>
          </a:p>
          <a:p>
            <a:pPr marL="1600200" lvl="3" indent="-228600">
              <a:buClr>
                <a:srgbClr val="0D29F9"/>
              </a:buClr>
              <a:buFont typeface="Wingdings" charset="2"/>
              <a:buChar char="q"/>
            </a:pPr>
            <a:r>
              <a:rPr lang="fr-FR"/>
              <a:t>Quatrième niveau</a:t>
            </a:r>
          </a:p>
          <a:p>
            <a:pPr marL="2057400" lvl="4" indent="-228600">
              <a:buClr>
                <a:srgbClr val="48B9FF"/>
              </a:buClr>
              <a:buFont typeface="Arial" charset="0"/>
              <a:buChar char="•"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C3EA1D6-2DF7-C647-9915-9698C6C0D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7124" y="6161187"/>
            <a:ext cx="1062155" cy="490599"/>
          </a:xfrm>
          <a:prstGeom prst="rect">
            <a:avLst/>
          </a:prstGeom>
        </p:spPr>
        <p:txBody>
          <a:bodyPr/>
          <a:lstStyle>
            <a:lvl1pPr algn="r">
              <a:defRPr sz="2800" b="1" i="0" baseline="0"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fld id="{EE564337-EC0D-514C-8926-9471E1A66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720000"/>
            <a:ext cx="10571998" cy="1172299"/>
          </a:xfrm>
        </p:spPr>
        <p:txBody>
          <a:bodyPr anchor="t" anchorCtr="0"/>
          <a:lstStyle>
            <a:lvl1pPr>
              <a:defRPr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1892299"/>
            <a:ext cx="5185873" cy="396875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48B9FF"/>
              </a:buClr>
              <a:buFont typeface="Arial" charset="0"/>
              <a:buChar char="•"/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 marL="742950" indent="-285750">
              <a:buClr>
                <a:srgbClr val="0D29F9"/>
              </a:buClr>
              <a:buFont typeface="Courier New" charset="0"/>
              <a:buChar char="o"/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 marL="1143000" indent="-228600">
              <a:buClr>
                <a:srgbClr val="48B9FF"/>
              </a:buClr>
              <a:buFont typeface="Wingdings" charset="2"/>
              <a:buChar char="§"/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 marL="1600200" indent="-228600">
              <a:buClr>
                <a:srgbClr val="0D29F9"/>
              </a:buClr>
              <a:buFont typeface="Wingdings" charset="2"/>
              <a:buChar char="q"/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 marL="2057400" indent="-228600">
              <a:buClr>
                <a:srgbClr val="48B9FF"/>
              </a:buClr>
              <a:buFont typeface="Arial" charset="0"/>
              <a:buChar char="•"/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r>
              <a:rPr lang="fr-FR"/>
              <a:t>Cliquez pour modifier les styles du texte du masque</a:t>
            </a:r>
          </a:p>
          <a:p>
            <a:pPr marL="742950" lvl="1" indent="-285750">
              <a:buClr>
                <a:srgbClr val="0D29F9"/>
              </a:buClr>
              <a:buFont typeface="Courier New" charset="0"/>
              <a:buChar char="o"/>
            </a:pPr>
            <a:r>
              <a:rPr lang="fr-FR"/>
              <a:t>Deuxième niveau</a:t>
            </a:r>
          </a:p>
          <a:p>
            <a:pPr marL="1143000" lvl="2" indent="-228600">
              <a:buClr>
                <a:srgbClr val="48B9FF"/>
              </a:buClr>
              <a:buFont typeface="Wingdings" charset="2"/>
              <a:buChar char="§"/>
            </a:pPr>
            <a:r>
              <a:rPr lang="fr-FR"/>
              <a:t>Troisième niveau</a:t>
            </a:r>
          </a:p>
          <a:p>
            <a:pPr marL="1600200" lvl="3" indent="-228600">
              <a:buClr>
                <a:srgbClr val="0D29F9"/>
              </a:buClr>
              <a:buFont typeface="Wingdings" charset="2"/>
              <a:buChar char="q"/>
            </a:pPr>
            <a:r>
              <a:rPr lang="fr-FR"/>
              <a:t>Quatrième niveau</a:t>
            </a:r>
          </a:p>
          <a:p>
            <a:pPr marL="2057400" lvl="4" indent="-228600">
              <a:buClr>
                <a:srgbClr val="48B9FF"/>
              </a:buClr>
              <a:buFont typeface="Arial" charset="0"/>
              <a:buChar char="•"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1892299"/>
            <a:ext cx="5194583" cy="39687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48B9FF"/>
              </a:buClr>
              <a:buFont typeface="Arial" charset="0"/>
              <a:buChar char="•"/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 marL="742950" indent="-285750">
              <a:buClr>
                <a:srgbClr val="0D29F9"/>
              </a:buClr>
              <a:buFont typeface="Courier New" charset="0"/>
              <a:buChar char="o"/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 marL="1143000" indent="-228600">
              <a:buClr>
                <a:srgbClr val="48B9FF"/>
              </a:buClr>
              <a:buFont typeface="Wingdings" charset="2"/>
              <a:buChar char="§"/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 marL="1600200" indent="-228600">
              <a:buClr>
                <a:srgbClr val="0D29F9"/>
              </a:buClr>
              <a:buFont typeface="Wingdings" charset="2"/>
              <a:buChar char="q"/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 marL="2057400" indent="-228600">
              <a:buClr>
                <a:srgbClr val="48B9FF"/>
              </a:buClr>
              <a:buFont typeface="Arial" charset="0"/>
              <a:buChar char="•"/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r>
              <a:rPr lang="fr-FR"/>
              <a:t>Cliquez pour modifier les styles du texte du masque</a:t>
            </a:r>
          </a:p>
          <a:p>
            <a:pPr marL="742950" lvl="1" indent="-285750">
              <a:buClr>
                <a:srgbClr val="0D29F9"/>
              </a:buClr>
              <a:buFont typeface="Courier New" charset="0"/>
              <a:buChar char="o"/>
            </a:pPr>
            <a:r>
              <a:rPr lang="fr-FR"/>
              <a:t>Deuxième niveau</a:t>
            </a:r>
          </a:p>
          <a:p>
            <a:pPr marL="1143000" lvl="2" indent="-228600">
              <a:buClr>
                <a:srgbClr val="48B9FF"/>
              </a:buClr>
              <a:buFont typeface="Wingdings" charset="2"/>
              <a:buChar char="§"/>
            </a:pPr>
            <a:r>
              <a:rPr lang="fr-FR"/>
              <a:t>Troisième niveau</a:t>
            </a:r>
          </a:p>
          <a:p>
            <a:pPr marL="1600200" lvl="3" indent="-228600">
              <a:buClr>
                <a:srgbClr val="0D29F9"/>
              </a:buClr>
              <a:buFont typeface="Wingdings" charset="2"/>
              <a:buChar char="q"/>
            </a:pPr>
            <a:r>
              <a:rPr lang="fr-FR"/>
              <a:t>Quatrième niveau</a:t>
            </a:r>
          </a:p>
          <a:p>
            <a:pPr marL="2057400" lvl="4" indent="-228600">
              <a:buClr>
                <a:srgbClr val="48B9FF"/>
              </a:buClr>
              <a:buFont typeface="Arial" charset="0"/>
              <a:buChar char="•"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17124" y="6161187"/>
            <a:ext cx="1062155" cy="490599"/>
          </a:xfrm>
          <a:prstGeom prst="rect">
            <a:avLst/>
          </a:prstGeom>
        </p:spPr>
        <p:txBody>
          <a:bodyPr/>
          <a:lstStyle>
            <a:lvl1pPr algn="r">
              <a:defRPr sz="2800" b="1" i="0" baseline="0"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fld id="{EE564337-EC0D-514C-8926-9471E1A66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720000"/>
            <a:ext cx="10571998" cy="1159599"/>
          </a:xfrm>
        </p:spPr>
        <p:txBody>
          <a:bodyPr anchor="t" anchorCtr="0"/>
          <a:lstStyle>
            <a:lvl1pPr>
              <a:defRPr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1879600"/>
            <a:ext cx="5189857" cy="871537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l">
              <a:buNone/>
              <a:defRPr sz="2000" b="1">
                <a:solidFill>
                  <a:srgbClr val="0D29F9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14729" y="2751138"/>
            <a:ext cx="5189856" cy="3109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indent="-342900">
              <a:buClr>
                <a:srgbClr val="48B9FF"/>
              </a:buClr>
              <a:buFont typeface="Arial" charset="0"/>
              <a:buChar char="•"/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 marL="742950" indent="-285750">
              <a:buClr>
                <a:srgbClr val="0D29F9"/>
              </a:buClr>
              <a:buFont typeface="Courier New" charset="0"/>
              <a:buChar char="o"/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 marL="1143000" indent="-228600">
              <a:buClr>
                <a:srgbClr val="48B9FF"/>
              </a:buClr>
              <a:buFont typeface="Wingdings" charset="2"/>
              <a:buChar char="§"/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 marL="1600200" indent="-228600">
              <a:buClr>
                <a:srgbClr val="0D29F9"/>
              </a:buClr>
              <a:buFont typeface="Wingdings" charset="2"/>
              <a:buChar char="q"/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 marL="2057400" indent="-228600">
              <a:buClr>
                <a:srgbClr val="48B9FF"/>
              </a:buClr>
              <a:buFont typeface="Arial" charset="0"/>
              <a:buChar char="•"/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r>
              <a:rPr lang="fr-FR"/>
              <a:t>Cliquez pour modifier les styles du texte du masque</a:t>
            </a:r>
          </a:p>
          <a:p>
            <a:pPr marL="742950" lvl="1" indent="-285750">
              <a:buClr>
                <a:srgbClr val="0D29F9"/>
              </a:buClr>
              <a:buFont typeface="Courier New" charset="0"/>
              <a:buChar char="o"/>
            </a:pPr>
            <a:r>
              <a:rPr lang="fr-FR"/>
              <a:t>Deuxième niveau</a:t>
            </a:r>
          </a:p>
          <a:p>
            <a:pPr marL="1143000" lvl="2" indent="-228600">
              <a:buClr>
                <a:srgbClr val="48B9FF"/>
              </a:buClr>
              <a:buFont typeface="Wingdings" charset="2"/>
              <a:buChar char="§"/>
            </a:pPr>
            <a:r>
              <a:rPr lang="fr-FR"/>
              <a:t>Troisième niveau</a:t>
            </a:r>
          </a:p>
          <a:p>
            <a:pPr marL="1600200" lvl="3" indent="-228600">
              <a:buClr>
                <a:srgbClr val="0D29F9"/>
              </a:buClr>
              <a:buFont typeface="Wingdings" charset="2"/>
              <a:buChar char="q"/>
            </a:pPr>
            <a:r>
              <a:rPr lang="fr-FR"/>
              <a:t>Quatrième niveau</a:t>
            </a:r>
          </a:p>
          <a:p>
            <a:pPr marL="2057400" lvl="4" indent="-228600">
              <a:buClr>
                <a:srgbClr val="48B9FF"/>
              </a:buClr>
              <a:buFont typeface="Arial" charset="0"/>
              <a:buChar char="•"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1879600"/>
            <a:ext cx="5194583" cy="87153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="1">
                <a:solidFill>
                  <a:srgbClr val="0D29F9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fr-F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indent="-342900">
              <a:buClr>
                <a:srgbClr val="48B9FF"/>
              </a:buClr>
              <a:buFont typeface="Arial" charset="0"/>
              <a:buChar char="•"/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 marL="742950" indent="-285750">
              <a:buClr>
                <a:srgbClr val="0D29F9"/>
              </a:buClr>
              <a:buFont typeface="Courier New" charset="0"/>
              <a:buChar char="o"/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 marL="1143000" indent="-228600">
              <a:buClr>
                <a:srgbClr val="48B9FF"/>
              </a:buClr>
              <a:buFont typeface="Wingdings" charset="2"/>
              <a:buChar char="§"/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 marL="1600200" indent="-228600">
              <a:buClr>
                <a:srgbClr val="0D29F9"/>
              </a:buClr>
              <a:buFont typeface="Wingdings" charset="2"/>
              <a:buChar char="q"/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 marL="2057400" indent="-228600">
              <a:buClr>
                <a:srgbClr val="48B9FF"/>
              </a:buClr>
              <a:buFont typeface="Arial" charset="0"/>
              <a:buChar char="•"/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r>
              <a:rPr lang="fr-FR"/>
              <a:t>Cliquez pour modifier les styles du texte du masque</a:t>
            </a:r>
          </a:p>
          <a:p>
            <a:pPr marL="742950" lvl="1" indent="-285750">
              <a:buClr>
                <a:srgbClr val="0D29F9"/>
              </a:buClr>
              <a:buFont typeface="Courier New" charset="0"/>
              <a:buChar char="o"/>
            </a:pPr>
            <a:r>
              <a:rPr lang="fr-FR"/>
              <a:t>Deuxième niveau</a:t>
            </a:r>
          </a:p>
          <a:p>
            <a:pPr marL="1143000" lvl="2" indent="-228600">
              <a:buClr>
                <a:srgbClr val="48B9FF"/>
              </a:buClr>
              <a:buFont typeface="Wingdings" charset="2"/>
              <a:buChar char="§"/>
            </a:pPr>
            <a:r>
              <a:rPr lang="fr-FR"/>
              <a:t>Troisième niveau</a:t>
            </a:r>
          </a:p>
          <a:p>
            <a:pPr marL="1600200" lvl="3" indent="-228600">
              <a:buClr>
                <a:srgbClr val="0D29F9"/>
              </a:buClr>
              <a:buFont typeface="Wingdings" charset="2"/>
              <a:buChar char="q"/>
            </a:pPr>
            <a:r>
              <a:rPr lang="fr-FR"/>
              <a:t>Quatrième niveau</a:t>
            </a:r>
          </a:p>
          <a:p>
            <a:pPr marL="2057400" lvl="4" indent="-228600">
              <a:buClr>
                <a:srgbClr val="48B9FF"/>
              </a:buClr>
              <a:buFont typeface="Arial" charset="0"/>
              <a:buChar char="•"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17124" y="6161187"/>
            <a:ext cx="1062155" cy="490599"/>
          </a:xfrm>
          <a:prstGeom prst="rect">
            <a:avLst/>
          </a:prstGeom>
        </p:spPr>
        <p:txBody>
          <a:bodyPr/>
          <a:lstStyle>
            <a:lvl1pPr algn="r">
              <a:defRPr sz="2800" b="1" i="0" baseline="0"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fld id="{EE564337-EC0D-514C-8926-9471E1A66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B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>
              <a:latin typeface="Open Sans" panose="020B06060305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204" y="2935014"/>
            <a:ext cx="10335794" cy="2888152"/>
          </a:xfrm>
          <a:prstGeom prst="rect">
            <a:avLst/>
          </a:prstGeom>
        </p:spPr>
        <p:txBody>
          <a:bodyPr lIns="0" anchor="t" anchorCtr="0"/>
          <a:lstStyle>
            <a:lvl1pPr>
              <a:defRPr sz="4000" b="1" i="0" cap="all" baseline="0">
                <a:ln w="19050">
                  <a:solidFill>
                    <a:schemeClr val="bg1"/>
                  </a:solidFill>
                </a:ln>
                <a:noFill/>
                <a:latin typeface="Poppins SemiBold" panose="00000700000000000000" pitchFamily="2" charset="0"/>
                <a:ea typeface="Open Sans" charset="0"/>
                <a:cs typeface="Poppins SemiBold" panose="000007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13"/>
          </p:nvPr>
        </p:nvSpPr>
        <p:spPr>
          <a:xfrm>
            <a:off x="1046204" y="949930"/>
            <a:ext cx="10335794" cy="1766888"/>
          </a:xfrm>
          <a:prstGeom prst="rect">
            <a:avLst/>
          </a:prstGeom>
        </p:spPr>
        <p:txBody>
          <a:bodyPr lIns="0" anchor="b" anchorCtr="0"/>
          <a:lstStyle>
            <a:lvl1pPr marL="0" indent="0">
              <a:buFontTx/>
              <a:buNone/>
              <a:defRPr b="1" i="0" cap="all" baseline="0">
                <a:latin typeface="Poppins SemiBold" panose="00000700000000000000" pitchFamily="2" charset="0"/>
                <a:ea typeface="Open Sans" charset="0"/>
                <a:cs typeface="Poppins SemiBold" panose="00000700000000000000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694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Graph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2495550" y="2420887"/>
            <a:ext cx="8713788" cy="32401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32000" y="1484784"/>
            <a:ext cx="11165217" cy="576263"/>
          </a:xfrm>
        </p:spPr>
        <p:txBody>
          <a:bodyPr/>
          <a:lstStyle>
            <a:lvl1pPr>
              <a:defRPr lang="en-GB" sz="2400" b="1" i="0" kern="1200" dirty="0">
                <a:solidFill>
                  <a:srgbClr val="612492"/>
                </a:solidFill>
                <a:latin typeface="Verdana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88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65AF5E85-9184-7E4A-B179-B5D44678A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08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68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cap="all" baseline="0">
          <a:solidFill>
            <a:schemeClr val="tx1"/>
          </a:solidFill>
          <a:latin typeface="Poppins SemiBold" panose="00000700000000000000" pitchFamily="2" charset="0"/>
          <a:ea typeface="+mj-ea"/>
          <a:cs typeface="Poppins SemiBold" panose="000007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4BC20A-21FE-1C95-E4E5-EE3ED4354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178472" y="5643488"/>
            <a:ext cx="2013527" cy="1214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719999"/>
            <a:ext cx="10571998" cy="1473011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34" y="6041362"/>
            <a:ext cx="8454465" cy="4905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aseline="0">
                <a:solidFill>
                  <a:schemeClr val="tx1"/>
                </a:solidFill>
                <a:latin typeface="Open Sans" charset="0"/>
              </a:defRPr>
            </a:lvl1pPr>
          </a:lstStyle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11382000" y="6726194"/>
            <a:ext cx="810000" cy="131806"/>
          </a:xfrm>
          <a:prstGeom prst="rect">
            <a:avLst/>
          </a:prstGeom>
          <a:solidFill>
            <a:srgbClr val="0F0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0" i="0">
                <a:latin typeface="Open Sans" panose="020B0606030504020204" pitchFamily="34" charset="0"/>
              </a:rPr>
              <a:t> 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-2589" y="1200150"/>
            <a:ext cx="609455" cy="48174"/>
          </a:xfrm>
          <a:prstGeom prst="rect">
            <a:avLst/>
          </a:prstGeom>
          <a:solidFill>
            <a:srgbClr val="0F0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0" i="0">
                <a:latin typeface="Open Sans" panose="020B0606030504020204" pitchFamily="34" charset="0"/>
              </a:rPr>
              <a:t> 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AFB2AB3-142C-6E47-AAB6-ED694BA82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7124" y="6161187"/>
            <a:ext cx="1062155" cy="490599"/>
          </a:xfrm>
          <a:prstGeom prst="rect">
            <a:avLst/>
          </a:prstGeom>
        </p:spPr>
        <p:txBody>
          <a:bodyPr/>
          <a:lstStyle>
            <a:lvl1pPr algn="r">
              <a:defRPr sz="2800" b="1" i="0" baseline="0"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fld id="{EE564337-EC0D-514C-8926-9471E1A66B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6F08CA4B-1EEA-084D-E6BC-8A4F5CE12813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02138" y="6066405"/>
            <a:ext cx="1893699" cy="5297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69" r:id="rId4"/>
    <p:sldLayoutId id="2147483683" r:id="rId5"/>
    <p:sldLayoutId id="2147483684" r:id="rId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 cap="all" baseline="0">
          <a:solidFill>
            <a:schemeClr val="bg2">
              <a:lumMod val="50000"/>
            </a:schemeClr>
          </a:solidFill>
          <a:latin typeface="Poppins SemiBold" panose="00000700000000000000" pitchFamily="2" charset="0"/>
          <a:ea typeface="+mj-ea"/>
          <a:cs typeface="Poppins SemiBold" panose="00000700000000000000" pitchFamily="2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 baseline="0">
          <a:solidFill>
            <a:schemeClr val="tx1"/>
          </a:solidFill>
          <a:effectLst/>
          <a:latin typeface="Open Sans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 baseline="0">
          <a:solidFill>
            <a:schemeClr val="tx1"/>
          </a:solidFill>
          <a:effectLst/>
          <a:latin typeface="Open Sans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 baseline="0">
          <a:solidFill>
            <a:schemeClr val="tx1"/>
          </a:solidFill>
          <a:effectLst/>
          <a:latin typeface="Open Sans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 baseline="0">
          <a:solidFill>
            <a:schemeClr val="tx1"/>
          </a:solidFill>
          <a:effectLst/>
          <a:latin typeface="Open Sans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 baseline="0">
          <a:solidFill>
            <a:schemeClr val="tx1"/>
          </a:solidFill>
          <a:effectLst/>
          <a:latin typeface="Open Sans" charset="0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4BC20A-21FE-1C95-E4E5-EE3ED4354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556222" y="4664990"/>
            <a:ext cx="3635778" cy="219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719999"/>
            <a:ext cx="10571998" cy="1473011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34" y="6041362"/>
            <a:ext cx="8454465" cy="4905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aseline="0">
                <a:solidFill>
                  <a:schemeClr val="tx1"/>
                </a:solidFill>
                <a:latin typeface="Open Sans" charset="0"/>
              </a:defRPr>
            </a:lvl1pPr>
          </a:lstStyle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11382000" y="6726194"/>
            <a:ext cx="810000" cy="131806"/>
          </a:xfrm>
          <a:prstGeom prst="rect">
            <a:avLst/>
          </a:prstGeom>
          <a:solidFill>
            <a:srgbClr val="0F0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 userDrawn="1"/>
        </p:nvSpPr>
        <p:spPr>
          <a:xfrm>
            <a:off x="-2589" y="1200150"/>
            <a:ext cx="609455" cy="48174"/>
          </a:xfrm>
          <a:prstGeom prst="rect">
            <a:avLst/>
          </a:prstGeom>
          <a:solidFill>
            <a:srgbClr val="0F0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AFB2AB3-142C-6E47-AAB6-ED694BA82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7124" y="6161187"/>
            <a:ext cx="1062155" cy="490599"/>
          </a:xfrm>
          <a:prstGeom prst="rect">
            <a:avLst/>
          </a:prstGeom>
        </p:spPr>
        <p:txBody>
          <a:bodyPr/>
          <a:lstStyle>
            <a:lvl1pPr algn="r">
              <a:defRPr sz="2800" b="1" i="0" baseline="0"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fld id="{EE564337-EC0D-514C-8926-9471E1A66B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6F08CA4B-1EEA-084D-E6BC-8A4F5CE1281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2138" y="6066405"/>
            <a:ext cx="1893699" cy="5297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 cap="all" baseline="0">
          <a:solidFill>
            <a:schemeClr val="bg2">
              <a:lumMod val="50000"/>
            </a:schemeClr>
          </a:solidFill>
          <a:latin typeface="Poppins SemiBold" panose="00000700000000000000" pitchFamily="2" charset="0"/>
          <a:ea typeface="+mj-ea"/>
          <a:cs typeface="Poppins SemiBold" panose="00000700000000000000" pitchFamily="2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 baseline="0">
          <a:solidFill>
            <a:schemeClr val="tx1"/>
          </a:solidFill>
          <a:effectLst/>
          <a:latin typeface="Open Sans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 baseline="0">
          <a:solidFill>
            <a:schemeClr val="tx1"/>
          </a:solidFill>
          <a:effectLst/>
          <a:latin typeface="Open Sans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 baseline="0">
          <a:solidFill>
            <a:schemeClr val="tx1"/>
          </a:solidFill>
          <a:effectLst/>
          <a:latin typeface="Open Sans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 baseline="0">
          <a:solidFill>
            <a:schemeClr val="tx1"/>
          </a:solidFill>
          <a:effectLst/>
          <a:latin typeface="Open Sans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 baseline="0">
          <a:solidFill>
            <a:schemeClr val="tx1"/>
          </a:solidFill>
          <a:effectLst/>
          <a:latin typeface="Open Sans" charset="0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zenodo.org/doi/10.5281/zenodo.1001755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70360FE-F75E-58B7-EBC3-46D716A9133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78E48A-B0C0-733A-1134-183D1FDC3A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31677" y="1776612"/>
            <a:ext cx="7195087" cy="2043514"/>
          </a:xfrm>
        </p:spPr>
        <p:txBody>
          <a:bodyPr/>
          <a:lstStyle/>
          <a:p>
            <a:r>
              <a:rPr lang="en-GB" sz="48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Aptos Display" panose="020B0004020202020204" pitchFamily="34" charset="0"/>
                <a:cs typeface="Aptos Display" panose="020B0004020202020204" pitchFamily="34" charset="0"/>
              </a:rPr>
              <a:t>Everything you need to know about Action Plans</a:t>
            </a:r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GB" dirty="0">
              <a:ln w="19050">
                <a:noFill/>
              </a:ln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F6930725-0704-932A-3558-3E882B542518}"/>
              </a:ext>
            </a:extLst>
          </p:cNvPr>
          <p:cNvSpPr txBox="1"/>
          <p:nvPr/>
        </p:nvSpPr>
        <p:spPr>
          <a:xfrm>
            <a:off x="1431677" y="4986344"/>
            <a:ext cx="7306448" cy="307777"/>
          </a:xfrm>
          <a:prstGeom prst="rect">
            <a:avLst/>
          </a:prstGeom>
          <a:noFill/>
        </p:spPr>
        <p:txBody>
          <a:bodyPr wrap="square" lIns="0" tIns="45720" rIns="0" bIns="45720" rtlCol="0" anchor="t">
            <a:spAutoFit/>
          </a:bodyPr>
          <a:lstStyle/>
          <a:p>
            <a:r>
              <a:rPr lang="en-US" sz="1400" b="1" spc="300" dirty="0">
                <a:solidFill>
                  <a:srgbClr val="41E8FF"/>
                </a:solidFill>
                <a:latin typeface="Poppins"/>
                <a:ea typeface="Lato"/>
                <a:cs typeface="Poppins"/>
              </a:rPr>
              <a:t>29</a:t>
            </a:r>
            <a:r>
              <a:rPr lang="en-US" sz="1400" b="1" spc="300" baseline="30000" dirty="0">
                <a:solidFill>
                  <a:srgbClr val="41E8FF"/>
                </a:solidFill>
                <a:latin typeface="Poppins"/>
                <a:ea typeface="Lato"/>
                <a:cs typeface="Poppins"/>
              </a:rPr>
              <a:t>TH</a:t>
            </a:r>
            <a:r>
              <a:rPr lang="en-US" sz="1400" b="1" spc="300" dirty="0">
                <a:solidFill>
                  <a:srgbClr val="41E8FF"/>
                </a:solidFill>
                <a:latin typeface="Poppins"/>
                <a:ea typeface="Lato"/>
                <a:cs typeface="Poppins"/>
              </a:rPr>
              <a:t> APRIL 2024</a:t>
            </a:r>
            <a:endParaRPr lang="en-US" sz="1400" b="1" spc="300" dirty="0">
              <a:solidFill>
                <a:srgbClr val="41E8FF"/>
              </a:solidFill>
              <a:latin typeface="Poppins" panose="00000500000000000000" pitchFamily="2" charset="0"/>
              <a:ea typeface="Lato" panose="020F0502020204030203" pitchFamily="34" charset="0"/>
              <a:cs typeface="Poppins" panose="000005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5E1467-6D71-5536-1FCF-50C8C6C6C77E}"/>
              </a:ext>
            </a:extLst>
          </p:cNvPr>
          <p:cNvSpPr txBox="1"/>
          <p:nvPr/>
        </p:nvSpPr>
        <p:spPr>
          <a:xfrm>
            <a:off x="1364300" y="5275266"/>
            <a:ext cx="6451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7F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GRACE MURKETT, UNIVERSITY OF STRATHCLYDE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28D9C10-B81F-963B-73CD-2BA60BCE4CB0}"/>
              </a:ext>
            </a:extLst>
          </p:cNvPr>
          <p:cNvSpPr txBox="1">
            <a:spLocks/>
          </p:cNvSpPr>
          <p:nvPr/>
        </p:nvSpPr>
        <p:spPr>
          <a:xfrm>
            <a:off x="1431676" y="3867242"/>
            <a:ext cx="7195087" cy="2043514"/>
          </a:xfrm>
          <a:prstGeom prst="rect">
            <a:avLst/>
          </a:prstGeom>
        </p:spPr>
        <p:txBody>
          <a:bodyPr l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800" b="1" i="0" kern="1200" cap="all" baseline="0">
                <a:ln w="19050">
                  <a:solidFill>
                    <a:schemeClr val="bg1"/>
                  </a:solidFill>
                </a:ln>
                <a:solidFill>
                  <a:srgbClr val="0F0F55"/>
                </a:solidFill>
                <a:latin typeface="Poppins SemiBold" panose="00000700000000000000" pitchFamily="2" charset="0"/>
                <a:ea typeface="Open Sans" charset="0"/>
                <a:cs typeface="Poppins SemiBold" panose="000007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i="1" dirty="0">
                <a:ln w="19050">
                  <a:noFill/>
                </a:ln>
              </a:rPr>
              <a:t>REFLECTIONS from the University of Strathclyde </a:t>
            </a:r>
          </a:p>
        </p:txBody>
      </p:sp>
    </p:spTree>
    <p:extLst>
      <p:ext uri="{BB962C8B-B14F-4D97-AF65-F5344CB8AC3E}">
        <p14:creationId xmlns:p14="http://schemas.microsoft.com/office/powerpoint/2010/main" val="3780280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C4E55A-BAAE-4FBD-ABDD-E25B97E1628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D386337-553D-E46D-1F1D-C43F090D1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Poppins SemiBold"/>
                <a:cs typeface="Poppins SemiBold"/>
              </a:rPr>
              <a:t>STRATHCLYDE CONTEXT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965500-8358-EE87-CBE6-B400E91D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4337-EC0D-514C-8926-9471E1A66B46}" type="slidenum">
              <a:rPr lang="en-US" dirty="0" smtClean="0"/>
              <a:pPr/>
              <a:t>2</a:t>
            </a:fld>
            <a:endParaRPr lang="en-US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11BF63B8-4F89-2334-C162-7467D1924BA6}"/>
              </a:ext>
            </a:extLst>
          </p:cNvPr>
          <p:cNvSpPr>
            <a:spLocks noGrp="1"/>
          </p:cNvSpPr>
          <p:nvPr/>
        </p:nvSpPr>
        <p:spPr>
          <a:xfrm>
            <a:off x="867795" y="1716300"/>
            <a:ext cx="9390063" cy="4421700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8B9FF"/>
              </a:buClr>
              <a:buFont typeface="Arial" charset="0"/>
              <a:buChar char="•"/>
              <a:defRPr sz="1800" kern="1200" baseline="0">
                <a:solidFill>
                  <a:schemeClr val="tx1"/>
                </a:solidFill>
                <a:effectLst/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0D29F9"/>
              </a:buClr>
              <a:buFont typeface="Courier New" charset="0"/>
              <a:buChar char="o"/>
              <a:defRPr sz="1600" kern="1200" baseline="0">
                <a:solidFill>
                  <a:schemeClr val="tx1"/>
                </a:solidFill>
                <a:effectLst/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8B9FF"/>
              </a:buClr>
              <a:buFont typeface="Wingdings" charset="2"/>
              <a:buChar char="§"/>
              <a:defRPr sz="1400" kern="1200" baseline="0">
                <a:solidFill>
                  <a:schemeClr val="tx1"/>
                </a:solidFill>
                <a:effectLst/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0D29F9"/>
              </a:buClr>
              <a:buFont typeface="Wingdings" charset="2"/>
              <a:buChar char="q"/>
              <a:defRPr sz="1200" kern="1200" baseline="0">
                <a:solidFill>
                  <a:schemeClr val="tx1"/>
                </a:solidFill>
                <a:effectLst/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8B9FF"/>
              </a:buClr>
              <a:buFont typeface="Arial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3999"/>
              </a:lnSpc>
              <a:spcAft>
                <a:spcPts val="800"/>
              </a:spcAft>
            </a:pPr>
            <a:r>
              <a:rPr lang="en-GB" b="1" dirty="0">
                <a:solidFill>
                  <a:srgbClr val="0070C0"/>
                </a:solidFill>
                <a:latin typeface="Poppins"/>
                <a:cs typeface="Poppins"/>
              </a:rPr>
              <a:t>Strathclyde is a socially progressive and values-led institution</a:t>
            </a:r>
            <a:endParaRPr lang="en-GB" dirty="0">
              <a:latin typeface="Poppins"/>
              <a:cs typeface="Poppins"/>
            </a:endParaRPr>
          </a:p>
          <a:p>
            <a:pPr>
              <a:lnSpc>
                <a:spcPct val="113999"/>
              </a:lnSpc>
              <a:spcAft>
                <a:spcPts val="800"/>
              </a:spcAft>
            </a:pPr>
            <a:r>
              <a:rPr lang="en-GB" dirty="0">
                <a:latin typeface="Poppins"/>
                <a:cs typeface="Poppins"/>
              </a:rPr>
              <a:t>Actively embedding responsible research assessment prior to signing ARRA</a:t>
            </a:r>
          </a:p>
          <a:p>
            <a:pPr>
              <a:lnSpc>
                <a:spcPct val="113999"/>
              </a:lnSpc>
              <a:spcAft>
                <a:spcPts val="800"/>
              </a:spcAft>
            </a:pPr>
            <a:r>
              <a:rPr lang="en-GB" dirty="0">
                <a:latin typeface="Poppins"/>
                <a:cs typeface="Poppins"/>
              </a:rPr>
              <a:t>Given our values and strategic objectives, advancing responsible research assessment is essential, not optional</a:t>
            </a:r>
          </a:p>
          <a:p>
            <a:pPr>
              <a:lnSpc>
                <a:spcPct val="113999"/>
              </a:lnSpc>
              <a:spcAft>
                <a:spcPts val="800"/>
              </a:spcAft>
            </a:pPr>
            <a:r>
              <a:rPr lang="en-GB" b="1" dirty="0">
                <a:solidFill>
                  <a:srgbClr val="0070C0"/>
                </a:solidFill>
                <a:latin typeface="Poppins"/>
                <a:cs typeface="Poppins"/>
              </a:rPr>
              <a:t>Strathclyde joined CoARA shortly after ARRA was published</a:t>
            </a:r>
          </a:p>
          <a:p>
            <a:pPr>
              <a:lnSpc>
                <a:spcPct val="113999"/>
              </a:lnSpc>
              <a:spcAft>
                <a:spcPts val="800"/>
              </a:spcAft>
            </a:pPr>
            <a:r>
              <a:rPr lang="en-GB" dirty="0">
                <a:latin typeface="Poppins"/>
                <a:cs typeface="Poppins"/>
              </a:rPr>
              <a:t>Rapid decision possible due to existing groundwork</a:t>
            </a:r>
          </a:p>
          <a:p>
            <a:pPr>
              <a:lnSpc>
                <a:spcPct val="113999"/>
              </a:lnSpc>
              <a:spcAft>
                <a:spcPts val="800"/>
              </a:spcAft>
            </a:pPr>
            <a:r>
              <a:rPr lang="en-GB" dirty="0">
                <a:latin typeface="Poppins"/>
                <a:cs typeface="Poppins"/>
              </a:rPr>
              <a:t>Communicated the link to institutional values and identity to Senior University Leaders</a:t>
            </a:r>
          </a:p>
          <a:p>
            <a:pPr>
              <a:lnSpc>
                <a:spcPct val="113999"/>
              </a:lnSpc>
              <a:spcAft>
                <a:spcPts val="800"/>
              </a:spcAft>
            </a:pPr>
            <a:r>
              <a:rPr lang="en-GB" dirty="0">
                <a:latin typeface="Poppins"/>
                <a:cs typeface="Poppins"/>
              </a:rPr>
              <a:t>Explained the collaborative rather than competitive approach, recognising the autonomy of institutions and each one’s unique reform journey.</a:t>
            </a:r>
          </a:p>
          <a:p>
            <a:pPr>
              <a:lnSpc>
                <a:spcPct val="113999"/>
              </a:lnSpc>
              <a:spcAft>
                <a:spcPts val="800"/>
              </a:spcAft>
            </a:pPr>
            <a:endParaRPr lang="en-GB" dirty="0">
              <a:latin typeface="Poppins"/>
              <a:cs typeface="Poppins"/>
            </a:endParaRPr>
          </a:p>
          <a:p>
            <a:pPr marL="0" indent="0">
              <a:lnSpc>
                <a:spcPct val="113999"/>
              </a:lnSpc>
              <a:spcAft>
                <a:spcPts val="800"/>
              </a:spcAft>
              <a:buNone/>
            </a:pPr>
            <a:endParaRPr lang="en-US" dirty="0"/>
          </a:p>
          <a:p>
            <a:pPr>
              <a:lnSpc>
                <a:spcPct val="113999"/>
              </a:lnSpc>
              <a:spcAft>
                <a:spcPts val="800"/>
              </a:spcAft>
            </a:pPr>
            <a:endParaRPr lang="en-GB" dirty="0">
              <a:solidFill>
                <a:srgbClr val="000000"/>
              </a:solidFill>
              <a:latin typeface="Poppins"/>
              <a:cs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1943501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D7601A8-2DB0-252B-9F29-2D0CA61B09B9}"/>
              </a:ext>
            </a:extLst>
          </p:cNvPr>
          <p:cNvSpPr/>
          <p:nvPr/>
        </p:nvSpPr>
        <p:spPr>
          <a:xfrm>
            <a:off x="0" y="-10929"/>
            <a:ext cx="12192000" cy="6858000"/>
          </a:xfrm>
          <a:prstGeom prst="rect">
            <a:avLst/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D386337-553D-E46D-1F1D-C43F090D1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Poppins SemiBold"/>
                <a:cs typeface="Poppins SemiBold"/>
              </a:rPr>
              <a:t>STRATHCLYDE’S ACTION PLAN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965500-8358-EE87-CBE6-B400E91D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4337-EC0D-514C-8926-9471E1A66B46}" type="slidenum">
              <a:rPr lang="en-US" dirty="0" smtClean="0"/>
              <a:pPr/>
              <a:t>3</a:t>
            </a:fld>
            <a:endParaRPr lang="en-US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11BF63B8-4F89-2334-C162-7467D1924BA6}"/>
              </a:ext>
            </a:extLst>
          </p:cNvPr>
          <p:cNvSpPr>
            <a:spLocks noGrp="1"/>
          </p:cNvSpPr>
          <p:nvPr/>
        </p:nvSpPr>
        <p:spPr>
          <a:xfrm>
            <a:off x="867795" y="1716300"/>
            <a:ext cx="9390063" cy="4084319"/>
          </a:xfrm>
          <a:prstGeom prst="rect">
            <a:avLst/>
          </a:prstGeom>
        </p:spPr>
        <p:txBody>
          <a:bodyPr lIns="91440" tIns="45720" rIns="91440" bIns="45720" anchor="t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8B9FF"/>
              </a:buClr>
              <a:buFont typeface="Arial" charset="0"/>
              <a:buChar char="•"/>
              <a:defRPr sz="1800" kern="1200" baseline="0">
                <a:solidFill>
                  <a:schemeClr val="tx1"/>
                </a:solidFill>
                <a:effectLst/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0D29F9"/>
              </a:buClr>
              <a:buFont typeface="Courier New" charset="0"/>
              <a:buChar char="o"/>
              <a:defRPr sz="1600" kern="1200" baseline="0">
                <a:solidFill>
                  <a:schemeClr val="tx1"/>
                </a:solidFill>
                <a:effectLst/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8B9FF"/>
              </a:buClr>
              <a:buFont typeface="Wingdings" charset="2"/>
              <a:buChar char="§"/>
              <a:defRPr sz="1400" kern="1200" baseline="0">
                <a:solidFill>
                  <a:schemeClr val="tx1"/>
                </a:solidFill>
                <a:effectLst/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0D29F9"/>
              </a:buClr>
              <a:buFont typeface="Wingdings" charset="2"/>
              <a:buChar char="q"/>
              <a:defRPr sz="1200" kern="1200" baseline="0">
                <a:solidFill>
                  <a:schemeClr val="tx1"/>
                </a:solidFill>
                <a:effectLst/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8B9FF"/>
              </a:buClr>
              <a:buFont typeface="Arial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3999"/>
              </a:lnSpc>
              <a:spcAft>
                <a:spcPts val="800"/>
              </a:spcAft>
              <a:buNone/>
            </a:pPr>
            <a:r>
              <a:rPr lang="en-GB" sz="2200" b="1" u="sng" dirty="0">
                <a:solidFill>
                  <a:srgbClr val="0070C0"/>
                </a:solidFill>
                <a:latin typeface="Poppins"/>
                <a:cs typeface="Poppins"/>
              </a:rPr>
              <a:t>Our vision for reform</a:t>
            </a:r>
            <a:endParaRPr lang="en-GB" sz="2200" b="1" u="sng" dirty="0">
              <a:latin typeface="Poppins"/>
              <a:cs typeface="Poppins"/>
            </a:endParaRPr>
          </a:p>
          <a:p>
            <a:pPr marL="285750" indent="-285750">
              <a:lnSpc>
                <a:spcPct val="122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ea typeface="Calibri" panose="020F0502020204030204" pitchFamily="34" charset="0"/>
              </a:rPr>
              <a:t>We will deliver </a:t>
            </a:r>
            <a:r>
              <a:rPr lang="en-GB" sz="1800" b="1" dirty="0">
                <a:solidFill>
                  <a:srgbClr val="0070C0"/>
                </a:solidFill>
                <a:effectLst/>
                <a:ea typeface="Calibri" panose="020F0502020204030204" pitchFamily="34" charset="0"/>
              </a:rPr>
              <a:t>a coordinated approach </a:t>
            </a:r>
            <a:r>
              <a:rPr lang="en-GB" sz="1800" dirty="0">
                <a:effectLst/>
                <a:ea typeface="Calibri" panose="020F0502020204030204" pitchFamily="34" charset="0"/>
              </a:rPr>
              <a:t>to embed responsible research assessment practices across the institution, thereby supporting sustainable and diversified research quality, strengthening the research culture, and promoting research integrity.</a:t>
            </a:r>
          </a:p>
          <a:p>
            <a:pPr marL="285750" indent="-285750">
              <a:lnSpc>
                <a:spcPct val="122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ea typeface="Calibri" panose="020F0502020204030204" pitchFamily="34" charset="0"/>
              </a:rPr>
              <a:t>We </a:t>
            </a:r>
            <a:r>
              <a:rPr lang="en-GB" sz="1800" dirty="0">
                <a:effectLst/>
                <a:ea typeface="Calibri" panose="020F0502020204030204" pitchFamily="34" charset="0"/>
              </a:rPr>
              <a:t>will establish an institutional </a:t>
            </a:r>
            <a:r>
              <a:rPr lang="en-GB" sz="1800" b="1" dirty="0">
                <a:solidFill>
                  <a:srgbClr val="0070C0"/>
                </a:solidFill>
                <a:effectLst/>
                <a:ea typeface="Calibri" panose="020F0502020204030204" pitchFamily="34" charset="0"/>
              </a:rPr>
              <a:t>Responsible Research Assessment Framework </a:t>
            </a:r>
            <a:r>
              <a:rPr lang="en-GB" sz="1800" dirty="0">
                <a:effectLst/>
                <a:ea typeface="Calibri" panose="020F0502020204030204" pitchFamily="34" charset="0"/>
              </a:rPr>
              <a:t>to promote comprehensive reform, overseen by a </a:t>
            </a:r>
            <a:r>
              <a:rPr lang="en-GB" sz="1800" b="1" dirty="0">
                <a:solidFill>
                  <a:srgbClr val="0070C0"/>
                </a:solidFill>
                <a:effectLst/>
                <a:ea typeface="Calibri" panose="020F0502020204030204" pitchFamily="34" charset="0"/>
              </a:rPr>
              <a:t>dedicated Working Group </a:t>
            </a:r>
            <a:r>
              <a:rPr lang="en-GB" sz="1800" dirty="0">
                <a:effectLst/>
                <a:ea typeface="Calibri" panose="020F0502020204030204" pitchFamily="34" charset="0"/>
              </a:rPr>
              <a:t>with representatives from the groups responsible for delivery of research assessment processes.</a:t>
            </a:r>
          </a:p>
          <a:p>
            <a:pPr marL="285750" indent="-285750">
              <a:lnSpc>
                <a:spcPct val="122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ea typeface="Calibri" panose="020F0502020204030204" pitchFamily="34" charset="0"/>
              </a:rPr>
              <a:t>Throughout the process, the Working Group will </a:t>
            </a:r>
            <a:r>
              <a:rPr lang="en-GB" sz="1800" b="1" dirty="0">
                <a:solidFill>
                  <a:srgbClr val="0070C0"/>
                </a:solidFill>
                <a:effectLst/>
                <a:ea typeface="Calibri" panose="020F0502020204030204" pitchFamily="34" charset="0"/>
              </a:rPr>
              <a:t>regularly engage with the diverse research community</a:t>
            </a:r>
            <a:r>
              <a:rPr lang="en-GB" sz="1800" dirty="0">
                <a:effectLst/>
                <a:ea typeface="Calibri" panose="020F0502020204030204" pitchFamily="34" charset="0"/>
              </a:rPr>
              <a:t> to ensure reforms are appropriate and of benefit.</a:t>
            </a:r>
            <a:endParaRPr lang="en-US" dirty="0"/>
          </a:p>
          <a:p>
            <a:pPr>
              <a:lnSpc>
                <a:spcPct val="113999"/>
              </a:lnSpc>
              <a:spcAft>
                <a:spcPts val="800"/>
              </a:spcAft>
            </a:pPr>
            <a:endParaRPr lang="en-GB" dirty="0">
              <a:solidFill>
                <a:srgbClr val="000000"/>
              </a:solidFill>
              <a:latin typeface="Poppins"/>
              <a:cs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259891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76D4E48-BE27-B81A-BEBD-93F6941918C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D386337-553D-E46D-1F1D-C43F090D1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Poppins SemiBold"/>
                <a:cs typeface="Poppins SemiBold"/>
              </a:rPr>
              <a:t>STRATHCLYDE’S ACTION PLAN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965500-8358-EE87-CBE6-B400E91D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4337-EC0D-514C-8926-9471E1A66B46}" type="slidenum">
              <a:rPr lang="en-US" dirty="0" smtClean="0"/>
              <a:pPr/>
              <a:t>4</a:t>
            </a:fld>
            <a:endParaRPr lang="en-US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11BF63B8-4F89-2334-C162-7467D1924BA6}"/>
              </a:ext>
            </a:extLst>
          </p:cNvPr>
          <p:cNvSpPr>
            <a:spLocks noGrp="1"/>
          </p:cNvSpPr>
          <p:nvPr/>
        </p:nvSpPr>
        <p:spPr>
          <a:xfrm>
            <a:off x="867795" y="1716300"/>
            <a:ext cx="9390063" cy="4084319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8B9FF"/>
              </a:buClr>
              <a:buFont typeface="Arial" charset="0"/>
              <a:buChar char="•"/>
              <a:defRPr sz="1800" kern="1200" baseline="0">
                <a:solidFill>
                  <a:schemeClr val="tx1"/>
                </a:solidFill>
                <a:effectLst/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0D29F9"/>
              </a:buClr>
              <a:buFont typeface="Courier New" charset="0"/>
              <a:buChar char="o"/>
              <a:defRPr sz="1600" kern="1200" baseline="0">
                <a:solidFill>
                  <a:schemeClr val="tx1"/>
                </a:solidFill>
                <a:effectLst/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8B9FF"/>
              </a:buClr>
              <a:buFont typeface="Wingdings" charset="2"/>
              <a:buChar char="§"/>
              <a:defRPr sz="1400" kern="1200" baseline="0">
                <a:solidFill>
                  <a:schemeClr val="tx1"/>
                </a:solidFill>
                <a:effectLst/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0D29F9"/>
              </a:buClr>
              <a:buFont typeface="Wingdings" charset="2"/>
              <a:buChar char="q"/>
              <a:defRPr sz="1200" kern="1200" baseline="0">
                <a:solidFill>
                  <a:schemeClr val="tx1"/>
                </a:solidFill>
                <a:effectLst/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8B9FF"/>
              </a:buClr>
              <a:buFont typeface="Arial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3999"/>
              </a:lnSpc>
              <a:spcAft>
                <a:spcPts val="800"/>
              </a:spcAft>
              <a:buNone/>
            </a:pPr>
            <a:r>
              <a:rPr lang="en-GB" sz="2000" b="1" u="sng" dirty="0">
                <a:solidFill>
                  <a:srgbClr val="0070C0"/>
                </a:solidFill>
                <a:latin typeface="Poppins"/>
                <a:cs typeface="Poppins"/>
              </a:rPr>
              <a:t>Our action plan</a:t>
            </a:r>
            <a:endParaRPr lang="en-GB" sz="2000" u="sng" dirty="0">
              <a:latin typeface="Poppins"/>
              <a:cs typeface="Poppins"/>
            </a:endParaRPr>
          </a:p>
          <a:p>
            <a:pPr marL="0" indent="0">
              <a:lnSpc>
                <a:spcPct val="113999"/>
              </a:lnSpc>
              <a:spcAft>
                <a:spcPts val="800"/>
              </a:spcAft>
              <a:buNone/>
            </a:pPr>
            <a:endParaRPr lang="en-GB" dirty="0">
              <a:latin typeface="Poppins"/>
              <a:cs typeface="Poppins"/>
            </a:endParaRPr>
          </a:p>
          <a:p>
            <a:pPr marL="0" indent="0">
              <a:lnSpc>
                <a:spcPct val="113999"/>
              </a:lnSpc>
              <a:spcAft>
                <a:spcPts val="800"/>
              </a:spcAft>
              <a:buNone/>
            </a:pPr>
            <a:endParaRPr lang="en-US" dirty="0"/>
          </a:p>
          <a:p>
            <a:pPr>
              <a:lnSpc>
                <a:spcPct val="113999"/>
              </a:lnSpc>
              <a:spcAft>
                <a:spcPts val="800"/>
              </a:spcAft>
            </a:pPr>
            <a:endParaRPr lang="en-GB" dirty="0">
              <a:solidFill>
                <a:srgbClr val="000000"/>
              </a:solidFill>
              <a:latin typeface="Poppins"/>
              <a:cs typeface="Poppins"/>
            </a:endParaRP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864DDD00-9735-4259-01F7-F9C77D36A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16" y="2415496"/>
            <a:ext cx="2283186" cy="225219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 algn="ctr">
            <a:solidFill>
              <a:srgbClr val="5B9BD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2024</a:t>
            </a: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br>
              <a:rPr lang="en-GB" altLang="en-US" sz="1400" b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Establish and Engage</a:t>
            </a:r>
            <a:endParaRPr lang="en-US">
              <a:latin typeface="Arial"/>
              <a:cs typeface="Arial"/>
            </a:endParaRPr>
          </a:p>
          <a:p>
            <a:pPr marL="182245" marR="0" lvl="0" indent="-182245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lang="en-GB" altLang="en-US" sz="14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dentify challenges and opportunities (with research community!)</a:t>
            </a:r>
            <a:endParaRPr lang="en-GB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182245" marR="0" lvl="0" indent="-18224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Establish working group</a:t>
            </a:r>
            <a:endParaRPr lang="en-GB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245" marR="0" lvl="0" indent="-18224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lang="en-GB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Influence REF 2029 policy development</a:t>
            </a:r>
            <a:endParaRPr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74757871-6CF1-3572-F6A7-A883AA2BB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6593" y="2414495"/>
            <a:ext cx="2283186" cy="22541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 algn="ctr">
            <a:solidFill>
              <a:srgbClr val="5B9BD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2025</a:t>
            </a: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br>
              <a:rPr lang="en-GB" altLang="en-US" sz="1400" b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Review and Revise</a:t>
            </a:r>
            <a:endParaRPr lang="en-US">
              <a:latin typeface="Arial"/>
              <a:cs typeface="Arial"/>
            </a:endParaRPr>
          </a:p>
          <a:p>
            <a:pPr marL="182245" marR="0" lvl="0" indent="-182245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Design reforms and develop resources</a:t>
            </a:r>
            <a:endParaRPr lang="en-GB" alt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245" marR="0" lvl="0" indent="-18224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Promote transparency in reforms</a:t>
            </a:r>
            <a:endParaRPr lang="en-GB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245" marR="0" lvl="0" indent="-18224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lang="en-GB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Influence REF 2029 policy development</a:t>
            </a:r>
            <a:endParaRPr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7DFC9833-2BCA-341E-E7B9-D72CD7DEE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9270" y="2414495"/>
            <a:ext cx="2283186" cy="22541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 algn="ctr">
            <a:solidFill>
              <a:srgbClr val="5B9BD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2026</a:t>
            </a:r>
            <a:br>
              <a:rPr lang="en-GB" altLang="en-US" sz="1400" b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Implement and Innovate</a:t>
            </a:r>
            <a:endParaRPr lang="en-US" dirty="0">
              <a:latin typeface="Arial"/>
              <a:cs typeface="Arial"/>
            </a:endParaRPr>
          </a:p>
          <a:p>
            <a:pPr marL="182245" marR="0" lvl="0" indent="-182245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Implement and monitor ongoing reforms </a:t>
            </a:r>
            <a:endParaRPr lang="en-GB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245" marR="0" lvl="0" indent="-18224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lang="en-GB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Adapt reforms as necessary</a:t>
            </a:r>
            <a:endParaRPr lang="en-GB" altLang="en-US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245" marR="0" lvl="0" indent="-18224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Prepare for REF 2029 submission in line with responsible practices</a:t>
            </a:r>
            <a:endParaRPr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5">
            <a:extLst>
              <a:ext uri="{FF2B5EF4-FFF2-40B4-BE49-F238E27FC236}">
                <a16:creationId xmlns:a16="http://schemas.microsoft.com/office/drawing/2014/main" id="{9070E334-DEF2-FF03-D8DD-E2D6533CC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1870" y="2414495"/>
            <a:ext cx="2281249" cy="22541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 algn="ctr">
            <a:solidFill>
              <a:srgbClr val="5B9BD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2027</a:t>
            </a:r>
            <a:br>
              <a:rPr lang="en-GB" altLang="en-US" sz="1400" b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Refine and</a:t>
            </a:r>
            <a:r>
              <a:rPr lang="en-GB" altLang="en-US" sz="1400" b="1" dirty="0">
                <a:solidFill>
                  <a:srgbClr val="000000"/>
                </a:solidFill>
                <a:latin typeface="Arial"/>
                <a:cs typeface="Arial"/>
              </a:rPr>
              <a:t> </a:t>
            </a: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Repeat</a:t>
            </a:r>
            <a:endParaRPr lang="en-US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182245" marR="0" lvl="0" indent="-182245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Refine reforms in response to emerging feedback and sector developments</a:t>
            </a:r>
            <a:endParaRPr lang="en-GB" alt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245" marR="0" lvl="0" indent="-18224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Prepare for REF 2029 submission in line with responsible practices</a:t>
            </a:r>
            <a:endParaRPr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6">
            <a:extLst>
              <a:ext uri="{FF2B5EF4-FFF2-40B4-BE49-F238E27FC236}">
                <a16:creationId xmlns:a16="http://schemas.microsoft.com/office/drawing/2014/main" id="{AA08208D-195B-9B0C-0A7D-6A89B634D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2612" y="2414495"/>
            <a:ext cx="2283186" cy="22541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 algn="ctr">
            <a:solidFill>
              <a:srgbClr val="5B9BD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2028</a:t>
            </a:r>
            <a:br>
              <a:rPr lang="en-GB" altLang="en-US" sz="1400" b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GB" altLang="en-US" sz="1400" b="1" dirty="0">
                <a:solidFill>
                  <a:srgbClr val="000000"/>
                </a:solidFill>
                <a:latin typeface="Arial"/>
                <a:cs typeface="Arial"/>
              </a:rPr>
              <a:t> </a:t>
            </a: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Evaluate and Evolve</a:t>
            </a:r>
            <a:endParaRPr lang="en-US" dirty="0"/>
          </a:p>
          <a:p>
            <a:pPr marL="182245" indent="-182245" defTabSz="914400" eaLnBrk="0" fontAlgn="base" hangingPunct="0">
              <a:spcBef>
                <a:spcPts val="400"/>
              </a:spcBef>
              <a:buSzPts val="1000"/>
              <a:buFont typeface="Symbol" panose="05050102010706020507" pitchFamily="18" charset="2"/>
              <a:buChar char="·"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Complete REF 2029 submission</a:t>
            </a:r>
            <a:endParaRPr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245" marR="0" lvl="0" indent="-18224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Conduct evaluation of reforms, including REF preparations</a:t>
            </a:r>
            <a:endParaRPr lang="en-GB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245" marR="0" lvl="0" indent="-18224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Develop guidance for future reforms</a:t>
            </a:r>
            <a:endParaRPr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0C81DFE-E59B-C9D8-CB04-EEA2B683B0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5398" y="4851855"/>
            <a:ext cx="1472214" cy="1472214"/>
          </a:xfrm>
          <a:prstGeom prst="rect">
            <a:avLst/>
          </a:prstGeom>
        </p:spPr>
      </p:pic>
      <p:sp>
        <p:nvSpPr>
          <p:cNvPr id="12" name="Cloud 11">
            <a:extLst>
              <a:ext uri="{FF2B5EF4-FFF2-40B4-BE49-F238E27FC236}">
                <a16:creationId xmlns:a16="http://schemas.microsoft.com/office/drawing/2014/main" id="{56AE2231-E0B8-40F4-26E2-6FF3DAE6B002}"/>
              </a:ext>
            </a:extLst>
          </p:cNvPr>
          <p:cNvSpPr/>
          <p:nvPr/>
        </p:nvSpPr>
        <p:spPr>
          <a:xfrm rot="20164169">
            <a:off x="4832831" y="5222459"/>
            <a:ext cx="1880697" cy="1020612"/>
          </a:xfrm>
          <a:prstGeom prst="cloud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1E8917-5FEF-4C53-D422-F4425C6B8B1A}"/>
              </a:ext>
            </a:extLst>
          </p:cNvPr>
          <p:cNvSpPr txBox="1"/>
          <p:nvPr/>
        </p:nvSpPr>
        <p:spPr>
          <a:xfrm rot="19698929">
            <a:off x="4869911" y="5372297"/>
            <a:ext cx="1775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Read our action plan</a:t>
            </a:r>
          </a:p>
        </p:txBody>
      </p:sp>
      <p:sp>
        <p:nvSpPr>
          <p:cNvPr id="14" name="Freeform: Shape 4">
            <a:extLst>
              <a:ext uri="{FF2B5EF4-FFF2-40B4-BE49-F238E27FC236}">
                <a16:creationId xmlns:a16="http://schemas.microsoft.com/office/drawing/2014/main" id="{126D11F0-F578-E122-01C1-548B64026CFD}"/>
              </a:ext>
            </a:extLst>
          </p:cNvPr>
          <p:cNvSpPr/>
          <p:nvPr/>
        </p:nvSpPr>
        <p:spPr>
          <a:xfrm>
            <a:off x="6309526" y="5968000"/>
            <a:ext cx="1537470" cy="247730"/>
          </a:xfrm>
          <a:custGeom>
            <a:avLst/>
            <a:gdLst>
              <a:gd name="connsiteX0" fmla="*/ 0 w 1385455"/>
              <a:gd name="connsiteY0" fmla="*/ 175491 h 365111"/>
              <a:gd name="connsiteX1" fmla="*/ 757382 w 1385455"/>
              <a:gd name="connsiteY1" fmla="*/ 360218 h 365111"/>
              <a:gd name="connsiteX2" fmla="*/ 1385455 w 1385455"/>
              <a:gd name="connsiteY2" fmla="*/ 0 h 365111"/>
              <a:gd name="connsiteX0" fmla="*/ 0 w 1696269"/>
              <a:gd name="connsiteY0" fmla="*/ 45719 h 362700"/>
              <a:gd name="connsiteX1" fmla="*/ 1068196 w 1696269"/>
              <a:gd name="connsiteY1" fmla="*/ 360218 h 362700"/>
              <a:gd name="connsiteX2" fmla="*/ 1696269 w 1696269"/>
              <a:gd name="connsiteY2" fmla="*/ 0 h 362700"/>
              <a:gd name="connsiteX0" fmla="*/ 0 w 1696269"/>
              <a:gd name="connsiteY0" fmla="*/ 45719 h 299704"/>
              <a:gd name="connsiteX1" fmla="*/ 1021273 w 1696269"/>
              <a:gd name="connsiteY1" fmla="*/ 296422 h 299704"/>
              <a:gd name="connsiteX2" fmla="*/ 1696269 w 1696269"/>
              <a:gd name="connsiteY2" fmla="*/ 0 h 299704"/>
              <a:gd name="connsiteX0" fmla="*/ 0 w 1696269"/>
              <a:gd name="connsiteY0" fmla="*/ 45719 h 247730"/>
              <a:gd name="connsiteX1" fmla="*/ 927427 w 1696269"/>
              <a:gd name="connsiteY1" fmla="*/ 243259 h 247730"/>
              <a:gd name="connsiteX2" fmla="*/ 1696269 w 1696269"/>
              <a:gd name="connsiteY2" fmla="*/ 0 h 24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6269" h="247730">
                <a:moveTo>
                  <a:pt x="0" y="45719"/>
                </a:moveTo>
                <a:cubicBezTo>
                  <a:pt x="263236" y="152707"/>
                  <a:pt x="696518" y="272508"/>
                  <a:pt x="927427" y="243259"/>
                </a:cubicBezTo>
                <a:cubicBezTo>
                  <a:pt x="1158336" y="214011"/>
                  <a:pt x="1497687" y="165485"/>
                  <a:pt x="1696269" y="0"/>
                </a:cubicBezTo>
              </a:path>
            </a:pathLst>
          </a:custGeom>
          <a:noFill/>
          <a:ln w="25400">
            <a:solidFill>
              <a:srgbClr val="0070C0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251B6C-63E6-18B3-4521-7CD4712E9C21}"/>
              </a:ext>
            </a:extLst>
          </p:cNvPr>
          <p:cNvSpPr txBox="1"/>
          <p:nvPr/>
        </p:nvSpPr>
        <p:spPr>
          <a:xfrm>
            <a:off x="7158025" y="6415844"/>
            <a:ext cx="309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0" i="0">
                <a:effectLst/>
              </a:rPr>
              <a:t>DOI: </a:t>
            </a:r>
            <a:r>
              <a:rPr lang="en-GB" sz="1400" b="0" i="0" u="sng"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10.5281/zenodo.10017552</a:t>
            </a:r>
            <a:r>
              <a:rPr lang="en-GB" sz="1400" b="0" i="0">
                <a:effectLst/>
              </a:rPr>
              <a:t>.</a:t>
            </a:r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74930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A76CB30-EED0-AE17-6D53-B59DA8A2969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EC03FB-8D42-87B0-06C3-3D1C477AB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B21F9-419C-56C7-B743-D254099D1E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8712" y="1892300"/>
            <a:ext cx="5185873" cy="3751416"/>
          </a:xfrm>
          <a:ln>
            <a:solidFill>
              <a:srgbClr val="CCECFF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0070C0"/>
                </a:solidFill>
              </a:rPr>
              <a:t>Challenges</a:t>
            </a:r>
          </a:p>
          <a:p>
            <a:r>
              <a:rPr lang="en-US" dirty="0"/>
              <a:t>Time and resources</a:t>
            </a:r>
          </a:p>
          <a:p>
            <a:r>
              <a:rPr lang="en-US">
                <a:solidFill>
                  <a:srgbClr val="000000"/>
                </a:solidFill>
              </a:rPr>
              <a:t>Multiple teams involved in research assessment</a:t>
            </a:r>
            <a:endParaRPr lang="en-US"/>
          </a:p>
          <a:p>
            <a:r>
              <a:rPr lang="en-US"/>
              <a:t>External </a:t>
            </a:r>
            <a:r>
              <a:rPr lang="en-US" dirty="0"/>
              <a:t>research assessments (REF)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EC4C15-8D6B-5401-FD0D-1C30D92C8E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15" y="1892299"/>
            <a:ext cx="5194583" cy="3751417"/>
          </a:xfrm>
          <a:ln>
            <a:solidFill>
              <a:srgbClr val="CCECFF"/>
            </a:solidFill>
          </a:ln>
        </p:spPr>
        <p:txBody>
          <a:bodyPr lIns="91440" tIns="45720" rIns="91440" bIns="45720" anchor="t"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Successes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8B9FF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Senior buy-in (and approval process)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8B9FF"/>
              </a:buClr>
              <a:buSzTx/>
              <a:buFont typeface="Arial" charset="0"/>
              <a:buChar char="•"/>
              <a:tabLst/>
              <a:defRPr/>
            </a:pPr>
            <a:r>
              <a:rPr lang="en-US" dirty="0">
                <a:solidFill>
                  <a:srgbClr val="000000"/>
                </a:solidFill>
              </a:rPr>
              <a:t>Driver for change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Roadmap for future action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8B9FF"/>
              </a:buClr>
              <a:buSzTx/>
              <a:buNone/>
              <a:tabLst/>
              <a:defRPr/>
            </a:pPr>
            <a:endParaRPr lang="en-US" dirty="0">
              <a:solidFill>
                <a:srgbClr val="000000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8B9FF"/>
              </a:buClr>
              <a:buSzTx/>
              <a:buNone/>
              <a:tabLst/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Poppins"/>
                <a:cs typeface="Poppins"/>
              </a:rPr>
              <a:t>Establishment of UK National Chapter!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8B9FF"/>
              </a:buClr>
              <a:buSzTx/>
              <a:buFont typeface="Arial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8B9FF"/>
              </a:buClr>
              <a:buSzTx/>
              <a:buFont typeface="Arial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8B9FF"/>
              </a:buClr>
              <a:buSzTx/>
              <a:buFont typeface="Arial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A6EA2-1DB8-AF05-179F-2DB24FA72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4337-EC0D-514C-8926-9471E1A66B4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95726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Conception personnalisée">
  <a:themeElements>
    <a:clrScheme name="Science Europ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D2BF9"/>
      </a:accent1>
      <a:accent2>
        <a:srgbClr val="FF7B38"/>
      </a:accent2>
      <a:accent3>
        <a:srgbClr val="A5A5A5"/>
      </a:accent3>
      <a:accent4>
        <a:srgbClr val="FFA161"/>
      </a:accent4>
      <a:accent5>
        <a:srgbClr val="48B9FF"/>
      </a:accent5>
      <a:accent6>
        <a:srgbClr val="79EF43"/>
      </a:accent6>
      <a:hlink>
        <a:srgbClr val="0D28F9"/>
      </a:hlink>
      <a:folHlink>
        <a:srgbClr val="F73749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01-Template-PowerPoint.pptx" id="{36BBF9F6-8A6A-4FCD-9370-6E6FEA191B33}" vid="{E1B315BA-4AAE-4D5D-99F2-1E8175BC6372}"/>
    </a:ext>
  </a:extLst>
</a:theme>
</file>

<file path=ppt/theme/theme2.xml><?xml version="1.0" encoding="utf-8"?>
<a:theme xmlns:a="http://schemas.openxmlformats.org/drawingml/2006/main" name="Concis">
  <a:themeElements>
    <a:clrScheme name="Science Europe 1">
      <a:dk1>
        <a:srgbClr val="000000"/>
      </a:dk1>
      <a:lt1>
        <a:srgbClr val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01-Template-PowerPoint.pptx" id="{36BBF9F6-8A6A-4FCD-9370-6E6FEA191B33}" vid="{C9000AD6-237D-418E-80E6-B310E3187C3C}"/>
    </a:ext>
  </a:extLst>
</a:theme>
</file>

<file path=ppt/theme/theme3.xml><?xml version="1.0" encoding="utf-8"?>
<a:theme xmlns:a="http://schemas.openxmlformats.org/drawingml/2006/main" name="Concis">
  <a:themeElements>
    <a:clrScheme name="Science Europe 1">
      <a:dk1>
        <a:srgbClr val="000000"/>
      </a:dk1>
      <a:lt1>
        <a:srgbClr val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01-Template-PowerPoint.pptx" id="{36BBF9F6-8A6A-4FCD-9370-6E6FEA191B33}" vid="{C9000AD6-237D-418E-80E6-B310E3187C3C}"/>
    </a:ext>
  </a:extLst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2de1aa4-7064-491a-8bfd-fb87df0acdab" xsi:nil="true"/>
    <lcf76f155ced4ddcb4097134ff3c332f xmlns="f5da99a4-39c7-4b66-b282-f03d71f03843">
      <Terms xmlns="http://schemas.microsoft.com/office/infopath/2007/PartnerControls"/>
    </lcf76f155ced4ddcb4097134ff3c332f>
    <SharedWithUsers xmlns="02de1aa4-7064-491a-8bfd-fb87df0acdab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5A1F712680A04A8B246E9A10D743CC" ma:contentTypeVersion="13" ma:contentTypeDescription="Crée un document." ma:contentTypeScope="" ma:versionID="17aeafc6e1a39311a9a5a6a007f32a88">
  <xsd:schema xmlns:xsd="http://www.w3.org/2001/XMLSchema" xmlns:xs="http://www.w3.org/2001/XMLSchema" xmlns:p="http://schemas.microsoft.com/office/2006/metadata/properties" xmlns:ns2="f5da99a4-39c7-4b66-b282-f03d71f03843" xmlns:ns3="02de1aa4-7064-491a-8bfd-fb87df0acdab" targetNamespace="http://schemas.microsoft.com/office/2006/metadata/properties" ma:root="true" ma:fieldsID="48b7c6e9548e67c63f6ef79d9f2c4a18" ns2:_="" ns3:_="">
    <xsd:import namespace="f5da99a4-39c7-4b66-b282-f03d71f03843"/>
    <xsd:import namespace="02de1aa4-7064-491a-8bfd-fb87df0acd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a99a4-39c7-4b66-b282-f03d71f038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alises d’images" ma:readOnly="false" ma:fieldId="{5cf76f15-5ced-4ddc-b409-7134ff3c332f}" ma:taxonomyMulti="true" ma:sspId="9748fa32-2c86-4eb4-8a30-862adc17a0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de1aa4-7064-491a-8bfd-fb87df0acda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48275a3-0ce7-4d2a-821c-62c608762da2}" ma:internalName="TaxCatchAll" ma:showField="CatchAllData" ma:web="02de1aa4-7064-491a-8bfd-fb87df0acd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16ACEF-C69C-4FB5-A9F3-511962F5C1CC}">
  <ds:schemaRefs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f5da99a4-39c7-4b66-b282-f03d71f03843"/>
    <ds:schemaRef ds:uri="http://schemas.microsoft.com/office/infopath/2007/PartnerControls"/>
    <ds:schemaRef ds:uri="http://schemas.openxmlformats.org/package/2006/metadata/core-properties"/>
    <ds:schemaRef ds:uri="02de1aa4-7064-491a-8bfd-fb87df0ac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3A58D4-4974-4020-B8CC-A0D8E9209CB2}">
  <ds:schemaRefs>
    <ds:schemaRef ds:uri="02de1aa4-7064-491a-8bfd-fb87df0acdab"/>
    <ds:schemaRef ds:uri="f5da99a4-39c7-4b66-b282-f03d71f0384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313D583-D87E-4527-ADEB-48E4AF7C8C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20221010-Template-CoARA</Template>
  <TotalTime>282</TotalTime>
  <Words>379</Words>
  <Application>Microsoft Office PowerPoint</Application>
  <PresentationFormat>Widescreen</PresentationFormat>
  <Paragraphs>63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20" baseType="lpstr">
      <vt:lpstr>Aptos Display</vt:lpstr>
      <vt:lpstr>Arial</vt:lpstr>
      <vt:lpstr>Calibri</vt:lpstr>
      <vt:lpstr>Century Gothic</vt:lpstr>
      <vt:lpstr>Courier New</vt:lpstr>
      <vt:lpstr>Open Sans</vt:lpstr>
      <vt:lpstr>Poppins</vt:lpstr>
      <vt:lpstr>Poppins SemiBold</vt:lpstr>
      <vt:lpstr>Symbol</vt:lpstr>
      <vt:lpstr>Verdana</vt:lpstr>
      <vt:lpstr>Wingdings</vt:lpstr>
      <vt:lpstr>Wingdings 2</vt:lpstr>
      <vt:lpstr>Conception personnalisée</vt:lpstr>
      <vt:lpstr>Concis</vt:lpstr>
      <vt:lpstr>Concis</vt:lpstr>
      <vt:lpstr>PowerPoint Presentation</vt:lpstr>
      <vt:lpstr>STRATHCLYDE CONTEXT</vt:lpstr>
      <vt:lpstr>STRATHCLYDE’S ACTION PLAN</vt:lpstr>
      <vt:lpstr>STRATHCLYDE’S ACTION PLAN</vt:lpstr>
      <vt:lpstr>REFLECTIONS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Moynat</dc:creator>
  <cp:lastModifiedBy>Grace Murkett</cp:lastModifiedBy>
  <cp:revision>485</cp:revision>
  <dcterms:created xsi:type="dcterms:W3CDTF">2022-10-10T12:14:38Z</dcterms:created>
  <dcterms:modified xsi:type="dcterms:W3CDTF">2024-04-29T07:53:58Z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364800</vt:r8>
  </property>
  <property fmtid="{D5CDD505-2E9C-101B-9397-08002B2CF9AE}" pid="3" name="MediaServiceImageTags">
    <vt:lpwstr/>
  </property>
  <property fmtid="{D5CDD505-2E9C-101B-9397-08002B2CF9AE}" pid="4" name="MSIP_Label_6bd9ddd1-4d20-43f6-abfa-fc3c07406f94_Enabled">
    <vt:lpwstr>true</vt:lpwstr>
  </property>
  <property fmtid="{D5CDD505-2E9C-101B-9397-08002B2CF9AE}" pid="5" name="MSIP_Label_6bd9ddd1-4d20-43f6-abfa-fc3c07406f94_SetDate">
    <vt:lpwstr>2022-10-12T10:04:39Z</vt:lpwstr>
  </property>
  <property fmtid="{D5CDD505-2E9C-101B-9397-08002B2CF9AE}" pid="6" name="MSIP_Label_6bd9ddd1-4d20-43f6-abfa-fc3c07406f94_Method">
    <vt:lpwstr>Standard</vt:lpwstr>
  </property>
  <property fmtid="{D5CDD505-2E9C-101B-9397-08002B2CF9AE}" pid="7" name="MSIP_Label_6bd9ddd1-4d20-43f6-abfa-fc3c07406f94_Name">
    <vt:lpwstr>Commission Use</vt:lpwstr>
  </property>
  <property fmtid="{D5CDD505-2E9C-101B-9397-08002B2CF9AE}" pid="8" name="MSIP_Label_6bd9ddd1-4d20-43f6-abfa-fc3c07406f94_SiteId">
    <vt:lpwstr>b24c8b06-522c-46fe-9080-70926f8dddb1</vt:lpwstr>
  </property>
  <property fmtid="{D5CDD505-2E9C-101B-9397-08002B2CF9AE}" pid="9" name="MSIP_Label_6bd9ddd1-4d20-43f6-abfa-fc3c07406f94_ActionId">
    <vt:lpwstr>09808db2-5637-4aba-82bc-1625f1696a79</vt:lpwstr>
  </property>
  <property fmtid="{D5CDD505-2E9C-101B-9397-08002B2CF9AE}" pid="10" name="MSIP_Label_6bd9ddd1-4d20-43f6-abfa-fc3c07406f94_ContentBits">
    <vt:lpwstr>0</vt:lpwstr>
  </property>
  <property fmtid="{D5CDD505-2E9C-101B-9397-08002B2CF9AE}" pid="11" name="ContentTypeId">
    <vt:lpwstr>0x010100135A1F712680A04A8B246E9A10D743CC</vt:lpwstr>
  </property>
  <property fmtid="{D5CDD505-2E9C-101B-9397-08002B2CF9AE}" pid="12" name="xd_Signature">
    <vt:bool>false</vt:bool>
  </property>
  <property fmtid="{D5CDD505-2E9C-101B-9397-08002B2CF9AE}" pid="13" name="xd_ProgID">
    <vt:lpwstr/>
  </property>
  <property fmtid="{D5CDD505-2E9C-101B-9397-08002B2CF9AE}" pid="14" name="ComplianceAssetId">
    <vt:lpwstr/>
  </property>
  <property fmtid="{D5CDD505-2E9C-101B-9397-08002B2CF9AE}" pid="15" name="TemplateUrl">
    <vt:lpwstr/>
  </property>
  <property fmtid="{D5CDD505-2E9C-101B-9397-08002B2CF9AE}" pid="16" name="_ExtendedDescription">
    <vt:lpwstr/>
  </property>
  <property fmtid="{D5CDD505-2E9C-101B-9397-08002B2CF9AE}" pid="17" name="TriggerFlowInfo">
    <vt:lpwstr/>
  </property>
</Properties>
</file>