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7" r:id="rId5"/>
    <p:sldId id="263" r:id="rId6"/>
    <p:sldId id="259" r:id="rId7"/>
    <p:sldId id="260" r:id="rId8"/>
    <p:sldId id="261" r:id="rId9"/>
    <p:sldId id="264" r:id="rId10"/>
    <p:sldId id="265" r:id="rId11"/>
    <p:sldId id="266" r:id="rId12"/>
    <p:sldId id="262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59558A-7C54-42DC-2BA5-5186E4FB422C}" v="4" dt="2023-11-03T12:30:10.180"/>
    <p1510:client id="{08DD06C7-5E9F-C079-7B3F-6141212182BA}" v="66" dt="2023-11-01T12:04:58.511"/>
    <p1510:client id="{142C4294-ABDE-DD83-2F37-E71CB3937995}" v="364" dt="2023-11-01T12:22:46.725"/>
    <p1510:client id="{B13E2BC2-E5BD-35F5-7BB5-E650A1B10EEE}" v="8" dt="2023-11-06T12:11:52.858"/>
    <p1510:client id="{E1FD45DD-6967-E5E5-51BA-9B176DB45149}" v="105" dt="2023-11-02T08:43:53.5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ijser, D.C. (Dorien)" userId="S::d.c.huijser@uu.nl::a074ed37-c913-4cbb-b1a2-251a13f066ce" providerId="AD" clId="Web-{E19E3DAD-F2E4-1A83-4C6E-196A019E26B4}"/>
    <pc:docChg chg="addSld delSld modSld sldOrd addMainMaster">
      <pc:chgData name="Huijser, D.C. (Dorien)" userId="S::d.c.huijser@uu.nl::a074ed37-c913-4cbb-b1a2-251a13f066ce" providerId="AD" clId="Web-{E19E3DAD-F2E4-1A83-4C6E-196A019E26B4}" dt="2023-10-30T11:01:37.391" v="787" actId="20577"/>
      <pc:docMkLst>
        <pc:docMk/>
      </pc:docMkLst>
      <pc:sldChg chg="del">
        <pc:chgData name="Huijser, D.C. (Dorien)" userId="S::d.c.huijser@uu.nl::a074ed37-c913-4cbb-b1a2-251a13f066ce" providerId="AD" clId="Web-{E19E3DAD-F2E4-1A83-4C6E-196A019E26B4}" dt="2023-10-30T10:33:04.773" v="1"/>
        <pc:sldMkLst>
          <pc:docMk/>
          <pc:sldMk cId="3351439039" sldId="256"/>
        </pc:sldMkLst>
      </pc:sldChg>
      <pc:sldChg chg="modSp add modNotes">
        <pc:chgData name="Huijser, D.C. (Dorien)" userId="S::d.c.huijser@uu.nl::a074ed37-c913-4cbb-b1a2-251a13f066ce" providerId="AD" clId="Web-{E19E3DAD-F2E4-1A83-4C6E-196A019E26B4}" dt="2023-10-30T10:55:40.642" v="626"/>
        <pc:sldMkLst>
          <pc:docMk/>
          <pc:sldMk cId="3694732003" sldId="257"/>
        </pc:sldMkLst>
        <pc:spChg chg="mod">
          <ac:chgData name="Huijser, D.C. (Dorien)" userId="S::d.c.huijser@uu.nl::a074ed37-c913-4cbb-b1a2-251a13f066ce" providerId="AD" clId="Web-{E19E3DAD-F2E4-1A83-4C6E-196A019E26B4}" dt="2023-10-30T10:33:21.258" v="17" actId="20577"/>
          <ac:spMkLst>
            <pc:docMk/>
            <pc:sldMk cId="3694732003" sldId="257"/>
            <ac:spMk id="4" creationId="{94DB64B3-E50D-4E48-8A2B-AEF05305381F}"/>
          </ac:spMkLst>
        </pc:spChg>
        <pc:spChg chg="mod">
          <ac:chgData name="Huijser, D.C. (Dorien)" userId="S::d.c.huijser@uu.nl::a074ed37-c913-4cbb-b1a2-251a13f066ce" providerId="AD" clId="Web-{E19E3DAD-F2E4-1A83-4C6E-196A019E26B4}" dt="2023-10-30T10:33:15.023" v="13" actId="20577"/>
          <ac:spMkLst>
            <pc:docMk/>
            <pc:sldMk cId="3694732003" sldId="257"/>
            <ac:spMk id="6" creationId="{3DC10616-FA6C-AB4C-8F84-7696C7142C5C}"/>
          </ac:spMkLst>
        </pc:spChg>
      </pc:sldChg>
      <pc:sldChg chg="new del">
        <pc:chgData name="Huijser, D.C. (Dorien)" userId="S::d.c.huijser@uu.nl::a074ed37-c913-4cbb-b1a2-251a13f066ce" providerId="AD" clId="Web-{E19E3DAD-F2E4-1A83-4C6E-196A019E26B4}" dt="2023-10-30T10:33:30.915" v="19"/>
        <pc:sldMkLst>
          <pc:docMk/>
          <pc:sldMk cId="169165320" sldId="258"/>
        </pc:sldMkLst>
      </pc:sldChg>
      <pc:sldChg chg="delSp modSp add del">
        <pc:chgData name="Huijser, D.C. (Dorien)" userId="S::d.c.huijser@uu.nl::a074ed37-c913-4cbb-b1a2-251a13f066ce" providerId="AD" clId="Web-{E19E3DAD-F2E4-1A83-4C6E-196A019E26B4}" dt="2023-10-30T10:55:41.548" v="627"/>
        <pc:sldMkLst>
          <pc:docMk/>
          <pc:sldMk cId="780995493" sldId="258"/>
        </pc:sldMkLst>
        <pc:spChg chg="mod">
          <ac:chgData name="Huijser, D.C. (Dorien)" userId="S::d.c.huijser@uu.nl::a074ed37-c913-4cbb-b1a2-251a13f066ce" providerId="AD" clId="Web-{E19E3DAD-F2E4-1A83-4C6E-196A019E26B4}" dt="2023-10-30T10:34:05.994" v="26" actId="20577"/>
          <ac:spMkLst>
            <pc:docMk/>
            <pc:sldMk cId="780995493" sldId="258"/>
            <ac:spMk id="2" creationId="{593D15D1-79AF-41F6-8430-8693436E3382}"/>
          </ac:spMkLst>
        </pc:spChg>
        <pc:spChg chg="mod">
          <ac:chgData name="Huijser, D.C. (Dorien)" userId="S::d.c.huijser@uu.nl::a074ed37-c913-4cbb-b1a2-251a13f066ce" providerId="AD" clId="Web-{E19E3DAD-F2E4-1A83-4C6E-196A019E26B4}" dt="2023-10-30T10:46:01.008" v="477" actId="1076"/>
          <ac:spMkLst>
            <pc:docMk/>
            <pc:sldMk cId="780995493" sldId="258"/>
            <ac:spMk id="29" creationId="{9C4BC41C-4673-4ED7-B1C5-E74179FAEBF2}"/>
          </ac:spMkLst>
        </pc:spChg>
        <pc:picChg chg="del">
          <ac:chgData name="Huijser, D.C. (Dorien)" userId="S::d.c.huijser@uu.nl::a074ed37-c913-4cbb-b1a2-251a13f066ce" providerId="AD" clId="Web-{E19E3DAD-F2E4-1A83-4C6E-196A019E26B4}" dt="2023-10-30T10:45:52.992" v="475"/>
          <ac:picMkLst>
            <pc:docMk/>
            <pc:sldMk cId="780995493" sldId="258"/>
            <ac:picMk id="3" creationId="{62A21B6F-2E43-3191-5B06-0EF4209F3DB5}"/>
          </ac:picMkLst>
        </pc:picChg>
      </pc:sldChg>
      <pc:sldChg chg="new del">
        <pc:chgData name="Huijser, D.C. (Dorien)" userId="S::d.c.huijser@uu.nl::a074ed37-c913-4cbb-b1a2-251a13f066ce" providerId="AD" clId="Web-{E19E3DAD-F2E4-1A83-4C6E-196A019E26B4}" dt="2023-10-30T10:33:37.259" v="21"/>
        <pc:sldMkLst>
          <pc:docMk/>
          <pc:sldMk cId="3769459425" sldId="258"/>
        </pc:sldMkLst>
      </pc:sldChg>
      <pc:sldChg chg="addSp delSp modSp add replId">
        <pc:chgData name="Huijser, D.C. (Dorien)" userId="S::d.c.huijser@uu.nl::a074ed37-c913-4cbb-b1a2-251a13f066ce" providerId="AD" clId="Web-{E19E3DAD-F2E4-1A83-4C6E-196A019E26B4}" dt="2023-10-30T10:55:51.142" v="631" actId="20577"/>
        <pc:sldMkLst>
          <pc:docMk/>
          <pc:sldMk cId="3749881256" sldId="259"/>
        </pc:sldMkLst>
        <pc:spChg chg="mod">
          <ac:chgData name="Huijser, D.C. (Dorien)" userId="S::d.c.huijser@uu.nl::a074ed37-c913-4cbb-b1a2-251a13f066ce" providerId="AD" clId="Web-{E19E3DAD-F2E4-1A83-4C6E-196A019E26B4}" dt="2023-10-30T10:35:14.560" v="45" actId="20577"/>
          <ac:spMkLst>
            <pc:docMk/>
            <pc:sldMk cId="3749881256" sldId="259"/>
            <ac:spMk id="2" creationId="{593D15D1-79AF-41F6-8430-8693436E3382}"/>
          </ac:spMkLst>
        </pc:spChg>
        <pc:spChg chg="mod">
          <ac:chgData name="Huijser, D.C. (Dorien)" userId="S::d.c.huijser@uu.nl::a074ed37-c913-4cbb-b1a2-251a13f066ce" providerId="AD" clId="Web-{E19E3DAD-F2E4-1A83-4C6E-196A019E26B4}" dt="2023-10-30T10:55:51.142" v="631" actId="20577"/>
          <ac:spMkLst>
            <pc:docMk/>
            <pc:sldMk cId="3749881256" sldId="259"/>
            <ac:spMk id="29" creationId="{9C4BC41C-4673-4ED7-B1C5-E74179FAEBF2}"/>
          </ac:spMkLst>
        </pc:spChg>
        <pc:picChg chg="del">
          <ac:chgData name="Huijser, D.C. (Dorien)" userId="S::d.c.huijser@uu.nl::a074ed37-c913-4cbb-b1a2-251a13f066ce" providerId="AD" clId="Web-{E19E3DAD-F2E4-1A83-4C6E-196A019E26B4}" dt="2023-10-30T10:35:15.747" v="46"/>
          <ac:picMkLst>
            <pc:docMk/>
            <pc:sldMk cId="3749881256" sldId="259"/>
            <ac:picMk id="3" creationId="{62A21B6F-2E43-3191-5B06-0EF4209F3DB5}"/>
          </ac:picMkLst>
        </pc:picChg>
        <pc:picChg chg="add mod">
          <ac:chgData name="Huijser, D.C. (Dorien)" userId="S::d.c.huijser@uu.nl::a074ed37-c913-4cbb-b1a2-251a13f066ce" providerId="AD" clId="Web-{E19E3DAD-F2E4-1A83-4C6E-196A019E26B4}" dt="2023-10-30T10:45:48.336" v="474" actId="1076"/>
          <ac:picMkLst>
            <pc:docMk/>
            <pc:sldMk cId="3749881256" sldId="259"/>
            <ac:picMk id="6" creationId="{134EC205-955A-93A7-ED81-43EFAAEE3B2B}"/>
          </ac:picMkLst>
        </pc:picChg>
      </pc:sldChg>
      <pc:sldChg chg="addSp modSp add replId addAnim modAnim modNotes">
        <pc:chgData name="Huijser, D.C. (Dorien)" userId="S::d.c.huijser@uu.nl::a074ed37-c913-4cbb-b1a2-251a13f066ce" providerId="AD" clId="Web-{E19E3DAD-F2E4-1A83-4C6E-196A019E26B4}" dt="2023-10-30T10:45:27.241" v="468"/>
        <pc:sldMkLst>
          <pc:docMk/>
          <pc:sldMk cId="2080011492" sldId="260"/>
        </pc:sldMkLst>
        <pc:spChg chg="mod">
          <ac:chgData name="Huijser, D.C. (Dorien)" userId="S::d.c.huijser@uu.nl::a074ed37-c913-4cbb-b1a2-251a13f066ce" providerId="AD" clId="Web-{E19E3DAD-F2E4-1A83-4C6E-196A019E26B4}" dt="2023-10-30T10:41:17.715" v="395" actId="20577"/>
          <ac:spMkLst>
            <pc:docMk/>
            <pc:sldMk cId="2080011492" sldId="260"/>
            <ac:spMk id="2" creationId="{593D15D1-79AF-41F6-8430-8693436E3382}"/>
          </ac:spMkLst>
        </pc:spChg>
        <pc:spChg chg="add mod">
          <ac:chgData name="Huijser, D.C. (Dorien)" userId="S::d.c.huijser@uu.nl::a074ed37-c913-4cbb-b1a2-251a13f066ce" providerId="AD" clId="Web-{E19E3DAD-F2E4-1A83-4C6E-196A019E26B4}" dt="2023-10-30T10:41:42.857" v="403" actId="20577"/>
          <ac:spMkLst>
            <pc:docMk/>
            <pc:sldMk cId="2080011492" sldId="260"/>
            <ac:spMk id="3" creationId="{8645CFE0-FE9A-4532-34C9-5F3F93433D4E}"/>
          </ac:spMkLst>
        </pc:spChg>
        <pc:spChg chg="mod">
          <ac:chgData name="Huijser, D.C. (Dorien)" userId="S::d.c.huijser@uu.nl::a074ed37-c913-4cbb-b1a2-251a13f066ce" providerId="AD" clId="Web-{E19E3DAD-F2E4-1A83-4C6E-196A019E26B4}" dt="2023-10-30T10:44:24.676" v="453" actId="20577"/>
          <ac:spMkLst>
            <pc:docMk/>
            <pc:sldMk cId="2080011492" sldId="260"/>
            <ac:spMk id="29" creationId="{9C4BC41C-4673-4ED7-B1C5-E74179FAEBF2}"/>
          </ac:spMkLst>
        </pc:spChg>
        <pc:picChg chg="add mod">
          <ac:chgData name="Huijser, D.C. (Dorien)" userId="S::d.c.huijser@uu.nl::a074ed37-c913-4cbb-b1a2-251a13f066ce" providerId="AD" clId="Web-{E19E3DAD-F2E4-1A83-4C6E-196A019E26B4}" dt="2023-10-30T10:44:56.865" v="461" actId="1076"/>
          <ac:picMkLst>
            <pc:docMk/>
            <pc:sldMk cId="2080011492" sldId="260"/>
            <ac:picMk id="5" creationId="{44CBC69B-81DC-0DAE-2CF4-CEC37538B038}"/>
          </ac:picMkLst>
        </pc:picChg>
        <pc:picChg chg="add mod">
          <ac:chgData name="Huijser, D.C. (Dorien)" userId="S::d.c.huijser@uu.nl::a074ed37-c913-4cbb-b1a2-251a13f066ce" providerId="AD" clId="Web-{E19E3DAD-F2E4-1A83-4C6E-196A019E26B4}" dt="2023-10-30T10:45:22.897" v="466" actId="1076"/>
          <ac:picMkLst>
            <pc:docMk/>
            <pc:sldMk cId="2080011492" sldId="260"/>
            <ac:picMk id="6" creationId="{29D3BC27-5F23-5EF5-4B95-2EB0F0B478DA}"/>
          </ac:picMkLst>
        </pc:picChg>
      </pc:sldChg>
      <pc:sldChg chg="delSp modSp add ord replId modNotes">
        <pc:chgData name="Huijser, D.C. (Dorien)" userId="S::d.c.huijser@uu.nl::a074ed37-c913-4cbb-b1a2-251a13f066ce" providerId="AD" clId="Web-{E19E3DAD-F2E4-1A83-4C6E-196A019E26B4}" dt="2023-10-30T10:56:10.909" v="640" actId="20577"/>
        <pc:sldMkLst>
          <pc:docMk/>
          <pc:sldMk cId="17050316" sldId="261"/>
        </pc:sldMkLst>
        <pc:spChg chg="mod">
          <ac:chgData name="Huijser, D.C. (Dorien)" userId="S::d.c.huijser@uu.nl::a074ed37-c913-4cbb-b1a2-251a13f066ce" providerId="AD" clId="Web-{E19E3DAD-F2E4-1A83-4C6E-196A019E26B4}" dt="2023-10-30T10:52:07.680" v="483" actId="20577"/>
          <ac:spMkLst>
            <pc:docMk/>
            <pc:sldMk cId="17050316" sldId="261"/>
            <ac:spMk id="2" creationId="{593D15D1-79AF-41F6-8430-8693436E3382}"/>
          </ac:spMkLst>
        </pc:spChg>
        <pc:spChg chg="mod">
          <ac:chgData name="Huijser, D.C. (Dorien)" userId="S::d.c.huijser@uu.nl::a074ed37-c913-4cbb-b1a2-251a13f066ce" providerId="AD" clId="Web-{E19E3DAD-F2E4-1A83-4C6E-196A019E26B4}" dt="2023-10-30T10:56:10.909" v="640" actId="20577"/>
          <ac:spMkLst>
            <pc:docMk/>
            <pc:sldMk cId="17050316" sldId="261"/>
            <ac:spMk id="29" creationId="{9C4BC41C-4673-4ED7-B1C5-E74179FAEBF2}"/>
          </ac:spMkLst>
        </pc:spChg>
        <pc:picChg chg="del">
          <ac:chgData name="Huijser, D.C. (Dorien)" userId="S::d.c.huijser@uu.nl::a074ed37-c913-4cbb-b1a2-251a13f066ce" providerId="AD" clId="Web-{E19E3DAD-F2E4-1A83-4C6E-196A019E26B4}" dt="2023-10-30T10:52:10.102" v="484"/>
          <ac:picMkLst>
            <pc:docMk/>
            <pc:sldMk cId="17050316" sldId="261"/>
            <ac:picMk id="6" creationId="{134EC205-955A-93A7-ED81-43EFAAEE3B2B}"/>
          </ac:picMkLst>
        </pc:picChg>
      </pc:sldChg>
      <pc:sldChg chg="modSp add replId">
        <pc:chgData name="Huijser, D.C. (Dorien)" userId="S::d.c.huijser@uu.nl::a074ed37-c913-4cbb-b1a2-251a13f066ce" providerId="AD" clId="Web-{E19E3DAD-F2E4-1A83-4C6E-196A019E26B4}" dt="2023-10-30T11:01:37.391" v="787" actId="20577"/>
        <pc:sldMkLst>
          <pc:docMk/>
          <pc:sldMk cId="3606613686" sldId="262"/>
        </pc:sldMkLst>
        <pc:spChg chg="mod">
          <ac:chgData name="Huijser, D.C. (Dorien)" userId="S::d.c.huijser@uu.nl::a074ed37-c913-4cbb-b1a2-251a13f066ce" providerId="AD" clId="Web-{E19E3DAD-F2E4-1A83-4C6E-196A019E26B4}" dt="2023-10-30T10:57:36.006" v="642" actId="20577"/>
          <ac:spMkLst>
            <pc:docMk/>
            <pc:sldMk cId="3606613686" sldId="262"/>
            <ac:spMk id="2" creationId="{593D15D1-79AF-41F6-8430-8693436E3382}"/>
          </ac:spMkLst>
        </pc:spChg>
        <pc:spChg chg="mod">
          <ac:chgData name="Huijser, D.C. (Dorien)" userId="S::d.c.huijser@uu.nl::a074ed37-c913-4cbb-b1a2-251a13f066ce" providerId="AD" clId="Web-{E19E3DAD-F2E4-1A83-4C6E-196A019E26B4}" dt="2023-10-30T11:01:37.391" v="787" actId="20577"/>
          <ac:spMkLst>
            <pc:docMk/>
            <pc:sldMk cId="3606613686" sldId="262"/>
            <ac:spMk id="29" creationId="{9C4BC41C-4673-4ED7-B1C5-E74179FAEBF2}"/>
          </ac:spMkLst>
        </pc:spChg>
      </pc:sldChg>
      <pc:sldMasterChg chg="add addSldLayout">
        <pc:chgData name="Huijser, D.C. (Dorien)" userId="S::d.c.huijser@uu.nl::a074ed37-c913-4cbb-b1a2-251a13f066ce" providerId="AD" clId="Web-{E19E3DAD-F2E4-1A83-4C6E-196A019E26B4}" dt="2023-10-30T10:33:02.414" v="0"/>
        <pc:sldMasterMkLst>
          <pc:docMk/>
          <pc:sldMasterMk cId="2460954070" sldId="2147483660"/>
        </pc:sldMasterMkLst>
        <pc:sldLayoutChg chg="add">
          <pc:chgData name="Huijser, D.C. (Dorien)" userId="S::d.c.huijser@uu.nl::a074ed37-c913-4cbb-b1a2-251a13f066ce" providerId="AD" clId="Web-{E19E3DAD-F2E4-1A83-4C6E-196A019E26B4}" dt="2023-10-30T10:33:02.414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add">
          <pc:chgData name="Huijser, D.C. (Dorien)" userId="S::d.c.huijser@uu.nl::a074ed37-c913-4cbb-b1a2-251a13f066ce" providerId="AD" clId="Web-{E19E3DAD-F2E4-1A83-4C6E-196A019E26B4}" dt="2023-10-30T10:33:02.414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add">
          <pc:chgData name="Huijser, D.C. (Dorien)" userId="S::d.c.huijser@uu.nl::a074ed37-c913-4cbb-b1a2-251a13f066ce" providerId="AD" clId="Web-{E19E3DAD-F2E4-1A83-4C6E-196A019E26B4}" dt="2023-10-30T10:33:02.414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add">
          <pc:chgData name="Huijser, D.C. (Dorien)" userId="S::d.c.huijser@uu.nl::a074ed37-c913-4cbb-b1a2-251a13f066ce" providerId="AD" clId="Web-{E19E3DAD-F2E4-1A83-4C6E-196A019E26B4}" dt="2023-10-30T10:33:02.414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add">
          <pc:chgData name="Huijser, D.C. (Dorien)" userId="S::d.c.huijser@uu.nl::a074ed37-c913-4cbb-b1a2-251a13f066ce" providerId="AD" clId="Web-{E19E3DAD-F2E4-1A83-4C6E-196A019E26B4}" dt="2023-10-30T10:33:02.414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add">
          <pc:chgData name="Huijser, D.C. (Dorien)" userId="S::d.c.huijser@uu.nl::a074ed37-c913-4cbb-b1a2-251a13f066ce" providerId="AD" clId="Web-{E19E3DAD-F2E4-1A83-4C6E-196A019E26B4}" dt="2023-10-30T10:33:02.414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add">
          <pc:chgData name="Huijser, D.C. (Dorien)" userId="S::d.c.huijser@uu.nl::a074ed37-c913-4cbb-b1a2-251a13f066ce" providerId="AD" clId="Web-{E19E3DAD-F2E4-1A83-4C6E-196A019E26B4}" dt="2023-10-30T10:33:02.414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add">
          <pc:chgData name="Huijser, D.C. (Dorien)" userId="S::d.c.huijser@uu.nl::a074ed37-c913-4cbb-b1a2-251a13f066ce" providerId="AD" clId="Web-{E19E3DAD-F2E4-1A83-4C6E-196A019E26B4}" dt="2023-10-30T10:33:02.414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add">
          <pc:chgData name="Huijser, D.C. (Dorien)" userId="S::d.c.huijser@uu.nl::a074ed37-c913-4cbb-b1a2-251a13f066ce" providerId="AD" clId="Web-{E19E3DAD-F2E4-1A83-4C6E-196A019E26B4}" dt="2023-10-30T10:33:02.414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add">
          <pc:chgData name="Huijser, D.C. (Dorien)" userId="S::d.c.huijser@uu.nl::a074ed37-c913-4cbb-b1a2-251a13f066ce" providerId="AD" clId="Web-{E19E3DAD-F2E4-1A83-4C6E-196A019E26B4}" dt="2023-10-30T10:33:02.414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add">
          <pc:chgData name="Huijser, D.C. (Dorien)" userId="S::d.c.huijser@uu.nl::a074ed37-c913-4cbb-b1a2-251a13f066ce" providerId="AD" clId="Web-{E19E3DAD-F2E4-1A83-4C6E-196A019E26B4}" dt="2023-10-30T10:33:02.414" v="0"/>
          <pc:sldLayoutMkLst>
            <pc:docMk/>
            <pc:sldMasterMk cId="2460954070" sldId="2147483660"/>
            <pc:sldLayoutMk cId="3479445657" sldId="2147483671"/>
          </pc:sldLayoutMkLst>
        </pc:sldLayoutChg>
        <pc:sldLayoutChg chg="add">
          <pc:chgData name="Huijser, D.C. (Dorien)" userId="S::d.c.huijser@uu.nl::a074ed37-c913-4cbb-b1a2-251a13f066ce" providerId="AD" clId="Web-{E19E3DAD-F2E4-1A83-4C6E-196A019E26B4}" dt="2023-10-30T10:33:02.414" v="0"/>
          <pc:sldLayoutMkLst>
            <pc:docMk/>
            <pc:sldMasterMk cId="2460954070" sldId="2147483660"/>
            <pc:sldLayoutMk cId="3502224900" sldId="2147483672"/>
          </pc:sldLayoutMkLst>
        </pc:sldLayoutChg>
        <pc:sldLayoutChg chg="add">
          <pc:chgData name="Huijser, D.C. (Dorien)" userId="S::d.c.huijser@uu.nl::a074ed37-c913-4cbb-b1a2-251a13f066ce" providerId="AD" clId="Web-{E19E3DAD-F2E4-1A83-4C6E-196A019E26B4}" dt="2023-10-30T10:33:02.414" v="0"/>
          <pc:sldLayoutMkLst>
            <pc:docMk/>
            <pc:sldMasterMk cId="2460954070" sldId="2147483660"/>
            <pc:sldLayoutMk cId="1442751465" sldId="2147483673"/>
          </pc:sldLayoutMkLst>
        </pc:sldLayoutChg>
      </pc:sldMasterChg>
    </pc:docChg>
  </pc:docChgLst>
  <pc:docChgLst>
    <pc:chgData name="Huijser, D.C. (Dorien)" userId="S::d.c.huijser@uu.nl::a074ed37-c913-4cbb-b1a2-251a13f066ce" providerId="AD" clId="Web-{0859558A-7C54-42DC-2BA5-5186E4FB422C}"/>
    <pc:docChg chg="addSld delSld modSld">
      <pc:chgData name="Huijser, D.C. (Dorien)" userId="S::d.c.huijser@uu.nl::a074ed37-c913-4cbb-b1a2-251a13f066ce" providerId="AD" clId="Web-{0859558A-7C54-42DC-2BA5-5186E4FB422C}" dt="2023-11-03T12:31:01.541" v="404"/>
      <pc:docMkLst>
        <pc:docMk/>
      </pc:docMkLst>
      <pc:sldChg chg="modSp modNotes">
        <pc:chgData name="Huijser, D.C. (Dorien)" userId="S::d.c.huijser@uu.nl::a074ed37-c913-4cbb-b1a2-251a13f066ce" providerId="AD" clId="Web-{0859558A-7C54-42DC-2BA5-5186E4FB422C}" dt="2023-11-03T12:31:01.541" v="404"/>
        <pc:sldMkLst>
          <pc:docMk/>
          <pc:sldMk cId="1730530378" sldId="264"/>
        </pc:sldMkLst>
        <pc:graphicFrameChg chg="modGraphic">
          <ac:chgData name="Huijser, D.C. (Dorien)" userId="S::d.c.huijser@uu.nl::a074ed37-c913-4cbb-b1a2-251a13f066ce" providerId="AD" clId="Web-{0859558A-7C54-42DC-2BA5-5186E4FB422C}" dt="2023-11-03T12:29:21.069" v="186" actId="20577"/>
          <ac:graphicFrameMkLst>
            <pc:docMk/>
            <pc:sldMk cId="1730530378" sldId="264"/>
            <ac:graphicFrameMk id="31" creationId="{A1B8DC9A-3D68-08F5-EFAC-14F82018C2E8}"/>
          </ac:graphicFrameMkLst>
        </pc:graphicFrameChg>
      </pc:sldChg>
      <pc:sldChg chg="modSp add replId modNotes">
        <pc:chgData name="Huijser, D.C. (Dorien)" userId="S::d.c.huijser@uu.nl::a074ed37-c913-4cbb-b1a2-251a13f066ce" providerId="AD" clId="Web-{0859558A-7C54-42DC-2BA5-5186E4FB422C}" dt="2023-11-03T12:30:58.744" v="403"/>
        <pc:sldMkLst>
          <pc:docMk/>
          <pc:sldMk cId="2129838119" sldId="265"/>
        </pc:sldMkLst>
        <pc:graphicFrameChg chg="modGraphic">
          <ac:chgData name="Huijser, D.C. (Dorien)" userId="S::d.c.huijser@uu.nl::a074ed37-c913-4cbb-b1a2-251a13f066ce" providerId="AD" clId="Web-{0859558A-7C54-42DC-2BA5-5186E4FB422C}" dt="2023-11-03T12:30:00.492" v="296" actId="20577"/>
          <ac:graphicFrameMkLst>
            <pc:docMk/>
            <pc:sldMk cId="2129838119" sldId="265"/>
            <ac:graphicFrameMk id="31" creationId="{A1B8DC9A-3D68-08F5-EFAC-14F82018C2E8}"/>
          </ac:graphicFrameMkLst>
        </pc:graphicFrameChg>
      </pc:sldChg>
      <pc:sldChg chg="modSp add replId modNotes">
        <pc:chgData name="Huijser, D.C. (Dorien)" userId="S::d.c.huijser@uu.nl::a074ed37-c913-4cbb-b1a2-251a13f066ce" providerId="AD" clId="Web-{0859558A-7C54-42DC-2BA5-5186E4FB422C}" dt="2023-11-03T12:30:55.572" v="402"/>
        <pc:sldMkLst>
          <pc:docMk/>
          <pc:sldMk cId="2491998380" sldId="266"/>
        </pc:sldMkLst>
        <pc:graphicFrameChg chg="modGraphic">
          <ac:chgData name="Huijser, D.C. (Dorien)" userId="S::d.c.huijser@uu.nl::a074ed37-c913-4cbb-b1a2-251a13f066ce" providerId="AD" clId="Web-{0859558A-7C54-42DC-2BA5-5186E4FB422C}" dt="2023-11-03T12:30:51.743" v="401" actId="20577"/>
          <ac:graphicFrameMkLst>
            <pc:docMk/>
            <pc:sldMk cId="2491998380" sldId="266"/>
            <ac:graphicFrameMk id="31" creationId="{A1B8DC9A-3D68-08F5-EFAC-14F82018C2E8}"/>
          </ac:graphicFrameMkLst>
        </pc:graphicFrameChg>
      </pc:sldChg>
      <pc:sldChg chg="del">
        <pc:chgData name="Huijser, D.C. (Dorien)" userId="S::d.c.huijser@uu.nl::a074ed37-c913-4cbb-b1a2-251a13f066ce" providerId="AD" clId="Web-{0859558A-7C54-42DC-2BA5-5186E4FB422C}" dt="2023-11-03T12:28:41.614" v="102"/>
        <pc:sldMkLst>
          <pc:docMk/>
          <pc:sldMk cId="3812888605" sldId="266"/>
        </pc:sldMkLst>
      </pc:sldChg>
    </pc:docChg>
  </pc:docChgLst>
  <pc:docChgLst>
    <pc:chgData name="Jansen, D. (Dafne)" userId="2a282f43-9883-4574-9e59-e193dc5dda40" providerId="ADAL" clId="{5C8754D8-F4C8-4564-BB81-33309938B7E6}"/>
    <pc:docChg chg="custSel modSld">
      <pc:chgData name="Jansen, D. (Dafne)" userId="2a282f43-9883-4574-9e59-e193dc5dda40" providerId="ADAL" clId="{5C8754D8-F4C8-4564-BB81-33309938B7E6}" dt="2023-11-02T10:19:36.395" v="7" actId="20577"/>
      <pc:docMkLst>
        <pc:docMk/>
      </pc:docMkLst>
      <pc:sldChg chg="modSp mod">
        <pc:chgData name="Jansen, D. (Dafne)" userId="2a282f43-9883-4574-9e59-e193dc5dda40" providerId="ADAL" clId="{5C8754D8-F4C8-4564-BB81-33309938B7E6}" dt="2023-11-02T10:19:36.395" v="7" actId="20577"/>
        <pc:sldMkLst>
          <pc:docMk/>
          <pc:sldMk cId="3694732003" sldId="257"/>
        </pc:sldMkLst>
        <pc:spChg chg="mod">
          <ac:chgData name="Jansen, D. (Dafne)" userId="2a282f43-9883-4574-9e59-e193dc5dda40" providerId="ADAL" clId="{5C8754D8-F4C8-4564-BB81-33309938B7E6}" dt="2023-11-02T10:19:36.395" v="7" actId="20577"/>
          <ac:spMkLst>
            <pc:docMk/>
            <pc:sldMk cId="3694732003" sldId="257"/>
            <ac:spMk id="2" creationId="{B10FE16A-3EC4-1A49-BFF7-C234B97B9A07}"/>
          </ac:spMkLst>
        </pc:spChg>
      </pc:sldChg>
    </pc:docChg>
  </pc:docChgLst>
  <pc:docChgLst>
    <pc:chgData name="Huijser, D.C. (Dorien)" userId="S::d.c.huijser@uu.nl::a074ed37-c913-4cbb-b1a2-251a13f066ce" providerId="AD" clId="Web-{E1FD45DD-6967-E5E5-51BA-9B176DB45149}"/>
    <pc:docChg chg="addSld delSld modSld sldOrd">
      <pc:chgData name="Huijser, D.C. (Dorien)" userId="S::d.c.huijser@uu.nl::a074ed37-c913-4cbb-b1a2-251a13f066ce" providerId="AD" clId="Web-{E1FD45DD-6967-E5E5-51BA-9B176DB45149}" dt="2023-11-02T08:43:53.530" v="98" actId="1076"/>
      <pc:docMkLst>
        <pc:docMk/>
      </pc:docMkLst>
      <pc:sldChg chg="mod ord modShow">
        <pc:chgData name="Huijser, D.C. (Dorien)" userId="S::d.c.huijser@uu.nl::a074ed37-c913-4cbb-b1a2-251a13f066ce" providerId="AD" clId="Web-{E1FD45DD-6967-E5E5-51BA-9B176DB45149}" dt="2023-11-02T08:38:23.456" v="60"/>
        <pc:sldMkLst>
          <pc:docMk/>
          <pc:sldMk cId="3606613686" sldId="262"/>
        </pc:sldMkLst>
      </pc:sldChg>
      <pc:sldChg chg="addSp delSp modSp add mod replId setBg">
        <pc:chgData name="Huijser, D.C. (Dorien)" userId="S::d.c.huijser@uu.nl::a074ed37-c913-4cbb-b1a2-251a13f066ce" providerId="AD" clId="Web-{E1FD45DD-6967-E5E5-51BA-9B176DB45149}" dt="2023-11-02T08:42:24.996" v="78" actId="1076"/>
        <pc:sldMkLst>
          <pc:docMk/>
          <pc:sldMk cId="1730530378" sldId="264"/>
        </pc:sldMkLst>
        <pc:spChg chg="mod">
          <ac:chgData name="Huijser, D.C. (Dorien)" userId="S::d.c.huijser@uu.nl::a074ed37-c913-4cbb-b1a2-251a13f066ce" providerId="AD" clId="Web-{E1FD45DD-6967-E5E5-51BA-9B176DB45149}" dt="2023-11-02T08:36:59.547" v="46"/>
          <ac:spMkLst>
            <pc:docMk/>
            <pc:sldMk cId="1730530378" sldId="264"/>
            <ac:spMk id="2" creationId="{593D15D1-79AF-41F6-8430-8693436E3382}"/>
          </ac:spMkLst>
        </pc:spChg>
        <pc:spChg chg="mod">
          <ac:chgData name="Huijser, D.C. (Dorien)" userId="S::d.c.huijser@uu.nl::a074ed37-c913-4cbb-b1a2-251a13f066ce" providerId="AD" clId="Web-{E1FD45DD-6967-E5E5-51BA-9B176DB45149}" dt="2023-11-02T08:36:59.547" v="46"/>
          <ac:spMkLst>
            <pc:docMk/>
            <pc:sldMk cId="1730530378" sldId="264"/>
            <ac:spMk id="4" creationId="{232FE5DF-F328-4A05-B213-26E6E8744B0F}"/>
          </ac:spMkLst>
        </pc:spChg>
        <pc:spChg chg="del mod">
          <ac:chgData name="Huijser, D.C. (Dorien)" userId="S::d.c.huijser@uu.nl::a074ed37-c913-4cbb-b1a2-251a13f066ce" providerId="AD" clId="Web-{E1FD45DD-6967-E5E5-51BA-9B176DB45149}" dt="2023-11-02T08:36:14.452" v="42"/>
          <ac:spMkLst>
            <pc:docMk/>
            <pc:sldMk cId="1730530378" sldId="264"/>
            <ac:spMk id="29" creationId="{9C4BC41C-4673-4ED7-B1C5-E74179FAEBF2}"/>
          </ac:spMkLst>
        </pc:spChg>
        <pc:spChg chg="add del">
          <ac:chgData name="Huijser, D.C. (Dorien)" userId="S::d.c.huijser@uu.nl::a074ed37-c913-4cbb-b1a2-251a13f066ce" providerId="AD" clId="Web-{E1FD45DD-6967-E5E5-51BA-9B176DB45149}" dt="2023-11-02T08:36:59.547" v="46"/>
          <ac:spMkLst>
            <pc:docMk/>
            <pc:sldMk cId="1730530378" sldId="264"/>
            <ac:spMk id="35" creationId="{53B021B3-DE93-4AB7-8A18-CF5F1CED88B8}"/>
          </ac:spMkLst>
        </pc:spChg>
        <pc:spChg chg="add del">
          <ac:chgData name="Huijser, D.C. (Dorien)" userId="S::d.c.huijser@uu.nl::a074ed37-c913-4cbb-b1a2-251a13f066ce" providerId="AD" clId="Web-{E1FD45DD-6967-E5E5-51BA-9B176DB45149}" dt="2023-11-02T08:36:59.547" v="46"/>
          <ac:spMkLst>
            <pc:docMk/>
            <pc:sldMk cId="1730530378" sldId="264"/>
            <ac:spMk id="37" creationId="{52D502E5-F6B4-4D58-B4AE-FC466FF15EE8}"/>
          </ac:spMkLst>
        </pc:spChg>
        <pc:spChg chg="add del">
          <ac:chgData name="Huijser, D.C. (Dorien)" userId="S::d.c.huijser@uu.nl::a074ed37-c913-4cbb-b1a2-251a13f066ce" providerId="AD" clId="Web-{E1FD45DD-6967-E5E5-51BA-9B176DB45149}" dt="2023-11-02T08:36:59.547" v="46"/>
          <ac:spMkLst>
            <pc:docMk/>
            <pc:sldMk cId="1730530378" sldId="264"/>
            <ac:spMk id="39" creationId="{9DECDBF4-02B6-4BB4-B65B-B8107AD6A9E8}"/>
          </ac:spMkLst>
        </pc:spChg>
        <pc:spChg chg="add del">
          <ac:chgData name="Huijser, D.C. (Dorien)" userId="S::d.c.huijser@uu.nl::a074ed37-c913-4cbb-b1a2-251a13f066ce" providerId="AD" clId="Web-{E1FD45DD-6967-E5E5-51BA-9B176DB45149}" dt="2023-11-02T08:36:59.531" v="45"/>
          <ac:spMkLst>
            <pc:docMk/>
            <pc:sldMk cId="1730530378" sldId="264"/>
            <ac:spMk id="44" creationId="{955A2079-FA98-4876-80F0-72364A7D2EA4}"/>
          </ac:spMkLst>
        </pc:spChg>
        <pc:spChg chg="add">
          <ac:chgData name="Huijser, D.C. (Dorien)" userId="S::d.c.huijser@uu.nl::a074ed37-c913-4cbb-b1a2-251a13f066ce" providerId="AD" clId="Web-{E1FD45DD-6967-E5E5-51BA-9B176DB45149}" dt="2023-11-02T08:36:59.547" v="46"/>
          <ac:spMkLst>
            <pc:docMk/>
            <pc:sldMk cId="1730530378" sldId="264"/>
            <ac:spMk id="46" creationId="{6C4028FD-8BAA-4A19-BFDE-594D991B7552}"/>
          </ac:spMkLst>
        </pc:spChg>
        <pc:spChg chg="add mod">
          <ac:chgData name="Huijser, D.C. (Dorien)" userId="S::d.c.huijser@uu.nl::a074ed37-c913-4cbb-b1a2-251a13f066ce" providerId="AD" clId="Web-{E1FD45DD-6967-E5E5-51BA-9B176DB45149}" dt="2023-11-02T08:42:24.996" v="78" actId="1076"/>
          <ac:spMkLst>
            <pc:docMk/>
            <pc:sldMk cId="1730530378" sldId="264"/>
            <ac:spMk id="60" creationId="{814CD540-5199-DC95-AB6F-70FB4D1D0202}"/>
          </ac:spMkLst>
        </pc:spChg>
        <pc:graphicFrameChg chg="add mod modGraphic">
          <ac:chgData name="Huijser, D.C. (Dorien)" userId="S::d.c.huijser@uu.nl::a074ed37-c913-4cbb-b1a2-251a13f066ce" providerId="AD" clId="Web-{E1FD45DD-6967-E5E5-51BA-9B176DB45149}" dt="2023-11-02T08:37:11.344" v="47"/>
          <ac:graphicFrameMkLst>
            <pc:docMk/>
            <pc:sldMk cId="1730530378" sldId="264"/>
            <ac:graphicFrameMk id="31" creationId="{A1B8DC9A-3D68-08F5-EFAC-14F82018C2E8}"/>
          </ac:graphicFrameMkLst>
        </pc:graphicFrameChg>
      </pc:sldChg>
      <pc:sldChg chg="modSp add del replId">
        <pc:chgData name="Huijser, D.C. (Dorien)" userId="S::d.c.huijser@uu.nl::a074ed37-c913-4cbb-b1a2-251a13f066ce" providerId="AD" clId="Web-{E1FD45DD-6967-E5E5-51BA-9B176DB45149}" dt="2023-11-02T08:38:15.190" v="59"/>
        <pc:sldMkLst>
          <pc:docMk/>
          <pc:sldMk cId="4185879517" sldId="265"/>
        </pc:sldMkLst>
        <pc:spChg chg="mod">
          <ac:chgData name="Huijser, D.C. (Dorien)" userId="S::d.c.huijser@uu.nl::a074ed37-c913-4cbb-b1a2-251a13f066ce" providerId="AD" clId="Web-{E1FD45DD-6967-E5E5-51BA-9B176DB45149}" dt="2023-11-02T08:37:26.095" v="50" actId="20577"/>
          <ac:spMkLst>
            <pc:docMk/>
            <pc:sldMk cId="4185879517" sldId="265"/>
            <ac:spMk id="29" creationId="{9C4BC41C-4673-4ED7-B1C5-E74179FAEBF2}"/>
          </ac:spMkLst>
        </pc:spChg>
      </pc:sldChg>
      <pc:sldChg chg="addSp delSp modSp add replId">
        <pc:chgData name="Huijser, D.C. (Dorien)" userId="S::d.c.huijser@uu.nl::a074ed37-c913-4cbb-b1a2-251a13f066ce" providerId="AD" clId="Web-{E1FD45DD-6967-E5E5-51BA-9B176DB45149}" dt="2023-11-02T08:43:53.530" v="98" actId="1076"/>
        <pc:sldMkLst>
          <pc:docMk/>
          <pc:sldMk cId="3812888605" sldId="266"/>
        </pc:sldMkLst>
        <pc:spChg chg="add del mod">
          <ac:chgData name="Huijser, D.C. (Dorien)" userId="S::d.c.huijser@uu.nl::a074ed37-c913-4cbb-b1a2-251a13f066ce" providerId="AD" clId="Web-{E1FD45DD-6967-E5E5-51BA-9B176DB45149}" dt="2023-11-02T08:42:38.262" v="81"/>
          <ac:spMkLst>
            <pc:docMk/>
            <pc:sldMk cId="3812888605" sldId="266"/>
            <ac:spMk id="93" creationId="{B3485AF6-8EDF-919B-0453-D47B2F401B84}"/>
          </ac:spMkLst>
        </pc:spChg>
        <pc:spChg chg="add mod">
          <ac:chgData name="Huijser, D.C. (Dorien)" userId="S::d.c.huijser@uu.nl::a074ed37-c913-4cbb-b1a2-251a13f066ce" providerId="AD" clId="Web-{E1FD45DD-6967-E5E5-51BA-9B176DB45149}" dt="2023-11-02T08:43:53.530" v="98" actId="1076"/>
          <ac:spMkLst>
            <pc:docMk/>
            <pc:sldMk cId="3812888605" sldId="266"/>
            <ac:spMk id="94" creationId="{1C5C7C5E-B66E-E4CE-885C-ABA7285C5456}"/>
          </ac:spMkLst>
        </pc:spChg>
        <pc:graphicFrameChg chg="modGraphic">
          <ac:chgData name="Huijser, D.C. (Dorien)" userId="S::d.c.huijser@uu.nl::a074ed37-c913-4cbb-b1a2-251a13f066ce" providerId="AD" clId="Web-{E1FD45DD-6967-E5E5-51BA-9B176DB45149}" dt="2023-11-02T08:38:11.581" v="58"/>
          <ac:graphicFrameMkLst>
            <pc:docMk/>
            <pc:sldMk cId="3812888605" sldId="266"/>
            <ac:graphicFrameMk id="31" creationId="{A1B8DC9A-3D68-08F5-EFAC-14F82018C2E8}"/>
          </ac:graphicFrameMkLst>
        </pc:graphicFrameChg>
      </pc:sldChg>
    </pc:docChg>
  </pc:docChgLst>
  <pc:docChgLst>
    <pc:chgData name="Jansen, D. (Dafne)" userId="S::d.jansen@uu.nl::2a282f43-9883-4574-9e59-e193dc5dda40" providerId="AD" clId="Web-{08DD06C7-5E9F-C079-7B3F-6141212182BA}"/>
    <pc:docChg chg="addSld modSld sldOrd">
      <pc:chgData name="Jansen, D. (Dafne)" userId="S::d.jansen@uu.nl::2a282f43-9883-4574-9e59-e193dc5dda40" providerId="AD" clId="Web-{08DD06C7-5E9F-C079-7B3F-6141212182BA}" dt="2023-11-01T12:04:58.511" v="64" actId="20577"/>
      <pc:docMkLst>
        <pc:docMk/>
      </pc:docMkLst>
      <pc:sldChg chg="modSp new ord">
        <pc:chgData name="Jansen, D. (Dafne)" userId="S::d.jansen@uu.nl::2a282f43-9883-4574-9e59-e193dc5dda40" providerId="AD" clId="Web-{08DD06C7-5E9F-C079-7B3F-6141212182BA}" dt="2023-11-01T12:04:58.511" v="64" actId="20577"/>
        <pc:sldMkLst>
          <pc:docMk/>
          <pc:sldMk cId="3505664786" sldId="263"/>
        </pc:sldMkLst>
        <pc:spChg chg="mod">
          <ac:chgData name="Jansen, D. (Dafne)" userId="S::d.jansen@uu.nl::2a282f43-9883-4574-9e59-e193dc5dda40" providerId="AD" clId="Web-{08DD06C7-5E9F-C079-7B3F-6141212182BA}" dt="2023-11-01T12:03:51.228" v="12" actId="20577"/>
          <ac:spMkLst>
            <pc:docMk/>
            <pc:sldMk cId="3505664786" sldId="263"/>
            <ac:spMk id="2" creationId="{D0A4F324-F6CC-7258-D51B-8139E9E8F167}"/>
          </ac:spMkLst>
        </pc:spChg>
        <pc:spChg chg="mod">
          <ac:chgData name="Jansen, D. (Dafne)" userId="S::d.jansen@uu.nl::2a282f43-9883-4574-9e59-e193dc5dda40" providerId="AD" clId="Web-{08DD06C7-5E9F-C079-7B3F-6141212182BA}" dt="2023-11-01T12:04:58.511" v="64" actId="20577"/>
          <ac:spMkLst>
            <pc:docMk/>
            <pc:sldMk cId="3505664786" sldId="263"/>
            <ac:spMk id="3" creationId="{AAD965C4-A22A-653C-0822-6CF4BF1DE019}"/>
          </ac:spMkLst>
        </pc:spChg>
      </pc:sldChg>
    </pc:docChg>
  </pc:docChgLst>
  <pc:docChgLst>
    <pc:chgData name="Jansen, D. (Dafne)" userId="S::d.jansen@uu.nl::2a282f43-9883-4574-9e59-e193dc5dda40" providerId="AD" clId="Web-{142C4294-ABDE-DD83-2F37-E71CB3937995}"/>
    <pc:docChg chg="modSld">
      <pc:chgData name="Jansen, D. (Dafne)" userId="S::d.jansen@uu.nl::2a282f43-9883-4574-9e59-e193dc5dda40" providerId="AD" clId="Web-{142C4294-ABDE-DD83-2F37-E71CB3937995}" dt="2023-11-01T12:22:46.725" v="351"/>
      <pc:docMkLst>
        <pc:docMk/>
      </pc:docMkLst>
      <pc:sldChg chg="modSp">
        <pc:chgData name="Jansen, D. (Dafne)" userId="S::d.jansen@uu.nl::2a282f43-9883-4574-9e59-e193dc5dda40" providerId="AD" clId="Web-{142C4294-ABDE-DD83-2F37-E71CB3937995}" dt="2023-11-01T12:20:05.635" v="331" actId="20577"/>
        <pc:sldMkLst>
          <pc:docMk/>
          <pc:sldMk cId="3749881256" sldId="259"/>
        </pc:sldMkLst>
        <pc:spChg chg="mod">
          <ac:chgData name="Jansen, D. (Dafne)" userId="S::d.jansen@uu.nl::2a282f43-9883-4574-9e59-e193dc5dda40" providerId="AD" clId="Web-{142C4294-ABDE-DD83-2F37-E71CB3937995}" dt="2023-11-01T12:11:30.675" v="153" actId="1076"/>
          <ac:spMkLst>
            <pc:docMk/>
            <pc:sldMk cId="3749881256" sldId="259"/>
            <ac:spMk id="2" creationId="{593D15D1-79AF-41F6-8430-8693436E3382}"/>
          </ac:spMkLst>
        </pc:spChg>
        <pc:spChg chg="mod">
          <ac:chgData name="Jansen, D. (Dafne)" userId="S::d.jansen@uu.nl::2a282f43-9883-4574-9e59-e193dc5dda40" providerId="AD" clId="Web-{142C4294-ABDE-DD83-2F37-E71CB3937995}" dt="2023-11-01T12:20:05.635" v="331" actId="20577"/>
          <ac:spMkLst>
            <pc:docMk/>
            <pc:sldMk cId="3749881256" sldId="259"/>
            <ac:spMk id="29" creationId="{9C4BC41C-4673-4ED7-B1C5-E74179FAEBF2}"/>
          </ac:spMkLst>
        </pc:spChg>
        <pc:picChg chg="mod">
          <ac:chgData name="Jansen, D. (Dafne)" userId="S::d.jansen@uu.nl::2a282f43-9883-4574-9e59-e193dc5dda40" providerId="AD" clId="Web-{142C4294-ABDE-DD83-2F37-E71CB3937995}" dt="2023-11-01T12:13:06.369" v="214" actId="1076"/>
          <ac:picMkLst>
            <pc:docMk/>
            <pc:sldMk cId="3749881256" sldId="259"/>
            <ac:picMk id="6" creationId="{134EC205-955A-93A7-ED81-43EFAAEE3B2B}"/>
          </ac:picMkLst>
        </pc:picChg>
      </pc:sldChg>
      <pc:sldChg chg="addSp delSp modSp">
        <pc:chgData name="Jansen, D. (Dafne)" userId="S::d.jansen@uu.nl::2a282f43-9883-4574-9e59-e193dc5dda40" providerId="AD" clId="Web-{142C4294-ABDE-DD83-2F37-E71CB3937995}" dt="2023-11-01T12:17:09.637" v="248"/>
        <pc:sldMkLst>
          <pc:docMk/>
          <pc:sldMk cId="2080011492" sldId="260"/>
        </pc:sldMkLst>
        <pc:spChg chg="add del mod">
          <ac:chgData name="Jansen, D. (Dafne)" userId="S::d.jansen@uu.nl::2a282f43-9883-4574-9e59-e193dc5dda40" providerId="AD" clId="Web-{142C4294-ABDE-DD83-2F37-E71CB3937995}" dt="2023-11-01T12:17:09.637" v="248"/>
          <ac:spMkLst>
            <pc:docMk/>
            <pc:sldMk cId="2080011492" sldId="260"/>
            <ac:spMk id="7" creationId="{D56F3E10-EE2F-A8DB-6529-BA283DCEDC55}"/>
          </ac:spMkLst>
        </pc:spChg>
        <pc:picChg chg="mod">
          <ac:chgData name="Jansen, D. (Dafne)" userId="S::d.jansen@uu.nl::2a282f43-9883-4574-9e59-e193dc5dda40" providerId="AD" clId="Web-{142C4294-ABDE-DD83-2F37-E71CB3937995}" dt="2023-11-01T12:15:36.584" v="231" actId="14100"/>
          <ac:picMkLst>
            <pc:docMk/>
            <pc:sldMk cId="2080011492" sldId="260"/>
            <ac:picMk id="5" creationId="{44CBC69B-81DC-0DAE-2CF4-CEC37538B038}"/>
          </ac:picMkLst>
        </pc:picChg>
        <pc:picChg chg="mod">
          <ac:chgData name="Jansen, D. (Dafne)" userId="S::d.jansen@uu.nl::2a282f43-9883-4574-9e59-e193dc5dda40" providerId="AD" clId="Web-{142C4294-ABDE-DD83-2F37-E71CB3937995}" dt="2023-11-01T12:15:32.099" v="230" actId="1076"/>
          <ac:picMkLst>
            <pc:docMk/>
            <pc:sldMk cId="2080011492" sldId="260"/>
            <ac:picMk id="6" creationId="{29D3BC27-5F23-5EF5-4B95-2EB0F0B478DA}"/>
          </ac:picMkLst>
        </pc:picChg>
      </pc:sldChg>
      <pc:sldChg chg="modSp">
        <pc:chgData name="Jansen, D. (Dafne)" userId="S::d.jansen@uu.nl::2a282f43-9883-4574-9e59-e193dc5dda40" providerId="AD" clId="Web-{142C4294-ABDE-DD83-2F37-E71CB3937995}" dt="2023-11-01T12:19:21.631" v="316" actId="20577"/>
        <pc:sldMkLst>
          <pc:docMk/>
          <pc:sldMk cId="17050316" sldId="261"/>
        </pc:sldMkLst>
        <pc:spChg chg="mod">
          <ac:chgData name="Jansen, D. (Dafne)" userId="S::d.jansen@uu.nl::2a282f43-9883-4574-9e59-e193dc5dda40" providerId="AD" clId="Web-{142C4294-ABDE-DD83-2F37-E71CB3937995}" dt="2023-11-01T12:17:16.607" v="249" actId="1076"/>
          <ac:spMkLst>
            <pc:docMk/>
            <pc:sldMk cId="17050316" sldId="261"/>
            <ac:spMk id="2" creationId="{593D15D1-79AF-41F6-8430-8693436E3382}"/>
          </ac:spMkLst>
        </pc:spChg>
        <pc:spChg chg="mod">
          <ac:chgData name="Jansen, D. (Dafne)" userId="S::d.jansen@uu.nl::2a282f43-9883-4574-9e59-e193dc5dda40" providerId="AD" clId="Web-{142C4294-ABDE-DD83-2F37-E71CB3937995}" dt="2023-11-01T12:19:21.631" v="316" actId="20577"/>
          <ac:spMkLst>
            <pc:docMk/>
            <pc:sldMk cId="17050316" sldId="261"/>
            <ac:spMk id="29" creationId="{9C4BC41C-4673-4ED7-B1C5-E74179FAEBF2}"/>
          </ac:spMkLst>
        </pc:spChg>
      </pc:sldChg>
      <pc:sldChg chg="addSp delSp modSp mod setBg">
        <pc:chgData name="Jansen, D. (Dafne)" userId="S::d.jansen@uu.nl::2a282f43-9883-4574-9e59-e193dc5dda40" providerId="AD" clId="Web-{142C4294-ABDE-DD83-2F37-E71CB3937995}" dt="2023-11-01T12:22:46.725" v="351"/>
        <pc:sldMkLst>
          <pc:docMk/>
          <pc:sldMk cId="3505664786" sldId="263"/>
        </pc:sldMkLst>
        <pc:spChg chg="mod">
          <ac:chgData name="Jansen, D. (Dafne)" userId="S::d.jansen@uu.nl::2a282f43-9883-4574-9e59-e193dc5dda40" providerId="AD" clId="Web-{142C4294-ABDE-DD83-2F37-E71CB3937995}" dt="2023-11-01T12:10:50.297" v="149" actId="1076"/>
          <ac:spMkLst>
            <pc:docMk/>
            <pc:sldMk cId="3505664786" sldId="263"/>
            <ac:spMk id="2" creationId="{D0A4F324-F6CC-7258-D51B-8139E9E8F167}"/>
          </ac:spMkLst>
        </pc:spChg>
        <pc:spChg chg="mod">
          <ac:chgData name="Jansen, D. (Dafne)" userId="S::d.jansen@uu.nl::2a282f43-9883-4574-9e59-e193dc5dda40" providerId="AD" clId="Web-{142C4294-ABDE-DD83-2F37-E71CB3937995}" dt="2023-11-01T12:21:34.141" v="350" actId="20577"/>
          <ac:spMkLst>
            <pc:docMk/>
            <pc:sldMk cId="3505664786" sldId="263"/>
            <ac:spMk id="3" creationId="{AAD965C4-A22A-653C-0822-6CF4BF1DE019}"/>
          </ac:spMkLst>
        </pc:spChg>
        <pc:spChg chg="del">
          <ac:chgData name="Jansen, D. (Dafne)" userId="S::d.jansen@uu.nl::2a282f43-9883-4574-9e59-e193dc5dda40" providerId="AD" clId="Web-{142C4294-ABDE-DD83-2F37-E71CB3937995}" dt="2023-11-01T12:22:46.725" v="351"/>
          <ac:spMkLst>
            <pc:docMk/>
            <pc:sldMk cId="3505664786" sldId="263"/>
            <ac:spMk id="4" creationId="{2DE88490-DC45-D305-8EA1-F7A4B36E9489}"/>
          </ac:spMkLst>
        </pc:spChg>
        <pc:picChg chg="add del mod">
          <ac:chgData name="Jansen, D. (Dafne)" userId="S::d.jansen@uu.nl::2a282f43-9883-4574-9e59-e193dc5dda40" providerId="AD" clId="Web-{142C4294-ABDE-DD83-2F37-E71CB3937995}" dt="2023-11-01T12:11:02.220" v="151" actId="14100"/>
          <ac:picMkLst>
            <pc:docMk/>
            <pc:sldMk cId="3505664786" sldId="263"/>
            <ac:picMk id="5" creationId="{C9DCAFB3-6E8F-210D-EA54-7790F165BC03}"/>
          </ac:picMkLst>
        </pc:picChg>
      </pc:sldChg>
    </pc:docChg>
  </pc:docChgLst>
  <pc:docChgLst>
    <pc:chgData name="Huijser, D.C. (Dorien)" userId="S::d.c.huijser@uu.nl::a074ed37-c913-4cbb-b1a2-251a13f066ce" providerId="AD" clId="Web-{B13E2BC2-E5BD-35F5-7BB5-E650A1B10EEE}"/>
    <pc:docChg chg="modSld">
      <pc:chgData name="Huijser, D.C. (Dorien)" userId="S::d.c.huijser@uu.nl::a074ed37-c913-4cbb-b1a2-251a13f066ce" providerId="AD" clId="Web-{B13E2BC2-E5BD-35F5-7BB5-E650A1B10EEE}" dt="2023-11-06T12:11:55.014" v="22"/>
      <pc:docMkLst>
        <pc:docMk/>
      </pc:docMkLst>
      <pc:sldChg chg="modNotes">
        <pc:chgData name="Huijser, D.C. (Dorien)" userId="S::d.c.huijser@uu.nl::a074ed37-c913-4cbb-b1a2-251a13f066ce" providerId="AD" clId="Web-{B13E2BC2-E5BD-35F5-7BB5-E650A1B10EEE}" dt="2023-11-06T12:11:36.342" v="17"/>
        <pc:sldMkLst>
          <pc:docMk/>
          <pc:sldMk cId="3749881256" sldId="259"/>
        </pc:sldMkLst>
      </pc:sldChg>
      <pc:sldChg chg="modNotes">
        <pc:chgData name="Huijser, D.C. (Dorien)" userId="S::d.c.huijser@uu.nl::a074ed37-c913-4cbb-b1a2-251a13f066ce" providerId="AD" clId="Web-{B13E2BC2-E5BD-35F5-7BB5-E650A1B10EEE}" dt="2023-11-06T12:11:30.560" v="15"/>
        <pc:sldMkLst>
          <pc:docMk/>
          <pc:sldMk cId="2080011492" sldId="260"/>
        </pc:sldMkLst>
      </pc:sldChg>
      <pc:sldChg chg="modNotes">
        <pc:chgData name="Huijser, D.C. (Dorien)" userId="S::d.c.huijser@uu.nl::a074ed37-c913-4cbb-b1a2-251a13f066ce" providerId="AD" clId="Web-{B13E2BC2-E5BD-35F5-7BB5-E650A1B10EEE}" dt="2023-11-06T12:11:41.998" v="18"/>
        <pc:sldMkLst>
          <pc:docMk/>
          <pc:sldMk cId="17050316" sldId="261"/>
        </pc:sldMkLst>
      </pc:sldChg>
      <pc:sldChg chg="modSp modNotes">
        <pc:chgData name="Huijser, D.C. (Dorien)" userId="S::d.c.huijser@uu.nl::a074ed37-c913-4cbb-b1a2-251a13f066ce" providerId="AD" clId="Web-{B13E2BC2-E5BD-35F5-7BB5-E650A1B10EEE}" dt="2023-11-06T11:48:38.448" v="2" actId="20577"/>
        <pc:sldMkLst>
          <pc:docMk/>
          <pc:sldMk cId="3505664786" sldId="263"/>
        </pc:sldMkLst>
        <pc:spChg chg="mod">
          <ac:chgData name="Huijser, D.C. (Dorien)" userId="S::d.c.huijser@uu.nl::a074ed37-c913-4cbb-b1a2-251a13f066ce" providerId="AD" clId="Web-{B13E2BC2-E5BD-35F5-7BB5-E650A1B10EEE}" dt="2023-11-06T11:48:38.448" v="2" actId="20577"/>
          <ac:spMkLst>
            <pc:docMk/>
            <pc:sldMk cId="3505664786" sldId="263"/>
            <ac:spMk id="3" creationId="{AAD965C4-A22A-653C-0822-6CF4BF1DE019}"/>
          </ac:spMkLst>
        </pc:spChg>
      </pc:sldChg>
      <pc:sldChg chg="modNotes">
        <pc:chgData name="Huijser, D.C. (Dorien)" userId="S::d.c.huijser@uu.nl::a074ed37-c913-4cbb-b1a2-251a13f066ce" providerId="AD" clId="Web-{B13E2BC2-E5BD-35F5-7BB5-E650A1B10EEE}" dt="2023-11-06T12:11:48.092" v="20"/>
        <pc:sldMkLst>
          <pc:docMk/>
          <pc:sldMk cId="1730530378" sldId="264"/>
        </pc:sldMkLst>
      </pc:sldChg>
      <pc:sldChg chg="modSp modNotes">
        <pc:chgData name="Huijser, D.C. (Dorien)" userId="S::d.c.huijser@uu.nl::a074ed37-c913-4cbb-b1a2-251a13f066ce" providerId="AD" clId="Web-{B13E2BC2-E5BD-35F5-7BB5-E650A1B10EEE}" dt="2023-11-06T12:11:51.749" v="21"/>
        <pc:sldMkLst>
          <pc:docMk/>
          <pc:sldMk cId="2129838119" sldId="265"/>
        </pc:sldMkLst>
        <pc:graphicFrameChg chg="modGraphic">
          <ac:chgData name="Huijser, D.C. (Dorien)" userId="S::d.c.huijser@uu.nl::a074ed37-c913-4cbb-b1a2-251a13f066ce" providerId="AD" clId="Web-{B13E2BC2-E5BD-35F5-7BB5-E650A1B10EEE}" dt="2023-11-06T11:51:08.157" v="9" actId="20577"/>
          <ac:graphicFrameMkLst>
            <pc:docMk/>
            <pc:sldMk cId="2129838119" sldId="265"/>
            <ac:graphicFrameMk id="31" creationId="{A1B8DC9A-3D68-08F5-EFAC-14F82018C2E8}"/>
          </ac:graphicFrameMkLst>
        </pc:graphicFrameChg>
      </pc:sldChg>
      <pc:sldChg chg="modNotes">
        <pc:chgData name="Huijser, D.C. (Dorien)" userId="S::d.c.huijser@uu.nl::a074ed37-c913-4cbb-b1a2-251a13f066ce" providerId="AD" clId="Web-{B13E2BC2-E5BD-35F5-7BB5-E650A1B10EEE}" dt="2023-11-06T12:11:55.014" v="22"/>
        <pc:sldMkLst>
          <pc:docMk/>
          <pc:sldMk cId="2491998380" sldId="266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1E27C2-49C1-42CC-A105-0FD11F05FC68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0D567A-DEAC-4432-9C7E-BABCD1BA129B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 dirty="0">
              <a:latin typeface="Calibri Light" panose="020F0302020204030204"/>
            </a:rPr>
            <a:t>Before you start a research data support job, you need sufficient knowledge about RDM / FAIR principles</a:t>
          </a:r>
          <a:endParaRPr lang="en-US" dirty="0"/>
        </a:p>
      </dgm:t>
    </dgm:pt>
    <dgm:pt modelId="{72804C5F-D266-4F7A-91F9-8348816F96BE}" type="parTrans" cxnId="{9001D19B-2559-40E8-B42A-F900077AF3B3}">
      <dgm:prSet/>
      <dgm:spPr/>
      <dgm:t>
        <a:bodyPr/>
        <a:lstStyle/>
        <a:p>
          <a:endParaRPr lang="en-US"/>
        </a:p>
      </dgm:t>
    </dgm:pt>
    <dgm:pt modelId="{3018B9C1-85ED-434B-9016-68D50FD2C037}" type="sibTrans" cxnId="{9001D19B-2559-40E8-B42A-F900077AF3B3}">
      <dgm:prSet/>
      <dgm:spPr/>
      <dgm:t>
        <a:bodyPr/>
        <a:lstStyle/>
        <a:p>
          <a:endParaRPr lang="en-US"/>
        </a:p>
      </dgm:t>
    </dgm:pt>
    <dgm:pt modelId="{7BC0DF5E-407A-45BC-A043-E85A07619F81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 dirty="0">
              <a:latin typeface="Calibri Light" panose="020F0302020204030204"/>
            </a:rPr>
            <a:t>Before you start a research data support job, you need a background in scientific research</a:t>
          </a:r>
          <a:endParaRPr lang="en-US" dirty="0"/>
        </a:p>
      </dgm:t>
    </dgm:pt>
    <dgm:pt modelId="{DEA03D88-4B79-4744-A76E-08FD4B6D6241}" type="parTrans" cxnId="{8E8B3023-1689-4F23-8EFC-D662E5D91883}">
      <dgm:prSet/>
      <dgm:spPr/>
      <dgm:t>
        <a:bodyPr/>
        <a:lstStyle/>
        <a:p>
          <a:endParaRPr lang="en-US"/>
        </a:p>
      </dgm:t>
    </dgm:pt>
    <dgm:pt modelId="{4909C1FC-880C-4DB3-8DCD-1705AB9015C1}" type="sibTrans" cxnId="{8E8B3023-1689-4F23-8EFC-D662E5D91883}">
      <dgm:prSet/>
      <dgm:spPr/>
      <dgm:t>
        <a:bodyPr/>
        <a:lstStyle/>
        <a:p>
          <a:endParaRPr lang="en-US"/>
        </a:p>
      </dgm:t>
    </dgm:pt>
    <dgm:pt modelId="{89BD071A-68D2-4F85-A29A-1BF4706FCD7A}" type="pres">
      <dgm:prSet presAssocID="{4E1E27C2-49C1-42CC-A105-0FD11F05FC68}" presName="root" presStyleCnt="0">
        <dgm:presLayoutVars>
          <dgm:dir/>
          <dgm:resizeHandles val="exact"/>
        </dgm:presLayoutVars>
      </dgm:prSet>
      <dgm:spPr/>
    </dgm:pt>
    <dgm:pt modelId="{BE449323-F4F9-43EF-BDB4-9E6595E44CCB}" type="pres">
      <dgm:prSet presAssocID="{500D567A-DEAC-4432-9C7E-BABCD1BA129B}" presName="compNode" presStyleCnt="0"/>
      <dgm:spPr/>
    </dgm:pt>
    <dgm:pt modelId="{1073E037-2738-4097-A8CA-06D41C483934}" type="pres">
      <dgm:prSet presAssocID="{500D567A-DEAC-4432-9C7E-BABCD1BA129B}" presName="bgRect" presStyleLbl="bgShp" presStyleIdx="0" presStyleCnt="2"/>
      <dgm:spPr/>
    </dgm:pt>
    <dgm:pt modelId="{62524B52-AC62-4AE2-AEAC-6D81DA50959E}" type="pres">
      <dgm:prSet presAssocID="{500D567A-DEAC-4432-9C7E-BABCD1BA129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EDE211C4-8208-4554-AD59-9667B3A06AEF}" type="pres">
      <dgm:prSet presAssocID="{500D567A-DEAC-4432-9C7E-BABCD1BA129B}" presName="spaceRect" presStyleCnt="0"/>
      <dgm:spPr/>
    </dgm:pt>
    <dgm:pt modelId="{8EDA1C7A-EEFC-4F56-8154-5A7871B1C1D3}" type="pres">
      <dgm:prSet presAssocID="{500D567A-DEAC-4432-9C7E-BABCD1BA129B}" presName="parTx" presStyleLbl="revTx" presStyleIdx="0" presStyleCnt="2">
        <dgm:presLayoutVars>
          <dgm:chMax val="0"/>
          <dgm:chPref val="0"/>
        </dgm:presLayoutVars>
      </dgm:prSet>
      <dgm:spPr/>
    </dgm:pt>
    <dgm:pt modelId="{CBA41317-2BE6-4DB0-ABAE-B9A8B008883B}" type="pres">
      <dgm:prSet presAssocID="{3018B9C1-85ED-434B-9016-68D50FD2C037}" presName="sibTrans" presStyleCnt="0"/>
      <dgm:spPr/>
    </dgm:pt>
    <dgm:pt modelId="{42720CA5-16FC-499C-8354-ADD992CFE57B}" type="pres">
      <dgm:prSet presAssocID="{7BC0DF5E-407A-45BC-A043-E85A07619F81}" presName="compNode" presStyleCnt="0"/>
      <dgm:spPr/>
    </dgm:pt>
    <dgm:pt modelId="{A7A8C20A-011D-4463-BD58-A0320A79881F}" type="pres">
      <dgm:prSet presAssocID="{7BC0DF5E-407A-45BC-A043-E85A07619F81}" presName="bgRect" presStyleLbl="bgShp" presStyleIdx="1" presStyleCnt="2"/>
      <dgm:spPr/>
    </dgm:pt>
    <dgm:pt modelId="{EEB42BBB-F27F-46A3-8133-9954C2DE5645}" type="pres">
      <dgm:prSet presAssocID="{7BC0DF5E-407A-45BC-A043-E85A07619F8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690B81CB-CDE8-4006-B31D-0FACD4E4BF0F}" type="pres">
      <dgm:prSet presAssocID="{7BC0DF5E-407A-45BC-A043-E85A07619F81}" presName="spaceRect" presStyleCnt="0"/>
      <dgm:spPr/>
    </dgm:pt>
    <dgm:pt modelId="{F0D4E1B5-7611-47EE-BC11-BECB8BCA03D9}" type="pres">
      <dgm:prSet presAssocID="{7BC0DF5E-407A-45BC-A043-E85A07619F81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8E8B3023-1689-4F23-8EFC-D662E5D91883}" srcId="{4E1E27C2-49C1-42CC-A105-0FD11F05FC68}" destId="{7BC0DF5E-407A-45BC-A043-E85A07619F81}" srcOrd="1" destOrd="0" parTransId="{DEA03D88-4B79-4744-A76E-08FD4B6D6241}" sibTransId="{4909C1FC-880C-4DB3-8DCD-1705AB9015C1}"/>
    <dgm:cxn modelId="{C9CCBC33-E787-4ACF-B0BA-29D6A308DD1D}" type="presOf" srcId="{7BC0DF5E-407A-45BC-A043-E85A07619F81}" destId="{F0D4E1B5-7611-47EE-BC11-BECB8BCA03D9}" srcOrd="0" destOrd="0" presId="urn:microsoft.com/office/officeart/2018/2/layout/IconVerticalSolidList"/>
    <dgm:cxn modelId="{9FB61868-1799-403B-BA58-A4C7E78947AF}" type="presOf" srcId="{500D567A-DEAC-4432-9C7E-BABCD1BA129B}" destId="{8EDA1C7A-EEFC-4F56-8154-5A7871B1C1D3}" srcOrd="0" destOrd="0" presId="urn:microsoft.com/office/officeart/2018/2/layout/IconVerticalSolidList"/>
    <dgm:cxn modelId="{9001D19B-2559-40E8-B42A-F900077AF3B3}" srcId="{4E1E27C2-49C1-42CC-A105-0FD11F05FC68}" destId="{500D567A-DEAC-4432-9C7E-BABCD1BA129B}" srcOrd="0" destOrd="0" parTransId="{72804C5F-D266-4F7A-91F9-8348816F96BE}" sibTransId="{3018B9C1-85ED-434B-9016-68D50FD2C037}"/>
    <dgm:cxn modelId="{CC93C4CE-853A-4931-AC78-F8838EFCF7AB}" type="presOf" srcId="{4E1E27C2-49C1-42CC-A105-0FD11F05FC68}" destId="{89BD071A-68D2-4F85-A29A-1BF4706FCD7A}" srcOrd="0" destOrd="0" presId="urn:microsoft.com/office/officeart/2018/2/layout/IconVerticalSolidList"/>
    <dgm:cxn modelId="{DE4FF176-E975-4DCE-A05B-A6AE951479FA}" type="presParOf" srcId="{89BD071A-68D2-4F85-A29A-1BF4706FCD7A}" destId="{BE449323-F4F9-43EF-BDB4-9E6595E44CCB}" srcOrd="0" destOrd="0" presId="urn:microsoft.com/office/officeart/2018/2/layout/IconVerticalSolidList"/>
    <dgm:cxn modelId="{A81DFAB8-49A7-407C-BE34-9F6D0FC54B82}" type="presParOf" srcId="{BE449323-F4F9-43EF-BDB4-9E6595E44CCB}" destId="{1073E037-2738-4097-A8CA-06D41C483934}" srcOrd="0" destOrd="0" presId="urn:microsoft.com/office/officeart/2018/2/layout/IconVerticalSolidList"/>
    <dgm:cxn modelId="{90D73562-2838-498B-99EC-710B4FAFACBE}" type="presParOf" srcId="{BE449323-F4F9-43EF-BDB4-9E6595E44CCB}" destId="{62524B52-AC62-4AE2-AEAC-6D81DA50959E}" srcOrd="1" destOrd="0" presId="urn:microsoft.com/office/officeart/2018/2/layout/IconVerticalSolidList"/>
    <dgm:cxn modelId="{6B0A9AF3-20E7-4DAB-B357-147AA16B8D0E}" type="presParOf" srcId="{BE449323-F4F9-43EF-BDB4-9E6595E44CCB}" destId="{EDE211C4-8208-4554-AD59-9667B3A06AEF}" srcOrd="2" destOrd="0" presId="urn:microsoft.com/office/officeart/2018/2/layout/IconVerticalSolidList"/>
    <dgm:cxn modelId="{1D6ACF9B-46F0-428D-AF72-2FEBD77BC750}" type="presParOf" srcId="{BE449323-F4F9-43EF-BDB4-9E6595E44CCB}" destId="{8EDA1C7A-EEFC-4F56-8154-5A7871B1C1D3}" srcOrd="3" destOrd="0" presId="urn:microsoft.com/office/officeart/2018/2/layout/IconVerticalSolidList"/>
    <dgm:cxn modelId="{27CF3B32-4500-4C78-B19B-B3C560F05324}" type="presParOf" srcId="{89BD071A-68D2-4F85-A29A-1BF4706FCD7A}" destId="{CBA41317-2BE6-4DB0-ABAE-B9A8B008883B}" srcOrd="1" destOrd="0" presId="urn:microsoft.com/office/officeart/2018/2/layout/IconVerticalSolidList"/>
    <dgm:cxn modelId="{4A170991-755A-4F2F-8B22-C27CEB7AA00F}" type="presParOf" srcId="{89BD071A-68D2-4F85-A29A-1BF4706FCD7A}" destId="{42720CA5-16FC-499C-8354-ADD992CFE57B}" srcOrd="2" destOrd="0" presId="urn:microsoft.com/office/officeart/2018/2/layout/IconVerticalSolidList"/>
    <dgm:cxn modelId="{01E9EC53-DC39-4906-819C-C06A1CB83821}" type="presParOf" srcId="{42720CA5-16FC-499C-8354-ADD992CFE57B}" destId="{A7A8C20A-011D-4463-BD58-A0320A79881F}" srcOrd="0" destOrd="0" presId="urn:microsoft.com/office/officeart/2018/2/layout/IconVerticalSolidList"/>
    <dgm:cxn modelId="{916903C2-5F93-4045-8691-454E8626E7E9}" type="presParOf" srcId="{42720CA5-16FC-499C-8354-ADD992CFE57B}" destId="{EEB42BBB-F27F-46A3-8133-9954C2DE5645}" srcOrd="1" destOrd="0" presId="urn:microsoft.com/office/officeart/2018/2/layout/IconVerticalSolidList"/>
    <dgm:cxn modelId="{39E8DDAA-9F35-4FEC-BD96-B3815A5DCC1A}" type="presParOf" srcId="{42720CA5-16FC-499C-8354-ADD992CFE57B}" destId="{690B81CB-CDE8-4006-B31D-0FACD4E4BF0F}" srcOrd="2" destOrd="0" presId="urn:microsoft.com/office/officeart/2018/2/layout/IconVerticalSolidList"/>
    <dgm:cxn modelId="{762B55A7-F9EC-473A-871F-2636C5744ACB}" type="presParOf" srcId="{42720CA5-16FC-499C-8354-ADD992CFE57B}" destId="{F0D4E1B5-7611-47EE-BC11-BECB8BCA03D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1E27C2-49C1-42CC-A105-0FD11F05FC68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0D567A-DEAC-4432-9C7E-BABCD1BA129B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 dirty="0">
              <a:latin typeface="Calibri Light" panose="020F0302020204030204"/>
            </a:rPr>
            <a:t>During onboarding, the institutional context is most important, because this is where the work is done</a:t>
          </a:r>
          <a:endParaRPr lang="en-US" dirty="0"/>
        </a:p>
      </dgm:t>
    </dgm:pt>
    <dgm:pt modelId="{72804C5F-D266-4F7A-91F9-8348816F96BE}" type="parTrans" cxnId="{9001D19B-2559-40E8-B42A-F900077AF3B3}">
      <dgm:prSet/>
      <dgm:spPr/>
      <dgm:t>
        <a:bodyPr/>
        <a:lstStyle/>
        <a:p>
          <a:endParaRPr lang="en-US"/>
        </a:p>
      </dgm:t>
    </dgm:pt>
    <dgm:pt modelId="{3018B9C1-85ED-434B-9016-68D50FD2C037}" type="sibTrans" cxnId="{9001D19B-2559-40E8-B42A-F900077AF3B3}">
      <dgm:prSet/>
      <dgm:spPr/>
      <dgm:t>
        <a:bodyPr/>
        <a:lstStyle/>
        <a:p>
          <a:endParaRPr lang="en-US"/>
        </a:p>
      </dgm:t>
    </dgm:pt>
    <dgm:pt modelId="{7BC0DF5E-407A-45BC-A043-E85A07619F81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 dirty="0">
              <a:latin typeface="Calibri Light" panose="020F0302020204030204"/>
            </a:rPr>
            <a:t>Onboarding is about getting acquainted with (inter)national guidelines, communities and initiatives</a:t>
          </a:r>
          <a:endParaRPr lang="en-US" dirty="0"/>
        </a:p>
      </dgm:t>
    </dgm:pt>
    <dgm:pt modelId="{DEA03D88-4B79-4744-A76E-08FD4B6D6241}" type="parTrans" cxnId="{8E8B3023-1689-4F23-8EFC-D662E5D91883}">
      <dgm:prSet/>
      <dgm:spPr/>
      <dgm:t>
        <a:bodyPr/>
        <a:lstStyle/>
        <a:p>
          <a:endParaRPr lang="en-US"/>
        </a:p>
      </dgm:t>
    </dgm:pt>
    <dgm:pt modelId="{4909C1FC-880C-4DB3-8DCD-1705AB9015C1}" type="sibTrans" cxnId="{8E8B3023-1689-4F23-8EFC-D662E5D91883}">
      <dgm:prSet/>
      <dgm:spPr/>
      <dgm:t>
        <a:bodyPr/>
        <a:lstStyle/>
        <a:p>
          <a:endParaRPr lang="en-US"/>
        </a:p>
      </dgm:t>
    </dgm:pt>
    <dgm:pt modelId="{89BD071A-68D2-4F85-A29A-1BF4706FCD7A}" type="pres">
      <dgm:prSet presAssocID="{4E1E27C2-49C1-42CC-A105-0FD11F05FC68}" presName="root" presStyleCnt="0">
        <dgm:presLayoutVars>
          <dgm:dir/>
          <dgm:resizeHandles val="exact"/>
        </dgm:presLayoutVars>
      </dgm:prSet>
      <dgm:spPr/>
    </dgm:pt>
    <dgm:pt modelId="{BE449323-F4F9-43EF-BDB4-9E6595E44CCB}" type="pres">
      <dgm:prSet presAssocID="{500D567A-DEAC-4432-9C7E-BABCD1BA129B}" presName="compNode" presStyleCnt="0"/>
      <dgm:spPr/>
    </dgm:pt>
    <dgm:pt modelId="{1073E037-2738-4097-A8CA-06D41C483934}" type="pres">
      <dgm:prSet presAssocID="{500D567A-DEAC-4432-9C7E-BABCD1BA129B}" presName="bgRect" presStyleLbl="bgShp" presStyleIdx="0" presStyleCnt="2"/>
      <dgm:spPr/>
    </dgm:pt>
    <dgm:pt modelId="{62524B52-AC62-4AE2-AEAC-6D81DA50959E}" type="pres">
      <dgm:prSet presAssocID="{500D567A-DEAC-4432-9C7E-BABCD1BA129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EDE211C4-8208-4554-AD59-9667B3A06AEF}" type="pres">
      <dgm:prSet presAssocID="{500D567A-DEAC-4432-9C7E-BABCD1BA129B}" presName="spaceRect" presStyleCnt="0"/>
      <dgm:spPr/>
    </dgm:pt>
    <dgm:pt modelId="{8EDA1C7A-EEFC-4F56-8154-5A7871B1C1D3}" type="pres">
      <dgm:prSet presAssocID="{500D567A-DEAC-4432-9C7E-BABCD1BA129B}" presName="parTx" presStyleLbl="revTx" presStyleIdx="0" presStyleCnt="2">
        <dgm:presLayoutVars>
          <dgm:chMax val="0"/>
          <dgm:chPref val="0"/>
        </dgm:presLayoutVars>
      </dgm:prSet>
      <dgm:spPr/>
    </dgm:pt>
    <dgm:pt modelId="{CBA41317-2BE6-4DB0-ABAE-B9A8B008883B}" type="pres">
      <dgm:prSet presAssocID="{3018B9C1-85ED-434B-9016-68D50FD2C037}" presName="sibTrans" presStyleCnt="0"/>
      <dgm:spPr/>
    </dgm:pt>
    <dgm:pt modelId="{42720CA5-16FC-499C-8354-ADD992CFE57B}" type="pres">
      <dgm:prSet presAssocID="{7BC0DF5E-407A-45BC-A043-E85A07619F81}" presName="compNode" presStyleCnt="0"/>
      <dgm:spPr/>
    </dgm:pt>
    <dgm:pt modelId="{A7A8C20A-011D-4463-BD58-A0320A79881F}" type="pres">
      <dgm:prSet presAssocID="{7BC0DF5E-407A-45BC-A043-E85A07619F81}" presName="bgRect" presStyleLbl="bgShp" presStyleIdx="1" presStyleCnt="2"/>
      <dgm:spPr/>
    </dgm:pt>
    <dgm:pt modelId="{EEB42BBB-F27F-46A3-8133-9954C2DE5645}" type="pres">
      <dgm:prSet presAssocID="{7BC0DF5E-407A-45BC-A043-E85A07619F8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690B81CB-CDE8-4006-B31D-0FACD4E4BF0F}" type="pres">
      <dgm:prSet presAssocID="{7BC0DF5E-407A-45BC-A043-E85A07619F81}" presName="spaceRect" presStyleCnt="0"/>
      <dgm:spPr/>
    </dgm:pt>
    <dgm:pt modelId="{F0D4E1B5-7611-47EE-BC11-BECB8BCA03D9}" type="pres">
      <dgm:prSet presAssocID="{7BC0DF5E-407A-45BC-A043-E85A07619F81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8E8B3023-1689-4F23-8EFC-D662E5D91883}" srcId="{4E1E27C2-49C1-42CC-A105-0FD11F05FC68}" destId="{7BC0DF5E-407A-45BC-A043-E85A07619F81}" srcOrd="1" destOrd="0" parTransId="{DEA03D88-4B79-4744-A76E-08FD4B6D6241}" sibTransId="{4909C1FC-880C-4DB3-8DCD-1705AB9015C1}"/>
    <dgm:cxn modelId="{C9CCBC33-E787-4ACF-B0BA-29D6A308DD1D}" type="presOf" srcId="{7BC0DF5E-407A-45BC-A043-E85A07619F81}" destId="{F0D4E1B5-7611-47EE-BC11-BECB8BCA03D9}" srcOrd="0" destOrd="0" presId="urn:microsoft.com/office/officeart/2018/2/layout/IconVerticalSolidList"/>
    <dgm:cxn modelId="{9FB61868-1799-403B-BA58-A4C7E78947AF}" type="presOf" srcId="{500D567A-DEAC-4432-9C7E-BABCD1BA129B}" destId="{8EDA1C7A-EEFC-4F56-8154-5A7871B1C1D3}" srcOrd="0" destOrd="0" presId="urn:microsoft.com/office/officeart/2018/2/layout/IconVerticalSolidList"/>
    <dgm:cxn modelId="{9001D19B-2559-40E8-B42A-F900077AF3B3}" srcId="{4E1E27C2-49C1-42CC-A105-0FD11F05FC68}" destId="{500D567A-DEAC-4432-9C7E-BABCD1BA129B}" srcOrd="0" destOrd="0" parTransId="{72804C5F-D266-4F7A-91F9-8348816F96BE}" sibTransId="{3018B9C1-85ED-434B-9016-68D50FD2C037}"/>
    <dgm:cxn modelId="{CC93C4CE-853A-4931-AC78-F8838EFCF7AB}" type="presOf" srcId="{4E1E27C2-49C1-42CC-A105-0FD11F05FC68}" destId="{89BD071A-68D2-4F85-A29A-1BF4706FCD7A}" srcOrd="0" destOrd="0" presId="urn:microsoft.com/office/officeart/2018/2/layout/IconVerticalSolidList"/>
    <dgm:cxn modelId="{DE4FF176-E975-4DCE-A05B-A6AE951479FA}" type="presParOf" srcId="{89BD071A-68D2-4F85-A29A-1BF4706FCD7A}" destId="{BE449323-F4F9-43EF-BDB4-9E6595E44CCB}" srcOrd="0" destOrd="0" presId="urn:microsoft.com/office/officeart/2018/2/layout/IconVerticalSolidList"/>
    <dgm:cxn modelId="{A81DFAB8-49A7-407C-BE34-9F6D0FC54B82}" type="presParOf" srcId="{BE449323-F4F9-43EF-BDB4-9E6595E44CCB}" destId="{1073E037-2738-4097-A8CA-06D41C483934}" srcOrd="0" destOrd="0" presId="urn:microsoft.com/office/officeart/2018/2/layout/IconVerticalSolidList"/>
    <dgm:cxn modelId="{90D73562-2838-498B-99EC-710B4FAFACBE}" type="presParOf" srcId="{BE449323-F4F9-43EF-BDB4-9E6595E44CCB}" destId="{62524B52-AC62-4AE2-AEAC-6D81DA50959E}" srcOrd="1" destOrd="0" presId="urn:microsoft.com/office/officeart/2018/2/layout/IconVerticalSolidList"/>
    <dgm:cxn modelId="{6B0A9AF3-20E7-4DAB-B357-147AA16B8D0E}" type="presParOf" srcId="{BE449323-F4F9-43EF-BDB4-9E6595E44CCB}" destId="{EDE211C4-8208-4554-AD59-9667B3A06AEF}" srcOrd="2" destOrd="0" presId="urn:microsoft.com/office/officeart/2018/2/layout/IconVerticalSolidList"/>
    <dgm:cxn modelId="{1D6ACF9B-46F0-428D-AF72-2FEBD77BC750}" type="presParOf" srcId="{BE449323-F4F9-43EF-BDB4-9E6595E44CCB}" destId="{8EDA1C7A-EEFC-4F56-8154-5A7871B1C1D3}" srcOrd="3" destOrd="0" presId="urn:microsoft.com/office/officeart/2018/2/layout/IconVerticalSolidList"/>
    <dgm:cxn modelId="{27CF3B32-4500-4C78-B19B-B3C560F05324}" type="presParOf" srcId="{89BD071A-68D2-4F85-A29A-1BF4706FCD7A}" destId="{CBA41317-2BE6-4DB0-ABAE-B9A8B008883B}" srcOrd="1" destOrd="0" presId="urn:microsoft.com/office/officeart/2018/2/layout/IconVerticalSolidList"/>
    <dgm:cxn modelId="{4A170991-755A-4F2F-8B22-C27CEB7AA00F}" type="presParOf" srcId="{89BD071A-68D2-4F85-A29A-1BF4706FCD7A}" destId="{42720CA5-16FC-499C-8354-ADD992CFE57B}" srcOrd="2" destOrd="0" presId="urn:microsoft.com/office/officeart/2018/2/layout/IconVerticalSolidList"/>
    <dgm:cxn modelId="{01E9EC53-DC39-4906-819C-C06A1CB83821}" type="presParOf" srcId="{42720CA5-16FC-499C-8354-ADD992CFE57B}" destId="{A7A8C20A-011D-4463-BD58-A0320A79881F}" srcOrd="0" destOrd="0" presId="urn:microsoft.com/office/officeart/2018/2/layout/IconVerticalSolidList"/>
    <dgm:cxn modelId="{916903C2-5F93-4045-8691-454E8626E7E9}" type="presParOf" srcId="{42720CA5-16FC-499C-8354-ADD992CFE57B}" destId="{EEB42BBB-F27F-46A3-8133-9954C2DE5645}" srcOrd="1" destOrd="0" presId="urn:microsoft.com/office/officeart/2018/2/layout/IconVerticalSolidList"/>
    <dgm:cxn modelId="{39E8DDAA-9F35-4FEC-BD96-B3815A5DCC1A}" type="presParOf" srcId="{42720CA5-16FC-499C-8354-ADD992CFE57B}" destId="{690B81CB-CDE8-4006-B31D-0FACD4E4BF0F}" srcOrd="2" destOrd="0" presId="urn:microsoft.com/office/officeart/2018/2/layout/IconVerticalSolidList"/>
    <dgm:cxn modelId="{762B55A7-F9EC-473A-871F-2636C5744ACB}" type="presParOf" srcId="{42720CA5-16FC-499C-8354-ADD992CFE57B}" destId="{F0D4E1B5-7611-47EE-BC11-BECB8BCA03D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1E27C2-49C1-42CC-A105-0FD11F05FC68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0D567A-DEAC-4432-9C7E-BABCD1BA129B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 dirty="0">
              <a:latin typeface="Calibri Light" panose="020F0302020204030204"/>
            </a:rPr>
            <a:t>Onboarding is so institute-specific, it's not possible to do this on a national level</a:t>
          </a:r>
          <a:endParaRPr lang="en-US" dirty="0"/>
        </a:p>
      </dgm:t>
    </dgm:pt>
    <dgm:pt modelId="{72804C5F-D266-4F7A-91F9-8348816F96BE}" type="parTrans" cxnId="{9001D19B-2559-40E8-B42A-F900077AF3B3}">
      <dgm:prSet/>
      <dgm:spPr/>
      <dgm:t>
        <a:bodyPr/>
        <a:lstStyle/>
        <a:p>
          <a:endParaRPr lang="en-US"/>
        </a:p>
      </dgm:t>
    </dgm:pt>
    <dgm:pt modelId="{3018B9C1-85ED-434B-9016-68D50FD2C037}" type="sibTrans" cxnId="{9001D19B-2559-40E8-B42A-F900077AF3B3}">
      <dgm:prSet/>
      <dgm:spPr/>
      <dgm:t>
        <a:bodyPr/>
        <a:lstStyle/>
        <a:p>
          <a:endParaRPr lang="en-US"/>
        </a:p>
      </dgm:t>
    </dgm:pt>
    <dgm:pt modelId="{7BC0DF5E-407A-45BC-A043-E85A07619F81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 dirty="0">
              <a:latin typeface="Calibri Light" panose="020F0302020204030204"/>
            </a:rPr>
            <a:t>RDM in itself is a generic field of expertise so at least 80% of onboarding can be done on a national or even international level</a:t>
          </a:r>
          <a:endParaRPr lang="en-US" dirty="0"/>
        </a:p>
      </dgm:t>
    </dgm:pt>
    <dgm:pt modelId="{DEA03D88-4B79-4744-A76E-08FD4B6D6241}" type="parTrans" cxnId="{8E8B3023-1689-4F23-8EFC-D662E5D91883}">
      <dgm:prSet/>
      <dgm:spPr/>
      <dgm:t>
        <a:bodyPr/>
        <a:lstStyle/>
        <a:p>
          <a:endParaRPr lang="en-US"/>
        </a:p>
      </dgm:t>
    </dgm:pt>
    <dgm:pt modelId="{4909C1FC-880C-4DB3-8DCD-1705AB9015C1}" type="sibTrans" cxnId="{8E8B3023-1689-4F23-8EFC-D662E5D91883}">
      <dgm:prSet/>
      <dgm:spPr/>
      <dgm:t>
        <a:bodyPr/>
        <a:lstStyle/>
        <a:p>
          <a:endParaRPr lang="en-US"/>
        </a:p>
      </dgm:t>
    </dgm:pt>
    <dgm:pt modelId="{89BD071A-68D2-4F85-A29A-1BF4706FCD7A}" type="pres">
      <dgm:prSet presAssocID="{4E1E27C2-49C1-42CC-A105-0FD11F05FC68}" presName="root" presStyleCnt="0">
        <dgm:presLayoutVars>
          <dgm:dir/>
          <dgm:resizeHandles val="exact"/>
        </dgm:presLayoutVars>
      </dgm:prSet>
      <dgm:spPr/>
    </dgm:pt>
    <dgm:pt modelId="{BE449323-F4F9-43EF-BDB4-9E6595E44CCB}" type="pres">
      <dgm:prSet presAssocID="{500D567A-DEAC-4432-9C7E-BABCD1BA129B}" presName="compNode" presStyleCnt="0"/>
      <dgm:spPr/>
    </dgm:pt>
    <dgm:pt modelId="{1073E037-2738-4097-A8CA-06D41C483934}" type="pres">
      <dgm:prSet presAssocID="{500D567A-DEAC-4432-9C7E-BABCD1BA129B}" presName="bgRect" presStyleLbl="bgShp" presStyleIdx="0" presStyleCnt="2"/>
      <dgm:spPr/>
    </dgm:pt>
    <dgm:pt modelId="{62524B52-AC62-4AE2-AEAC-6D81DA50959E}" type="pres">
      <dgm:prSet presAssocID="{500D567A-DEAC-4432-9C7E-BABCD1BA129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EDE211C4-8208-4554-AD59-9667B3A06AEF}" type="pres">
      <dgm:prSet presAssocID="{500D567A-DEAC-4432-9C7E-BABCD1BA129B}" presName="spaceRect" presStyleCnt="0"/>
      <dgm:spPr/>
    </dgm:pt>
    <dgm:pt modelId="{8EDA1C7A-EEFC-4F56-8154-5A7871B1C1D3}" type="pres">
      <dgm:prSet presAssocID="{500D567A-DEAC-4432-9C7E-BABCD1BA129B}" presName="parTx" presStyleLbl="revTx" presStyleIdx="0" presStyleCnt="2">
        <dgm:presLayoutVars>
          <dgm:chMax val="0"/>
          <dgm:chPref val="0"/>
        </dgm:presLayoutVars>
      </dgm:prSet>
      <dgm:spPr/>
    </dgm:pt>
    <dgm:pt modelId="{CBA41317-2BE6-4DB0-ABAE-B9A8B008883B}" type="pres">
      <dgm:prSet presAssocID="{3018B9C1-85ED-434B-9016-68D50FD2C037}" presName="sibTrans" presStyleCnt="0"/>
      <dgm:spPr/>
    </dgm:pt>
    <dgm:pt modelId="{42720CA5-16FC-499C-8354-ADD992CFE57B}" type="pres">
      <dgm:prSet presAssocID="{7BC0DF5E-407A-45BC-A043-E85A07619F81}" presName="compNode" presStyleCnt="0"/>
      <dgm:spPr/>
    </dgm:pt>
    <dgm:pt modelId="{A7A8C20A-011D-4463-BD58-A0320A79881F}" type="pres">
      <dgm:prSet presAssocID="{7BC0DF5E-407A-45BC-A043-E85A07619F81}" presName="bgRect" presStyleLbl="bgShp" presStyleIdx="1" presStyleCnt="2"/>
      <dgm:spPr/>
    </dgm:pt>
    <dgm:pt modelId="{EEB42BBB-F27F-46A3-8133-9954C2DE5645}" type="pres">
      <dgm:prSet presAssocID="{7BC0DF5E-407A-45BC-A043-E85A07619F8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690B81CB-CDE8-4006-B31D-0FACD4E4BF0F}" type="pres">
      <dgm:prSet presAssocID="{7BC0DF5E-407A-45BC-A043-E85A07619F81}" presName="spaceRect" presStyleCnt="0"/>
      <dgm:spPr/>
    </dgm:pt>
    <dgm:pt modelId="{F0D4E1B5-7611-47EE-BC11-BECB8BCA03D9}" type="pres">
      <dgm:prSet presAssocID="{7BC0DF5E-407A-45BC-A043-E85A07619F81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8E8B3023-1689-4F23-8EFC-D662E5D91883}" srcId="{4E1E27C2-49C1-42CC-A105-0FD11F05FC68}" destId="{7BC0DF5E-407A-45BC-A043-E85A07619F81}" srcOrd="1" destOrd="0" parTransId="{DEA03D88-4B79-4744-A76E-08FD4B6D6241}" sibTransId="{4909C1FC-880C-4DB3-8DCD-1705AB9015C1}"/>
    <dgm:cxn modelId="{C9CCBC33-E787-4ACF-B0BA-29D6A308DD1D}" type="presOf" srcId="{7BC0DF5E-407A-45BC-A043-E85A07619F81}" destId="{F0D4E1B5-7611-47EE-BC11-BECB8BCA03D9}" srcOrd="0" destOrd="0" presId="urn:microsoft.com/office/officeart/2018/2/layout/IconVerticalSolidList"/>
    <dgm:cxn modelId="{9FB61868-1799-403B-BA58-A4C7E78947AF}" type="presOf" srcId="{500D567A-DEAC-4432-9C7E-BABCD1BA129B}" destId="{8EDA1C7A-EEFC-4F56-8154-5A7871B1C1D3}" srcOrd="0" destOrd="0" presId="urn:microsoft.com/office/officeart/2018/2/layout/IconVerticalSolidList"/>
    <dgm:cxn modelId="{9001D19B-2559-40E8-B42A-F900077AF3B3}" srcId="{4E1E27C2-49C1-42CC-A105-0FD11F05FC68}" destId="{500D567A-DEAC-4432-9C7E-BABCD1BA129B}" srcOrd="0" destOrd="0" parTransId="{72804C5F-D266-4F7A-91F9-8348816F96BE}" sibTransId="{3018B9C1-85ED-434B-9016-68D50FD2C037}"/>
    <dgm:cxn modelId="{CC93C4CE-853A-4931-AC78-F8838EFCF7AB}" type="presOf" srcId="{4E1E27C2-49C1-42CC-A105-0FD11F05FC68}" destId="{89BD071A-68D2-4F85-A29A-1BF4706FCD7A}" srcOrd="0" destOrd="0" presId="urn:microsoft.com/office/officeart/2018/2/layout/IconVerticalSolidList"/>
    <dgm:cxn modelId="{DE4FF176-E975-4DCE-A05B-A6AE951479FA}" type="presParOf" srcId="{89BD071A-68D2-4F85-A29A-1BF4706FCD7A}" destId="{BE449323-F4F9-43EF-BDB4-9E6595E44CCB}" srcOrd="0" destOrd="0" presId="urn:microsoft.com/office/officeart/2018/2/layout/IconVerticalSolidList"/>
    <dgm:cxn modelId="{A81DFAB8-49A7-407C-BE34-9F6D0FC54B82}" type="presParOf" srcId="{BE449323-F4F9-43EF-BDB4-9E6595E44CCB}" destId="{1073E037-2738-4097-A8CA-06D41C483934}" srcOrd="0" destOrd="0" presId="urn:microsoft.com/office/officeart/2018/2/layout/IconVerticalSolidList"/>
    <dgm:cxn modelId="{90D73562-2838-498B-99EC-710B4FAFACBE}" type="presParOf" srcId="{BE449323-F4F9-43EF-BDB4-9E6595E44CCB}" destId="{62524B52-AC62-4AE2-AEAC-6D81DA50959E}" srcOrd="1" destOrd="0" presId="urn:microsoft.com/office/officeart/2018/2/layout/IconVerticalSolidList"/>
    <dgm:cxn modelId="{6B0A9AF3-20E7-4DAB-B357-147AA16B8D0E}" type="presParOf" srcId="{BE449323-F4F9-43EF-BDB4-9E6595E44CCB}" destId="{EDE211C4-8208-4554-AD59-9667B3A06AEF}" srcOrd="2" destOrd="0" presId="urn:microsoft.com/office/officeart/2018/2/layout/IconVerticalSolidList"/>
    <dgm:cxn modelId="{1D6ACF9B-46F0-428D-AF72-2FEBD77BC750}" type="presParOf" srcId="{BE449323-F4F9-43EF-BDB4-9E6595E44CCB}" destId="{8EDA1C7A-EEFC-4F56-8154-5A7871B1C1D3}" srcOrd="3" destOrd="0" presId="urn:microsoft.com/office/officeart/2018/2/layout/IconVerticalSolidList"/>
    <dgm:cxn modelId="{27CF3B32-4500-4C78-B19B-B3C560F05324}" type="presParOf" srcId="{89BD071A-68D2-4F85-A29A-1BF4706FCD7A}" destId="{CBA41317-2BE6-4DB0-ABAE-B9A8B008883B}" srcOrd="1" destOrd="0" presId="urn:microsoft.com/office/officeart/2018/2/layout/IconVerticalSolidList"/>
    <dgm:cxn modelId="{4A170991-755A-4F2F-8B22-C27CEB7AA00F}" type="presParOf" srcId="{89BD071A-68D2-4F85-A29A-1BF4706FCD7A}" destId="{42720CA5-16FC-499C-8354-ADD992CFE57B}" srcOrd="2" destOrd="0" presId="urn:microsoft.com/office/officeart/2018/2/layout/IconVerticalSolidList"/>
    <dgm:cxn modelId="{01E9EC53-DC39-4906-819C-C06A1CB83821}" type="presParOf" srcId="{42720CA5-16FC-499C-8354-ADD992CFE57B}" destId="{A7A8C20A-011D-4463-BD58-A0320A79881F}" srcOrd="0" destOrd="0" presId="urn:microsoft.com/office/officeart/2018/2/layout/IconVerticalSolidList"/>
    <dgm:cxn modelId="{916903C2-5F93-4045-8691-454E8626E7E9}" type="presParOf" srcId="{42720CA5-16FC-499C-8354-ADD992CFE57B}" destId="{EEB42BBB-F27F-46A3-8133-9954C2DE5645}" srcOrd="1" destOrd="0" presId="urn:microsoft.com/office/officeart/2018/2/layout/IconVerticalSolidList"/>
    <dgm:cxn modelId="{39E8DDAA-9F35-4FEC-BD96-B3815A5DCC1A}" type="presParOf" srcId="{42720CA5-16FC-499C-8354-ADD992CFE57B}" destId="{690B81CB-CDE8-4006-B31D-0FACD4E4BF0F}" srcOrd="2" destOrd="0" presId="urn:microsoft.com/office/officeart/2018/2/layout/IconVerticalSolidList"/>
    <dgm:cxn modelId="{762B55A7-F9EC-473A-871F-2636C5744ACB}" type="presParOf" srcId="{42720CA5-16FC-499C-8354-ADD992CFE57B}" destId="{F0D4E1B5-7611-47EE-BC11-BECB8BCA03D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73E037-2738-4097-A8CA-06D41C483934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524B52-AC62-4AE2-AEAC-6D81DA50959E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DA1C7A-EEFC-4F56-8154-5A7871B1C1D3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1112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Calibri Light" panose="020F0302020204030204"/>
            </a:rPr>
            <a:t>Before you start a research data support job, you need sufficient knowledge about RDM / FAIR principles</a:t>
          </a:r>
          <a:endParaRPr lang="en-US" sz="2500" kern="1200" dirty="0"/>
        </a:p>
      </dsp:txBody>
      <dsp:txXfrm>
        <a:off x="1507738" y="707092"/>
        <a:ext cx="9007861" cy="1305401"/>
      </dsp:txXfrm>
    </dsp:sp>
    <dsp:sp modelId="{A7A8C20A-011D-4463-BD58-A0320A79881F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B42BBB-F27F-46A3-8133-9954C2DE5645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D4E1B5-7611-47EE-BC11-BECB8BCA03D9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1112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Calibri Light" panose="020F0302020204030204"/>
            </a:rPr>
            <a:t>Before you start a research data support job, you need a background in scientific research</a:t>
          </a:r>
          <a:endParaRPr lang="en-US" sz="2500" kern="1200" dirty="0"/>
        </a:p>
      </dsp:txBody>
      <dsp:txXfrm>
        <a:off x="1507738" y="2338844"/>
        <a:ext cx="9007861" cy="13054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73E037-2738-4097-A8CA-06D41C483934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524B52-AC62-4AE2-AEAC-6D81DA50959E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DA1C7A-EEFC-4F56-8154-5A7871B1C1D3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1112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Calibri Light" panose="020F0302020204030204"/>
            </a:rPr>
            <a:t>During onboarding, the institutional context is most important, because this is where the work is done</a:t>
          </a:r>
          <a:endParaRPr lang="en-US" sz="2500" kern="1200" dirty="0"/>
        </a:p>
      </dsp:txBody>
      <dsp:txXfrm>
        <a:off x="1507738" y="707092"/>
        <a:ext cx="9007861" cy="1305401"/>
      </dsp:txXfrm>
    </dsp:sp>
    <dsp:sp modelId="{A7A8C20A-011D-4463-BD58-A0320A79881F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B42BBB-F27F-46A3-8133-9954C2DE5645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D4E1B5-7611-47EE-BC11-BECB8BCA03D9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1112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Calibri Light" panose="020F0302020204030204"/>
            </a:rPr>
            <a:t>Onboarding is about getting acquainted with (inter)national guidelines, communities and initiatives</a:t>
          </a:r>
          <a:endParaRPr lang="en-US" sz="2500" kern="1200" dirty="0"/>
        </a:p>
      </dsp:txBody>
      <dsp:txXfrm>
        <a:off x="1507738" y="2338844"/>
        <a:ext cx="9007861" cy="13054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73E037-2738-4097-A8CA-06D41C483934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524B52-AC62-4AE2-AEAC-6D81DA50959E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DA1C7A-EEFC-4F56-8154-5A7871B1C1D3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1112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Calibri Light" panose="020F0302020204030204"/>
            </a:rPr>
            <a:t>Onboarding is so institute-specific, it's not possible to do this on a national level</a:t>
          </a:r>
          <a:endParaRPr lang="en-US" sz="2500" kern="1200" dirty="0"/>
        </a:p>
      </dsp:txBody>
      <dsp:txXfrm>
        <a:off x="1507738" y="707092"/>
        <a:ext cx="9007861" cy="1305401"/>
      </dsp:txXfrm>
    </dsp:sp>
    <dsp:sp modelId="{A7A8C20A-011D-4463-BD58-A0320A79881F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B42BBB-F27F-46A3-8133-9954C2DE5645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D4E1B5-7611-47EE-BC11-BECB8BCA03D9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1112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Calibri Light" panose="020F0302020204030204"/>
            </a:rPr>
            <a:t>RDM in itself is a generic field of expertise so at least 80% of onboarding can be done on a national or even international level</a:t>
          </a:r>
          <a:endParaRPr lang="en-US" sz="2500" kern="1200" dirty="0"/>
        </a:p>
      </dsp:txBody>
      <dsp:txXfrm>
        <a:off x="1507738" y="2338844"/>
        <a:ext cx="9007861" cy="13054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75DFD-9E72-4382-BC35-69EB89B61310}" type="datetimeFigureOut">
              <a:t>6-11-2023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3E2764-88D8-48BD-94C3-192FD2770244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8671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mecreator.org/meme/one-does-not-simply-do-data-management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nehamoopen.github.io/rdm-onboarding/#development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nehamoopen.github.io/rdm-onboarding/#links-more-links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Content:</a:t>
            </a:r>
            <a:endParaRPr lang="en-US" dirty="0"/>
          </a:p>
          <a:p>
            <a:pPr marL="171450" indent="-171450">
              <a:buFont typeface="Arial"/>
              <a:buChar char="•"/>
            </a:pPr>
            <a:r>
              <a:rPr lang="en-US" dirty="0"/>
              <a:t>Hoe </a:t>
            </a:r>
            <a:r>
              <a:rPr lang="en-US" err="1"/>
              <a:t>onboarden</a:t>
            </a:r>
            <a:r>
              <a:rPr lang="en-US" dirty="0"/>
              <a:t> </a:t>
            </a:r>
            <a:r>
              <a:rPr lang="en-US" err="1"/>
              <a:t>wij</a:t>
            </a:r>
            <a:r>
              <a:rPr lang="en-US" dirty="0"/>
              <a:t> </a:t>
            </a:r>
            <a:r>
              <a:rPr lang="en-US" err="1"/>
              <a:t>nieuwe</a:t>
            </a:r>
            <a:r>
              <a:rPr lang="en-US" dirty="0"/>
              <a:t> </a:t>
            </a:r>
            <a:r>
              <a:rPr lang="en-US" err="1"/>
              <a:t>rdm</a:t>
            </a:r>
            <a:r>
              <a:rPr lang="en-US" dirty="0"/>
              <a:t> </a:t>
            </a:r>
            <a:r>
              <a:rPr lang="en-US" err="1"/>
              <a:t>collega's</a:t>
            </a:r>
            <a:r>
              <a:rPr lang="en-US"/>
              <a:t>/data stewards </a:t>
            </a:r>
            <a:endParaRPr lang="nl-NL"/>
          </a:p>
          <a:p>
            <a:pPr marL="171450" indent="-171450">
              <a:buFont typeface="Arial"/>
              <a:buChar char="•"/>
            </a:pPr>
            <a:r>
              <a:rPr lang="en-US" dirty="0"/>
              <a:t>Wat is </a:t>
            </a:r>
            <a:r>
              <a:rPr lang="en-US" dirty="0" err="1"/>
              <a:t>instellingsspecifiek</a:t>
            </a:r>
            <a:r>
              <a:rPr lang="en-US" dirty="0"/>
              <a:t> vs. wat is </a:t>
            </a:r>
            <a:r>
              <a:rPr lang="en-US" dirty="0" err="1"/>
              <a:t>generiek</a:t>
            </a:r>
            <a:endParaRPr lang="en-US" dirty="0" err="1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dirty="0" err="1"/>
              <a:t>Discussie</a:t>
            </a:r>
            <a:endParaRPr lang="nl-NL"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E2764-88D8-48BD-94C3-192FD2770244}" type="slidenum"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7570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Dafne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E2764-88D8-48BD-94C3-192FD2770244}" type="slidenum">
              <a:rPr lang="nl-NL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3441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https://memecreator.org/meme/one-does-not-simply-do-data-management</a:t>
            </a:r>
            <a:r>
              <a:rPr lang="en-US" dirty="0"/>
              <a:t> </a:t>
            </a:r>
          </a:p>
          <a:p>
            <a:r>
              <a:rPr lang="en-US" dirty="0">
                <a:cs typeface="Calibri"/>
              </a:rPr>
              <a:t>Dorien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3961D2-1317-4179-9B9C-D6829D5F1E5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8694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https://nehamoopen.github.io/rdm-onboarding/#development</a:t>
            </a:r>
            <a:r>
              <a:rPr lang="en-US" dirty="0"/>
              <a:t> </a:t>
            </a:r>
            <a:endParaRPr lang="nl-NL">
              <a:cs typeface="Calibri" panose="020F0502020204030204"/>
            </a:endParaRPr>
          </a:p>
          <a:p>
            <a:r>
              <a:rPr lang="en-US" dirty="0">
                <a:hlinkClick r:id="rId4"/>
              </a:rPr>
              <a:t>https://nehamoopen.github.io/rdm-onboarding/#links-more-links</a:t>
            </a:r>
            <a:r>
              <a:rPr lang="en-US" dirty="0"/>
              <a:t> 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Dorien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3961D2-1317-4179-9B9C-D6829D5F1E58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738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Dafne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3961D2-1317-4179-9B9C-D6829D5F1E5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9857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+mn-lt"/>
              </a:rPr>
              <a:t>Dafne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3961D2-1317-4179-9B9C-D6829D5F1E5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807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Leon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3961D2-1317-4179-9B9C-D6829D5F1E5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54726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Dorien</a:t>
            </a:r>
            <a:endParaRPr lang="en-US" dirty="0"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3961D2-1317-4179-9B9C-D6829D5F1E58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07731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3961D2-1317-4179-9B9C-D6829D5F1E58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240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over yellow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datum 3">
            <a:extLst>
              <a:ext uri="{FF2B5EF4-FFF2-40B4-BE49-F238E27FC236}">
                <a16:creationId xmlns:a16="http://schemas.microsoft.com/office/drawing/2014/main" id="{9F183073-10E5-1148-8165-AEA6349E14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82776" y="512911"/>
            <a:ext cx="1852952" cy="216025"/>
          </a:xfrm>
          <a:prstGeom prst="rect">
            <a:avLst/>
          </a:prstGeom>
        </p:spPr>
        <p:txBody>
          <a:bodyPr/>
          <a:lstStyle>
            <a:lvl1pPr algn="r">
              <a:defRPr sz="1200" b="0" i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fld id="{888EA3E1-C57B-354F-A509-7847EF0D89CA}" type="datetime1">
              <a:rPr lang="nl-NL" smtClean="0"/>
              <a:t>6-11-2023</a:t>
            </a:fld>
            <a:endParaRPr lang="en-GB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DA766916-94F7-0248-8885-8F8D13BD27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12" y="1"/>
            <a:ext cx="3197496" cy="1268759"/>
          </a:xfrm>
          <a:prstGeom prst="rect">
            <a:avLst/>
          </a:prstGeom>
          <a:ln>
            <a:noFill/>
          </a:ln>
        </p:spPr>
      </p:pic>
      <p:sp>
        <p:nvSpPr>
          <p:cNvPr id="31" name="Tijdelijke aanduiding voor tekst 30">
            <a:extLst>
              <a:ext uri="{FF2B5EF4-FFF2-40B4-BE49-F238E27FC236}">
                <a16:creationId xmlns:a16="http://schemas.microsoft.com/office/drawing/2014/main" id="{E6D5F428-993B-6A4C-A7CE-238F44C7C5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75189" y="501835"/>
            <a:ext cx="7006707" cy="227101"/>
          </a:xfrm>
          <a:prstGeom prst="rect">
            <a:avLst/>
          </a:prstGeom>
        </p:spPr>
        <p:txBody>
          <a:bodyPr/>
          <a:lstStyle>
            <a:lvl1pPr algn="ctr">
              <a:defRPr sz="1200" b="0" i="0" u="none" cap="all" spc="50" baseline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nl-NL"/>
              <a:t>Name sub-</a:t>
            </a:r>
            <a:r>
              <a:rPr lang="nl-NL" err="1"/>
              <a:t>sender</a:t>
            </a:r>
            <a:endParaRPr lang="nl-NL"/>
          </a:p>
        </p:txBody>
      </p:sp>
      <p:sp>
        <p:nvSpPr>
          <p:cNvPr id="33" name="Tijdelijke aanduiding voor tekst 32">
            <a:extLst>
              <a:ext uri="{FF2B5EF4-FFF2-40B4-BE49-F238E27FC236}">
                <a16:creationId xmlns:a16="http://schemas.microsoft.com/office/drawing/2014/main" id="{509A3404-C322-574D-996D-93CFC229600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74246" y="5800329"/>
            <a:ext cx="5043508" cy="217169"/>
          </a:xfrm>
          <a:prstGeom prst="rect">
            <a:avLst/>
          </a:prstGeom>
        </p:spPr>
        <p:txBody>
          <a:bodyPr/>
          <a:lstStyle>
            <a:lvl1pPr algn="ctr">
              <a:defRPr sz="1200" b="1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nl-NL"/>
              <a:t>Name </a:t>
            </a:r>
            <a:r>
              <a:rPr lang="nl-NL" err="1"/>
              <a:t>Lastname</a:t>
            </a:r>
            <a:endParaRPr lang="nl-NL"/>
          </a:p>
        </p:txBody>
      </p:sp>
      <p:sp>
        <p:nvSpPr>
          <p:cNvPr id="35" name="Tijdelijke aanduiding voor tekst 34">
            <a:extLst>
              <a:ext uri="{FF2B5EF4-FFF2-40B4-BE49-F238E27FC236}">
                <a16:creationId xmlns:a16="http://schemas.microsoft.com/office/drawing/2014/main" id="{D6F025CA-08AA-BB4D-A7AA-3CD26CC85FA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74246" y="6017497"/>
            <a:ext cx="5043508" cy="270592"/>
          </a:xfrm>
          <a:prstGeom prst="rect">
            <a:avLst/>
          </a:prstGeom>
        </p:spPr>
        <p:txBody>
          <a:bodyPr/>
          <a:lstStyle>
            <a:lvl1pPr algn="ctr">
              <a:defRPr sz="1200" b="0" i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nl-NL"/>
              <a:t>Job </a:t>
            </a:r>
            <a:r>
              <a:rPr lang="nl-NL" err="1"/>
              <a:t>title</a:t>
            </a:r>
            <a:endParaRPr lang="nl-NL"/>
          </a:p>
        </p:txBody>
      </p:sp>
      <p:sp>
        <p:nvSpPr>
          <p:cNvPr id="41" name="Titel 1">
            <a:extLst>
              <a:ext uri="{FF2B5EF4-FFF2-40B4-BE49-F238E27FC236}">
                <a16:creationId xmlns:a16="http://schemas.microsoft.com/office/drawing/2014/main" id="{75804E32-4442-4548-B1CA-E4A4F92AB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3189" y="1196750"/>
            <a:ext cx="11371678" cy="4603578"/>
          </a:xfrm>
          <a:prstGeom prst="rect">
            <a:avLst/>
          </a:prstGeom>
        </p:spPr>
        <p:txBody>
          <a:bodyPr anchor="ctr" anchorCtr="0"/>
          <a:lstStyle>
            <a:lvl1pPr algn="ctr">
              <a:defRPr sz="4099" b="0" i="1">
                <a:latin typeface="Merriweather Light" panose="02060503050406030704" pitchFamily="18" charset="77"/>
              </a:defRPr>
            </a:lvl1pPr>
          </a:lstStyle>
          <a:p>
            <a:r>
              <a:rPr lang="en-GB"/>
              <a:t>Place your attention-grabbing</a:t>
            </a:r>
            <a:br>
              <a:rPr lang="en-GB"/>
            </a:br>
            <a:r>
              <a:rPr lang="en-GB"/>
              <a:t>headline here</a:t>
            </a:r>
          </a:p>
        </p:txBody>
      </p:sp>
    </p:spTree>
    <p:extLst>
      <p:ext uri="{BB962C8B-B14F-4D97-AF65-F5344CB8AC3E}">
        <p14:creationId xmlns:p14="http://schemas.microsoft.com/office/powerpoint/2010/main" val="35022249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pos="212">
          <p15:clr>
            <a:srgbClr val="FBAE40"/>
          </p15:clr>
        </p15:guide>
        <p15:guide id="3" pos="7470">
          <p15:clr>
            <a:srgbClr val="FBAE40"/>
          </p15:clr>
        </p15:guide>
        <p15:guide id="4" orient="horz" pos="436">
          <p15:clr>
            <a:srgbClr val="FBAE40"/>
          </p15:clr>
        </p15:guide>
        <p15:guide id="5" orient="horz" pos="4088">
          <p15:clr>
            <a:srgbClr val="FBAE40"/>
          </p15:clr>
        </p15:guide>
        <p15:guide id="6" pos="5111">
          <p15:clr>
            <a:srgbClr val="FBAE40"/>
          </p15:clr>
        </p15:guide>
        <p15:guide id="7" pos="6200">
          <p15:clr>
            <a:srgbClr val="FBAE40"/>
          </p15:clr>
        </p15:guide>
        <p15:guide id="8" pos="6290">
          <p15:clr>
            <a:srgbClr val="FBAE40"/>
          </p15:clr>
        </p15:guide>
        <p15:guide id="9" pos="4998">
          <p15:clr>
            <a:srgbClr val="FBAE40"/>
          </p15:clr>
        </p15:guide>
        <p15:guide id="10" pos="3864">
          <p15:clr>
            <a:srgbClr val="FBAE40"/>
          </p15:clr>
        </p15:guide>
        <p15:guide id="11" pos="3773">
          <p15:clr>
            <a:srgbClr val="FBAE40"/>
          </p15:clr>
        </p15:guide>
        <p15:guide id="12" pos="2662">
          <p15:clr>
            <a:srgbClr val="FBAE40"/>
          </p15:clr>
        </p15:guide>
        <p15:guide id="13" pos="2571">
          <p15:clr>
            <a:srgbClr val="FBAE40"/>
          </p15:clr>
        </p15:guide>
        <p15:guide id="14" pos="1460">
          <p15:clr>
            <a:srgbClr val="FBAE40"/>
          </p15:clr>
        </p15:guide>
        <p15:guide id="15" pos="1346">
          <p15:clr>
            <a:srgbClr val="FBAE40"/>
          </p15:clr>
        </p15:guide>
        <p15:guide id="18" orient="horz" pos="754">
          <p15:clr>
            <a:srgbClr val="FBAE40"/>
          </p15:clr>
        </p15:guide>
        <p15:guide id="19" orient="horz" pos="2115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ext only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>
            <a:extLst>
              <a:ext uri="{FF2B5EF4-FFF2-40B4-BE49-F238E27FC236}">
                <a16:creationId xmlns:a16="http://schemas.microsoft.com/office/drawing/2014/main" id="{C1824C1D-4906-3A4A-B5A7-7CF6C4EB7B5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7147" y="1196975"/>
            <a:ext cx="7557707" cy="1253617"/>
          </a:xfrm>
          <a:prstGeom prst="rect">
            <a:avLst/>
          </a:prstGeom>
        </p:spPr>
        <p:txBody>
          <a:bodyPr anchor="t" anchorCtr="0"/>
          <a:lstStyle>
            <a:lvl1pPr marL="0" marR="0" indent="0" algn="l" defTabSz="91412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nl-NL" sz="2299" b="1" i="0" smtClean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/>
              <a:t>Title</a:t>
            </a:r>
          </a:p>
        </p:txBody>
      </p:sp>
      <p:sp>
        <p:nvSpPr>
          <p:cNvPr id="10" name="Tijdelijke aanduiding voor tekst 2">
            <a:extLst>
              <a:ext uri="{FF2B5EF4-FFF2-40B4-BE49-F238E27FC236}">
                <a16:creationId xmlns:a16="http://schemas.microsoft.com/office/drawing/2014/main" id="{5E1B5542-E518-FB47-95E8-2B71A026A2A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17147" y="2450593"/>
            <a:ext cx="7557707" cy="3443316"/>
          </a:xfrm>
          <a:prstGeom prst="rect">
            <a:avLst/>
          </a:prstGeom>
        </p:spPr>
        <p:txBody>
          <a:bodyPr/>
          <a:lstStyle>
            <a:lvl1pPr marL="0" marR="0" indent="0" algn="l" defTabSz="914126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nl-NL" sz="2199" b="0" i="0" kern="1200" baseline="0" dirty="0" err="1">
                <a:solidFill>
                  <a:schemeClr val="tx1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nl-NL" err="1"/>
              <a:t>Molorepudit</a:t>
            </a:r>
            <a:r>
              <a:rPr lang="nl-NL"/>
              <a:t> </a:t>
            </a:r>
            <a:r>
              <a:rPr lang="nl-NL" err="1"/>
              <a:t>ressimus</a:t>
            </a:r>
            <a:r>
              <a:rPr lang="nl-NL"/>
              <a:t> </a:t>
            </a:r>
            <a:r>
              <a:rPr lang="nl-NL" err="1"/>
              <a:t>exeri</a:t>
            </a:r>
            <a:r>
              <a:rPr lang="nl-NL"/>
              <a:t> </a:t>
            </a:r>
            <a:r>
              <a:rPr lang="nl-NL" err="1"/>
              <a:t>nus</a:t>
            </a:r>
            <a:r>
              <a:rPr lang="nl-NL"/>
              <a:t> et </a:t>
            </a:r>
            <a:r>
              <a:rPr lang="nl-NL" err="1"/>
              <a:t>ipienda</a:t>
            </a:r>
            <a:r>
              <a:rPr lang="nl-NL"/>
              <a:t> et </a:t>
            </a:r>
            <a:r>
              <a:rPr lang="nl-NL" err="1"/>
              <a:t>adiantot</a:t>
            </a:r>
            <a:r>
              <a:rPr lang="nl-NL"/>
              <a:t> </a:t>
            </a:r>
            <a:r>
              <a:rPr lang="nl-NL" err="1"/>
              <a:t>Ique</a:t>
            </a:r>
            <a:r>
              <a:rPr lang="nl-NL"/>
              <a:t> </a:t>
            </a:r>
            <a:r>
              <a:rPr lang="nl-NL" err="1"/>
              <a:t>niminti</a:t>
            </a:r>
            <a:r>
              <a:rPr lang="nl-NL"/>
              <a:t> </a:t>
            </a:r>
            <a:r>
              <a:rPr lang="nl-NL" err="1"/>
              <a:t>nonsendaecae</a:t>
            </a:r>
            <a:r>
              <a:rPr lang="nl-NL"/>
              <a:t> </a:t>
            </a:r>
            <a:r>
              <a:rPr lang="nl-NL" err="1"/>
              <a:t>volor</a:t>
            </a:r>
            <a:r>
              <a:rPr lang="nl-NL"/>
              <a:t> a ad et ut </a:t>
            </a:r>
            <a:r>
              <a:rPr lang="nl-NL" err="1"/>
              <a:t>eum</a:t>
            </a:r>
            <a:r>
              <a:rPr lang="nl-NL"/>
              <a:t> se pos mos </a:t>
            </a:r>
            <a:r>
              <a:rPr lang="nl-NL" err="1"/>
              <a:t>sed</a:t>
            </a:r>
            <a:r>
              <a:rPr lang="nl-NL"/>
              <a:t> </a:t>
            </a:r>
            <a:r>
              <a:rPr lang="nl-NL" err="1"/>
              <a:t>ulpa</a:t>
            </a:r>
            <a:r>
              <a:rPr lang="nl-NL"/>
              <a:t> </a:t>
            </a:r>
            <a:r>
              <a:rPr lang="nl-NL" err="1"/>
              <a:t>vitas</a:t>
            </a:r>
            <a:r>
              <a:rPr lang="nl-NL"/>
              <a:t> </a:t>
            </a:r>
            <a:r>
              <a:rPr lang="nl-NL" err="1"/>
              <a:t>aut</a:t>
            </a:r>
            <a:r>
              <a:rPr lang="nl-NL"/>
              <a:t> </a:t>
            </a:r>
            <a:r>
              <a:rPr lang="nl-NL" err="1"/>
              <a:t>quia</a:t>
            </a:r>
            <a:r>
              <a:rPr lang="nl-NL"/>
              <a:t> </a:t>
            </a:r>
            <a:r>
              <a:rPr lang="nl-NL" err="1"/>
              <a:t>doluptio</a:t>
            </a:r>
            <a:r>
              <a:rPr lang="nl-NL"/>
              <a:t> </a:t>
            </a:r>
            <a:r>
              <a:rPr lang="nl-NL" err="1"/>
              <a:t>iduciis</a:t>
            </a:r>
            <a:r>
              <a:rPr lang="nl-NL"/>
              <a:t> </a:t>
            </a:r>
            <a:r>
              <a:rPr lang="nl-NL" err="1"/>
              <a:t>sedis</a:t>
            </a:r>
            <a:r>
              <a:rPr lang="nl-NL"/>
              <a:t> </a:t>
            </a:r>
            <a:r>
              <a:rPr lang="nl-NL" err="1"/>
              <a:t>sitat</a:t>
            </a:r>
            <a:r>
              <a:rPr lang="nl-NL"/>
              <a:t> es </a:t>
            </a:r>
            <a:r>
              <a:rPr lang="nl-NL" err="1"/>
              <a:t>nihition</a:t>
            </a:r>
            <a:r>
              <a:rPr lang="nl-NL"/>
              <a:t> </a:t>
            </a:r>
            <a:r>
              <a:rPr lang="nl-NL" err="1"/>
              <a:t>nonsecturi</a:t>
            </a:r>
            <a:r>
              <a:rPr lang="nl-NL"/>
              <a:t> </a:t>
            </a:r>
            <a:r>
              <a:rPr lang="nl-NL" err="1"/>
              <a:t>officidis</a:t>
            </a:r>
            <a:r>
              <a:rPr lang="nl-NL"/>
              <a:t> ex et que </a:t>
            </a:r>
            <a:r>
              <a:rPr lang="nl-NL" err="1"/>
              <a:t>esecto</a:t>
            </a:r>
            <a:r>
              <a:rPr lang="nl-NL"/>
              <a:t> </a:t>
            </a:r>
            <a:r>
              <a:rPr lang="nl-NL" err="1"/>
              <a:t>dolorumenis</a:t>
            </a:r>
            <a:r>
              <a:rPr lang="nl-NL"/>
              <a:t> </a:t>
            </a:r>
            <a:r>
              <a:rPr lang="nl-NL" err="1"/>
              <a:t>aritat</a:t>
            </a:r>
            <a:r>
              <a:rPr lang="nl-NL"/>
              <a:t> et des </a:t>
            </a:r>
            <a:r>
              <a:rPr lang="nl-NL" err="1"/>
              <a:t>earcit</a:t>
            </a:r>
            <a:r>
              <a:rPr lang="nl-NL"/>
              <a:t>, </a:t>
            </a:r>
            <a:r>
              <a:rPr lang="nl-NL" err="1"/>
              <a:t>ium</a:t>
            </a:r>
            <a:r>
              <a:rPr lang="nl-NL"/>
              <a:t> ad </a:t>
            </a:r>
            <a:r>
              <a:rPr lang="nl-NL" err="1"/>
              <a:t>quam</a:t>
            </a:r>
            <a:r>
              <a:rPr lang="nl-NL"/>
              <a:t> </a:t>
            </a:r>
            <a:r>
              <a:rPr lang="nl-NL" err="1"/>
              <a:t>faccupt</a:t>
            </a:r>
            <a:r>
              <a:rPr lang="nl-NL"/>
              <a:t> </a:t>
            </a:r>
            <a:r>
              <a:rPr lang="nl-NL" err="1"/>
              <a:t>atiature</a:t>
            </a:r>
            <a:r>
              <a:rPr lang="nl-NL"/>
              <a:t>, </a:t>
            </a:r>
            <a:r>
              <a:rPr lang="nl-NL" err="1"/>
              <a:t>qui</a:t>
            </a:r>
            <a:r>
              <a:rPr lang="nl-NL"/>
              <a:t> </a:t>
            </a:r>
            <a:r>
              <a:rPr lang="nl-NL" err="1"/>
              <a:t>officipis</a:t>
            </a:r>
            <a:r>
              <a:rPr lang="nl-NL"/>
              <a:t> </a:t>
            </a:r>
            <a:r>
              <a:rPr lang="nl-NL" err="1"/>
              <a:t>dolupta</a:t>
            </a:r>
            <a:r>
              <a:rPr lang="nl-NL"/>
              <a:t> </a:t>
            </a:r>
            <a:r>
              <a:rPr lang="nl-NL" err="1"/>
              <a:t>spereium</a:t>
            </a:r>
            <a:r>
              <a:rPr lang="nl-NL"/>
              <a:t> </a:t>
            </a:r>
            <a:r>
              <a:rPr lang="nl-NL" err="1"/>
              <a:t>quias</a:t>
            </a:r>
            <a:r>
              <a:rPr lang="nl-NL"/>
              <a:t> </a:t>
            </a:r>
            <a:r>
              <a:rPr lang="nl-NL" err="1"/>
              <a:t>sum</a:t>
            </a:r>
            <a:r>
              <a:rPr lang="nl-NL"/>
              <a:t> </a:t>
            </a:r>
            <a:r>
              <a:rPr lang="nl-NL" err="1"/>
              <a:t>aut</a:t>
            </a:r>
            <a:r>
              <a:rPr lang="nl-NL"/>
              <a:t> min </a:t>
            </a:r>
            <a:r>
              <a:rPr lang="nl-NL" err="1"/>
              <a:t>prae</a:t>
            </a:r>
            <a:r>
              <a:rPr lang="nl-NL"/>
              <a:t> nam </a:t>
            </a:r>
            <a:r>
              <a:rPr lang="nl-NL" err="1"/>
              <a:t>aut</a:t>
            </a:r>
            <a:r>
              <a:rPr lang="nl-NL"/>
              <a:t> que </a:t>
            </a:r>
            <a:r>
              <a:rPr lang="nl-NL" err="1"/>
              <a:t>nobitatur</a:t>
            </a:r>
            <a:r>
              <a:rPr lang="nl-NL"/>
              <a:t>, </a:t>
            </a:r>
            <a:r>
              <a:rPr lang="nl-NL" err="1"/>
              <a:t>cus</a:t>
            </a:r>
            <a:r>
              <a:rPr lang="nl-NL"/>
              <a:t> </a:t>
            </a:r>
            <a:r>
              <a:rPr lang="nl-NL" err="1"/>
              <a:t>eario</a:t>
            </a:r>
            <a:r>
              <a:rPr lang="nl-NL"/>
              <a:t> </a:t>
            </a:r>
            <a:r>
              <a:rPr lang="nl-NL" err="1"/>
              <a:t>omnihic</a:t>
            </a:r>
            <a:r>
              <a:rPr lang="nl-NL"/>
              <a:t> </a:t>
            </a:r>
            <a:r>
              <a:rPr lang="nl-NL" err="1"/>
              <a:t>aeruptur</a:t>
            </a:r>
            <a:r>
              <a:rPr lang="nl-NL"/>
              <a:t>, </a:t>
            </a:r>
            <a:r>
              <a:rPr lang="nl-NL" err="1"/>
              <a:t>sunt</a:t>
            </a:r>
            <a:r>
              <a:rPr lang="nl-NL"/>
              <a:t> </a:t>
            </a:r>
            <a:r>
              <a:rPr lang="nl-NL" err="1"/>
              <a:t>eruptat</a:t>
            </a:r>
            <a:r>
              <a:rPr lang="nl-NL"/>
              <a:t> </a:t>
            </a:r>
            <a:r>
              <a:rPr lang="nl-NL" err="1"/>
              <a:t>volorep</a:t>
            </a:r>
            <a:r>
              <a:rPr lang="nl-NL"/>
              <a:t>. &lt;Max. 70 </a:t>
            </a:r>
            <a:r>
              <a:rPr lang="nl-NL" err="1"/>
              <a:t>words</a:t>
            </a:r>
            <a:r>
              <a:rPr lang="nl-NL"/>
              <a:t>&gt; 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368D7684-2372-044E-9476-67823E7B2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41019" y="6153579"/>
            <a:ext cx="636561" cy="374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200" b="0" i="0">
                <a:latin typeface="Open Sans Light" panose="020B0306030504020204" pitchFamily="34" charset="0"/>
                <a:ea typeface="Open Sans" panose="020B0606030504020204" pitchFamily="34" charset="0"/>
                <a:cs typeface="Open Sans Light" panose="020B0306030504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EB3307BE-AC28-EC42-BA43-0F426756F2A9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10305099" y="6157899"/>
            <a:ext cx="835920" cy="37008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200" b="0" i="0">
                <a:latin typeface="Open Sans Light" panose="020B0306030504020204" pitchFamily="34" charset="0"/>
                <a:ea typeface="Open Sans" panose="020B0606030504020204" pitchFamily="34" charset="0"/>
                <a:cs typeface="Open Sans Light" panose="020B0306030504020204" pitchFamily="34" charset="0"/>
              </a:defRPr>
            </a:lvl1pPr>
          </a:lstStyle>
          <a:p>
            <a:fld id="{17A7F3D8-FFC2-4343-A457-E235F7922EB5}" type="datetime1">
              <a:rPr lang="nl-NL" smtClean="0"/>
              <a:pPr/>
              <a:t>6-11-2023</a:t>
            </a:fld>
            <a:endParaRPr lang="en-US"/>
          </a:p>
        </p:txBody>
      </p:sp>
      <p:sp>
        <p:nvSpPr>
          <p:cNvPr id="14" name="Tijdelijke aanduiding voor tekst 8">
            <a:extLst>
              <a:ext uri="{FF2B5EF4-FFF2-40B4-BE49-F238E27FC236}">
                <a16:creationId xmlns:a16="http://schemas.microsoft.com/office/drawing/2014/main" id="{45D8DAEF-94CB-1A4C-8DAA-EB10E30B4C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983664" y="6155901"/>
            <a:ext cx="5903475" cy="399492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lang="nl-NL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 algn="r"/>
            <a:r>
              <a:rPr lang="nl-NL" err="1"/>
              <a:t>This</a:t>
            </a:r>
            <a:r>
              <a:rPr lang="nl-NL"/>
              <a:t> is </a:t>
            </a:r>
            <a:r>
              <a:rPr lang="nl-NL" err="1"/>
              <a:t>the</a:t>
            </a:r>
            <a:r>
              <a:rPr lang="nl-NL"/>
              <a:t> </a:t>
            </a:r>
            <a:r>
              <a:rPr lang="nl-NL" err="1"/>
              <a:t>footer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2751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pos="212">
          <p15:clr>
            <a:srgbClr val="FBAE40"/>
          </p15:clr>
        </p15:guide>
        <p15:guide id="3" pos="7470">
          <p15:clr>
            <a:srgbClr val="FBAE40"/>
          </p15:clr>
        </p15:guide>
        <p15:guide id="4" orient="horz" pos="436">
          <p15:clr>
            <a:srgbClr val="FBAE40"/>
          </p15:clr>
        </p15:guide>
        <p15:guide id="5" orient="horz" pos="4088">
          <p15:clr>
            <a:srgbClr val="FBAE40"/>
          </p15:clr>
        </p15:guide>
        <p15:guide id="6" pos="5179">
          <p15:clr>
            <a:srgbClr val="FBAE40"/>
          </p15:clr>
        </p15:guide>
        <p15:guide id="7" pos="6222">
          <p15:clr>
            <a:srgbClr val="FBAE40"/>
          </p15:clr>
        </p15:guide>
        <p15:guide id="8" pos="6426">
          <p15:clr>
            <a:srgbClr val="FBAE40"/>
          </p15:clr>
        </p15:guide>
        <p15:guide id="9" pos="4975">
          <p15:clr>
            <a:srgbClr val="FBAE40"/>
          </p15:clr>
        </p15:guide>
        <p15:guide id="10" pos="3954">
          <p15:clr>
            <a:srgbClr val="FBAE40"/>
          </p15:clr>
        </p15:guide>
        <p15:guide id="11" pos="3728">
          <p15:clr>
            <a:srgbClr val="FBAE40"/>
          </p15:clr>
        </p15:guide>
        <p15:guide id="12" pos="2707">
          <p15:clr>
            <a:srgbClr val="FBAE40"/>
          </p15:clr>
        </p15:guide>
        <p15:guide id="13" pos="2503">
          <p15:clr>
            <a:srgbClr val="FBAE40"/>
          </p15:clr>
        </p15:guide>
        <p15:guide id="14" pos="1460">
          <p15:clr>
            <a:srgbClr val="FBAE40"/>
          </p15:clr>
        </p15:guide>
        <p15:guide id="15" pos="1256">
          <p15:clr>
            <a:srgbClr val="FBAE40"/>
          </p15:clr>
        </p15:guide>
        <p15:guide id="17" orient="horz" pos="2115">
          <p15:clr>
            <a:srgbClr val="FBAE40"/>
          </p15:clr>
        </p15:guide>
        <p15:guide id="18" orient="horz" pos="75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nehamoopen.github.io/rdm-onboardin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10FE16A-3EC4-1A49-BFF7-C234B97B9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02-11-2023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DC2DE01-7D0F-7B47-8160-8B9C9A0E9B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RDM SUPPORT</a:t>
            </a:r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4DB64B3-E50D-4E48-8A2B-AEF05305381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Open Sans"/>
                <a:ea typeface="Open Sans"/>
                <a:cs typeface="Open Sans"/>
              </a:rPr>
              <a:t>Dafne Jansen &amp; Dorien </a:t>
            </a:r>
            <a:r>
              <a:rPr lang="en-US" dirty="0" err="1">
                <a:latin typeface="Open Sans"/>
                <a:ea typeface="Open Sans"/>
                <a:cs typeface="Open Sans"/>
              </a:rPr>
              <a:t>Huijser</a:t>
            </a:r>
            <a:endParaRPr lang="en-US" dirty="0">
              <a:latin typeface="Open Sans"/>
              <a:ea typeface="Open Sans"/>
              <a:cs typeface="Open Sans"/>
            </a:endParaRP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3EFAD46-0C01-8744-B2A5-529A1B461EC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vert="horz" lIns="91416" tIns="45708" rIns="91416" bIns="45708" rtlCol="0" anchor="t">
            <a:normAutofit/>
          </a:bodyPr>
          <a:lstStyle/>
          <a:p>
            <a:pPr marL="0" indent="0">
              <a:buNone/>
            </a:pPr>
            <a:r>
              <a:rPr lang="en-US">
                <a:latin typeface="Open Sans Light"/>
                <a:ea typeface="Open Sans Light"/>
                <a:cs typeface="Open Sans Light"/>
              </a:rPr>
              <a:t>University Library</a:t>
            </a:r>
            <a:endParaRPr lang="nl-NL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3DC10616-FA6C-AB4C-8F84-7696C7142C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3189" y="1196750"/>
            <a:ext cx="11371678" cy="445802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4050" dirty="0">
                <a:latin typeface="Merriweather Light"/>
              </a:rPr>
              <a:t>RDM onboarding @ Utrecht University</a:t>
            </a:r>
            <a:endParaRPr lang="en-US" sz="4050" dirty="0"/>
          </a:p>
        </p:txBody>
      </p:sp>
      <p:sp>
        <p:nvSpPr>
          <p:cNvPr id="7" name="Tijdelijke aanduiding voor tekst 3">
            <a:extLst>
              <a:ext uri="{FF2B5EF4-FFF2-40B4-BE49-F238E27FC236}">
                <a16:creationId xmlns:a16="http://schemas.microsoft.com/office/drawing/2014/main" id="{859CA3C0-19CD-4777-84CA-5B4E9293365F}"/>
              </a:ext>
            </a:extLst>
          </p:cNvPr>
          <p:cNvSpPr txBox="1">
            <a:spLocks/>
          </p:cNvSpPr>
          <p:nvPr/>
        </p:nvSpPr>
        <p:spPr>
          <a:xfrm>
            <a:off x="3513596" y="3962261"/>
            <a:ext cx="5164807" cy="89218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 sz="1200" b="1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 sz="1600" b="1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70000" indent="-270000" algn="l" defTabSz="914400" rtl="0" eaLnBrk="1" latinLnBrk="0" hangingPunct="1">
              <a:lnSpc>
                <a:spcPct val="110000"/>
              </a:lnSpc>
              <a:spcBef>
                <a:spcPts val="2100"/>
              </a:spcBef>
              <a:buFont typeface="Verdana" pitchFamily="34" charset="0"/>
              <a:buChar char="•"/>
              <a:defRPr sz="1600" b="0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270000" indent="-270000" algn="l" defTabSz="914400" rtl="0" eaLnBrk="1" latinLnBrk="0" hangingPunct="1">
              <a:lnSpc>
                <a:spcPct val="110000"/>
              </a:lnSpc>
              <a:spcBef>
                <a:spcPts val="2100"/>
              </a:spcBef>
              <a:buFont typeface="Verdana" pitchFamily="34" charset="0"/>
              <a:buChar char="•"/>
              <a:defRPr sz="1600" b="0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810000" indent="-270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Verdana" pitchFamily="34" charset="0"/>
              <a:buChar char="–"/>
              <a:defRPr sz="1600" b="0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694732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4F324-F6CC-7258-D51B-8139E9E8F1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3342" y="1048292"/>
            <a:ext cx="7557707" cy="1253617"/>
          </a:xfrm>
        </p:spPr>
        <p:txBody>
          <a:bodyPr/>
          <a:lstStyle/>
          <a:p>
            <a:r>
              <a:rPr lang="en-US" sz="2250" dirty="0">
                <a:latin typeface="Open Sans"/>
                <a:ea typeface="Open Sans"/>
                <a:cs typeface="Open Sans"/>
              </a:rPr>
              <a:t>How is RDM Support organized in the UU?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D965C4-A22A-653C-0822-6CF4BF1DE01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92732" y="1781520"/>
            <a:ext cx="10726512" cy="408451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150" b="1" dirty="0">
                <a:latin typeface="Open Sans Light"/>
                <a:ea typeface="Open Sans Light"/>
                <a:cs typeface="Open Sans Light"/>
              </a:rPr>
              <a:t>Central RDM Support (~ 20 people)</a:t>
            </a:r>
          </a:p>
          <a:p>
            <a:pPr marL="342900" indent="-342900">
              <a:buChar char="•"/>
            </a:pPr>
            <a:r>
              <a:rPr lang="en-US" sz="2150" b="1" dirty="0">
                <a:latin typeface="Open Sans Light"/>
                <a:ea typeface="Open Sans Light"/>
                <a:cs typeface="Open Sans Light"/>
              </a:rPr>
              <a:t>Research data consultants (in University Library)</a:t>
            </a:r>
            <a:endParaRPr lang="en-US" sz="2150" b="1"/>
          </a:p>
          <a:p>
            <a:pPr marL="342900" indent="-342900">
              <a:buChar char="•"/>
            </a:pPr>
            <a:r>
              <a:rPr lang="en-US" sz="2150" dirty="0">
                <a:latin typeface="Open Sans Light"/>
                <a:ea typeface="Open Sans Light"/>
                <a:cs typeface="Open Sans Light"/>
              </a:rPr>
              <a:t>Research engineers (in central IT department)</a:t>
            </a:r>
            <a:endParaRPr lang="en-US" sz="2150" dirty="0"/>
          </a:p>
          <a:p>
            <a:pPr marL="342900" indent="-342900">
              <a:buChar char="•"/>
            </a:pPr>
            <a:r>
              <a:rPr lang="en-US" sz="2150" dirty="0">
                <a:latin typeface="Open Sans Light"/>
                <a:ea typeface="Open Sans Light"/>
                <a:cs typeface="Open Sans Light"/>
              </a:rPr>
              <a:t>Communication advisor</a:t>
            </a:r>
            <a:endParaRPr lang="en-US" sz="2150" dirty="0"/>
          </a:p>
          <a:p>
            <a:pPr marL="342900" indent="-342900">
              <a:buChar char="•"/>
            </a:pPr>
            <a:endParaRPr lang="en-US" sz="2150"/>
          </a:p>
          <a:p>
            <a:r>
              <a:rPr lang="en-US" sz="2150" b="1" dirty="0">
                <a:latin typeface="Open Sans Light"/>
                <a:ea typeface="Open Sans Light"/>
                <a:cs typeface="Open Sans Light"/>
              </a:rPr>
              <a:t>Decentral/faculty RDM Support (network ~ 80 people)</a:t>
            </a:r>
            <a:endParaRPr lang="en-US" sz="2150" b="1" dirty="0"/>
          </a:p>
          <a:p>
            <a:pPr marL="342900" indent="-342900">
              <a:buChar char="•"/>
            </a:pPr>
            <a:r>
              <a:rPr lang="en-US" sz="2150" dirty="0">
                <a:latin typeface="Open Sans Light"/>
                <a:ea typeface="Open Sans Light"/>
                <a:cs typeface="Open Sans Light"/>
              </a:rPr>
              <a:t>Datateams/managers/stewards in faculties</a:t>
            </a:r>
            <a:endParaRPr lang="en-US" sz="2150" dirty="0"/>
          </a:p>
          <a:p>
            <a:pPr marL="342900" indent="-342900">
              <a:buChar char="•"/>
            </a:pPr>
            <a:r>
              <a:rPr lang="en-US" sz="2150" dirty="0" err="1">
                <a:latin typeface="Open Sans Light"/>
                <a:ea typeface="Open Sans Light"/>
                <a:cs typeface="Open Sans Light"/>
              </a:rPr>
              <a:t>Datamanagers</a:t>
            </a:r>
            <a:r>
              <a:rPr lang="en-US" sz="2150" dirty="0">
                <a:latin typeface="Open Sans Light"/>
                <a:ea typeface="Open Sans Light"/>
                <a:cs typeface="Open Sans Light"/>
              </a:rPr>
              <a:t> in departments</a:t>
            </a:r>
          </a:p>
          <a:p>
            <a:pPr marL="342900" indent="-342900">
              <a:buChar char="•"/>
            </a:pPr>
            <a:r>
              <a:rPr lang="en-US" sz="2150" dirty="0" err="1">
                <a:latin typeface="Open Sans Light"/>
                <a:ea typeface="Open Sans Light"/>
                <a:cs typeface="Open Sans Light"/>
              </a:rPr>
              <a:t>Datamanagers</a:t>
            </a:r>
            <a:r>
              <a:rPr lang="en-US" sz="2150" dirty="0">
                <a:latin typeface="Open Sans Light"/>
                <a:ea typeface="Open Sans Light"/>
                <a:cs typeface="Open Sans Light"/>
              </a:rPr>
              <a:t> in research groups or projects</a:t>
            </a:r>
          </a:p>
          <a:p>
            <a:pPr marL="342900" indent="-342900"/>
            <a:endParaRPr lang="en-US" sz="2150" dirty="0">
              <a:latin typeface="Open Sans Light"/>
              <a:ea typeface="Open Sans Light"/>
              <a:cs typeface="Open Sans Light"/>
            </a:endParaRPr>
          </a:p>
          <a:p>
            <a:pPr marL="342900" indent="-342900"/>
            <a:r>
              <a:rPr lang="en-US" sz="2150" i="1" dirty="0">
                <a:latin typeface="Open Sans Light"/>
                <a:ea typeface="Open Sans Light"/>
                <a:cs typeface="Open Sans Light"/>
              </a:rPr>
              <a:t>...and then we have other "</a:t>
            </a:r>
            <a:r>
              <a:rPr lang="en-US" sz="2150" i="1" dirty="0" err="1">
                <a:latin typeface="Open Sans Light"/>
                <a:ea typeface="Open Sans Light"/>
                <a:cs typeface="Open Sans Light"/>
              </a:rPr>
              <a:t>datasupporters</a:t>
            </a:r>
            <a:r>
              <a:rPr lang="en-US" sz="2150" i="1" dirty="0">
                <a:latin typeface="Open Sans Light"/>
                <a:ea typeface="Open Sans Light"/>
                <a:cs typeface="Open Sans Light"/>
              </a:rPr>
              <a:t>": privacy officers,</a:t>
            </a:r>
          </a:p>
          <a:p>
            <a:pPr marL="342900" indent="-342900"/>
            <a:r>
              <a:rPr lang="en-US" sz="2150" i="1" dirty="0">
                <a:latin typeface="Open Sans Light"/>
                <a:ea typeface="Open Sans Light"/>
                <a:cs typeface="Open Sans Light"/>
              </a:rPr>
              <a:t>research support officers, information security officers, ...</a:t>
            </a:r>
          </a:p>
          <a:p>
            <a:pPr marL="1028700" lvl="1" indent="-342900"/>
            <a:endParaRPr lang="en-US">
              <a:latin typeface="Calibri" panose="020F0502020204030204"/>
              <a:ea typeface="Open Sans Light"/>
              <a:cs typeface="Calibri" panose="020F050202020403020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DCAFB3-6E8F-210D-EA54-7790F165BC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2981" y="1715430"/>
            <a:ext cx="3753305" cy="3139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664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D15D1-79AF-41F6-8430-8693436E3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7488" y="862438"/>
            <a:ext cx="7557707" cy="1253617"/>
          </a:xfrm>
        </p:spPr>
        <p:txBody>
          <a:bodyPr>
            <a:normAutofit/>
          </a:bodyPr>
          <a:lstStyle/>
          <a:p>
            <a:r>
              <a:rPr lang="en-US" sz="2250" dirty="0">
                <a:latin typeface="Open Sans"/>
                <a:ea typeface="Open Sans"/>
                <a:cs typeface="Open Sans"/>
              </a:rPr>
              <a:t>ONBOARDING @ UU - OVERVIEW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FE5DF-F328-4A05-B213-26E6E8744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9C4BC41C-4673-4ED7-B1C5-E74179FAEBF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2053" y="1711447"/>
            <a:ext cx="5358988" cy="4026423"/>
          </a:xfrm>
        </p:spPr>
        <p:txBody>
          <a:bodyPr vert="horz" lIns="91416" tIns="45708" rIns="91416" bIns="45708" rtlCol="0" anchor="t">
            <a:noAutofit/>
          </a:bodyPr>
          <a:lstStyle/>
          <a:p>
            <a:pPr marL="342900" indent="-342900" fontAlgn="base">
              <a:buChar char="•"/>
            </a:pPr>
            <a:r>
              <a:rPr lang="en-US" sz="2000" b="1">
                <a:latin typeface="Open Sans Light"/>
                <a:ea typeface="Open Sans Light"/>
                <a:cs typeface="Open Sans Light"/>
              </a:rPr>
              <a:t>Onboarding website</a:t>
            </a:r>
            <a:endParaRPr lang="en-US" sz="2000" b="1"/>
          </a:p>
          <a:p>
            <a:pPr marL="342900" indent="-342900">
              <a:buFont typeface="Wingdings" pitchFamily="34" charset="0"/>
              <a:buChar char="Ø"/>
            </a:pPr>
            <a:r>
              <a:rPr lang="en-US" sz="2000">
                <a:latin typeface="Open Sans Light"/>
                <a:ea typeface="Open Sans Light"/>
                <a:cs typeface="Open Sans Light"/>
              </a:rPr>
              <a:t>for research data consultants in central  team</a:t>
            </a:r>
            <a:endParaRPr lang="nl-NL" sz="2000"/>
          </a:p>
          <a:p>
            <a:pPr marL="342900" indent="-342900">
              <a:buChar char="•"/>
            </a:pPr>
            <a:r>
              <a:rPr lang="en-US" sz="2000">
                <a:latin typeface="Open Sans Light"/>
                <a:ea typeface="Open Sans Light"/>
                <a:cs typeface="Open Sans Light"/>
              </a:rPr>
              <a:t>RDM Support website (guides!), workshops &amp; trainings</a:t>
            </a:r>
          </a:p>
          <a:p>
            <a:pPr marL="342900" indent="-342900">
              <a:buFont typeface="Wingdings"/>
              <a:buChar char="Ø"/>
            </a:pPr>
            <a:r>
              <a:rPr lang="en-US" sz="2000">
                <a:latin typeface="Open Sans Light"/>
                <a:ea typeface="Open Sans Light"/>
                <a:cs typeface="Open Sans Light"/>
              </a:rPr>
              <a:t>actually aimed at researchers but also great for starting datasupporters</a:t>
            </a:r>
          </a:p>
          <a:p>
            <a:pPr marL="114300" indent="-342900">
              <a:buChar char="•"/>
            </a:pPr>
            <a:r>
              <a:rPr lang="en-US" sz="2000" b="1">
                <a:latin typeface="Open Sans Light"/>
                <a:ea typeface="Open Sans Light"/>
                <a:cs typeface="Open Sans Light"/>
              </a:rPr>
              <a:t>Introduction to RDM @ UU day</a:t>
            </a:r>
            <a:r>
              <a:rPr lang="en-US" sz="2000">
                <a:latin typeface="Open Sans Light"/>
                <a:ea typeface="Open Sans Light"/>
                <a:cs typeface="Open Sans Light"/>
              </a:rPr>
              <a:t> </a:t>
            </a:r>
          </a:p>
          <a:p>
            <a:pPr marL="342900" indent="-342900">
              <a:buFont typeface="Wingdings" pitchFamily="34" charset="0"/>
              <a:buChar char="Ø"/>
            </a:pPr>
            <a:r>
              <a:rPr lang="en-US" sz="2000">
                <a:latin typeface="Open Sans Light"/>
                <a:ea typeface="Open Sans Light"/>
                <a:cs typeface="Open Sans Light"/>
              </a:rPr>
              <a:t>for all (but not mandatory!)</a:t>
            </a:r>
          </a:p>
          <a:p>
            <a:pPr marL="114300" indent="-342900">
              <a:buFont typeface="Arial" panose="020B0604020202020204" pitchFamily="34" charset="0"/>
              <a:buChar char="•"/>
            </a:pPr>
            <a:r>
              <a:rPr lang="en-US" sz="2000">
                <a:latin typeface="Open Sans Light"/>
                <a:ea typeface="Open Sans Light"/>
                <a:cs typeface="Open Sans Light"/>
              </a:rPr>
              <a:t>learning on the job / shadowing colleagues </a:t>
            </a:r>
          </a:p>
          <a:p>
            <a:pPr marL="114300" indent="-342900">
              <a:buFont typeface="Arial" panose="020B0604020202020204" pitchFamily="34" charset="0"/>
              <a:buChar char="•"/>
            </a:pPr>
            <a:endParaRPr lang="en-US" sz="2000">
              <a:latin typeface="Open Sans Light"/>
              <a:ea typeface="Open Sans Light"/>
              <a:cs typeface="Open Sans Light"/>
            </a:endParaRPr>
          </a:p>
          <a:p>
            <a:r>
              <a:rPr lang="en-US" sz="2000">
                <a:latin typeface="Open Sans Light"/>
                <a:ea typeface="Open Sans Light"/>
                <a:cs typeface="Open Sans Light"/>
              </a:rPr>
              <a:t>(highlighted topics in next slides)</a:t>
            </a:r>
          </a:p>
        </p:txBody>
      </p:sp>
      <p:pic>
        <p:nvPicPr>
          <p:cNvPr id="6" name="Afbeelding 5" descr="Afbeelding met tekst, Menselijk gezicht, schermopname, Lettertype&#10;&#10;Automatisch gegenereerde beschrijving">
            <a:extLst>
              <a:ext uri="{FF2B5EF4-FFF2-40B4-BE49-F238E27FC236}">
                <a16:creationId xmlns:a16="http://schemas.microsoft.com/office/drawing/2014/main" id="{134EC205-955A-93A7-ED81-43EFAAEE3B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5542" y="1752712"/>
            <a:ext cx="4257554" cy="2522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881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D15D1-79AF-41F6-8430-8693436E33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250" dirty="0">
                <a:latin typeface="Open Sans"/>
                <a:ea typeface="Open Sans"/>
                <a:cs typeface="Open Sans"/>
              </a:rPr>
              <a:t>ONBOARDING DOCUMENT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FE5DF-F328-4A05-B213-26E6E8744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9C4BC41C-4673-4ED7-B1C5-E74179FAEBF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15248" y="1962349"/>
            <a:ext cx="7549447" cy="3440984"/>
          </a:xfrm>
        </p:spPr>
        <p:txBody>
          <a:bodyPr vert="horz" lIns="91416" tIns="45708" rIns="91416" bIns="45708" rtlCol="0" anchor="t">
            <a:noAutofit/>
          </a:bodyPr>
          <a:lstStyle/>
          <a:p>
            <a:r>
              <a:rPr lang="en-US" sz="1600" b="1">
                <a:latin typeface="Open Sans Light"/>
                <a:ea typeface="Open Sans Light"/>
                <a:cs typeface="Open Sans Light"/>
              </a:rPr>
              <a:t>Specific content:</a:t>
            </a:r>
          </a:p>
          <a:p>
            <a:pPr indent="-342900">
              <a:buChar char="•"/>
            </a:pPr>
            <a:r>
              <a:rPr lang="en-US" sz="1600">
                <a:latin typeface="Open Sans Light"/>
                <a:ea typeface="Open Sans Light"/>
                <a:cs typeface="Open Sans Light"/>
              </a:rPr>
              <a:t>[Agenda for the first week or so]</a:t>
            </a:r>
            <a:endParaRPr lang="nl-NL" sz="1600">
              <a:cs typeface="Calibri"/>
            </a:endParaRPr>
          </a:p>
          <a:p>
            <a:pPr indent="-342900">
              <a:buChar char="•"/>
            </a:pPr>
            <a:r>
              <a:rPr lang="en-US" sz="1600">
                <a:latin typeface="Open Sans Light"/>
                <a:ea typeface="Open Sans Light"/>
                <a:cs typeface="Open Sans Light"/>
              </a:rPr>
              <a:t>Getting started as a UU employee (generic practicalities, e.g., campus card)</a:t>
            </a:r>
            <a:endParaRPr lang="en-US" sz="1600"/>
          </a:p>
          <a:p>
            <a:pPr indent="-342900">
              <a:buChar char="•"/>
            </a:pPr>
            <a:r>
              <a:rPr lang="en-US" sz="1600" dirty="0">
                <a:latin typeface="Open Sans Light"/>
                <a:ea typeface="Open Sans Light"/>
                <a:cs typeface="Open Sans Light"/>
              </a:rPr>
              <a:t>Information about the organization (UU, Library, RDM)</a:t>
            </a:r>
          </a:p>
          <a:p>
            <a:pPr indent="-342900">
              <a:buChar char="•"/>
            </a:pPr>
            <a:r>
              <a:rPr lang="en-US" sz="1600">
                <a:latin typeface="Open Sans Light"/>
                <a:ea typeface="Open Sans Light"/>
                <a:cs typeface="Open Sans Light"/>
              </a:rPr>
              <a:t>Useful UU contacts</a:t>
            </a:r>
          </a:p>
          <a:p>
            <a:pPr indent="-342900">
              <a:buChar char="•"/>
            </a:pPr>
            <a:r>
              <a:rPr lang="en-US" sz="1600" dirty="0">
                <a:latin typeface="Open Sans Light"/>
                <a:ea typeface="Open Sans Light"/>
                <a:cs typeface="Open Sans Light"/>
              </a:rPr>
              <a:t>Internal websites to read + workshops to follow</a:t>
            </a:r>
          </a:p>
          <a:p>
            <a:endParaRPr lang="en-US" sz="1600" dirty="0">
              <a:latin typeface="Open Sans Light"/>
              <a:ea typeface="Open Sans Light"/>
              <a:cs typeface="Open Sans Light"/>
            </a:endParaRPr>
          </a:p>
          <a:p>
            <a:r>
              <a:rPr lang="en-US" sz="1600" b="1">
                <a:latin typeface="Open Sans Light"/>
                <a:ea typeface="Open Sans Light"/>
                <a:cs typeface="Open Sans Light"/>
              </a:rPr>
              <a:t>Generic content:</a:t>
            </a:r>
          </a:p>
          <a:p>
            <a:pPr indent="-342900">
              <a:buChar char="•"/>
            </a:pPr>
            <a:r>
              <a:rPr lang="en-US" sz="1600">
                <a:latin typeface="Open Sans Light"/>
                <a:ea typeface="Open Sans Light"/>
                <a:cs typeface="Open Sans Light"/>
              </a:rPr>
              <a:t>Resources on FAIR data &amp; Open science</a:t>
            </a:r>
          </a:p>
          <a:p>
            <a:pPr indent="-342900">
              <a:buChar char="•"/>
            </a:pPr>
            <a:r>
              <a:rPr lang="en-US" sz="1600">
                <a:latin typeface="Open Sans Light"/>
                <a:ea typeface="Open Sans Light"/>
                <a:cs typeface="Open Sans Light"/>
              </a:rPr>
              <a:t>Links to (inter)national organizations, mailing lists, and more resources</a:t>
            </a:r>
            <a:endParaRPr lang="en-US" sz="160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8645CFE0-FE9A-4532-34C9-5F3F93433D4E}"/>
              </a:ext>
            </a:extLst>
          </p:cNvPr>
          <p:cNvSpPr txBox="1"/>
          <p:nvPr/>
        </p:nvSpPr>
        <p:spPr>
          <a:xfrm>
            <a:off x="2419815" y="1592766"/>
            <a:ext cx="517788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Open Sans Light"/>
                <a:ea typeface="Open Sans Light"/>
                <a:cs typeface="Open Sans Light"/>
                <a:hlinkClick r:id="rId3"/>
              </a:rPr>
              <a:t>https://nehamoopen.github.io/rdm-onboarding/</a:t>
            </a:r>
            <a:r>
              <a:rPr lang="en-US" dirty="0">
                <a:latin typeface="Open Sans Light"/>
                <a:ea typeface="Open Sans Light"/>
                <a:cs typeface="Open Sans Light"/>
              </a:rPr>
              <a:t> </a:t>
            </a:r>
            <a:endParaRPr lang="nl-NL">
              <a:latin typeface="Open Sans Light"/>
              <a:ea typeface="Open Sans Light"/>
              <a:cs typeface="Open Sans Light"/>
            </a:endParaRPr>
          </a:p>
        </p:txBody>
      </p:sp>
      <p:pic>
        <p:nvPicPr>
          <p:cNvPr id="5" name="Afbeelding 4" descr="Afbeelding met tekst, schermopname, Lettertype, document&#10;&#10;Automatisch gegenereerde beschrijving">
            <a:extLst>
              <a:ext uri="{FF2B5EF4-FFF2-40B4-BE49-F238E27FC236}">
                <a16:creationId xmlns:a16="http://schemas.microsoft.com/office/drawing/2014/main" id="{44CBC69B-81DC-0DAE-2CF4-CEC37538B0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315" y="236234"/>
            <a:ext cx="8242142" cy="6379144"/>
          </a:xfrm>
          <a:prstGeom prst="rect">
            <a:avLst/>
          </a:prstGeom>
        </p:spPr>
      </p:pic>
      <p:pic>
        <p:nvPicPr>
          <p:cNvPr id="6" name="Afbeelding 5" descr="Afbeelding met tekst, schermopname, Lettertype&#10;&#10;Automatisch gegenereerde beschrijving">
            <a:extLst>
              <a:ext uri="{FF2B5EF4-FFF2-40B4-BE49-F238E27FC236}">
                <a16:creationId xmlns:a16="http://schemas.microsoft.com/office/drawing/2014/main" id="{29D3BC27-5F23-5EF5-4B95-2EB0F0B478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06706" y="1963602"/>
            <a:ext cx="5734282" cy="4329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01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D15D1-79AF-41F6-8430-8693436E3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6074" y="825268"/>
            <a:ext cx="7557707" cy="1253617"/>
          </a:xfrm>
        </p:spPr>
        <p:txBody>
          <a:bodyPr>
            <a:normAutofit/>
          </a:bodyPr>
          <a:lstStyle/>
          <a:p>
            <a:r>
              <a:rPr lang="en-US" sz="2250" dirty="0">
                <a:latin typeface="Open Sans"/>
                <a:ea typeface="Open Sans"/>
                <a:cs typeface="Open Sans"/>
              </a:rPr>
              <a:t>INTRODUCTION TO RDM @ UU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FE5DF-F328-4A05-B213-26E6E8744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9C4BC41C-4673-4ED7-B1C5-E74179FAEBF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49224" y="1869422"/>
            <a:ext cx="8323353" cy="3440984"/>
          </a:xfrm>
        </p:spPr>
        <p:txBody>
          <a:bodyPr vert="horz" lIns="91416" tIns="45708" rIns="91416" bIns="45708" rtlCol="0" anchor="t">
            <a:noAutofit/>
          </a:bodyPr>
          <a:lstStyle/>
          <a:p>
            <a:pPr fontAlgn="base"/>
            <a:r>
              <a:rPr lang="en-US" sz="1800" dirty="0">
                <a:latin typeface="Open Sans Light"/>
                <a:ea typeface="Open Sans Light"/>
                <a:cs typeface="Open Sans Light"/>
              </a:rPr>
              <a:t>Informal in-person day organized by RDM Support for all new </a:t>
            </a:r>
            <a:r>
              <a:rPr lang="en-US" sz="1800">
                <a:latin typeface="Open Sans Light"/>
                <a:ea typeface="Open Sans Light"/>
                <a:cs typeface="Open Sans Light"/>
              </a:rPr>
              <a:t>datasupport</a:t>
            </a:r>
            <a:r>
              <a:rPr lang="en-US" sz="1800" dirty="0">
                <a:latin typeface="Open Sans Light"/>
                <a:ea typeface="Open Sans Light"/>
                <a:cs typeface="Open Sans Light"/>
              </a:rPr>
              <a:t> UU </a:t>
            </a:r>
            <a:r>
              <a:rPr lang="en-US" sz="1800">
                <a:latin typeface="Open Sans Light"/>
                <a:ea typeface="Open Sans Light"/>
                <a:cs typeface="Open Sans Light"/>
              </a:rPr>
              <a:t>staff, organized roughly 2x a year, guestspeakers/specialists, knowledge exchange &amp; networking</a:t>
            </a:r>
          </a:p>
          <a:p>
            <a:endParaRPr lang="en-US" sz="1800">
              <a:latin typeface="Open Sans Light"/>
              <a:ea typeface="Open Sans Light"/>
              <a:cs typeface="Open Sans Light"/>
            </a:endParaRPr>
          </a:p>
          <a:p>
            <a:r>
              <a:rPr lang="en-US" sz="1800" b="1" dirty="0">
                <a:latin typeface="Open Sans Light"/>
                <a:ea typeface="Open Sans Light"/>
                <a:cs typeface="Open Sans Light"/>
              </a:rPr>
              <a:t>Topics:</a:t>
            </a:r>
          </a:p>
          <a:p>
            <a:pPr marL="285750" indent="-285750">
              <a:buChar char="•"/>
            </a:pPr>
            <a:r>
              <a:rPr lang="en-US" sz="1800" dirty="0">
                <a:latin typeface="Open Sans Light"/>
                <a:ea typeface="Open Sans Light"/>
                <a:cs typeface="Open Sans Light"/>
              </a:rPr>
              <a:t>Intro to RDM Support organization &amp; services</a:t>
            </a:r>
          </a:p>
          <a:p>
            <a:pPr marL="285750" indent="-285750">
              <a:buChar char="•"/>
            </a:pPr>
            <a:r>
              <a:rPr lang="en-US" sz="1800" dirty="0">
                <a:latin typeface="Open Sans Light"/>
                <a:ea typeface="Open Sans Light"/>
                <a:cs typeface="Open Sans Light"/>
              </a:rPr>
              <a:t>UU IT solutions</a:t>
            </a:r>
            <a:br>
              <a:rPr lang="en-US" sz="1800" dirty="0">
                <a:latin typeface="Open Sans Light"/>
                <a:ea typeface="Open Sans Light"/>
                <a:cs typeface="Open Sans Light"/>
              </a:rPr>
            </a:br>
            <a:r>
              <a:rPr lang="en-US" sz="1800" i="1" dirty="0">
                <a:latin typeface="Open Sans Light"/>
                <a:ea typeface="Open Sans Light"/>
                <a:cs typeface="Open Sans Light"/>
              </a:rPr>
              <a:t>DMP online, Dataverse, Yoda, HPC, GitHub, Research Cloud, etc.</a:t>
            </a:r>
          </a:p>
          <a:p>
            <a:pPr marL="285750" indent="-285750">
              <a:buChar char="•"/>
            </a:pPr>
            <a:r>
              <a:rPr lang="en-US" sz="1800" dirty="0">
                <a:latin typeface="Open Sans Light"/>
                <a:ea typeface="Open Sans Light"/>
                <a:cs typeface="Open Sans Light"/>
              </a:rPr>
              <a:t>Information security</a:t>
            </a:r>
          </a:p>
          <a:p>
            <a:pPr marL="285750" indent="-285750">
              <a:buChar char="•"/>
            </a:pPr>
            <a:r>
              <a:rPr lang="en-US" sz="1800" dirty="0">
                <a:latin typeface="Open Sans Light"/>
                <a:ea typeface="Open Sans Light"/>
                <a:cs typeface="Open Sans Light"/>
              </a:rPr>
              <a:t>Privacy</a:t>
            </a:r>
          </a:p>
          <a:p>
            <a:pPr marL="285750" indent="-285750">
              <a:buChar char="•"/>
            </a:pPr>
            <a:r>
              <a:rPr lang="en-US" sz="1800" dirty="0">
                <a:latin typeface="Open Sans Light"/>
                <a:ea typeface="Open Sans Light"/>
                <a:cs typeface="Open Sans Light"/>
              </a:rPr>
              <a:t>Open </a:t>
            </a:r>
            <a:r>
              <a:rPr lang="en-US" sz="1800">
                <a:latin typeface="Open Sans Light"/>
                <a:ea typeface="Open Sans Light"/>
                <a:cs typeface="Open Sans Light"/>
              </a:rPr>
              <a:t>access</a:t>
            </a:r>
          </a:p>
          <a:p>
            <a:pPr marL="285750" indent="-285750">
              <a:buChar char="•"/>
            </a:pPr>
            <a:r>
              <a:rPr lang="en-US" sz="1800">
                <a:latin typeface="Open Sans Light"/>
                <a:ea typeface="Open Sans Light"/>
                <a:cs typeface="Open Sans Light"/>
              </a:rPr>
              <a:t>Open science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0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3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3D15D1-79AF-41F6-8430-8693436E3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556995"/>
            <a:ext cx="10515600" cy="113369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FE5DF-F328-4A05-B213-26E6E8744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6</a:t>
            </a:fld>
            <a:endParaRPr lang="en-US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1" name="Text Placeholder 2">
            <a:extLst>
              <a:ext uri="{FF2B5EF4-FFF2-40B4-BE49-F238E27FC236}">
                <a16:creationId xmlns:a16="http://schemas.microsoft.com/office/drawing/2014/main" id="{A1B8DC9A-3D68-08F5-EFAC-14F82018C2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071333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0" name="Tekstvak 59">
            <a:extLst>
              <a:ext uri="{FF2B5EF4-FFF2-40B4-BE49-F238E27FC236}">
                <a16:creationId xmlns:a16="http://schemas.microsoft.com/office/drawing/2014/main" id="{814CD540-5199-DC95-AB6F-70FB4D1D0202}"/>
              </a:ext>
            </a:extLst>
          </p:cNvPr>
          <p:cNvSpPr txBox="1"/>
          <p:nvPr/>
        </p:nvSpPr>
        <p:spPr>
          <a:xfrm>
            <a:off x="5731098" y="3705359"/>
            <a:ext cx="800637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3200" b="1" i="1" dirty="0">
                <a:latin typeface="Merriweather Light"/>
                <a:ea typeface="Calibri"/>
                <a:cs typeface="Calibri"/>
              </a:rPr>
              <a:t>VS</a:t>
            </a:r>
            <a:endParaRPr lang="nl-NL" sz="3200" b="1" i="1">
              <a:latin typeface="Merriweather Light"/>
            </a:endParaRPr>
          </a:p>
        </p:txBody>
      </p:sp>
    </p:spTree>
    <p:extLst>
      <p:ext uri="{BB962C8B-B14F-4D97-AF65-F5344CB8AC3E}">
        <p14:creationId xmlns:p14="http://schemas.microsoft.com/office/powerpoint/2010/main" val="1730530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3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3D15D1-79AF-41F6-8430-8693436E3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556995"/>
            <a:ext cx="10515600" cy="113369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FE5DF-F328-4A05-B213-26E6E8744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7</a:t>
            </a:fld>
            <a:endParaRPr lang="en-US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1" name="Text Placeholder 2">
            <a:extLst>
              <a:ext uri="{FF2B5EF4-FFF2-40B4-BE49-F238E27FC236}">
                <a16:creationId xmlns:a16="http://schemas.microsoft.com/office/drawing/2014/main" id="{A1B8DC9A-3D68-08F5-EFAC-14F82018C2E8}"/>
              </a:ext>
            </a:extLst>
          </p:cNvPr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0" name="Tekstvak 59">
            <a:extLst>
              <a:ext uri="{FF2B5EF4-FFF2-40B4-BE49-F238E27FC236}">
                <a16:creationId xmlns:a16="http://schemas.microsoft.com/office/drawing/2014/main" id="{814CD540-5199-DC95-AB6F-70FB4D1D0202}"/>
              </a:ext>
            </a:extLst>
          </p:cNvPr>
          <p:cNvSpPr txBox="1"/>
          <p:nvPr/>
        </p:nvSpPr>
        <p:spPr>
          <a:xfrm>
            <a:off x="5731098" y="3705359"/>
            <a:ext cx="800637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3200" b="1" i="1" dirty="0">
                <a:latin typeface="Merriweather Light"/>
                <a:ea typeface="Calibri"/>
                <a:cs typeface="Calibri"/>
              </a:rPr>
              <a:t>VS</a:t>
            </a:r>
            <a:endParaRPr lang="nl-NL" sz="3200" b="1" i="1">
              <a:latin typeface="Merriweather Light"/>
            </a:endParaRPr>
          </a:p>
        </p:txBody>
      </p:sp>
    </p:spTree>
    <p:extLst>
      <p:ext uri="{BB962C8B-B14F-4D97-AF65-F5344CB8AC3E}">
        <p14:creationId xmlns:p14="http://schemas.microsoft.com/office/powerpoint/2010/main" val="2129838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3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3D15D1-79AF-41F6-8430-8693436E3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556995"/>
            <a:ext cx="10515600" cy="113369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FE5DF-F328-4A05-B213-26E6E8744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8</a:t>
            </a:fld>
            <a:endParaRPr lang="en-US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1" name="Text Placeholder 2">
            <a:extLst>
              <a:ext uri="{FF2B5EF4-FFF2-40B4-BE49-F238E27FC236}">
                <a16:creationId xmlns:a16="http://schemas.microsoft.com/office/drawing/2014/main" id="{A1B8DC9A-3D68-08F5-EFAC-14F82018C2E8}"/>
              </a:ext>
            </a:extLst>
          </p:cNvPr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0" name="Tekstvak 59">
            <a:extLst>
              <a:ext uri="{FF2B5EF4-FFF2-40B4-BE49-F238E27FC236}">
                <a16:creationId xmlns:a16="http://schemas.microsoft.com/office/drawing/2014/main" id="{814CD540-5199-DC95-AB6F-70FB4D1D0202}"/>
              </a:ext>
            </a:extLst>
          </p:cNvPr>
          <p:cNvSpPr txBox="1"/>
          <p:nvPr/>
        </p:nvSpPr>
        <p:spPr>
          <a:xfrm>
            <a:off x="5731098" y="3705359"/>
            <a:ext cx="800637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3200" b="1" i="1" dirty="0">
                <a:latin typeface="Merriweather Light"/>
                <a:ea typeface="Calibri"/>
                <a:cs typeface="Calibri"/>
              </a:rPr>
              <a:t>VS</a:t>
            </a:r>
            <a:endParaRPr lang="nl-NL" sz="3200" b="1" i="1">
              <a:latin typeface="Merriweather Light"/>
            </a:endParaRPr>
          </a:p>
        </p:txBody>
      </p:sp>
    </p:spTree>
    <p:extLst>
      <p:ext uri="{BB962C8B-B14F-4D97-AF65-F5344CB8AC3E}">
        <p14:creationId xmlns:p14="http://schemas.microsoft.com/office/powerpoint/2010/main" val="2491998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D15D1-79AF-41F6-8430-8693436E33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250" dirty="0">
                <a:latin typeface="Open Sans"/>
                <a:ea typeface="Open Sans"/>
                <a:cs typeface="Open Sans"/>
              </a:rPr>
              <a:t>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FE5DF-F328-4A05-B213-26E6E8744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9C4BC41C-4673-4ED7-B1C5-E74179FAEBF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15248" y="1962349"/>
            <a:ext cx="8323353" cy="3440984"/>
          </a:xfrm>
        </p:spPr>
        <p:txBody>
          <a:bodyPr vert="horz" lIns="91416" tIns="45708" rIns="91416" bIns="45708" rtlCol="0" anchor="t">
            <a:noAutofit/>
          </a:bodyPr>
          <a:lstStyle/>
          <a:p>
            <a:pPr marL="285750" indent="-285750" fontAlgn="base">
              <a:buChar char="•"/>
            </a:pPr>
            <a:r>
              <a:rPr lang="en-US" sz="1800">
                <a:latin typeface="Open Sans Light"/>
                <a:ea typeface="Open Sans Light"/>
                <a:cs typeface="Open Sans Light"/>
              </a:rPr>
              <a:t>Specific vs. generic content</a:t>
            </a:r>
            <a:br>
              <a:rPr lang="en-US" sz="1800">
                <a:latin typeface="Open Sans Light"/>
                <a:ea typeface="Open Sans Light"/>
                <a:cs typeface="Open Sans Light"/>
              </a:rPr>
            </a:br>
            <a:r>
              <a:rPr lang="en-US" sz="1800">
                <a:latin typeface="Open Sans Light"/>
                <a:ea typeface="Open Sans Light"/>
                <a:cs typeface="Open Sans Light"/>
              </a:rPr>
              <a:t>(faculty- / department-specific?)</a:t>
            </a:r>
            <a:br>
              <a:rPr lang="en-US" sz="1800">
                <a:latin typeface="Open Sans Light"/>
                <a:ea typeface="Open Sans Light"/>
                <a:cs typeface="Open Sans Light"/>
              </a:rPr>
            </a:br>
            <a:endParaRPr lang="nl-NL" sz="1800"/>
          </a:p>
          <a:p>
            <a:pPr marL="285750" indent="-285750">
              <a:buChar char="•"/>
            </a:pPr>
            <a:r>
              <a:rPr lang="en-US" sz="1800">
                <a:latin typeface="Open Sans Light"/>
                <a:ea typeface="Open Sans Light"/>
                <a:cs typeface="Open Sans Light"/>
              </a:rPr>
              <a:t>Content / amount of details:</a:t>
            </a:r>
          </a:p>
          <a:p>
            <a:pPr marL="971550" lvl="1" indent="-342900"/>
            <a:r>
              <a:rPr lang="en-US" sz="1800" dirty="0">
                <a:latin typeface="Open Sans Light"/>
                <a:ea typeface="Open Sans Light"/>
                <a:cs typeface="Open Sans Light"/>
              </a:rPr>
              <a:t>previous knowledge</a:t>
            </a:r>
          </a:p>
          <a:p>
            <a:pPr marL="971550" lvl="1" indent="-342900">
              <a:buChar char="•"/>
            </a:pPr>
            <a:r>
              <a:rPr lang="en-US" sz="1800" dirty="0">
                <a:latin typeface="Open Sans Light"/>
                <a:ea typeface="Open Sans Light"/>
                <a:cs typeface="Open Sans Light"/>
              </a:rPr>
              <a:t>job title</a:t>
            </a:r>
          </a:p>
          <a:p>
            <a:pPr marL="971550" lvl="1" indent="-342900">
              <a:buFont typeface="Arial" panose="020B0604020202020204" pitchFamily="34" charset="0"/>
              <a:buChar char="•"/>
            </a:pPr>
            <a:endParaRPr lang="en-US" sz="1800" dirty="0">
              <a:latin typeface="Open Sans Light"/>
              <a:ea typeface="Open Sans Light"/>
              <a:cs typeface="Open Sans Light"/>
            </a:endParaRPr>
          </a:p>
          <a:p>
            <a:pPr marL="285750" indent="-285750">
              <a:buFont typeface="Arial"/>
              <a:buChar char="•"/>
            </a:pPr>
            <a:r>
              <a:rPr lang="en-US" sz="1800">
                <a:latin typeface="Open Sans Light"/>
                <a:ea typeface="Open Sans Light"/>
                <a:cs typeface="Open Sans Light"/>
              </a:rPr>
              <a:t>National onboarding?</a:t>
            </a:r>
          </a:p>
        </p:txBody>
      </p:sp>
    </p:spTree>
    <p:extLst>
      <p:ext uri="{BB962C8B-B14F-4D97-AF65-F5344CB8AC3E}">
        <p14:creationId xmlns:p14="http://schemas.microsoft.com/office/powerpoint/2010/main" val="3606613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U-ish-style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D00"/>
      </a:accent1>
      <a:accent2>
        <a:srgbClr val="C00A35"/>
      </a:accent2>
      <a:accent3>
        <a:srgbClr val="FFCA08"/>
      </a:accent3>
      <a:accent4>
        <a:srgbClr val="E64823"/>
      </a:accent4>
      <a:accent5>
        <a:srgbClr val="E64823"/>
      </a:accent5>
      <a:accent6>
        <a:srgbClr val="9C6A6A"/>
      </a:accent6>
      <a:hlink>
        <a:srgbClr val="0F4C76"/>
      </a:hlink>
      <a:folHlink>
        <a:srgbClr val="C00A35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3df6a5f-9334-4503-a845-5e05459a4c71" xsi:nil="true"/>
    <lcf76f155ced4ddcb4097134ff3c332f xmlns="1b94f02a-0db4-4b12-ae73-a5a60eb7892b">
      <Terms xmlns="http://schemas.microsoft.com/office/infopath/2007/PartnerControls"/>
    </lcf76f155ced4ddcb4097134ff3c332f>
    <SharedWithUsers xmlns="1012d1fa-074f-4183-bd2c-19fde31bf04f">
      <UserInfo>
        <DisplayName>Huijser, D.C. (Dorien)</DisplayName>
        <AccountId>19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10F71F475409458848BDE5C9E29464" ma:contentTypeVersion="16" ma:contentTypeDescription="Create a new document." ma:contentTypeScope="" ma:versionID="e7d4e8b1f39de3dc66fe55f9046881a8">
  <xsd:schema xmlns:xsd="http://www.w3.org/2001/XMLSchema" xmlns:xs="http://www.w3.org/2001/XMLSchema" xmlns:p="http://schemas.microsoft.com/office/2006/metadata/properties" xmlns:ns2="1b94f02a-0db4-4b12-ae73-a5a60eb7892b" xmlns:ns3="1012d1fa-074f-4183-bd2c-19fde31bf04f" xmlns:ns4="53df6a5f-9334-4503-a845-5e05459a4c71" targetNamespace="http://schemas.microsoft.com/office/2006/metadata/properties" ma:root="true" ma:fieldsID="551d0b89e23ea7d305bd9f1c88eeeba8" ns2:_="" ns3:_="" ns4:_="">
    <xsd:import namespace="1b94f02a-0db4-4b12-ae73-a5a60eb7892b"/>
    <xsd:import namespace="1012d1fa-074f-4183-bd2c-19fde31bf04f"/>
    <xsd:import namespace="53df6a5f-9334-4503-a845-5e05459a4c7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94f02a-0db4-4b12-ae73-a5a60eb789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b077af7-eccc-41ba-8726-6d08c81cb0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12d1fa-074f-4183-bd2c-19fde31bf04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df6a5f-9334-4503-a845-5e05459a4c71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f36e4a06-fc95-4be1-9077-f9453cbcb1cd}" ma:internalName="TaxCatchAll" ma:showField="CatchAllData" ma:web="1012d1fa-074f-4183-bd2c-19fde31bf0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D5B51D-EFF6-4631-B5FA-FAD25C7DD6AD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53df6a5f-9334-4503-a845-5e05459a4c71"/>
    <ds:schemaRef ds:uri="http://purl.org/dc/terms/"/>
    <ds:schemaRef ds:uri="1012d1fa-074f-4183-bd2c-19fde31bf04f"/>
    <ds:schemaRef ds:uri="1b94f02a-0db4-4b12-ae73-a5a60eb7892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32204B8-ED88-4E99-9DAD-DC14404417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FC4A57-7097-4497-A01E-3A7FBA010A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94f02a-0db4-4b12-ae73-a5a60eb7892b"/>
    <ds:schemaRef ds:uri="1012d1fa-074f-4183-bd2c-19fde31bf04f"/>
    <ds:schemaRef ds:uri="53df6a5f-9334-4503-a845-5e05459a4c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486</Words>
  <Application>Microsoft Office PowerPoint</Application>
  <PresentationFormat>Breedbeeld</PresentationFormat>
  <Paragraphs>85</Paragraphs>
  <Slides>9</Slides>
  <Notes>9</Notes>
  <HiddenSlides>1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 theme</vt:lpstr>
      <vt:lpstr>RDM onboarding @ Utrecht University</vt:lpstr>
      <vt:lpstr>How is RDM Support organized in the UU?</vt:lpstr>
      <vt:lpstr>ONBOARDING @ UU - OVERVIEW</vt:lpstr>
      <vt:lpstr>ONBOARDING DOCUMENT</vt:lpstr>
      <vt:lpstr>INTRODUCTION TO RDM @ UU</vt:lpstr>
      <vt:lpstr>DISCUSSION</vt:lpstr>
      <vt:lpstr>DISCUSSION</vt:lpstr>
      <vt:lpstr>DISCUSSION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>Jansen, D. (Dafne)</cp:lastModifiedBy>
  <cp:revision>380</cp:revision>
  <dcterms:created xsi:type="dcterms:W3CDTF">2023-10-30T09:27:11Z</dcterms:created>
  <dcterms:modified xsi:type="dcterms:W3CDTF">2023-11-06T12:12:00Z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0x0101000410F71F475409458848BDE5C9E29464</vt:lpwstr>
  </property>
  <property fmtid="{D5CDD505-2E9C-101B-9397-08002B2CF9AE}" pid="3" name="MediaServiceImageTags">
    <vt:lpwstr/>
  </property>
</Properties>
</file>