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0" r:id="rId1"/>
    <p:sldMasterId id="2147483681" r:id="rId2"/>
  </p:sldMasterIdLst>
  <p:notesMasterIdLst>
    <p:notesMasterId r:id="rId12"/>
  </p:notesMasterIdLst>
  <p:sldIdLst>
    <p:sldId id="265" r:id="rId3"/>
    <p:sldId id="266" r:id="rId4"/>
    <p:sldId id="257" r:id="rId5"/>
    <p:sldId id="258" r:id="rId6"/>
    <p:sldId id="259" r:id="rId7"/>
    <p:sldId id="260" r:id="rId8"/>
    <p:sldId id="261" r:id="rId9"/>
    <p:sldId id="262" r:id="rId10"/>
    <p:sldId id="263" r:id="rId1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DACA8E-9056-6E46-9FD1-E5D253BAD6DE}" v="11" dt="2024-06-10T08:47:02.2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19"/>
    <p:restoredTop sz="94694"/>
  </p:normalViewPr>
  <p:slideViewPr>
    <p:cSldViewPr snapToGrid="0">
      <p:cViewPr varScale="1">
        <p:scale>
          <a:sx n="161" d="100"/>
          <a:sy n="161" d="100"/>
        </p:scale>
        <p:origin x="624" y="20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usi Antti" userId="ce8e3b80-d65b-428f-b8cb-0993fbf66014" providerId="ADAL" clId="{33DACA8E-9056-6E46-9FD1-E5D253BAD6DE}"/>
    <pc:docChg chg="undo custSel addSld delSld modSld">
      <pc:chgData name="Rousi Antti" userId="ce8e3b80-d65b-428f-b8cb-0993fbf66014" providerId="ADAL" clId="{33DACA8E-9056-6E46-9FD1-E5D253BAD6DE}" dt="2024-06-10T08:58:29.100" v="250" actId="1076"/>
      <pc:docMkLst>
        <pc:docMk/>
      </pc:docMkLst>
      <pc:sldChg chg="addSp delSp modSp del mod">
        <pc:chgData name="Rousi Antti" userId="ce8e3b80-d65b-428f-b8cb-0993fbf66014" providerId="ADAL" clId="{33DACA8E-9056-6E46-9FD1-E5D253BAD6DE}" dt="2024-06-10T08:49:26.243" v="201" actId="2696"/>
        <pc:sldMkLst>
          <pc:docMk/>
          <pc:sldMk cId="0" sldId="256"/>
        </pc:sldMkLst>
        <pc:spChg chg="add del mod">
          <ac:chgData name="Rousi Antti" userId="ce8e3b80-d65b-428f-b8cb-0993fbf66014" providerId="ADAL" clId="{33DACA8E-9056-6E46-9FD1-E5D253BAD6DE}" dt="2024-06-06T08:34:53.713" v="2" actId="478"/>
          <ac:spMkLst>
            <pc:docMk/>
            <pc:sldMk cId="0" sldId="256"/>
            <ac:spMk id="2" creationId="{8B1AB278-79EE-E16E-D146-09C23017527F}"/>
          </ac:spMkLst>
        </pc:spChg>
        <pc:spChg chg="add del mod">
          <ac:chgData name="Rousi Antti" userId="ce8e3b80-d65b-428f-b8cb-0993fbf66014" providerId="ADAL" clId="{33DACA8E-9056-6E46-9FD1-E5D253BAD6DE}" dt="2024-06-10T08:34:01.592" v="156" actId="478"/>
          <ac:spMkLst>
            <pc:docMk/>
            <pc:sldMk cId="0" sldId="256"/>
            <ac:spMk id="3" creationId="{74174546-D4E5-8F72-E9A9-99ED6432125F}"/>
          </ac:spMkLst>
        </pc:spChg>
        <pc:spChg chg="add del mod">
          <ac:chgData name="Rousi Antti" userId="ce8e3b80-d65b-428f-b8cb-0993fbf66014" providerId="ADAL" clId="{33DACA8E-9056-6E46-9FD1-E5D253BAD6DE}" dt="2024-06-10T08:34:54.610" v="160" actId="478"/>
          <ac:spMkLst>
            <pc:docMk/>
            <pc:sldMk cId="0" sldId="256"/>
            <ac:spMk id="5" creationId="{54C2C0D4-9447-6D0C-227E-3245500F541E}"/>
          </ac:spMkLst>
        </pc:spChg>
        <pc:spChg chg="mod">
          <ac:chgData name="Rousi Antti" userId="ce8e3b80-d65b-428f-b8cb-0993fbf66014" providerId="ADAL" clId="{33DACA8E-9056-6E46-9FD1-E5D253BAD6DE}" dt="2024-06-10T07:10:58.281" v="154" actId="20577"/>
          <ac:spMkLst>
            <pc:docMk/>
            <pc:sldMk cId="0" sldId="256"/>
            <ac:spMk id="322" creationId="{00000000-0000-0000-0000-000000000000}"/>
          </ac:spMkLst>
        </pc:spChg>
        <pc:picChg chg="add del">
          <ac:chgData name="Rousi Antti" userId="ce8e3b80-d65b-428f-b8cb-0993fbf66014" providerId="ADAL" clId="{33DACA8E-9056-6E46-9FD1-E5D253BAD6DE}" dt="2024-06-10T08:34:54.610" v="160" actId="478"/>
          <ac:picMkLst>
            <pc:docMk/>
            <pc:sldMk cId="0" sldId="256"/>
            <ac:picMk id="319" creationId="{00000000-0000-0000-0000-000000000000}"/>
          </ac:picMkLst>
        </pc:picChg>
      </pc:sldChg>
      <pc:sldChg chg="modSp mod">
        <pc:chgData name="Rousi Antti" userId="ce8e3b80-d65b-428f-b8cb-0993fbf66014" providerId="ADAL" clId="{33DACA8E-9056-6E46-9FD1-E5D253BAD6DE}" dt="2024-06-06T09:30:55.998" v="103" actId="1076"/>
        <pc:sldMkLst>
          <pc:docMk/>
          <pc:sldMk cId="0" sldId="257"/>
        </pc:sldMkLst>
        <pc:spChg chg="mod">
          <ac:chgData name="Rousi Antti" userId="ce8e3b80-d65b-428f-b8cb-0993fbf66014" providerId="ADAL" clId="{33DACA8E-9056-6E46-9FD1-E5D253BAD6DE}" dt="2024-06-06T09:30:55.998" v="103" actId="1076"/>
          <ac:spMkLst>
            <pc:docMk/>
            <pc:sldMk cId="0" sldId="257"/>
            <ac:spMk id="327" creationId="{00000000-0000-0000-0000-000000000000}"/>
          </ac:spMkLst>
        </pc:spChg>
      </pc:sldChg>
      <pc:sldChg chg="modSp mod">
        <pc:chgData name="Rousi Antti" userId="ce8e3b80-d65b-428f-b8cb-0993fbf66014" providerId="ADAL" clId="{33DACA8E-9056-6E46-9FD1-E5D253BAD6DE}" dt="2024-06-06T09:30:31.234" v="102" actId="20577"/>
        <pc:sldMkLst>
          <pc:docMk/>
          <pc:sldMk cId="0" sldId="260"/>
        </pc:sldMkLst>
        <pc:spChg chg="mod">
          <ac:chgData name="Rousi Antti" userId="ce8e3b80-d65b-428f-b8cb-0993fbf66014" providerId="ADAL" clId="{33DACA8E-9056-6E46-9FD1-E5D253BAD6DE}" dt="2024-06-06T09:30:31.234" v="102" actId="20577"/>
          <ac:spMkLst>
            <pc:docMk/>
            <pc:sldMk cId="0" sldId="260"/>
            <ac:spMk id="376" creationId="{00000000-0000-0000-0000-000000000000}"/>
          </ac:spMkLst>
        </pc:spChg>
      </pc:sldChg>
      <pc:sldChg chg="modSp mod">
        <pc:chgData name="Rousi Antti" userId="ce8e3b80-d65b-428f-b8cb-0993fbf66014" providerId="ADAL" clId="{33DACA8E-9056-6E46-9FD1-E5D253BAD6DE}" dt="2024-06-10T08:57:06.999" v="239" actId="1076"/>
        <pc:sldMkLst>
          <pc:docMk/>
          <pc:sldMk cId="0" sldId="261"/>
        </pc:sldMkLst>
        <pc:spChg chg="mod">
          <ac:chgData name="Rousi Antti" userId="ce8e3b80-d65b-428f-b8cb-0993fbf66014" providerId="ADAL" clId="{33DACA8E-9056-6E46-9FD1-E5D253BAD6DE}" dt="2024-06-10T08:57:03.268" v="238" actId="20577"/>
          <ac:spMkLst>
            <pc:docMk/>
            <pc:sldMk cId="0" sldId="261"/>
            <ac:spMk id="389" creationId="{00000000-0000-0000-0000-000000000000}"/>
          </ac:spMkLst>
        </pc:spChg>
        <pc:spChg chg="mod">
          <ac:chgData name="Rousi Antti" userId="ce8e3b80-d65b-428f-b8cb-0993fbf66014" providerId="ADAL" clId="{33DACA8E-9056-6E46-9FD1-E5D253BAD6DE}" dt="2024-06-10T08:57:06.999" v="239" actId="1076"/>
          <ac:spMkLst>
            <pc:docMk/>
            <pc:sldMk cId="0" sldId="261"/>
            <ac:spMk id="391" creationId="{00000000-0000-0000-0000-000000000000}"/>
          </ac:spMkLst>
        </pc:spChg>
      </pc:sldChg>
      <pc:sldChg chg="modSp mod">
        <pc:chgData name="Rousi Antti" userId="ce8e3b80-d65b-428f-b8cb-0993fbf66014" providerId="ADAL" clId="{33DACA8E-9056-6E46-9FD1-E5D253BAD6DE}" dt="2024-06-06T09:30:21.611" v="99" actId="1076"/>
        <pc:sldMkLst>
          <pc:docMk/>
          <pc:sldMk cId="0" sldId="262"/>
        </pc:sldMkLst>
        <pc:spChg chg="mod">
          <ac:chgData name="Rousi Antti" userId="ce8e3b80-d65b-428f-b8cb-0993fbf66014" providerId="ADAL" clId="{33DACA8E-9056-6E46-9FD1-E5D253BAD6DE}" dt="2024-06-06T09:30:17.236" v="98" actId="20577"/>
          <ac:spMkLst>
            <pc:docMk/>
            <pc:sldMk cId="0" sldId="262"/>
            <ac:spMk id="406" creationId="{00000000-0000-0000-0000-000000000000}"/>
          </ac:spMkLst>
        </pc:spChg>
        <pc:spChg chg="mod">
          <ac:chgData name="Rousi Antti" userId="ce8e3b80-d65b-428f-b8cb-0993fbf66014" providerId="ADAL" clId="{33DACA8E-9056-6E46-9FD1-E5D253BAD6DE}" dt="2024-06-06T09:30:06.265" v="94" actId="1076"/>
          <ac:spMkLst>
            <pc:docMk/>
            <pc:sldMk cId="0" sldId="262"/>
            <ac:spMk id="408" creationId="{00000000-0000-0000-0000-000000000000}"/>
          </ac:spMkLst>
        </pc:spChg>
        <pc:spChg chg="mod">
          <ac:chgData name="Rousi Antti" userId="ce8e3b80-d65b-428f-b8cb-0993fbf66014" providerId="ADAL" clId="{33DACA8E-9056-6E46-9FD1-E5D253BAD6DE}" dt="2024-06-06T09:30:02.179" v="93" actId="1076"/>
          <ac:spMkLst>
            <pc:docMk/>
            <pc:sldMk cId="0" sldId="262"/>
            <ac:spMk id="409" creationId="{00000000-0000-0000-0000-000000000000}"/>
          </ac:spMkLst>
        </pc:spChg>
        <pc:spChg chg="mod">
          <ac:chgData name="Rousi Antti" userId="ce8e3b80-d65b-428f-b8cb-0993fbf66014" providerId="ADAL" clId="{33DACA8E-9056-6E46-9FD1-E5D253BAD6DE}" dt="2024-06-06T09:30:21.611" v="99" actId="1076"/>
          <ac:spMkLst>
            <pc:docMk/>
            <pc:sldMk cId="0" sldId="262"/>
            <ac:spMk id="410" creationId="{00000000-0000-0000-0000-000000000000}"/>
          </ac:spMkLst>
        </pc:spChg>
      </pc:sldChg>
      <pc:sldChg chg="del">
        <pc:chgData name="Rousi Antti" userId="ce8e3b80-d65b-428f-b8cb-0993fbf66014" providerId="ADAL" clId="{33DACA8E-9056-6E46-9FD1-E5D253BAD6DE}" dt="2024-06-10T08:49:26.857" v="202" actId="2696"/>
        <pc:sldMkLst>
          <pc:docMk/>
          <pc:sldMk cId="3024327459" sldId="264"/>
        </pc:sldMkLst>
        <pc:spChg chg="add del mod">
          <ac:chgData name="Rousi Antti" userId="ce8e3b80-d65b-428f-b8cb-0993fbf66014" providerId="ADAL" clId="{33DACA8E-9056-6E46-9FD1-E5D253BAD6DE}" dt="2024-06-06T09:27:06.327" v="23" actId="478"/>
          <ac:spMkLst>
            <pc:docMk/>
            <pc:sldMk cId="3024327459" sldId="264"/>
            <ac:spMk id="3" creationId="{3797BF00-1854-3952-C2B5-A9DDDC1D9F81}"/>
          </ac:spMkLst>
        </pc:spChg>
        <pc:spChg chg="add del mod">
          <ac:chgData name="Rousi Antti" userId="ce8e3b80-d65b-428f-b8cb-0993fbf66014" providerId="ADAL" clId="{33DACA8E-9056-6E46-9FD1-E5D253BAD6DE}" dt="2024-06-06T09:28:09.757" v="44"/>
          <ac:spMkLst>
            <pc:docMk/>
            <pc:sldMk cId="3024327459" sldId="264"/>
            <ac:spMk id="4" creationId="{9076DA85-D1DD-B75B-6116-CB5AE251F922}"/>
          </ac:spMkLst>
        </pc:spChg>
        <pc:spChg chg="add del mod">
          <ac:chgData name="Rousi Antti" userId="ce8e3b80-d65b-428f-b8cb-0993fbf66014" providerId="ADAL" clId="{33DACA8E-9056-6E46-9FD1-E5D253BAD6DE}" dt="2024-06-06T09:27:59.270" v="37" actId="478"/>
          <ac:spMkLst>
            <pc:docMk/>
            <pc:sldMk cId="3024327459" sldId="264"/>
            <ac:spMk id="5" creationId="{141941B6-0A85-A989-8FCD-A11DB72553BD}"/>
          </ac:spMkLst>
        </pc:spChg>
        <pc:spChg chg="add del mod">
          <ac:chgData name="Rousi Antti" userId="ce8e3b80-d65b-428f-b8cb-0993fbf66014" providerId="ADAL" clId="{33DACA8E-9056-6E46-9FD1-E5D253BAD6DE}" dt="2024-06-06T09:28:09.481" v="42"/>
          <ac:spMkLst>
            <pc:docMk/>
            <pc:sldMk cId="3024327459" sldId="264"/>
            <ac:spMk id="6" creationId="{1E698D8A-FE5C-319B-1E07-40EE20649621}"/>
          </ac:spMkLst>
        </pc:spChg>
        <pc:spChg chg="mod">
          <ac:chgData name="Rousi Antti" userId="ce8e3b80-d65b-428f-b8cb-0993fbf66014" providerId="ADAL" clId="{33DACA8E-9056-6E46-9FD1-E5D253BAD6DE}" dt="2024-06-06T09:27:08.748" v="24" actId="1076"/>
          <ac:spMkLst>
            <pc:docMk/>
            <pc:sldMk cId="3024327459" sldId="264"/>
            <ac:spMk id="320" creationId="{00000000-0000-0000-0000-000000000000}"/>
          </ac:spMkLst>
        </pc:spChg>
        <pc:spChg chg="del">
          <ac:chgData name="Rousi Antti" userId="ce8e3b80-d65b-428f-b8cb-0993fbf66014" providerId="ADAL" clId="{33DACA8E-9056-6E46-9FD1-E5D253BAD6DE}" dt="2024-06-06T09:27:04.018" v="22" actId="478"/>
          <ac:spMkLst>
            <pc:docMk/>
            <pc:sldMk cId="3024327459" sldId="264"/>
            <ac:spMk id="321" creationId="{00000000-0000-0000-0000-000000000000}"/>
          </ac:spMkLst>
        </pc:spChg>
        <pc:spChg chg="mod">
          <ac:chgData name="Rousi Antti" userId="ce8e3b80-d65b-428f-b8cb-0993fbf66014" providerId="ADAL" clId="{33DACA8E-9056-6E46-9FD1-E5D253BAD6DE}" dt="2024-06-06T09:29:00.199" v="91" actId="404"/>
          <ac:spMkLst>
            <pc:docMk/>
            <pc:sldMk cId="3024327459" sldId="264"/>
            <ac:spMk id="322" creationId="{00000000-0000-0000-0000-000000000000}"/>
          </ac:spMkLst>
        </pc:spChg>
      </pc:sldChg>
      <pc:sldChg chg="addSp delSp modSp new mod">
        <pc:chgData name="Rousi Antti" userId="ce8e3b80-d65b-428f-b8cb-0993fbf66014" providerId="ADAL" clId="{33DACA8E-9056-6E46-9FD1-E5D253BAD6DE}" dt="2024-06-10T08:58:29.100" v="250" actId="1076"/>
        <pc:sldMkLst>
          <pc:docMk/>
          <pc:sldMk cId="118724937" sldId="265"/>
        </pc:sldMkLst>
        <pc:spChg chg="mod">
          <ac:chgData name="Rousi Antti" userId="ce8e3b80-d65b-428f-b8cb-0993fbf66014" providerId="ADAL" clId="{33DACA8E-9056-6E46-9FD1-E5D253BAD6DE}" dt="2024-06-10T08:58:29.100" v="250" actId="1076"/>
          <ac:spMkLst>
            <pc:docMk/>
            <pc:sldMk cId="118724937" sldId="265"/>
            <ac:spMk id="2" creationId="{A6CF50D3-FB05-F70D-DF44-6F374E255210}"/>
          </ac:spMkLst>
        </pc:spChg>
        <pc:spChg chg="mod">
          <ac:chgData name="Rousi Antti" userId="ce8e3b80-d65b-428f-b8cb-0993fbf66014" providerId="ADAL" clId="{33DACA8E-9056-6E46-9FD1-E5D253BAD6DE}" dt="2024-06-10T08:57:36.998" v="244" actId="404"/>
          <ac:spMkLst>
            <pc:docMk/>
            <pc:sldMk cId="118724937" sldId="265"/>
            <ac:spMk id="3" creationId="{9E6BCB5E-D890-F219-E5AB-EA59ECFD7E8C}"/>
          </ac:spMkLst>
        </pc:spChg>
        <pc:spChg chg="add mod">
          <ac:chgData name="Rousi Antti" userId="ce8e3b80-d65b-428f-b8cb-0993fbf66014" providerId="ADAL" clId="{33DACA8E-9056-6E46-9FD1-E5D253BAD6DE}" dt="2024-06-10T08:58:07.705" v="246" actId="1076"/>
          <ac:spMkLst>
            <pc:docMk/>
            <pc:sldMk cId="118724937" sldId="265"/>
            <ac:spMk id="4" creationId="{30B931CA-1F3C-FD88-4B82-E668B59FDE93}"/>
          </ac:spMkLst>
        </pc:spChg>
        <pc:spChg chg="add del mod">
          <ac:chgData name="Rousi Antti" userId="ce8e3b80-d65b-428f-b8cb-0993fbf66014" providerId="ADAL" clId="{33DACA8E-9056-6E46-9FD1-E5D253BAD6DE}" dt="2024-06-10T08:47:30.856" v="182"/>
          <ac:spMkLst>
            <pc:docMk/>
            <pc:sldMk cId="118724937" sldId="265"/>
            <ac:spMk id="5" creationId="{EF7A504E-2D53-5F93-2204-B37341622A0D}"/>
          </ac:spMkLst>
        </pc:spChg>
        <pc:spChg chg="add del mod">
          <ac:chgData name="Rousi Antti" userId="ce8e3b80-d65b-428f-b8cb-0993fbf66014" providerId="ADAL" clId="{33DACA8E-9056-6E46-9FD1-E5D253BAD6DE}" dt="2024-06-10T08:47:23.942" v="179"/>
          <ac:spMkLst>
            <pc:docMk/>
            <pc:sldMk cId="118724937" sldId="265"/>
            <ac:spMk id="6" creationId="{D3D74F6C-4609-22BF-2924-38C3197AB942}"/>
          </ac:spMkLst>
        </pc:spChg>
      </pc:sldChg>
      <pc:sldChg chg="add del">
        <pc:chgData name="Rousi Antti" userId="ce8e3b80-d65b-428f-b8cb-0993fbf66014" providerId="ADAL" clId="{33DACA8E-9056-6E46-9FD1-E5D253BAD6DE}" dt="2024-06-06T08:40:58.119" v="6" actId="2696"/>
        <pc:sldMkLst>
          <pc:docMk/>
          <pc:sldMk cId="682014627" sldId="265"/>
        </pc:sldMkLst>
      </pc:sldChg>
      <pc:sldChg chg="modSp new mod">
        <pc:chgData name="Rousi Antti" userId="ce8e3b80-d65b-428f-b8cb-0993fbf66014" providerId="ADAL" clId="{33DACA8E-9056-6E46-9FD1-E5D253BAD6DE}" dt="2024-06-10T08:58:19.839" v="249" actId="1076"/>
        <pc:sldMkLst>
          <pc:docMk/>
          <pc:sldMk cId="722586964" sldId="266"/>
        </pc:sldMkLst>
        <pc:spChg chg="mod">
          <ac:chgData name="Rousi Antti" userId="ce8e3b80-d65b-428f-b8cb-0993fbf66014" providerId="ADAL" clId="{33DACA8E-9056-6E46-9FD1-E5D253BAD6DE}" dt="2024-06-10T08:48:08.758" v="184"/>
          <ac:spMkLst>
            <pc:docMk/>
            <pc:sldMk cId="722586964" sldId="266"/>
            <ac:spMk id="2" creationId="{150D638C-758E-917C-7642-29E1BE574FBE}"/>
          </ac:spMkLst>
        </pc:spChg>
        <pc:spChg chg="mod">
          <ac:chgData name="Rousi Antti" userId="ce8e3b80-d65b-428f-b8cb-0993fbf66014" providerId="ADAL" clId="{33DACA8E-9056-6E46-9FD1-E5D253BAD6DE}" dt="2024-06-10T08:58:19.839" v="249" actId="1076"/>
          <ac:spMkLst>
            <pc:docMk/>
            <pc:sldMk cId="722586964" sldId="266"/>
            <ac:spMk id="3" creationId="{32DBADE2-CFDD-A5C1-DA89-915EDF081E8A}"/>
          </ac:spMkLst>
        </pc:spChg>
      </pc:sldChg>
      <pc:sldMasterChg chg="delSldLayout">
        <pc:chgData name="Rousi Antti" userId="ce8e3b80-d65b-428f-b8cb-0993fbf66014" providerId="ADAL" clId="{33DACA8E-9056-6E46-9FD1-E5D253BAD6DE}" dt="2024-06-10T08:49:26.866" v="203" actId="2696"/>
        <pc:sldMasterMkLst>
          <pc:docMk/>
          <pc:sldMasterMk cId="0" sldId="2147483681"/>
        </pc:sldMasterMkLst>
        <pc:sldLayoutChg chg="del">
          <pc:chgData name="Rousi Antti" userId="ce8e3b80-d65b-428f-b8cb-0993fbf66014" providerId="ADAL" clId="{33DACA8E-9056-6E46-9FD1-E5D253BAD6DE}" dt="2024-06-10T08:49:26.866" v="203" actId="2696"/>
          <pc:sldLayoutMkLst>
            <pc:docMk/>
            <pc:sldMasterMk cId="0" sldId="2147483681"/>
            <pc:sldLayoutMk cId="0" sldId="2147483662"/>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9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9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9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9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9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9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9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9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9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Google Shape;324;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25" name="Google Shape;325;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9"/>
        <p:cNvGrpSpPr/>
        <p:nvPr/>
      </p:nvGrpSpPr>
      <p:grpSpPr>
        <a:xfrm>
          <a:off x="0" y="0"/>
          <a:ext cx="0" cy="0"/>
          <a:chOff x="0" y="0"/>
          <a:chExt cx="0" cy="0"/>
        </a:xfrm>
      </p:grpSpPr>
      <p:sp>
        <p:nvSpPr>
          <p:cNvPr id="330" name="Google Shape;330;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1" name="Google Shape;331;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32" name="Google Shape;332;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Google Shape;345;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46" name="Google Shape;346;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47" name="Google Shape;347;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7"/>
        <p:cNvGrpSpPr/>
        <p:nvPr/>
      </p:nvGrpSpPr>
      <p:grpSpPr>
        <a:xfrm>
          <a:off x="0" y="0"/>
          <a:ext cx="0" cy="0"/>
          <a:chOff x="0" y="0"/>
          <a:chExt cx="0" cy="0"/>
        </a:xfrm>
      </p:grpSpPr>
      <p:sp>
        <p:nvSpPr>
          <p:cNvPr id="368" name="Google Shape;368;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69" name="Google Shape;369;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70" name="Google Shape;370;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2"/>
        <p:cNvGrpSpPr/>
        <p:nvPr/>
      </p:nvGrpSpPr>
      <p:grpSpPr>
        <a:xfrm>
          <a:off x="0" y="0"/>
          <a:ext cx="0" cy="0"/>
          <a:chOff x="0" y="0"/>
          <a:chExt cx="0" cy="0"/>
        </a:xfrm>
      </p:grpSpPr>
      <p:sp>
        <p:nvSpPr>
          <p:cNvPr id="383" name="Google Shape;383;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84" name="Google Shape;384;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85" name="Google Shape;385;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7"/>
        <p:cNvGrpSpPr/>
        <p:nvPr/>
      </p:nvGrpSpPr>
      <p:grpSpPr>
        <a:xfrm>
          <a:off x="0" y="0"/>
          <a:ext cx="0" cy="0"/>
          <a:chOff x="0" y="0"/>
          <a:chExt cx="0" cy="0"/>
        </a:xfrm>
      </p:grpSpPr>
      <p:sp>
        <p:nvSpPr>
          <p:cNvPr id="398" name="Google Shape;398;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99" name="Google Shape;399;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0" name="Google Shape;400;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2"/>
        <p:cNvGrpSpPr/>
        <p:nvPr/>
      </p:nvGrpSpPr>
      <p:grpSpPr>
        <a:xfrm>
          <a:off x="0" y="0"/>
          <a:ext cx="0" cy="0"/>
          <a:chOff x="0" y="0"/>
          <a:chExt cx="0" cy="0"/>
        </a:xfrm>
      </p:grpSpPr>
      <p:sp>
        <p:nvSpPr>
          <p:cNvPr id="413" name="Google Shape;413;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14" name="Google Shape;414;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15" name="Google Shape;415;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hyperlink" Target="http://www.aalto.fi/snapchat/" TargetMode="External"/><Relationship Id="rId3" Type="http://schemas.openxmlformats.org/officeDocument/2006/relationships/hyperlink" Target="https://www.linkedin.com/school/aalto-university/" TargetMode="External"/><Relationship Id="rId7" Type="http://schemas.openxmlformats.org/officeDocument/2006/relationships/hyperlink" Target="https://www.youtube.com/user/aaltouniversity" TargetMode="External"/><Relationship Id="rId12"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hyperlink" Target="http://www.facebook.com/aaltouniversity" TargetMode="External"/><Relationship Id="rId5" Type="http://schemas.openxmlformats.org/officeDocument/2006/relationships/hyperlink" Target="https://twitter.com/aaltouniversity" TargetMode="External"/><Relationship Id="rId10" Type="http://schemas.openxmlformats.org/officeDocument/2006/relationships/image" Target="../media/image7.png"/><Relationship Id="rId4" Type="http://schemas.openxmlformats.org/officeDocument/2006/relationships/image" Target="../media/image4.png"/><Relationship Id="rId9" Type="http://schemas.openxmlformats.org/officeDocument/2006/relationships/hyperlink" Target="http://instagram.com/aaltouniversity" TargetMode="External"/><Relationship Id="rId14" Type="http://schemas.openxmlformats.org/officeDocument/2006/relationships/image" Target="../media/image9.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creativecommons.org/licenses/by/4.0/" TargetMode="External"/><Relationship Id="rId1" Type="http://schemas.openxmlformats.org/officeDocument/2006/relationships/slideMaster" Target="../slideMasters/slideMaster2.xml"/><Relationship Id="rId4" Type="http://schemas.openxmlformats.org/officeDocument/2006/relationships/image" Target="../media/image11.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creativecommons.org/licenses/by-nc-nd/4.0/" TargetMode="External"/><Relationship Id="rId1" Type="http://schemas.openxmlformats.org/officeDocument/2006/relationships/slideMaster" Target="../slideMasters/slideMaster2.xml"/><Relationship Id="rId5" Type="http://schemas.openxmlformats.org/officeDocument/2006/relationships/image" Target="../media/image12.png"/><Relationship Id="rId4" Type="http://schemas.openxmlformats.org/officeDocument/2006/relationships/image" Target="../media/image11.pn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creativecommons.org/licenses/by-sa/4.0/" TargetMode="External"/><Relationship Id="rId1" Type="http://schemas.openxmlformats.org/officeDocument/2006/relationships/slideMaster" Target="../slideMasters/slideMaster2.xml"/><Relationship Id="rId5" Type="http://schemas.openxmlformats.org/officeDocument/2006/relationships/image" Target="../media/image13.png"/><Relationship Id="rId4" Type="http://schemas.openxmlformats.org/officeDocument/2006/relationships/image" Target="../media/image11.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2. Header Slide - Red - Image ">
  <p:cSld name="2. Header Slide - Red - Image ">
    <p:spTree>
      <p:nvGrpSpPr>
        <p:cNvPr id="1" name="Shape 13"/>
        <p:cNvGrpSpPr/>
        <p:nvPr/>
      </p:nvGrpSpPr>
      <p:grpSpPr>
        <a:xfrm>
          <a:off x="0" y="0"/>
          <a:ext cx="0" cy="0"/>
          <a:chOff x="0" y="0"/>
          <a:chExt cx="0" cy="0"/>
        </a:xfrm>
      </p:grpSpPr>
      <p:sp>
        <p:nvSpPr>
          <p:cNvPr id="14" name="Google Shape;14;p2"/>
          <p:cNvSpPr/>
          <p:nvPr/>
        </p:nvSpPr>
        <p:spPr>
          <a:xfrm>
            <a:off x="0" y="0"/>
            <a:ext cx="9144000" cy="5143500"/>
          </a:xfrm>
          <a:prstGeom prst="rect">
            <a:avLst/>
          </a:prstGeom>
          <a:solidFill>
            <a:schemeClr val="dk1"/>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013" b="0" i="0" u="none" strike="noStrike" cap="none">
              <a:solidFill>
                <a:schemeClr val="lt1"/>
              </a:solidFill>
              <a:latin typeface="Arial"/>
              <a:ea typeface="Arial"/>
              <a:cs typeface="Arial"/>
              <a:sym typeface="Arial"/>
            </a:endParaRPr>
          </a:p>
        </p:txBody>
      </p:sp>
      <p:sp>
        <p:nvSpPr>
          <p:cNvPr id="15" name="Google Shape;15;p2"/>
          <p:cNvSpPr txBox="1">
            <a:spLocks noGrp="1"/>
          </p:cNvSpPr>
          <p:nvPr>
            <p:ph type="title"/>
          </p:nvPr>
        </p:nvSpPr>
        <p:spPr>
          <a:xfrm>
            <a:off x="442398" y="896699"/>
            <a:ext cx="3869137" cy="570773"/>
          </a:xfrm>
          <a:prstGeom prst="rect">
            <a:avLst/>
          </a:prstGeom>
          <a:noFill/>
          <a:ln>
            <a:noFill/>
          </a:ln>
        </p:spPr>
        <p:txBody>
          <a:bodyPr spcFirstLastPara="1" wrap="square" lIns="0" tIns="0" rIns="0" bIns="0" anchor="b" anchorCtr="0">
            <a:noAutofit/>
          </a:bodyPr>
          <a:lstStyle>
            <a:lvl1pPr marR="0" lvl="0" algn="l" rtl="0">
              <a:lnSpc>
                <a:spcPct val="100000"/>
              </a:lnSpc>
              <a:spcBef>
                <a:spcPts val="0"/>
              </a:spcBef>
              <a:spcAft>
                <a:spcPts val="0"/>
              </a:spcAft>
              <a:buClr>
                <a:schemeClr val="lt1"/>
              </a:buClr>
              <a:buSzPts val="4000"/>
              <a:buFont typeface="Arial"/>
              <a:buNone/>
              <a:defRPr sz="4000" b="1"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6" name="Google Shape;16;p2"/>
          <p:cNvSpPr txBox="1">
            <a:spLocks noGrp="1"/>
          </p:cNvSpPr>
          <p:nvPr>
            <p:ph type="body" idx="1"/>
          </p:nvPr>
        </p:nvSpPr>
        <p:spPr>
          <a:xfrm>
            <a:off x="442398" y="1781298"/>
            <a:ext cx="3869137" cy="351692"/>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750"/>
              </a:spcBef>
              <a:spcAft>
                <a:spcPts val="0"/>
              </a:spcAft>
              <a:buClr>
                <a:schemeClr val="lt1"/>
              </a:buClr>
              <a:buSzPts val="2800"/>
              <a:buFont typeface="Arial"/>
              <a:buNone/>
              <a:defRPr sz="2800" b="1" i="0" u="none" strike="noStrike" cap="none">
                <a:solidFill>
                  <a:schemeClr val="lt1"/>
                </a:solidFill>
                <a:latin typeface="arial"/>
                <a:ea typeface="arial"/>
                <a:cs typeface="arial"/>
                <a:sym typeface="arial"/>
              </a:defRPr>
            </a:lvl1pPr>
            <a:lvl2pPr marL="914400" marR="0" lvl="1" indent="-228600" algn="l" rtl="0">
              <a:lnSpc>
                <a:spcPct val="90000"/>
              </a:lnSpc>
              <a:spcBef>
                <a:spcPts val="375"/>
              </a:spcBef>
              <a:spcAft>
                <a:spcPts val="0"/>
              </a:spcAft>
              <a:buClr>
                <a:schemeClr val="dk1"/>
              </a:buClr>
              <a:buSzPts val="1050"/>
              <a:buFont typeface="Arial"/>
              <a:buNone/>
              <a:defRPr sz="1050" b="0" i="0" u="none" strike="noStrike" cap="none">
                <a:solidFill>
                  <a:schemeClr val="dk1"/>
                </a:solidFill>
                <a:latin typeface="Arial"/>
                <a:ea typeface="Arial"/>
                <a:cs typeface="Arial"/>
                <a:sym typeface="Arial"/>
              </a:defRPr>
            </a:lvl2pPr>
            <a:lvl3pPr marL="1371600" marR="0" lvl="2" indent="-228600" algn="l" rtl="0">
              <a:lnSpc>
                <a:spcPct val="90000"/>
              </a:lnSpc>
              <a:spcBef>
                <a:spcPts val="375"/>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3pPr>
            <a:lvl4pPr marL="1828800" marR="0" lvl="3"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4pPr>
            <a:lvl5pPr marL="2286000" marR="0" lvl="4"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5pPr>
            <a:lvl6pPr marL="2743200" marR="0" lvl="5"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6pPr>
            <a:lvl7pPr marL="3200400" marR="0" lvl="6"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7pPr>
            <a:lvl8pPr marL="3657600" marR="0" lvl="7"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8pPr>
            <a:lvl9pPr marL="4114800" marR="0" lvl="8"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9pPr>
          </a:lstStyle>
          <a:p>
            <a:endParaRPr/>
          </a:p>
        </p:txBody>
      </p:sp>
      <p:sp>
        <p:nvSpPr>
          <p:cNvPr id="17" name="Google Shape;17;p2"/>
          <p:cNvSpPr txBox="1">
            <a:spLocks noGrp="1"/>
          </p:cNvSpPr>
          <p:nvPr>
            <p:ph type="body" idx="2"/>
          </p:nvPr>
        </p:nvSpPr>
        <p:spPr>
          <a:xfrm>
            <a:off x="442398" y="2794132"/>
            <a:ext cx="3869137" cy="294419"/>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750"/>
              </a:spcBef>
              <a:spcAft>
                <a:spcPts val="0"/>
              </a:spcAft>
              <a:buClr>
                <a:schemeClr val="lt1"/>
              </a:buClr>
              <a:buSzPts val="1800"/>
              <a:buFont typeface="Arial"/>
              <a:buNone/>
              <a:defRPr sz="1800" b="1" i="0" u="none" strike="noStrike" cap="none">
                <a:solidFill>
                  <a:schemeClr val="lt1"/>
                </a:solidFill>
                <a:latin typeface="arial"/>
                <a:ea typeface="arial"/>
                <a:cs typeface="arial"/>
                <a:sym typeface="arial"/>
              </a:defRPr>
            </a:lvl1pPr>
            <a:lvl2pPr marL="914400" marR="0" lvl="1" indent="-228600" algn="l" rtl="0">
              <a:lnSpc>
                <a:spcPct val="90000"/>
              </a:lnSpc>
              <a:spcBef>
                <a:spcPts val="375"/>
              </a:spcBef>
              <a:spcAft>
                <a:spcPts val="0"/>
              </a:spcAft>
              <a:buClr>
                <a:schemeClr val="dk1"/>
              </a:buClr>
              <a:buSzPts val="1050"/>
              <a:buFont typeface="Arial"/>
              <a:buNone/>
              <a:defRPr sz="1050" b="0" i="0" u="none" strike="noStrike" cap="none">
                <a:solidFill>
                  <a:schemeClr val="dk1"/>
                </a:solidFill>
                <a:latin typeface="Arial"/>
                <a:ea typeface="Arial"/>
                <a:cs typeface="Arial"/>
                <a:sym typeface="Arial"/>
              </a:defRPr>
            </a:lvl2pPr>
            <a:lvl3pPr marL="1371600" marR="0" lvl="2" indent="-228600" algn="l" rtl="0">
              <a:lnSpc>
                <a:spcPct val="90000"/>
              </a:lnSpc>
              <a:spcBef>
                <a:spcPts val="375"/>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3pPr>
            <a:lvl4pPr marL="1828800" marR="0" lvl="3"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4pPr>
            <a:lvl5pPr marL="2286000" marR="0" lvl="4"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5pPr>
            <a:lvl6pPr marL="2743200" marR="0" lvl="5"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6pPr>
            <a:lvl7pPr marL="3200400" marR="0" lvl="6"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7pPr>
            <a:lvl8pPr marL="3657600" marR="0" lvl="7"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8pPr>
            <a:lvl9pPr marL="4114800" marR="0" lvl="8"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9pPr>
          </a:lstStyle>
          <a:p>
            <a:endParaRPr/>
          </a:p>
        </p:txBody>
      </p:sp>
      <p:sp>
        <p:nvSpPr>
          <p:cNvPr id="18" name="Google Shape;18;p2"/>
          <p:cNvSpPr txBox="1">
            <a:spLocks noGrp="1"/>
          </p:cNvSpPr>
          <p:nvPr>
            <p:ph type="body" idx="3"/>
          </p:nvPr>
        </p:nvSpPr>
        <p:spPr>
          <a:xfrm>
            <a:off x="442398" y="3088551"/>
            <a:ext cx="3869137" cy="324054"/>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750"/>
              </a:spcBef>
              <a:spcAft>
                <a:spcPts val="0"/>
              </a:spcAft>
              <a:buClr>
                <a:schemeClr val="lt1"/>
              </a:buClr>
              <a:buSzPts val="1800"/>
              <a:buFont typeface="Arial"/>
              <a:buNone/>
              <a:defRPr sz="1800" b="1" i="0" u="none" strike="noStrike" cap="none">
                <a:solidFill>
                  <a:schemeClr val="lt1"/>
                </a:solidFill>
                <a:latin typeface="arial"/>
                <a:ea typeface="arial"/>
                <a:cs typeface="arial"/>
                <a:sym typeface="arial"/>
              </a:defRPr>
            </a:lvl1pPr>
            <a:lvl2pPr marL="914400" marR="0" lvl="1" indent="-228600" algn="l" rtl="0">
              <a:lnSpc>
                <a:spcPct val="90000"/>
              </a:lnSpc>
              <a:spcBef>
                <a:spcPts val="375"/>
              </a:spcBef>
              <a:spcAft>
                <a:spcPts val="0"/>
              </a:spcAft>
              <a:buClr>
                <a:schemeClr val="dk1"/>
              </a:buClr>
              <a:buSzPts val="1050"/>
              <a:buFont typeface="Arial"/>
              <a:buNone/>
              <a:defRPr sz="1050" b="0" i="0" u="none" strike="noStrike" cap="none">
                <a:solidFill>
                  <a:schemeClr val="dk1"/>
                </a:solidFill>
                <a:latin typeface="Arial"/>
                <a:ea typeface="Arial"/>
                <a:cs typeface="Arial"/>
                <a:sym typeface="Arial"/>
              </a:defRPr>
            </a:lvl2pPr>
            <a:lvl3pPr marL="1371600" marR="0" lvl="2" indent="-228600" algn="l" rtl="0">
              <a:lnSpc>
                <a:spcPct val="90000"/>
              </a:lnSpc>
              <a:spcBef>
                <a:spcPts val="375"/>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3pPr>
            <a:lvl4pPr marL="1828800" marR="0" lvl="3"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4pPr>
            <a:lvl5pPr marL="2286000" marR="0" lvl="4"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5pPr>
            <a:lvl6pPr marL="2743200" marR="0" lvl="5"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6pPr>
            <a:lvl7pPr marL="3200400" marR="0" lvl="6"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7pPr>
            <a:lvl8pPr marL="3657600" marR="0" lvl="7"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8pPr>
            <a:lvl9pPr marL="4114800" marR="0" lvl="8"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9pPr>
          </a:lstStyle>
          <a:p>
            <a:endParaRPr/>
          </a:p>
        </p:txBody>
      </p:sp>
      <p:sp>
        <p:nvSpPr>
          <p:cNvPr id="19" name="Google Shape;19;p2"/>
          <p:cNvSpPr>
            <a:spLocks noGrp="1"/>
          </p:cNvSpPr>
          <p:nvPr>
            <p:ph type="pic" idx="4"/>
          </p:nvPr>
        </p:nvSpPr>
        <p:spPr>
          <a:xfrm>
            <a:off x="4564419" y="0"/>
            <a:ext cx="4579582" cy="5143500"/>
          </a:xfrm>
          <a:prstGeom prst="rect">
            <a:avLst/>
          </a:prstGeom>
          <a:noFill/>
          <a:ln>
            <a:noFill/>
          </a:ln>
        </p:spPr>
      </p:sp>
      <p:pic>
        <p:nvPicPr>
          <p:cNvPr id="20" name="Google Shape;20;p2"/>
          <p:cNvPicPr preferRelativeResize="0"/>
          <p:nvPr/>
        </p:nvPicPr>
        <p:blipFill rotWithShape="1">
          <a:blip r:embed="rId2">
            <a:alphaModFix/>
          </a:blip>
          <a:srcRect/>
          <a:stretch/>
        </p:blipFill>
        <p:spPr>
          <a:xfrm>
            <a:off x="0" y="3467895"/>
            <a:ext cx="1734813" cy="1675605"/>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9. Body slide - Chart">
  <p:cSld name="9. Body slide - Chart">
    <p:spTree>
      <p:nvGrpSpPr>
        <p:cNvPr id="1" name="Shape 81"/>
        <p:cNvGrpSpPr/>
        <p:nvPr/>
      </p:nvGrpSpPr>
      <p:grpSpPr>
        <a:xfrm>
          <a:off x="0" y="0"/>
          <a:ext cx="0" cy="0"/>
          <a:chOff x="0" y="0"/>
          <a:chExt cx="0" cy="0"/>
        </a:xfrm>
      </p:grpSpPr>
      <p:pic>
        <p:nvPicPr>
          <p:cNvPr id="82" name="Google Shape;82;p11"/>
          <p:cNvPicPr preferRelativeResize="0"/>
          <p:nvPr/>
        </p:nvPicPr>
        <p:blipFill rotWithShape="1">
          <a:blip r:embed="rId2">
            <a:alphaModFix/>
          </a:blip>
          <a:srcRect/>
          <a:stretch/>
        </p:blipFill>
        <p:spPr>
          <a:xfrm>
            <a:off x="0" y="4284000"/>
            <a:ext cx="2052735" cy="857237"/>
          </a:xfrm>
          <a:prstGeom prst="rect">
            <a:avLst/>
          </a:prstGeom>
          <a:noFill/>
          <a:ln>
            <a:noFill/>
          </a:ln>
        </p:spPr>
      </p:pic>
      <p:sp>
        <p:nvSpPr>
          <p:cNvPr id="83" name="Google Shape;83;p11"/>
          <p:cNvSpPr txBox="1">
            <a:spLocks noGrp="1"/>
          </p:cNvSpPr>
          <p:nvPr>
            <p:ph type="body" idx="1"/>
          </p:nvPr>
        </p:nvSpPr>
        <p:spPr>
          <a:xfrm>
            <a:off x="287338" y="28435"/>
            <a:ext cx="8497093" cy="1007055"/>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75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1pPr>
            <a:lvl2pPr marL="914400" marR="0" lvl="1" indent="-228600" algn="l" rtl="0">
              <a:lnSpc>
                <a:spcPct val="90000"/>
              </a:lnSpc>
              <a:spcBef>
                <a:spcPts val="375"/>
              </a:spcBef>
              <a:spcAft>
                <a:spcPts val="0"/>
              </a:spcAft>
              <a:buClr>
                <a:schemeClr val="dk1"/>
              </a:buClr>
              <a:buSzPts val="1050"/>
              <a:buFont typeface="Arial"/>
              <a:buNone/>
              <a:defRPr sz="1050" b="0" i="0" u="none" strike="noStrike" cap="none">
                <a:solidFill>
                  <a:schemeClr val="dk1"/>
                </a:solidFill>
                <a:latin typeface="Arial"/>
                <a:ea typeface="Arial"/>
                <a:cs typeface="Arial"/>
                <a:sym typeface="Arial"/>
              </a:defRPr>
            </a:lvl2pPr>
            <a:lvl3pPr marL="1371600" marR="0" lvl="2" indent="-228600" algn="l" rtl="0">
              <a:lnSpc>
                <a:spcPct val="90000"/>
              </a:lnSpc>
              <a:spcBef>
                <a:spcPts val="375"/>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3pPr>
            <a:lvl4pPr marL="1828800" marR="0" lvl="3"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4pPr>
            <a:lvl5pPr marL="2286000" marR="0" lvl="4"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5pPr>
            <a:lvl6pPr marL="2743200" marR="0" lvl="5"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6pPr>
            <a:lvl7pPr marL="3200400" marR="0" lvl="6"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7pPr>
            <a:lvl8pPr marL="3657600" marR="0" lvl="7"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8pPr>
            <a:lvl9pPr marL="4114800" marR="0" lvl="8"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9pPr>
          </a:lstStyle>
          <a:p>
            <a:endParaRPr/>
          </a:p>
        </p:txBody>
      </p:sp>
      <p:sp>
        <p:nvSpPr>
          <p:cNvPr id="84" name="Google Shape;84;p11"/>
          <p:cNvSpPr txBox="1">
            <a:spLocks noGrp="1"/>
          </p:cNvSpPr>
          <p:nvPr>
            <p:ph type="sldNum" idx="12"/>
          </p:nvPr>
        </p:nvSpPr>
        <p:spPr>
          <a:xfrm>
            <a:off x="6678800" y="4848629"/>
            <a:ext cx="2057400" cy="17282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900">
                <a:solidFill>
                  <a:schemeClr val="dk1"/>
                </a:solidFill>
                <a:latin typeface="Arial"/>
                <a:ea typeface="Arial"/>
                <a:cs typeface="Arial"/>
                <a:sym typeface="Arial"/>
              </a:defRPr>
            </a:lvl1pPr>
            <a:lvl2pPr marL="0" lvl="1" indent="0" algn="r">
              <a:spcBef>
                <a:spcPts val="0"/>
              </a:spcBef>
              <a:buNone/>
              <a:defRPr sz="900">
                <a:solidFill>
                  <a:schemeClr val="dk1"/>
                </a:solidFill>
                <a:latin typeface="Arial"/>
                <a:ea typeface="Arial"/>
                <a:cs typeface="Arial"/>
                <a:sym typeface="Arial"/>
              </a:defRPr>
            </a:lvl2pPr>
            <a:lvl3pPr marL="0" lvl="2" indent="0" algn="r">
              <a:spcBef>
                <a:spcPts val="0"/>
              </a:spcBef>
              <a:buNone/>
              <a:defRPr sz="900">
                <a:solidFill>
                  <a:schemeClr val="dk1"/>
                </a:solidFill>
                <a:latin typeface="Arial"/>
                <a:ea typeface="Arial"/>
                <a:cs typeface="Arial"/>
                <a:sym typeface="Arial"/>
              </a:defRPr>
            </a:lvl3pPr>
            <a:lvl4pPr marL="0" lvl="3" indent="0" algn="r">
              <a:spcBef>
                <a:spcPts val="0"/>
              </a:spcBef>
              <a:buNone/>
              <a:defRPr sz="900">
                <a:solidFill>
                  <a:schemeClr val="dk1"/>
                </a:solidFill>
                <a:latin typeface="Arial"/>
                <a:ea typeface="Arial"/>
                <a:cs typeface="Arial"/>
                <a:sym typeface="Arial"/>
              </a:defRPr>
            </a:lvl4pPr>
            <a:lvl5pPr marL="0" lvl="4" indent="0" algn="r">
              <a:spcBef>
                <a:spcPts val="0"/>
              </a:spcBef>
              <a:buNone/>
              <a:defRPr sz="900">
                <a:solidFill>
                  <a:schemeClr val="dk1"/>
                </a:solidFill>
                <a:latin typeface="Arial"/>
                <a:ea typeface="Arial"/>
                <a:cs typeface="Arial"/>
                <a:sym typeface="Arial"/>
              </a:defRPr>
            </a:lvl5pPr>
            <a:lvl6pPr marL="0" lvl="5" indent="0" algn="r">
              <a:spcBef>
                <a:spcPts val="0"/>
              </a:spcBef>
              <a:buNone/>
              <a:defRPr sz="900">
                <a:solidFill>
                  <a:schemeClr val="dk1"/>
                </a:solidFill>
                <a:latin typeface="Arial"/>
                <a:ea typeface="Arial"/>
                <a:cs typeface="Arial"/>
                <a:sym typeface="Arial"/>
              </a:defRPr>
            </a:lvl6pPr>
            <a:lvl7pPr marL="0" lvl="6" indent="0" algn="r">
              <a:spcBef>
                <a:spcPts val="0"/>
              </a:spcBef>
              <a:buNone/>
              <a:defRPr sz="900">
                <a:solidFill>
                  <a:schemeClr val="dk1"/>
                </a:solidFill>
                <a:latin typeface="Arial"/>
                <a:ea typeface="Arial"/>
                <a:cs typeface="Arial"/>
                <a:sym typeface="Arial"/>
              </a:defRPr>
            </a:lvl7pPr>
            <a:lvl8pPr marL="0" lvl="7" indent="0" algn="r">
              <a:spcBef>
                <a:spcPts val="0"/>
              </a:spcBef>
              <a:buNone/>
              <a:defRPr sz="900">
                <a:solidFill>
                  <a:schemeClr val="dk1"/>
                </a:solidFill>
                <a:latin typeface="Arial"/>
                <a:ea typeface="Arial"/>
                <a:cs typeface="Arial"/>
                <a:sym typeface="Arial"/>
              </a:defRPr>
            </a:lvl8pPr>
            <a:lvl9pPr marL="0" lvl="8" indent="0" algn="r">
              <a:spcBef>
                <a:spcPts val="0"/>
              </a:spcBef>
              <a:buNone/>
              <a:defRPr sz="9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85" name="Google Shape;85;p11"/>
          <p:cNvSpPr txBox="1">
            <a:spLocks noGrp="1"/>
          </p:cNvSpPr>
          <p:nvPr>
            <p:ph type="dt" idx="10"/>
          </p:nvPr>
        </p:nvSpPr>
        <p:spPr>
          <a:xfrm>
            <a:off x="6678800" y="4672740"/>
            <a:ext cx="2057400" cy="175889"/>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sz="900">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11"/>
          <p:cNvSpPr txBox="1">
            <a:spLocks noGrp="1"/>
          </p:cNvSpPr>
          <p:nvPr>
            <p:ph type="ftr" idx="11"/>
          </p:nvPr>
        </p:nvSpPr>
        <p:spPr>
          <a:xfrm>
            <a:off x="3028950" y="4849200"/>
            <a:ext cx="3086100" cy="1728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sz="900">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7" name="Google Shape;87;p11"/>
          <p:cNvSpPr>
            <a:spLocks noGrp="1"/>
          </p:cNvSpPr>
          <p:nvPr>
            <p:ph type="chart" idx="2"/>
          </p:nvPr>
        </p:nvSpPr>
        <p:spPr>
          <a:xfrm>
            <a:off x="287338" y="1208314"/>
            <a:ext cx="8497093" cy="3075686"/>
          </a:xfrm>
          <a:prstGeom prst="rect">
            <a:avLst/>
          </a:prstGeom>
          <a:noFill/>
          <a:ln>
            <a:noFill/>
          </a:ln>
        </p:spPr>
        <p:txBody>
          <a:bodyPr spcFirstLastPara="1" wrap="square" lIns="91425" tIns="45700" rIns="91425" bIns="45700" anchor="t" anchorCtr="0">
            <a:noAutofit/>
          </a:bodyPr>
          <a:lstStyle>
            <a:lvl1pPr marR="0" lvl="0" algn="ctr" rtl="0">
              <a:lnSpc>
                <a:spcPct val="90000"/>
              </a:lnSpc>
              <a:spcBef>
                <a:spcPts val="750"/>
              </a:spcBef>
              <a:spcAft>
                <a:spcPts val="0"/>
              </a:spcAft>
              <a:buClr>
                <a:schemeClr val="dk1"/>
              </a:buClr>
              <a:buSzPts val="2100"/>
              <a:buFont typeface="Arial"/>
              <a:buNone/>
              <a:defRPr sz="2100" b="1" i="0" u="none" strike="noStrike" cap="none">
                <a:solidFill>
                  <a:schemeClr val="dk1"/>
                </a:solidFill>
                <a:latin typeface="Arial"/>
                <a:ea typeface="Arial"/>
                <a:cs typeface="Arial"/>
                <a:sym typeface="Arial"/>
              </a:defRPr>
            </a:lvl1pPr>
            <a:lvl2pPr marR="0" lvl="1"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R="0" lvl="2"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R="0" lvl="3"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R="0" lvl="4"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R="0" lvl="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R="0" lvl="6"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R="0" lvl="7"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R="0" lvl="8"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spTree>
  </p:cSld>
  <p:clrMapOvr>
    <a:masterClrMapping/>
  </p:clrMapOvr>
  <p:extLst>
    <p:ext uri="{DCECCB84-F9BA-43D5-87BE-67443E8EF086}">
      <p15:sldGuideLst xmlns:p15="http://schemas.microsoft.com/office/powerpoint/2012/main">
        <p15:guide id="1" orient="horz" pos="3100">
          <p15:clr>
            <a:srgbClr val="FBAE40"/>
          </p15:clr>
        </p15:guide>
        <p15:guide id="2" pos="5534">
          <p15:clr>
            <a:srgbClr val="FBAE40"/>
          </p15:clr>
        </p15:guide>
        <p15:guide id="3" orient="horz" pos="327">
          <p15:clr>
            <a:srgbClr val="FBAE40"/>
          </p15:clr>
        </p15:guide>
        <p15:guide id="4" pos="2795">
          <p15:clr>
            <a:srgbClr val="FBAE40"/>
          </p15:clr>
        </p15:guide>
        <p15:guide id="5" pos="2965">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10. Process slide">
  <p:cSld name="10. Process slide">
    <p:bg>
      <p:bgPr>
        <a:solidFill>
          <a:schemeClr val="dk1"/>
        </a:solidFill>
        <a:effectLst/>
      </p:bgPr>
    </p:bg>
    <p:spTree>
      <p:nvGrpSpPr>
        <p:cNvPr id="1" name="Shape 88"/>
        <p:cNvGrpSpPr/>
        <p:nvPr/>
      </p:nvGrpSpPr>
      <p:grpSpPr>
        <a:xfrm>
          <a:off x="0" y="0"/>
          <a:ext cx="0" cy="0"/>
          <a:chOff x="0" y="0"/>
          <a:chExt cx="0" cy="0"/>
        </a:xfrm>
      </p:grpSpPr>
      <p:sp>
        <p:nvSpPr>
          <p:cNvPr id="89" name="Google Shape;89;p12"/>
          <p:cNvSpPr txBox="1">
            <a:spLocks noGrp="1"/>
          </p:cNvSpPr>
          <p:nvPr>
            <p:ph type="body" idx="1"/>
          </p:nvPr>
        </p:nvSpPr>
        <p:spPr>
          <a:xfrm>
            <a:off x="294503" y="27708"/>
            <a:ext cx="8489928" cy="995897"/>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750"/>
              </a:spcBef>
              <a:spcAft>
                <a:spcPts val="0"/>
              </a:spcAft>
              <a:buClr>
                <a:schemeClr val="lt1"/>
              </a:buClr>
              <a:buSzPts val="4000"/>
              <a:buFont typeface="Arial"/>
              <a:buNone/>
              <a:defRPr sz="4000" b="1" i="0" u="none" strike="noStrike" cap="none">
                <a:solidFill>
                  <a:schemeClr val="lt1"/>
                </a:solidFill>
                <a:latin typeface="Arial"/>
                <a:ea typeface="Arial"/>
                <a:cs typeface="Arial"/>
                <a:sym typeface="Arial"/>
              </a:defRPr>
            </a:lvl1pPr>
            <a:lvl2pPr marL="914400" marR="0" lvl="1" indent="-228600" algn="l" rtl="0">
              <a:lnSpc>
                <a:spcPct val="90000"/>
              </a:lnSpc>
              <a:spcBef>
                <a:spcPts val="375"/>
              </a:spcBef>
              <a:spcAft>
                <a:spcPts val="0"/>
              </a:spcAft>
              <a:buClr>
                <a:schemeClr val="dk1"/>
              </a:buClr>
              <a:buSzPts val="1050"/>
              <a:buFont typeface="Arial"/>
              <a:buNone/>
              <a:defRPr sz="1050" b="0" i="0" u="none" strike="noStrike" cap="none">
                <a:solidFill>
                  <a:schemeClr val="dk1"/>
                </a:solidFill>
                <a:latin typeface="Arial"/>
                <a:ea typeface="Arial"/>
                <a:cs typeface="Arial"/>
                <a:sym typeface="Arial"/>
              </a:defRPr>
            </a:lvl2pPr>
            <a:lvl3pPr marL="1371600" marR="0" lvl="2" indent="-228600" algn="l" rtl="0">
              <a:lnSpc>
                <a:spcPct val="90000"/>
              </a:lnSpc>
              <a:spcBef>
                <a:spcPts val="375"/>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3pPr>
            <a:lvl4pPr marL="1828800" marR="0" lvl="3"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4pPr>
            <a:lvl5pPr marL="2286000" marR="0" lvl="4"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5pPr>
            <a:lvl6pPr marL="2743200" marR="0" lvl="5"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6pPr>
            <a:lvl7pPr marL="3200400" marR="0" lvl="6"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7pPr>
            <a:lvl8pPr marL="3657600" marR="0" lvl="7"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8pPr>
            <a:lvl9pPr marL="4114800" marR="0" lvl="8"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9pPr>
          </a:lstStyle>
          <a:p>
            <a:endParaRPr/>
          </a:p>
        </p:txBody>
      </p:sp>
      <p:pic>
        <p:nvPicPr>
          <p:cNvPr id="90" name="Google Shape;90;p12"/>
          <p:cNvPicPr preferRelativeResize="0"/>
          <p:nvPr/>
        </p:nvPicPr>
        <p:blipFill rotWithShape="1">
          <a:blip r:embed="rId2">
            <a:alphaModFix/>
          </a:blip>
          <a:srcRect/>
          <a:stretch/>
        </p:blipFill>
        <p:spPr>
          <a:xfrm>
            <a:off x="0" y="4286700"/>
            <a:ext cx="1969868" cy="856800"/>
          </a:xfrm>
          <a:prstGeom prst="rect">
            <a:avLst/>
          </a:prstGeom>
          <a:noFill/>
          <a:ln>
            <a:noFill/>
          </a:ln>
        </p:spPr>
      </p:pic>
      <p:sp>
        <p:nvSpPr>
          <p:cNvPr id="91" name="Google Shape;91;p12"/>
          <p:cNvSpPr txBox="1">
            <a:spLocks noGrp="1"/>
          </p:cNvSpPr>
          <p:nvPr>
            <p:ph type="dt" idx="10"/>
          </p:nvPr>
        </p:nvSpPr>
        <p:spPr>
          <a:xfrm>
            <a:off x="6678800" y="4672740"/>
            <a:ext cx="2057400" cy="175889"/>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2" name="Google Shape;92;p12"/>
          <p:cNvSpPr txBox="1">
            <a:spLocks noGrp="1"/>
          </p:cNvSpPr>
          <p:nvPr>
            <p:ph type="ftr" idx="11"/>
          </p:nvPr>
        </p:nvSpPr>
        <p:spPr>
          <a:xfrm>
            <a:off x="3028950" y="4849200"/>
            <a:ext cx="3086100" cy="1728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3" name="Google Shape;93;p12"/>
          <p:cNvSpPr txBox="1">
            <a:spLocks noGrp="1"/>
          </p:cNvSpPr>
          <p:nvPr>
            <p:ph type="sldNum" idx="12"/>
          </p:nvPr>
        </p:nvSpPr>
        <p:spPr>
          <a:xfrm>
            <a:off x="6678800" y="4848629"/>
            <a:ext cx="2057400" cy="17282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900">
                <a:solidFill>
                  <a:srgbClr val="FFFFFF"/>
                </a:solidFill>
                <a:latin typeface="Arial"/>
                <a:ea typeface="Arial"/>
                <a:cs typeface="Arial"/>
                <a:sym typeface="Arial"/>
              </a:defRPr>
            </a:lvl1pPr>
            <a:lvl2pPr marL="0" lvl="1" indent="0" algn="r">
              <a:spcBef>
                <a:spcPts val="0"/>
              </a:spcBef>
              <a:buNone/>
              <a:defRPr sz="900">
                <a:solidFill>
                  <a:srgbClr val="FFFFFF"/>
                </a:solidFill>
                <a:latin typeface="Arial"/>
                <a:ea typeface="Arial"/>
                <a:cs typeface="Arial"/>
                <a:sym typeface="Arial"/>
              </a:defRPr>
            </a:lvl2pPr>
            <a:lvl3pPr marL="0" lvl="2" indent="0" algn="r">
              <a:spcBef>
                <a:spcPts val="0"/>
              </a:spcBef>
              <a:buNone/>
              <a:defRPr sz="900">
                <a:solidFill>
                  <a:srgbClr val="FFFFFF"/>
                </a:solidFill>
                <a:latin typeface="Arial"/>
                <a:ea typeface="Arial"/>
                <a:cs typeface="Arial"/>
                <a:sym typeface="Arial"/>
              </a:defRPr>
            </a:lvl3pPr>
            <a:lvl4pPr marL="0" lvl="3" indent="0" algn="r">
              <a:spcBef>
                <a:spcPts val="0"/>
              </a:spcBef>
              <a:buNone/>
              <a:defRPr sz="900">
                <a:solidFill>
                  <a:srgbClr val="FFFFFF"/>
                </a:solidFill>
                <a:latin typeface="Arial"/>
                <a:ea typeface="Arial"/>
                <a:cs typeface="Arial"/>
                <a:sym typeface="Arial"/>
              </a:defRPr>
            </a:lvl4pPr>
            <a:lvl5pPr marL="0" lvl="4" indent="0" algn="r">
              <a:spcBef>
                <a:spcPts val="0"/>
              </a:spcBef>
              <a:buNone/>
              <a:defRPr sz="900">
                <a:solidFill>
                  <a:srgbClr val="FFFFFF"/>
                </a:solidFill>
                <a:latin typeface="Arial"/>
                <a:ea typeface="Arial"/>
                <a:cs typeface="Arial"/>
                <a:sym typeface="Arial"/>
              </a:defRPr>
            </a:lvl5pPr>
            <a:lvl6pPr marL="0" lvl="5" indent="0" algn="r">
              <a:spcBef>
                <a:spcPts val="0"/>
              </a:spcBef>
              <a:buNone/>
              <a:defRPr sz="900">
                <a:solidFill>
                  <a:srgbClr val="FFFFFF"/>
                </a:solidFill>
                <a:latin typeface="Arial"/>
                <a:ea typeface="Arial"/>
                <a:cs typeface="Arial"/>
                <a:sym typeface="Arial"/>
              </a:defRPr>
            </a:lvl6pPr>
            <a:lvl7pPr marL="0" lvl="6" indent="0" algn="r">
              <a:spcBef>
                <a:spcPts val="0"/>
              </a:spcBef>
              <a:buNone/>
              <a:defRPr sz="900">
                <a:solidFill>
                  <a:srgbClr val="FFFFFF"/>
                </a:solidFill>
                <a:latin typeface="Arial"/>
                <a:ea typeface="Arial"/>
                <a:cs typeface="Arial"/>
                <a:sym typeface="Arial"/>
              </a:defRPr>
            </a:lvl7pPr>
            <a:lvl8pPr marL="0" lvl="7" indent="0" algn="r">
              <a:spcBef>
                <a:spcPts val="0"/>
              </a:spcBef>
              <a:buNone/>
              <a:defRPr sz="900">
                <a:solidFill>
                  <a:srgbClr val="FFFFFF"/>
                </a:solidFill>
                <a:latin typeface="Arial"/>
                <a:ea typeface="Arial"/>
                <a:cs typeface="Arial"/>
                <a:sym typeface="Arial"/>
              </a:defRPr>
            </a:lvl8pPr>
            <a:lvl9pPr marL="0" lvl="8" indent="0" algn="r">
              <a:spcBef>
                <a:spcPts val="0"/>
              </a:spcBef>
              <a:buNone/>
              <a:defRPr sz="900">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94" name="Google Shape;94;p12"/>
          <p:cNvSpPr txBox="1">
            <a:spLocks noGrp="1"/>
          </p:cNvSpPr>
          <p:nvPr>
            <p:ph type="body" idx="2"/>
          </p:nvPr>
        </p:nvSpPr>
        <p:spPr>
          <a:xfrm>
            <a:off x="290831" y="2440262"/>
            <a:ext cx="1539000" cy="1980000"/>
          </a:xfrm>
          <a:prstGeom prst="rect">
            <a:avLst/>
          </a:prstGeom>
          <a:noFill/>
          <a:ln>
            <a:noFill/>
          </a:ln>
        </p:spPr>
        <p:txBody>
          <a:bodyPr spcFirstLastPara="1" wrap="square" lIns="0" tIns="0" rIns="0" bIns="0" anchor="t" anchorCtr="0">
            <a:noAutofit/>
          </a:bodyPr>
          <a:lstStyle>
            <a:lvl1pPr marL="457200" marR="0" lvl="0" indent="-317500" algn="l" rtl="0">
              <a:lnSpc>
                <a:spcPct val="100000"/>
              </a:lnSpc>
              <a:spcBef>
                <a:spcPts val="750"/>
              </a:spcBef>
              <a:spcAft>
                <a:spcPts val="0"/>
              </a:spcAft>
              <a:buClr>
                <a:schemeClr val="lt1"/>
              </a:buClr>
              <a:buSzPts val="1400"/>
              <a:buFont typeface="Arial"/>
              <a:buChar char="•"/>
              <a:defRPr sz="1400" b="1" i="0" u="none" strike="noStrike" cap="none">
                <a:solidFill>
                  <a:schemeClr val="lt1"/>
                </a:solidFill>
                <a:latin typeface="Arial"/>
                <a:ea typeface="Arial"/>
                <a:cs typeface="Arial"/>
                <a:sym typeface="Arial"/>
              </a:defRPr>
            </a:lvl1pPr>
            <a:lvl2pPr marL="914400" marR="0" lvl="1" indent="-228600" algn="l" rtl="0">
              <a:lnSpc>
                <a:spcPct val="111111"/>
              </a:lnSpc>
              <a:spcBef>
                <a:spcPts val="375"/>
              </a:spcBef>
              <a:spcAft>
                <a:spcPts val="0"/>
              </a:spcAft>
              <a:buClr>
                <a:schemeClr val="lt1"/>
              </a:buClr>
              <a:buSzPts val="1350"/>
              <a:buFont typeface="Arial"/>
              <a:buNone/>
              <a:defRPr sz="1350" b="1" i="0" u="none" strike="noStrike" cap="none">
                <a:solidFill>
                  <a:schemeClr val="lt1"/>
                </a:solidFill>
                <a:latin typeface="Arial"/>
                <a:ea typeface="Arial"/>
                <a:cs typeface="Arial"/>
                <a:sym typeface="Arial"/>
              </a:defRPr>
            </a:lvl2pPr>
            <a:lvl3pPr marL="1371600" marR="0" lvl="2" indent="-278638" algn="l" rtl="0">
              <a:lnSpc>
                <a:spcPct val="90000"/>
              </a:lnSpc>
              <a:spcBef>
                <a:spcPts val="375"/>
              </a:spcBef>
              <a:spcAft>
                <a:spcPts val="0"/>
              </a:spcAft>
              <a:buClr>
                <a:schemeClr val="lt1"/>
              </a:buClr>
              <a:buSzPts val="788"/>
              <a:buFont typeface="Arial"/>
              <a:buChar char="•"/>
              <a:defRPr sz="788" b="0" i="0" u="none" strike="noStrike" cap="none">
                <a:solidFill>
                  <a:schemeClr val="lt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sp>
        <p:nvSpPr>
          <p:cNvPr id="95" name="Google Shape;95;p12"/>
          <p:cNvSpPr txBox="1">
            <a:spLocks noGrp="1"/>
          </p:cNvSpPr>
          <p:nvPr>
            <p:ph type="body" idx="3"/>
          </p:nvPr>
        </p:nvSpPr>
        <p:spPr>
          <a:xfrm>
            <a:off x="2030003" y="2440262"/>
            <a:ext cx="1539000" cy="1980000"/>
          </a:xfrm>
          <a:prstGeom prst="rect">
            <a:avLst/>
          </a:prstGeom>
          <a:noFill/>
          <a:ln>
            <a:noFill/>
          </a:ln>
        </p:spPr>
        <p:txBody>
          <a:bodyPr spcFirstLastPara="1" wrap="square" lIns="0" tIns="0" rIns="0" bIns="0" anchor="t" anchorCtr="0">
            <a:noAutofit/>
          </a:bodyPr>
          <a:lstStyle>
            <a:lvl1pPr marL="457200" marR="0" lvl="0" indent="-317500" algn="l" rtl="0">
              <a:lnSpc>
                <a:spcPct val="100000"/>
              </a:lnSpc>
              <a:spcBef>
                <a:spcPts val="750"/>
              </a:spcBef>
              <a:spcAft>
                <a:spcPts val="0"/>
              </a:spcAft>
              <a:buClr>
                <a:schemeClr val="lt1"/>
              </a:buClr>
              <a:buSzPts val="1400"/>
              <a:buFont typeface="Arial"/>
              <a:buChar char="•"/>
              <a:defRPr sz="1400" b="1" i="0" u="none" strike="noStrike" cap="none">
                <a:solidFill>
                  <a:schemeClr val="lt1"/>
                </a:solidFill>
                <a:latin typeface="Arial"/>
                <a:ea typeface="Arial"/>
                <a:cs typeface="Arial"/>
                <a:sym typeface="Arial"/>
              </a:defRPr>
            </a:lvl1pPr>
            <a:lvl2pPr marL="914400" marR="0" lvl="1" indent="-314325" algn="l" rtl="0">
              <a:lnSpc>
                <a:spcPct val="118518"/>
              </a:lnSpc>
              <a:spcBef>
                <a:spcPts val="375"/>
              </a:spcBef>
              <a:spcAft>
                <a:spcPts val="0"/>
              </a:spcAft>
              <a:buClr>
                <a:schemeClr val="lt1"/>
              </a:buClr>
              <a:buSzPts val="1350"/>
              <a:buFont typeface="Arial"/>
              <a:buChar char="•"/>
              <a:defRPr sz="1350" b="1" i="0" u="none" strike="noStrike" cap="none">
                <a:solidFill>
                  <a:schemeClr val="lt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sp>
        <p:nvSpPr>
          <p:cNvPr id="96" name="Google Shape;96;p12"/>
          <p:cNvSpPr>
            <a:spLocks noGrp="1"/>
          </p:cNvSpPr>
          <p:nvPr>
            <p:ph type="body" idx="4"/>
          </p:nvPr>
        </p:nvSpPr>
        <p:spPr>
          <a:xfrm>
            <a:off x="502331" y="1151462"/>
            <a:ext cx="1116000" cy="1116000"/>
          </a:xfrm>
          <a:prstGeom prst="ellipse">
            <a:avLst/>
          </a:prstGeom>
          <a:solidFill>
            <a:schemeClr val="lt1"/>
          </a:solidFill>
          <a:ln>
            <a:noFill/>
          </a:ln>
        </p:spPr>
        <p:txBody>
          <a:bodyPr spcFirstLastPara="1" wrap="square" lIns="68575" tIns="34275" rIns="68575" bIns="34275" anchor="ctr" anchorCtr="0">
            <a:noAutofit/>
          </a:bodyPr>
          <a:lstStyle>
            <a:lvl1pPr marL="457200" marR="0" lvl="0" indent="-228600" algn="ctr" rtl="0">
              <a:lnSpc>
                <a:spcPct val="90000"/>
              </a:lnSpc>
              <a:spcBef>
                <a:spcPts val="750"/>
              </a:spcBef>
              <a:spcAft>
                <a:spcPts val="0"/>
              </a:spcAft>
              <a:buClr>
                <a:schemeClr val="dk1"/>
              </a:buClr>
              <a:buSzPts val="1875"/>
              <a:buFont typeface="Arial"/>
              <a:buNone/>
              <a:defRPr sz="1875" b="1" i="0" u="none" strike="noStrike" cap="none">
                <a:solidFill>
                  <a:schemeClr val="dk1"/>
                </a:solidFill>
                <a:latin typeface="Arial"/>
                <a:ea typeface="Arial"/>
                <a:cs typeface="Arial"/>
                <a:sym typeface="Arial"/>
              </a:defRPr>
            </a:lvl1pPr>
            <a:lvl2pPr marL="914400" marR="0" lvl="1" indent="-314325" algn="l" rtl="0">
              <a:lnSpc>
                <a:spcPct val="90000"/>
              </a:lnSpc>
              <a:spcBef>
                <a:spcPts val="375"/>
              </a:spcBef>
              <a:spcAft>
                <a:spcPts val="0"/>
              </a:spcAft>
              <a:buClr>
                <a:schemeClr val="lt1"/>
              </a:buClr>
              <a:buSzPts val="1350"/>
              <a:buFont typeface="Arial"/>
              <a:buChar char="•"/>
              <a:defRPr sz="1350" b="0" i="0" u="none" strike="noStrike" cap="none">
                <a:solidFill>
                  <a:schemeClr val="lt1"/>
                </a:solidFill>
                <a:latin typeface="Arial"/>
                <a:ea typeface="Arial"/>
                <a:cs typeface="Arial"/>
                <a:sym typeface="Arial"/>
              </a:defRPr>
            </a:lvl2pPr>
            <a:lvl3pPr marL="1371600" marR="0" lvl="2" indent="-314325" algn="l" rtl="0">
              <a:lnSpc>
                <a:spcPct val="90000"/>
              </a:lnSpc>
              <a:spcBef>
                <a:spcPts val="375"/>
              </a:spcBef>
              <a:spcAft>
                <a:spcPts val="0"/>
              </a:spcAft>
              <a:buClr>
                <a:schemeClr val="lt1"/>
              </a:buClr>
              <a:buSzPts val="1350"/>
              <a:buFont typeface="Arial"/>
              <a:buChar char="•"/>
              <a:defRPr sz="1350" b="0" i="0" u="none" strike="noStrike" cap="none">
                <a:solidFill>
                  <a:schemeClr val="lt1"/>
                </a:solidFill>
                <a:latin typeface="Arial"/>
                <a:ea typeface="Arial"/>
                <a:cs typeface="Arial"/>
                <a:sym typeface="Arial"/>
              </a:defRPr>
            </a:lvl3pPr>
            <a:lvl4pPr marL="1828800" marR="0" lvl="3" indent="-314325" algn="l" rtl="0">
              <a:lnSpc>
                <a:spcPct val="90000"/>
              </a:lnSpc>
              <a:spcBef>
                <a:spcPts val="375"/>
              </a:spcBef>
              <a:spcAft>
                <a:spcPts val="0"/>
              </a:spcAft>
              <a:buClr>
                <a:schemeClr val="lt1"/>
              </a:buClr>
              <a:buSzPts val="1350"/>
              <a:buFont typeface="Arial"/>
              <a:buChar char="•"/>
              <a:defRPr sz="1350" b="0" i="0" u="none" strike="noStrike" cap="none">
                <a:solidFill>
                  <a:schemeClr val="lt1"/>
                </a:solidFill>
                <a:latin typeface="Arial"/>
                <a:ea typeface="Arial"/>
                <a:cs typeface="Arial"/>
                <a:sym typeface="Arial"/>
              </a:defRPr>
            </a:lvl4pPr>
            <a:lvl5pPr marL="2286000" marR="0" lvl="4" indent="-314325" algn="l" rtl="0">
              <a:lnSpc>
                <a:spcPct val="90000"/>
              </a:lnSpc>
              <a:spcBef>
                <a:spcPts val="375"/>
              </a:spcBef>
              <a:spcAft>
                <a:spcPts val="0"/>
              </a:spcAft>
              <a:buClr>
                <a:schemeClr val="lt1"/>
              </a:buClr>
              <a:buSzPts val="1350"/>
              <a:buFont typeface="Arial"/>
              <a:buChar char="•"/>
              <a:defRPr sz="1350" b="0" i="0" u="none" strike="noStrike" cap="none">
                <a:solidFill>
                  <a:schemeClr val="lt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sp>
        <p:nvSpPr>
          <p:cNvPr id="97" name="Google Shape;97;p12"/>
          <p:cNvSpPr>
            <a:spLocks noGrp="1"/>
          </p:cNvSpPr>
          <p:nvPr>
            <p:ph type="body" idx="5"/>
          </p:nvPr>
        </p:nvSpPr>
        <p:spPr>
          <a:xfrm>
            <a:off x="2241503" y="1151462"/>
            <a:ext cx="1116000" cy="1116000"/>
          </a:xfrm>
          <a:prstGeom prst="ellipse">
            <a:avLst/>
          </a:prstGeom>
          <a:solidFill>
            <a:schemeClr val="lt1"/>
          </a:solidFill>
          <a:ln>
            <a:noFill/>
          </a:ln>
        </p:spPr>
        <p:txBody>
          <a:bodyPr spcFirstLastPara="1" wrap="square" lIns="68575" tIns="34275" rIns="68575" bIns="34275" anchor="ctr" anchorCtr="0">
            <a:noAutofit/>
          </a:bodyPr>
          <a:lstStyle>
            <a:lvl1pPr marL="457200" marR="0" lvl="0" indent="-228600" algn="ctr" rtl="0">
              <a:lnSpc>
                <a:spcPct val="90000"/>
              </a:lnSpc>
              <a:spcBef>
                <a:spcPts val="750"/>
              </a:spcBef>
              <a:spcAft>
                <a:spcPts val="0"/>
              </a:spcAft>
              <a:buClr>
                <a:schemeClr val="dk1"/>
              </a:buClr>
              <a:buSzPts val="1875"/>
              <a:buFont typeface="Arial"/>
              <a:buNone/>
              <a:defRPr sz="1875" b="1" i="0" u="none" strike="noStrike" cap="none">
                <a:solidFill>
                  <a:schemeClr val="dk1"/>
                </a:solidFill>
                <a:latin typeface="Arial"/>
                <a:ea typeface="Arial"/>
                <a:cs typeface="Arial"/>
                <a:sym typeface="Arial"/>
              </a:defRPr>
            </a:lvl1pPr>
            <a:lvl2pPr marL="914400" marR="0" lvl="1" indent="-314325" algn="l" rtl="0">
              <a:lnSpc>
                <a:spcPct val="90000"/>
              </a:lnSpc>
              <a:spcBef>
                <a:spcPts val="375"/>
              </a:spcBef>
              <a:spcAft>
                <a:spcPts val="0"/>
              </a:spcAft>
              <a:buClr>
                <a:schemeClr val="lt1"/>
              </a:buClr>
              <a:buSzPts val="1350"/>
              <a:buFont typeface="Arial"/>
              <a:buChar char="•"/>
              <a:defRPr sz="1350" b="0" i="0" u="none" strike="noStrike" cap="none">
                <a:solidFill>
                  <a:schemeClr val="lt1"/>
                </a:solidFill>
                <a:latin typeface="Arial"/>
                <a:ea typeface="Arial"/>
                <a:cs typeface="Arial"/>
                <a:sym typeface="Arial"/>
              </a:defRPr>
            </a:lvl2pPr>
            <a:lvl3pPr marL="1371600" marR="0" lvl="2" indent="-314325" algn="l" rtl="0">
              <a:lnSpc>
                <a:spcPct val="90000"/>
              </a:lnSpc>
              <a:spcBef>
                <a:spcPts val="375"/>
              </a:spcBef>
              <a:spcAft>
                <a:spcPts val="0"/>
              </a:spcAft>
              <a:buClr>
                <a:schemeClr val="lt1"/>
              </a:buClr>
              <a:buSzPts val="1350"/>
              <a:buFont typeface="Arial"/>
              <a:buChar char="•"/>
              <a:defRPr sz="1350" b="0" i="0" u="none" strike="noStrike" cap="none">
                <a:solidFill>
                  <a:schemeClr val="lt1"/>
                </a:solidFill>
                <a:latin typeface="Arial"/>
                <a:ea typeface="Arial"/>
                <a:cs typeface="Arial"/>
                <a:sym typeface="Arial"/>
              </a:defRPr>
            </a:lvl3pPr>
            <a:lvl4pPr marL="1828800" marR="0" lvl="3" indent="-314325" algn="l" rtl="0">
              <a:lnSpc>
                <a:spcPct val="90000"/>
              </a:lnSpc>
              <a:spcBef>
                <a:spcPts val="375"/>
              </a:spcBef>
              <a:spcAft>
                <a:spcPts val="0"/>
              </a:spcAft>
              <a:buClr>
                <a:schemeClr val="lt1"/>
              </a:buClr>
              <a:buSzPts val="1350"/>
              <a:buFont typeface="Arial"/>
              <a:buChar char="•"/>
              <a:defRPr sz="1350" b="0" i="0" u="none" strike="noStrike" cap="none">
                <a:solidFill>
                  <a:schemeClr val="lt1"/>
                </a:solidFill>
                <a:latin typeface="Arial"/>
                <a:ea typeface="Arial"/>
                <a:cs typeface="Arial"/>
                <a:sym typeface="Arial"/>
              </a:defRPr>
            </a:lvl4pPr>
            <a:lvl5pPr marL="2286000" marR="0" lvl="4" indent="-314325" algn="l" rtl="0">
              <a:lnSpc>
                <a:spcPct val="90000"/>
              </a:lnSpc>
              <a:spcBef>
                <a:spcPts val="375"/>
              </a:spcBef>
              <a:spcAft>
                <a:spcPts val="0"/>
              </a:spcAft>
              <a:buClr>
                <a:schemeClr val="lt1"/>
              </a:buClr>
              <a:buSzPts val="1350"/>
              <a:buFont typeface="Arial"/>
              <a:buChar char="•"/>
              <a:defRPr sz="1350" b="0" i="0" u="none" strike="noStrike" cap="none">
                <a:solidFill>
                  <a:schemeClr val="lt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sp>
        <p:nvSpPr>
          <p:cNvPr id="98" name="Google Shape;98;p12"/>
          <p:cNvSpPr>
            <a:spLocks noGrp="1"/>
          </p:cNvSpPr>
          <p:nvPr>
            <p:ph type="body" idx="6"/>
          </p:nvPr>
        </p:nvSpPr>
        <p:spPr>
          <a:xfrm>
            <a:off x="3980675" y="1151462"/>
            <a:ext cx="1116000" cy="1116000"/>
          </a:xfrm>
          <a:prstGeom prst="ellipse">
            <a:avLst/>
          </a:prstGeom>
          <a:solidFill>
            <a:schemeClr val="lt1"/>
          </a:solidFill>
          <a:ln>
            <a:noFill/>
          </a:ln>
        </p:spPr>
        <p:txBody>
          <a:bodyPr spcFirstLastPara="1" wrap="square" lIns="68575" tIns="34275" rIns="68575" bIns="34275" anchor="ctr" anchorCtr="0">
            <a:noAutofit/>
          </a:bodyPr>
          <a:lstStyle>
            <a:lvl1pPr marL="457200" marR="0" lvl="0" indent="-228600" algn="ctr" rtl="0">
              <a:lnSpc>
                <a:spcPct val="90000"/>
              </a:lnSpc>
              <a:spcBef>
                <a:spcPts val="750"/>
              </a:spcBef>
              <a:spcAft>
                <a:spcPts val="0"/>
              </a:spcAft>
              <a:buClr>
                <a:schemeClr val="dk1"/>
              </a:buClr>
              <a:buSzPts val="1875"/>
              <a:buFont typeface="Arial"/>
              <a:buNone/>
              <a:defRPr sz="1875" b="1" i="0" u="none" strike="noStrike" cap="none">
                <a:solidFill>
                  <a:schemeClr val="dk1"/>
                </a:solidFill>
                <a:latin typeface="Arial"/>
                <a:ea typeface="Arial"/>
                <a:cs typeface="Arial"/>
                <a:sym typeface="Arial"/>
              </a:defRPr>
            </a:lvl1pPr>
            <a:lvl2pPr marL="914400" marR="0" lvl="1" indent="-314325" algn="l" rtl="0">
              <a:lnSpc>
                <a:spcPct val="90000"/>
              </a:lnSpc>
              <a:spcBef>
                <a:spcPts val="375"/>
              </a:spcBef>
              <a:spcAft>
                <a:spcPts val="0"/>
              </a:spcAft>
              <a:buClr>
                <a:schemeClr val="lt1"/>
              </a:buClr>
              <a:buSzPts val="1350"/>
              <a:buFont typeface="Arial"/>
              <a:buChar char="•"/>
              <a:defRPr sz="1350" b="0" i="0" u="none" strike="noStrike" cap="none">
                <a:solidFill>
                  <a:schemeClr val="lt1"/>
                </a:solidFill>
                <a:latin typeface="Arial"/>
                <a:ea typeface="Arial"/>
                <a:cs typeface="Arial"/>
                <a:sym typeface="Arial"/>
              </a:defRPr>
            </a:lvl2pPr>
            <a:lvl3pPr marL="1371600" marR="0" lvl="2" indent="-314325" algn="l" rtl="0">
              <a:lnSpc>
                <a:spcPct val="90000"/>
              </a:lnSpc>
              <a:spcBef>
                <a:spcPts val="375"/>
              </a:spcBef>
              <a:spcAft>
                <a:spcPts val="0"/>
              </a:spcAft>
              <a:buClr>
                <a:schemeClr val="lt1"/>
              </a:buClr>
              <a:buSzPts val="1350"/>
              <a:buFont typeface="Arial"/>
              <a:buChar char="•"/>
              <a:defRPr sz="1350" b="0" i="0" u="none" strike="noStrike" cap="none">
                <a:solidFill>
                  <a:schemeClr val="lt1"/>
                </a:solidFill>
                <a:latin typeface="Arial"/>
                <a:ea typeface="Arial"/>
                <a:cs typeface="Arial"/>
                <a:sym typeface="Arial"/>
              </a:defRPr>
            </a:lvl3pPr>
            <a:lvl4pPr marL="1828800" marR="0" lvl="3" indent="-314325" algn="l" rtl="0">
              <a:lnSpc>
                <a:spcPct val="90000"/>
              </a:lnSpc>
              <a:spcBef>
                <a:spcPts val="375"/>
              </a:spcBef>
              <a:spcAft>
                <a:spcPts val="0"/>
              </a:spcAft>
              <a:buClr>
                <a:schemeClr val="lt1"/>
              </a:buClr>
              <a:buSzPts val="1350"/>
              <a:buFont typeface="Arial"/>
              <a:buChar char="•"/>
              <a:defRPr sz="1350" b="0" i="0" u="none" strike="noStrike" cap="none">
                <a:solidFill>
                  <a:schemeClr val="lt1"/>
                </a:solidFill>
                <a:latin typeface="Arial"/>
                <a:ea typeface="Arial"/>
                <a:cs typeface="Arial"/>
                <a:sym typeface="Arial"/>
              </a:defRPr>
            </a:lvl4pPr>
            <a:lvl5pPr marL="2286000" marR="0" lvl="4" indent="-314325" algn="l" rtl="0">
              <a:lnSpc>
                <a:spcPct val="90000"/>
              </a:lnSpc>
              <a:spcBef>
                <a:spcPts val="375"/>
              </a:spcBef>
              <a:spcAft>
                <a:spcPts val="0"/>
              </a:spcAft>
              <a:buClr>
                <a:schemeClr val="lt1"/>
              </a:buClr>
              <a:buSzPts val="1350"/>
              <a:buFont typeface="Arial"/>
              <a:buChar char="•"/>
              <a:defRPr sz="1350" b="0" i="0" u="none" strike="noStrike" cap="none">
                <a:solidFill>
                  <a:schemeClr val="lt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sp>
        <p:nvSpPr>
          <p:cNvPr id="99" name="Google Shape;99;p12"/>
          <p:cNvSpPr>
            <a:spLocks noGrp="1"/>
          </p:cNvSpPr>
          <p:nvPr>
            <p:ph type="body" idx="7"/>
          </p:nvPr>
        </p:nvSpPr>
        <p:spPr>
          <a:xfrm>
            <a:off x="5719847" y="1151462"/>
            <a:ext cx="1116000" cy="1116000"/>
          </a:xfrm>
          <a:prstGeom prst="ellipse">
            <a:avLst/>
          </a:prstGeom>
          <a:solidFill>
            <a:schemeClr val="lt1"/>
          </a:solidFill>
          <a:ln>
            <a:noFill/>
          </a:ln>
        </p:spPr>
        <p:txBody>
          <a:bodyPr spcFirstLastPara="1" wrap="square" lIns="68575" tIns="34275" rIns="68575" bIns="34275" anchor="ctr" anchorCtr="0">
            <a:noAutofit/>
          </a:bodyPr>
          <a:lstStyle>
            <a:lvl1pPr marL="457200" marR="0" lvl="0" indent="-228600" algn="ctr" rtl="0">
              <a:lnSpc>
                <a:spcPct val="90000"/>
              </a:lnSpc>
              <a:spcBef>
                <a:spcPts val="750"/>
              </a:spcBef>
              <a:spcAft>
                <a:spcPts val="0"/>
              </a:spcAft>
              <a:buClr>
                <a:schemeClr val="dk1"/>
              </a:buClr>
              <a:buSzPts val="1875"/>
              <a:buFont typeface="Arial"/>
              <a:buNone/>
              <a:defRPr sz="1875" b="1" i="0" u="none" strike="noStrike" cap="none">
                <a:solidFill>
                  <a:schemeClr val="dk1"/>
                </a:solidFill>
                <a:latin typeface="Arial"/>
                <a:ea typeface="Arial"/>
                <a:cs typeface="Arial"/>
                <a:sym typeface="Arial"/>
              </a:defRPr>
            </a:lvl1pPr>
            <a:lvl2pPr marL="914400" marR="0" lvl="1" indent="-314325" algn="l" rtl="0">
              <a:lnSpc>
                <a:spcPct val="90000"/>
              </a:lnSpc>
              <a:spcBef>
                <a:spcPts val="375"/>
              </a:spcBef>
              <a:spcAft>
                <a:spcPts val="0"/>
              </a:spcAft>
              <a:buClr>
                <a:schemeClr val="lt1"/>
              </a:buClr>
              <a:buSzPts val="1350"/>
              <a:buFont typeface="Arial"/>
              <a:buChar char="•"/>
              <a:defRPr sz="1350" b="0" i="0" u="none" strike="noStrike" cap="none">
                <a:solidFill>
                  <a:schemeClr val="lt1"/>
                </a:solidFill>
                <a:latin typeface="Arial"/>
                <a:ea typeface="Arial"/>
                <a:cs typeface="Arial"/>
                <a:sym typeface="Arial"/>
              </a:defRPr>
            </a:lvl2pPr>
            <a:lvl3pPr marL="1371600" marR="0" lvl="2" indent="-314325" algn="l" rtl="0">
              <a:lnSpc>
                <a:spcPct val="90000"/>
              </a:lnSpc>
              <a:spcBef>
                <a:spcPts val="375"/>
              </a:spcBef>
              <a:spcAft>
                <a:spcPts val="0"/>
              </a:spcAft>
              <a:buClr>
                <a:schemeClr val="lt1"/>
              </a:buClr>
              <a:buSzPts val="1350"/>
              <a:buFont typeface="Arial"/>
              <a:buChar char="•"/>
              <a:defRPr sz="1350" b="0" i="0" u="none" strike="noStrike" cap="none">
                <a:solidFill>
                  <a:schemeClr val="lt1"/>
                </a:solidFill>
                <a:latin typeface="Arial"/>
                <a:ea typeface="Arial"/>
                <a:cs typeface="Arial"/>
                <a:sym typeface="Arial"/>
              </a:defRPr>
            </a:lvl3pPr>
            <a:lvl4pPr marL="1828800" marR="0" lvl="3" indent="-314325" algn="l" rtl="0">
              <a:lnSpc>
                <a:spcPct val="90000"/>
              </a:lnSpc>
              <a:spcBef>
                <a:spcPts val="375"/>
              </a:spcBef>
              <a:spcAft>
                <a:spcPts val="0"/>
              </a:spcAft>
              <a:buClr>
                <a:schemeClr val="lt1"/>
              </a:buClr>
              <a:buSzPts val="1350"/>
              <a:buFont typeface="Arial"/>
              <a:buChar char="•"/>
              <a:defRPr sz="1350" b="0" i="0" u="none" strike="noStrike" cap="none">
                <a:solidFill>
                  <a:schemeClr val="lt1"/>
                </a:solidFill>
                <a:latin typeface="Arial"/>
                <a:ea typeface="Arial"/>
                <a:cs typeface="Arial"/>
                <a:sym typeface="Arial"/>
              </a:defRPr>
            </a:lvl4pPr>
            <a:lvl5pPr marL="2286000" marR="0" lvl="4" indent="-314325" algn="l" rtl="0">
              <a:lnSpc>
                <a:spcPct val="90000"/>
              </a:lnSpc>
              <a:spcBef>
                <a:spcPts val="375"/>
              </a:spcBef>
              <a:spcAft>
                <a:spcPts val="0"/>
              </a:spcAft>
              <a:buClr>
                <a:schemeClr val="lt1"/>
              </a:buClr>
              <a:buSzPts val="1350"/>
              <a:buFont typeface="Arial"/>
              <a:buChar char="•"/>
              <a:defRPr sz="1350" b="0" i="0" u="none" strike="noStrike" cap="none">
                <a:solidFill>
                  <a:schemeClr val="lt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sp>
        <p:nvSpPr>
          <p:cNvPr id="100" name="Google Shape;100;p12"/>
          <p:cNvSpPr>
            <a:spLocks noGrp="1"/>
          </p:cNvSpPr>
          <p:nvPr>
            <p:ph type="body" idx="8"/>
          </p:nvPr>
        </p:nvSpPr>
        <p:spPr>
          <a:xfrm>
            <a:off x="7459018" y="1151462"/>
            <a:ext cx="1116000" cy="1116000"/>
          </a:xfrm>
          <a:prstGeom prst="ellipse">
            <a:avLst/>
          </a:prstGeom>
          <a:solidFill>
            <a:schemeClr val="lt1"/>
          </a:solidFill>
          <a:ln>
            <a:noFill/>
          </a:ln>
        </p:spPr>
        <p:txBody>
          <a:bodyPr spcFirstLastPara="1" wrap="square" lIns="68575" tIns="34275" rIns="68575" bIns="34275" anchor="ctr" anchorCtr="0">
            <a:noAutofit/>
          </a:bodyPr>
          <a:lstStyle>
            <a:lvl1pPr marL="457200" marR="0" lvl="0" indent="-228600" algn="ctr" rtl="0">
              <a:lnSpc>
                <a:spcPct val="90000"/>
              </a:lnSpc>
              <a:spcBef>
                <a:spcPts val="750"/>
              </a:spcBef>
              <a:spcAft>
                <a:spcPts val="0"/>
              </a:spcAft>
              <a:buClr>
                <a:schemeClr val="dk1"/>
              </a:buClr>
              <a:buSzPts val="1875"/>
              <a:buFont typeface="Arial"/>
              <a:buNone/>
              <a:defRPr sz="1875" b="1" i="0" u="none" strike="noStrike" cap="none">
                <a:solidFill>
                  <a:schemeClr val="dk1"/>
                </a:solidFill>
                <a:latin typeface="Arial"/>
                <a:ea typeface="Arial"/>
                <a:cs typeface="Arial"/>
                <a:sym typeface="Arial"/>
              </a:defRPr>
            </a:lvl1pPr>
            <a:lvl2pPr marL="914400" marR="0" lvl="1" indent="-314325" algn="l" rtl="0">
              <a:lnSpc>
                <a:spcPct val="90000"/>
              </a:lnSpc>
              <a:spcBef>
                <a:spcPts val="375"/>
              </a:spcBef>
              <a:spcAft>
                <a:spcPts val="0"/>
              </a:spcAft>
              <a:buClr>
                <a:schemeClr val="lt1"/>
              </a:buClr>
              <a:buSzPts val="1350"/>
              <a:buFont typeface="Arial"/>
              <a:buChar char="•"/>
              <a:defRPr sz="1350" b="0" i="0" u="none" strike="noStrike" cap="none">
                <a:solidFill>
                  <a:schemeClr val="lt1"/>
                </a:solidFill>
                <a:latin typeface="Arial"/>
                <a:ea typeface="Arial"/>
                <a:cs typeface="Arial"/>
                <a:sym typeface="Arial"/>
              </a:defRPr>
            </a:lvl2pPr>
            <a:lvl3pPr marL="1371600" marR="0" lvl="2" indent="-314325" algn="l" rtl="0">
              <a:lnSpc>
                <a:spcPct val="90000"/>
              </a:lnSpc>
              <a:spcBef>
                <a:spcPts val="375"/>
              </a:spcBef>
              <a:spcAft>
                <a:spcPts val="0"/>
              </a:spcAft>
              <a:buClr>
                <a:schemeClr val="lt1"/>
              </a:buClr>
              <a:buSzPts val="1350"/>
              <a:buFont typeface="Arial"/>
              <a:buChar char="•"/>
              <a:defRPr sz="1350" b="0" i="0" u="none" strike="noStrike" cap="none">
                <a:solidFill>
                  <a:schemeClr val="lt1"/>
                </a:solidFill>
                <a:latin typeface="Arial"/>
                <a:ea typeface="Arial"/>
                <a:cs typeface="Arial"/>
                <a:sym typeface="Arial"/>
              </a:defRPr>
            </a:lvl3pPr>
            <a:lvl4pPr marL="1828800" marR="0" lvl="3" indent="-314325" algn="l" rtl="0">
              <a:lnSpc>
                <a:spcPct val="90000"/>
              </a:lnSpc>
              <a:spcBef>
                <a:spcPts val="375"/>
              </a:spcBef>
              <a:spcAft>
                <a:spcPts val="0"/>
              </a:spcAft>
              <a:buClr>
                <a:schemeClr val="lt1"/>
              </a:buClr>
              <a:buSzPts val="1350"/>
              <a:buFont typeface="Arial"/>
              <a:buChar char="•"/>
              <a:defRPr sz="1350" b="0" i="0" u="none" strike="noStrike" cap="none">
                <a:solidFill>
                  <a:schemeClr val="lt1"/>
                </a:solidFill>
                <a:latin typeface="Arial"/>
                <a:ea typeface="Arial"/>
                <a:cs typeface="Arial"/>
                <a:sym typeface="Arial"/>
              </a:defRPr>
            </a:lvl4pPr>
            <a:lvl5pPr marL="2286000" marR="0" lvl="4" indent="-314325" algn="l" rtl="0">
              <a:lnSpc>
                <a:spcPct val="90000"/>
              </a:lnSpc>
              <a:spcBef>
                <a:spcPts val="375"/>
              </a:spcBef>
              <a:spcAft>
                <a:spcPts val="0"/>
              </a:spcAft>
              <a:buClr>
                <a:schemeClr val="lt1"/>
              </a:buClr>
              <a:buSzPts val="1350"/>
              <a:buFont typeface="Arial"/>
              <a:buChar char="•"/>
              <a:defRPr sz="1350" b="0" i="0" u="none" strike="noStrike" cap="none">
                <a:solidFill>
                  <a:schemeClr val="lt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sp>
        <p:nvSpPr>
          <p:cNvPr id="101" name="Google Shape;101;p12"/>
          <p:cNvSpPr txBox="1">
            <a:spLocks noGrp="1"/>
          </p:cNvSpPr>
          <p:nvPr>
            <p:ph type="body" idx="9"/>
          </p:nvPr>
        </p:nvSpPr>
        <p:spPr>
          <a:xfrm>
            <a:off x="3769175" y="2440262"/>
            <a:ext cx="1539000" cy="1980000"/>
          </a:xfrm>
          <a:prstGeom prst="rect">
            <a:avLst/>
          </a:prstGeom>
          <a:noFill/>
          <a:ln>
            <a:noFill/>
          </a:ln>
        </p:spPr>
        <p:txBody>
          <a:bodyPr spcFirstLastPara="1" wrap="square" lIns="0" tIns="0" rIns="0" bIns="0" anchor="t" anchorCtr="0">
            <a:noAutofit/>
          </a:bodyPr>
          <a:lstStyle>
            <a:lvl1pPr marL="457200" marR="0" lvl="0" indent="-317500" algn="l" rtl="0">
              <a:lnSpc>
                <a:spcPct val="100000"/>
              </a:lnSpc>
              <a:spcBef>
                <a:spcPts val="750"/>
              </a:spcBef>
              <a:spcAft>
                <a:spcPts val="0"/>
              </a:spcAft>
              <a:buClr>
                <a:schemeClr val="lt1"/>
              </a:buClr>
              <a:buSzPts val="1400"/>
              <a:buFont typeface="Arial"/>
              <a:buChar char="•"/>
              <a:defRPr sz="1400" b="1" i="0" u="none" strike="noStrike" cap="none">
                <a:solidFill>
                  <a:schemeClr val="lt1"/>
                </a:solidFill>
                <a:latin typeface="Arial"/>
                <a:ea typeface="Arial"/>
                <a:cs typeface="Arial"/>
                <a:sym typeface="Arial"/>
              </a:defRPr>
            </a:lvl1pPr>
            <a:lvl2pPr marL="914400" marR="0" lvl="1" indent="-314325" algn="l" rtl="0">
              <a:lnSpc>
                <a:spcPct val="118518"/>
              </a:lnSpc>
              <a:spcBef>
                <a:spcPts val="375"/>
              </a:spcBef>
              <a:spcAft>
                <a:spcPts val="0"/>
              </a:spcAft>
              <a:buClr>
                <a:schemeClr val="lt1"/>
              </a:buClr>
              <a:buSzPts val="1350"/>
              <a:buFont typeface="Arial"/>
              <a:buChar char="•"/>
              <a:defRPr sz="1350" b="1" i="0" u="none" strike="noStrike" cap="none">
                <a:solidFill>
                  <a:schemeClr val="lt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sp>
        <p:nvSpPr>
          <p:cNvPr id="102" name="Google Shape;102;p12"/>
          <p:cNvSpPr txBox="1">
            <a:spLocks noGrp="1"/>
          </p:cNvSpPr>
          <p:nvPr>
            <p:ph type="body" idx="13"/>
          </p:nvPr>
        </p:nvSpPr>
        <p:spPr>
          <a:xfrm>
            <a:off x="5508347" y="2440262"/>
            <a:ext cx="1539000" cy="1980000"/>
          </a:xfrm>
          <a:prstGeom prst="rect">
            <a:avLst/>
          </a:prstGeom>
          <a:noFill/>
          <a:ln>
            <a:noFill/>
          </a:ln>
        </p:spPr>
        <p:txBody>
          <a:bodyPr spcFirstLastPara="1" wrap="square" lIns="0" tIns="0" rIns="0" bIns="0" anchor="t" anchorCtr="0">
            <a:noAutofit/>
          </a:bodyPr>
          <a:lstStyle>
            <a:lvl1pPr marL="457200" marR="0" lvl="0" indent="-317500" algn="l" rtl="0">
              <a:lnSpc>
                <a:spcPct val="100000"/>
              </a:lnSpc>
              <a:spcBef>
                <a:spcPts val="750"/>
              </a:spcBef>
              <a:spcAft>
                <a:spcPts val="0"/>
              </a:spcAft>
              <a:buClr>
                <a:schemeClr val="lt1"/>
              </a:buClr>
              <a:buSzPts val="1400"/>
              <a:buFont typeface="Arial"/>
              <a:buChar char="•"/>
              <a:defRPr sz="1400" b="1" i="0" u="none" strike="noStrike" cap="none">
                <a:solidFill>
                  <a:schemeClr val="lt1"/>
                </a:solidFill>
                <a:latin typeface="Arial"/>
                <a:ea typeface="Arial"/>
                <a:cs typeface="Arial"/>
                <a:sym typeface="Arial"/>
              </a:defRPr>
            </a:lvl1pPr>
            <a:lvl2pPr marL="914400" marR="0" lvl="1" indent="-314325" algn="l" rtl="0">
              <a:lnSpc>
                <a:spcPct val="118518"/>
              </a:lnSpc>
              <a:spcBef>
                <a:spcPts val="375"/>
              </a:spcBef>
              <a:spcAft>
                <a:spcPts val="0"/>
              </a:spcAft>
              <a:buClr>
                <a:schemeClr val="lt1"/>
              </a:buClr>
              <a:buSzPts val="1350"/>
              <a:buFont typeface="Arial"/>
              <a:buChar char="•"/>
              <a:defRPr sz="1350" b="1" i="0" u="none" strike="noStrike" cap="none">
                <a:solidFill>
                  <a:schemeClr val="lt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sp>
        <p:nvSpPr>
          <p:cNvPr id="103" name="Google Shape;103;p12"/>
          <p:cNvSpPr txBox="1">
            <a:spLocks noGrp="1"/>
          </p:cNvSpPr>
          <p:nvPr>
            <p:ph type="body" idx="14"/>
          </p:nvPr>
        </p:nvSpPr>
        <p:spPr>
          <a:xfrm>
            <a:off x="7247518" y="2440262"/>
            <a:ext cx="1539000" cy="1980000"/>
          </a:xfrm>
          <a:prstGeom prst="rect">
            <a:avLst/>
          </a:prstGeom>
          <a:noFill/>
          <a:ln>
            <a:noFill/>
          </a:ln>
        </p:spPr>
        <p:txBody>
          <a:bodyPr spcFirstLastPara="1" wrap="square" lIns="0" tIns="0" rIns="0" bIns="0" anchor="t" anchorCtr="0">
            <a:noAutofit/>
          </a:bodyPr>
          <a:lstStyle>
            <a:lvl1pPr marL="457200" marR="0" lvl="0" indent="-317500" algn="l" rtl="0">
              <a:lnSpc>
                <a:spcPct val="100000"/>
              </a:lnSpc>
              <a:spcBef>
                <a:spcPts val="750"/>
              </a:spcBef>
              <a:spcAft>
                <a:spcPts val="0"/>
              </a:spcAft>
              <a:buClr>
                <a:schemeClr val="lt1"/>
              </a:buClr>
              <a:buSzPts val="1400"/>
              <a:buFont typeface="Arial"/>
              <a:buChar char="•"/>
              <a:defRPr sz="1400" b="1" i="0" u="none" strike="noStrike" cap="none">
                <a:solidFill>
                  <a:schemeClr val="lt1"/>
                </a:solidFill>
                <a:latin typeface="Arial"/>
                <a:ea typeface="Arial"/>
                <a:cs typeface="Arial"/>
                <a:sym typeface="Arial"/>
              </a:defRPr>
            </a:lvl1pPr>
            <a:lvl2pPr marL="914400" marR="0" lvl="1" indent="-314325" algn="l" rtl="0">
              <a:lnSpc>
                <a:spcPct val="118518"/>
              </a:lnSpc>
              <a:spcBef>
                <a:spcPts val="375"/>
              </a:spcBef>
              <a:spcAft>
                <a:spcPts val="0"/>
              </a:spcAft>
              <a:buClr>
                <a:schemeClr val="lt1"/>
              </a:buClr>
              <a:buSzPts val="1350"/>
              <a:buFont typeface="Arial"/>
              <a:buChar char="•"/>
              <a:defRPr sz="1350" b="1" i="0" u="none" strike="noStrike" cap="none">
                <a:solidFill>
                  <a:schemeClr val="lt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spTree>
  </p:cSld>
  <p:clrMapOvr>
    <a:masterClrMapping/>
  </p:clrMapOvr>
  <p:extLst>
    <p:ext uri="{DCECCB84-F9BA-43D5-87BE-67443E8EF086}">
      <p15:sldGuideLst xmlns:p15="http://schemas.microsoft.com/office/powerpoint/2012/main">
        <p15:guide id="1" pos="5534">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1. Process slide - White">
  <p:cSld name="11. Process slide - White">
    <p:spTree>
      <p:nvGrpSpPr>
        <p:cNvPr id="1" name="Shape 104"/>
        <p:cNvGrpSpPr/>
        <p:nvPr/>
      </p:nvGrpSpPr>
      <p:grpSpPr>
        <a:xfrm>
          <a:off x="0" y="0"/>
          <a:ext cx="0" cy="0"/>
          <a:chOff x="0" y="0"/>
          <a:chExt cx="0" cy="0"/>
        </a:xfrm>
      </p:grpSpPr>
      <p:pic>
        <p:nvPicPr>
          <p:cNvPr id="105" name="Google Shape;105;p13"/>
          <p:cNvPicPr preferRelativeResize="0"/>
          <p:nvPr/>
        </p:nvPicPr>
        <p:blipFill rotWithShape="1">
          <a:blip r:embed="rId2">
            <a:alphaModFix/>
          </a:blip>
          <a:srcRect/>
          <a:stretch/>
        </p:blipFill>
        <p:spPr>
          <a:xfrm>
            <a:off x="0" y="4284000"/>
            <a:ext cx="2052735" cy="857237"/>
          </a:xfrm>
          <a:prstGeom prst="rect">
            <a:avLst/>
          </a:prstGeom>
          <a:noFill/>
          <a:ln>
            <a:noFill/>
          </a:ln>
        </p:spPr>
      </p:pic>
      <p:sp>
        <p:nvSpPr>
          <p:cNvPr id="106" name="Google Shape;106;p13"/>
          <p:cNvSpPr txBox="1">
            <a:spLocks noGrp="1"/>
          </p:cNvSpPr>
          <p:nvPr>
            <p:ph type="sldNum" idx="12"/>
          </p:nvPr>
        </p:nvSpPr>
        <p:spPr>
          <a:xfrm>
            <a:off x="6678800" y="4848629"/>
            <a:ext cx="2057400" cy="17282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900">
                <a:solidFill>
                  <a:schemeClr val="dk1"/>
                </a:solidFill>
                <a:latin typeface="Arial"/>
                <a:ea typeface="Arial"/>
                <a:cs typeface="Arial"/>
                <a:sym typeface="Arial"/>
              </a:defRPr>
            </a:lvl1pPr>
            <a:lvl2pPr marL="0" lvl="1" indent="0" algn="r">
              <a:spcBef>
                <a:spcPts val="0"/>
              </a:spcBef>
              <a:buNone/>
              <a:defRPr sz="900">
                <a:solidFill>
                  <a:schemeClr val="dk1"/>
                </a:solidFill>
                <a:latin typeface="Arial"/>
                <a:ea typeface="Arial"/>
                <a:cs typeface="Arial"/>
                <a:sym typeface="Arial"/>
              </a:defRPr>
            </a:lvl2pPr>
            <a:lvl3pPr marL="0" lvl="2" indent="0" algn="r">
              <a:spcBef>
                <a:spcPts val="0"/>
              </a:spcBef>
              <a:buNone/>
              <a:defRPr sz="900">
                <a:solidFill>
                  <a:schemeClr val="dk1"/>
                </a:solidFill>
                <a:latin typeface="Arial"/>
                <a:ea typeface="Arial"/>
                <a:cs typeface="Arial"/>
                <a:sym typeface="Arial"/>
              </a:defRPr>
            </a:lvl3pPr>
            <a:lvl4pPr marL="0" lvl="3" indent="0" algn="r">
              <a:spcBef>
                <a:spcPts val="0"/>
              </a:spcBef>
              <a:buNone/>
              <a:defRPr sz="900">
                <a:solidFill>
                  <a:schemeClr val="dk1"/>
                </a:solidFill>
                <a:latin typeface="Arial"/>
                <a:ea typeface="Arial"/>
                <a:cs typeface="Arial"/>
                <a:sym typeface="Arial"/>
              </a:defRPr>
            </a:lvl4pPr>
            <a:lvl5pPr marL="0" lvl="4" indent="0" algn="r">
              <a:spcBef>
                <a:spcPts val="0"/>
              </a:spcBef>
              <a:buNone/>
              <a:defRPr sz="900">
                <a:solidFill>
                  <a:schemeClr val="dk1"/>
                </a:solidFill>
                <a:latin typeface="Arial"/>
                <a:ea typeface="Arial"/>
                <a:cs typeface="Arial"/>
                <a:sym typeface="Arial"/>
              </a:defRPr>
            </a:lvl5pPr>
            <a:lvl6pPr marL="0" lvl="5" indent="0" algn="r">
              <a:spcBef>
                <a:spcPts val="0"/>
              </a:spcBef>
              <a:buNone/>
              <a:defRPr sz="900">
                <a:solidFill>
                  <a:schemeClr val="dk1"/>
                </a:solidFill>
                <a:latin typeface="Arial"/>
                <a:ea typeface="Arial"/>
                <a:cs typeface="Arial"/>
                <a:sym typeface="Arial"/>
              </a:defRPr>
            </a:lvl6pPr>
            <a:lvl7pPr marL="0" lvl="6" indent="0" algn="r">
              <a:spcBef>
                <a:spcPts val="0"/>
              </a:spcBef>
              <a:buNone/>
              <a:defRPr sz="900">
                <a:solidFill>
                  <a:schemeClr val="dk1"/>
                </a:solidFill>
                <a:latin typeface="Arial"/>
                <a:ea typeface="Arial"/>
                <a:cs typeface="Arial"/>
                <a:sym typeface="Arial"/>
              </a:defRPr>
            </a:lvl7pPr>
            <a:lvl8pPr marL="0" lvl="7" indent="0" algn="r">
              <a:spcBef>
                <a:spcPts val="0"/>
              </a:spcBef>
              <a:buNone/>
              <a:defRPr sz="900">
                <a:solidFill>
                  <a:schemeClr val="dk1"/>
                </a:solidFill>
                <a:latin typeface="Arial"/>
                <a:ea typeface="Arial"/>
                <a:cs typeface="Arial"/>
                <a:sym typeface="Arial"/>
              </a:defRPr>
            </a:lvl8pPr>
            <a:lvl9pPr marL="0" lvl="8" indent="0" algn="r">
              <a:spcBef>
                <a:spcPts val="0"/>
              </a:spcBef>
              <a:buNone/>
              <a:defRPr sz="9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07" name="Google Shape;107;p13"/>
          <p:cNvSpPr txBox="1">
            <a:spLocks noGrp="1"/>
          </p:cNvSpPr>
          <p:nvPr>
            <p:ph type="dt" idx="10"/>
          </p:nvPr>
        </p:nvSpPr>
        <p:spPr>
          <a:xfrm>
            <a:off x="6678800" y="4672740"/>
            <a:ext cx="2057400" cy="175889"/>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sz="900">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8" name="Google Shape;108;p13"/>
          <p:cNvSpPr txBox="1">
            <a:spLocks noGrp="1"/>
          </p:cNvSpPr>
          <p:nvPr>
            <p:ph type="ftr" idx="11"/>
          </p:nvPr>
        </p:nvSpPr>
        <p:spPr>
          <a:xfrm>
            <a:off x="3028950" y="4849200"/>
            <a:ext cx="3086100" cy="1728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sz="900">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 name="Google Shape;109;p13"/>
          <p:cNvSpPr txBox="1">
            <a:spLocks noGrp="1"/>
          </p:cNvSpPr>
          <p:nvPr>
            <p:ph type="body" idx="1"/>
          </p:nvPr>
        </p:nvSpPr>
        <p:spPr>
          <a:xfrm>
            <a:off x="287338" y="28264"/>
            <a:ext cx="8497093" cy="1136681"/>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75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1pPr>
            <a:lvl2pPr marL="914400" marR="0" lvl="1" indent="-228600" algn="l" rtl="0">
              <a:lnSpc>
                <a:spcPct val="90000"/>
              </a:lnSpc>
              <a:spcBef>
                <a:spcPts val="375"/>
              </a:spcBef>
              <a:spcAft>
                <a:spcPts val="0"/>
              </a:spcAft>
              <a:buClr>
                <a:schemeClr val="dk1"/>
              </a:buClr>
              <a:buSzPts val="1050"/>
              <a:buFont typeface="Arial"/>
              <a:buNone/>
              <a:defRPr sz="1050" b="0" i="0" u="none" strike="noStrike" cap="none">
                <a:solidFill>
                  <a:schemeClr val="dk1"/>
                </a:solidFill>
                <a:latin typeface="Arial"/>
                <a:ea typeface="Arial"/>
                <a:cs typeface="Arial"/>
                <a:sym typeface="Arial"/>
              </a:defRPr>
            </a:lvl2pPr>
            <a:lvl3pPr marL="1371600" marR="0" lvl="2" indent="-228600" algn="l" rtl="0">
              <a:lnSpc>
                <a:spcPct val="90000"/>
              </a:lnSpc>
              <a:spcBef>
                <a:spcPts val="375"/>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3pPr>
            <a:lvl4pPr marL="1828800" marR="0" lvl="3"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4pPr>
            <a:lvl5pPr marL="2286000" marR="0" lvl="4"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5pPr>
            <a:lvl6pPr marL="2743200" marR="0" lvl="5"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6pPr>
            <a:lvl7pPr marL="3200400" marR="0" lvl="6"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7pPr>
            <a:lvl8pPr marL="3657600" marR="0" lvl="7"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8pPr>
            <a:lvl9pPr marL="4114800" marR="0" lvl="8"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9pPr>
          </a:lstStyle>
          <a:p>
            <a:endParaRPr/>
          </a:p>
        </p:txBody>
      </p:sp>
      <p:sp>
        <p:nvSpPr>
          <p:cNvPr id="110" name="Google Shape;110;p13"/>
          <p:cNvSpPr>
            <a:spLocks noGrp="1"/>
          </p:cNvSpPr>
          <p:nvPr>
            <p:ph type="body" idx="2"/>
          </p:nvPr>
        </p:nvSpPr>
        <p:spPr>
          <a:xfrm>
            <a:off x="505754" y="1152000"/>
            <a:ext cx="1116000" cy="1116000"/>
          </a:xfrm>
          <a:prstGeom prst="ellipse">
            <a:avLst/>
          </a:prstGeom>
          <a:solidFill>
            <a:schemeClr val="dk1"/>
          </a:solidFill>
          <a:ln>
            <a:noFill/>
          </a:ln>
        </p:spPr>
        <p:txBody>
          <a:bodyPr spcFirstLastPara="1" wrap="square" lIns="68575" tIns="34275" rIns="68575" bIns="34275" anchor="ctr" anchorCtr="0">
            <a:noAutofit/>
          </a:bodyPr>
          <a:lstStyle>
            <a:lvl1pPr marL="457200" marR="0" lvl="0" indent="-228600" algn="ctr" rtl="0">
              <a:lnSpc>
                <a:spcPct val="90000"/>
              </a:lnSpc>
              <a:spcBef>
                <a:spcPts val="750"/>
              </a:spcBef>
              <a:spcAft>
                <a:spcPts val="0"/>
              </a:spcAft>
              <a:buClr>
                <a:schemeClr val="lt1"/>
              </a:buClr>
              <a:buSzPts val="1880"/>
              <a:buFont typeface="Arial"/>
              <a:buNone/>
              <a:defRPr sz="1879" b="1" i="0" u="none" strike="noStrike" cap="none">
                <a:solidFill>
                  <a:schemeClr val="lt1"/>
                </a:solidFill>
                <a:latin typeface="Arial"/>
                <a:ea typeface="Arial"/>
                <a:cs typeface="Arial"/>
                <a:sym typeface="Arial"/>
              </a:defRPr>
            </a:lvl1pPr>
            <a:lvl2pPr marL="914400" marR="0" lvl="1" indent="-314325" algn="l" rtl="0">
              <a:lnSpc>
                <a:spcPct val="90000"/>
              </a:lnSpc>
              <a:spcBef>
                <a:spcPts val="375"/>
              </a:spcBef>
              <a:spcAft>
                <a:spcPts val="0"/>
              </a:spcAft>
              <a:buClr>
                <a:schemeClr val="lt1"/>
              </a:buClr>
              <a:buSzPts val="1350"/>
              <a:buFont typeface="Arial"/>
              <a:buChar char="•"/>
              <a:defRPr sz="1350" b="0" i="0" u="none" strike="noStrike" cap="none">
                <a:solidFill>
                  <a:schemeClr val="lt1"/>
                </a:solidFill>
                <a:latin typeface="Arial"/>
                <a:ea typeface="Arial"/>
                <a:cs typeface="Arial"/>
                <a:sym typeface="Arial"/>
              </a:defRPr>
            </a:lvl2pPr>
            <a:lvl3pPr marL="1371600" marR="0" lvl="2" indent="-314325" algn="l" rtl="0">
              <a:lnSpc>
                <a:spcPct val="90000"/>
              </a:lnSpc>
              <a:spcBef>
                <a:spcPts val="375"/>
              </a:spcBef>
              <a:spcAft>
                <a:spcPts val="0"/>
              </a:spcAft>
              <a:buClr>
                <a:schemeClr val="lt1"/>
              </a:buClr>
              <a:buSzPts val="1350"/>
              <a:buFont typeface="Arial"/>
              <a:buChar char="•"/>
              <a:defRPr sz="1350" b="0" i="0" u="none" strike="noStrike" cap="none">
                <a:solidFill>
                  <a:schemeClr val="lt1"/>
                </a:solidFill>
                <a:latin typeface="Arial"/>
                <a:ea typeface="Arial"/>
                <a:cs typeface="Arial"/>
                <a:sym typeface="Arial"/>
              </a:defRPr>
            </a:lvl3pPr>
            <a:lvl4pPr marL="1828800" marR="0" lvl="3" indent="-314325" algn="l" rtl="0">
              <a:lnSpc>
                <a:spcPct val="90000"/>
              </a:lnSpc>
              <a:spcBef>
                <a:spcPts val="375"/>
              </a:spcBef>
              <a:spcAft>
                <a:spcPts val="0"/>
              </a:spcAft>
              <a:buClr>
                <a:schemeClr val="lt1"/>
              </a:buClr>
              <a:buSzPts val="1350"/>
              <a:buFont typeface="Arial"/>
              <a:buChar char="•"/>
              <a:defRPr sz="1350" b="0" i="0" u="none" strike="noStrike" cap="none">
                <a:solidFill>
                  <a:schemeClr val="lt1"/>
                </a:solidFill>
                <a:latin typeface="Arial"/>
                <a:ea typeface="Arial"/>
                <a:cs typeface="Arial"/>
                <a:sym typeface="Arial"/>
              </a:defRPr>
            </a:lvl4pPr>
            <a:lvl5pPr marL="2286000" marR="0" lvl="4" indent="-314325" algn="l" rtl="0">
              <a:lnSpc>
                <a:spcPct val="90000"/>
              </a:lnSpc>
              <a:spcBef>
                <a:spcPts val="375"/>
              </a:spcBef>
              <a:spcAft>
                <a:spcPts val="0"/>
              </a:spcAft>
              <a:buClr>
                <a:schemeClr val="lt1"/>
              </a:buClr>
              <a:buSzPts val="1350"/>
              <a:buFont typeface="Arial"/>
              <a:buChar char="•"/>
              <a:defRPr sz="1350" b="0" i="0" u="none" strike="noStrike" cap="none">
                <a:solidFill>
                  <a:schemeClr val="lt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sp>
        <p:nvSpPr>
          <p:cNvPr id="111" name="Google Shape;111;p13"/>
          <p:cNvSpPr>
            <a:spLocks noGrp="1"/>
          </p:cNvSpPr>
          <p:nvPr>
            <p:ph type="body" idx="3"/>
          </p:nvPr>
        </p:nvSpPr>
        <p:spPr>
          <a:xfrm>
            <a:off x="2243548" y="1152000"/>
            <a:ext cx="1116000" cy="1116000"/>
          </a:xfrm>
          <a:prstGeom prst="ellipse">
            <a:avLst/>
          </a:prstGeom>
          <a:solidFill>
            <a:schemeClr val="dk1"/>
          </a:solidFill>
          <a:ln>
            <a:noFill/>
          </a:ln>
        </p:spPr>
        <p:txBody>
          <a:bodyPr spcFirstLastPara="1" wrap="square" lIns="68575" tIns="34275" rIns="68575" bIns="34275" anchor="ctr" anchorCtr="0">
            <a:noAutofit/>
          </a:bodyPr>
          <a:lstStyle>
            <a:lvl1pPr marL="457200" marR="0" lvl="0" indent="-228600" algn="ctr" rtl="0">
              <a:lnSpc>
                <a:spcPct val="90000"/>
              </a:lnSpc>
              <a:spcBef>
                <a:spcPts val="750"/>
              </a:spcBef>
              <a:spcAft>
                <a:spcPts val="0"/>
              </a:spcAft>
              <a:buClr>
                <a:schemeClr val="lt1"/>
              </a:buClr>
              <a:buSzPts val="1880"/>
              <a:buFont typeface="Arial"/>
              <a:buNone/>
              <a:defRPr sz="1879" b="1" i="0" u="none" strike="noStrike" cap="none">
                <a:solidFill>
                  <a:schemeClr val="lt1"/>
                </a:solidFill>
                <a:latin typeface="Arial"/>
                <a:ea typeface="Arial"/>
                <a:cs typeface="Arial"/>
                <a:sym typeface="Arial"/>
              </a:defRPr>
            </a:lvl1pPr>
            <a:lvl2pPr marL="914400" marR="0" lvl="1" indent="-314325" algn="l" rtl="0">
              <a:lnSpc>
                <a:spcPct val="90000"/>
              </a:lnSpc>
              <a:spcBef>
                <a:spcPts val="375"/>
              </a:spcBef>
              <a:spcAft>
                <a:spcPts val="0"/>
              </a:spcAft>
              <a:buClr>
                <a:schemeClr val="lt1"/>
              </a:buClr>
              <a:buSzPts val="1350"/>
              <a:buFont typeface="Arial"/>
              <a:buChar char="•"/>
              <a:defRPr sz="1350" b="0" i="0" u="none" strike="noStrike" cap="none">
                <a:solidFill>
                  <a:schemeClr val="lt1"/>
                </a:solidFill>
                <a:latin typeface="Arial"/>
                <a:ea typeface="Arial"/>
                <a:cs typeface="Arial"/>
                <a:sym typeface="Arial"/>
              </a:defRPr>
            </a:lvl2pPr>
            <a:lvl3pPr marL="1371600" marR="0" lvl="2" indent="-314325" algn="l" rtl="0">
              <a:lnSpc>
                <a:spcPct val="90000"/>
              </a:lnSpc>
              <a:spcBef>
                <a:spcPts val="375"/>
              </a:spcBef>
              <a:spcAft>
                <a:spcPts val="0"/>
              </a:spcAft>
              <a:buClr>
                <a:schemeClr val="lt1"/>
              </a:buClr>
              <a:buSzPts val="1350"/>
              <a:buFont typeface="Arial"/>
              <a:buChar char="•"/>
              <a:defRPr sz="1350" b="0" i="0" u="none" strike="noStrike" cap="none">
                <a:solidFill>
                  <a:schemeClr val="lt1"/>
                </a:solidFill>
                <a:latin typeface="Arial"/>
                <a:ea typeface="Arial"/>
                <a:cs typeface="Arial"/>
                <a:sym typeface="Arial"/>
              </a:defRPr>
            </a:lvl3pPr>
            <a:lvl4pPr marL="1828800" marR="0" lvl="3" indent="-314325" algn="l" rtl="0">
              <a:lnSpc>
                <a:spcPct val="90000"/>
              </a:lnSpc>
              <a:spcBef>
                <a:spcPts val="375"/>
              </a:spcBef>
              <a:spcAft>
                <a:spcPts val="0"/>
              </a:spcAft>
              <a:buClr>
                <a:schemeClr val="lt1"/>
              </a:buClr>
              <a:buSzPts val="1350"/>
              <a:buFont typeface="Arial"/>
              <a:buChar char="•"/>
              <a:defRPr sz="1350" b="0" i="0" u="none" strike="noStrike" cap="none">
                <a:solidFill>
                  <a:schemeClr val="lt1"/>
                </a:solidFill>
                <a:latin typeface="Arial"/>
                <a:ea typeface="Arial"/>
                <a:cs typeface="Arial"/>
                <a:sym typeface="Arial"/>
              </a:defRPr>
            </a:lvl4pPr>
            <a:lvl5pPr marL="2286000" marR="0" lvl="4" indent="-314325" algn="l" rtl="0">
              <a:lnSpc>
                <a:spcPct val="90000"/>
              </a:lnSpc>
              <a:spcBef>
                <a:spcPts val="375"/>
              </a:spcBef>
              <a:spcAft>
                <a:spcPts val="0"/>
              </a:spcAft>
              <a:buClr>
                <a:schemeClr val="lt1"/>
              </a:buClr>
              <a:buSzPts val="1350"/>
              <a:buFont typeface="Arial"/>
              <a:buChar char="•"/>
              <a:defRPr sz="1350" b="0" i="0" u="none" strike="noStrike" cap="none">
                <a:solidFill>
                  <a:schemeClr val="lt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sp>
        <p:nvSpPr>
          <p:cNvPr id="112" name="Google Shape;112;p13"/>
          <p:cNvSpPr>
            <a:spLocks noGrp="1"/>
          </p:cNvSpPr>
          <p:nvPr>
            <p:ph type="body" idx="4"/>
          </p:nvPr>
        </p:nvSpPr>
        <p:spPr>
          <a:xfrm>
            <a:off x="3981342" y="1152000"/>
            <a:ext cx="1116000" cy="1116000"/>
          </a:xfrm>
          <a:prstGeom prst="ellipse">
            <a:avLst/>
          </a:prstGeom>
          <a:solidFill>
            <a:schemeClr val="dk1"/>
          </a:solidFill>
          <a:ln>
            <a:noFill/>
          </a:ln>
        </p:spPr>
        <p:txBody>
          <a:bodyPr spcFirstLastPara="1" wrap="square" lIns="68575" tIns="34275" rIns="68575" bIns="34275" anchor="ctr" anchorCtr="0">
            <a:noAutofit/>
          </a:bodyPr>
          <a:lstStyle>
            <a:lvl1pPr marL="457200" marR="0" lvl="0" indent="-228600" algn="ctr" rtl="0">
              <a:lnSpc>
                <a:spcPct val="90000"/>
              </a:lnSpc>
              <a:spcBef>
                <a:spcPts val="750"/>
              </a:spcBef>
              <a:spcAft>
                <a:spcPts val="0"/>
              </a:spcAft>
              <a:buClr>
                <a:schemeClr val="lt1"/>
              </a:buClr>
              <a:buSzPts val="1880"/>
              <a:buFont typeface="Arial"/>
              <a:buNone/>
              <a:defRPr sz="1879" b="1" i="0" u="none" strike="noStrike" cap="none">
                <a:solidFill>
                  <a:schemeClr val="lt1"/>
                </a:solidFill>
                <a:latin typeface="Arial"/>
                <a:ea typeface="Arial"/>
                <a:cs typeface="Arial"/>
                <a:sym typeface="Arial"/>
              </a:defRPr>
            </a:lvl1pPr>
            <a:lvl2pPr marL="914400" marR="0" lvl="1" indent="-314325" algn="l" rtl="0">
              <a:lnSpc>
                <a:spcPct val="90000"/>
              </a:lnSpc>
              <a:spcBef>
                <a:spcPts val="375"/>
              </a:spcBef>
              <a:spcAft>
                <a:spcPts val="0"/>
              </a:spcAft>
              <a:buClr>
                <a:schemeClr val="lt1"/>
              </a:buClr>
              <a:buSzPts val="1350"/>
              <a:buFont typeface="Arial"/>
              <a:buChar char="•"/>
              <a:defRPr sz="1350" b="0" i="0" u="none" strike="noStrike" cap="none">
                <a:solidFill>
                  <a:schemeClr val="lt1"/>
                </a:solidFill>
                <a:latin typeface="Arial"/>
                <a:ea typeface="Arial"/>
                <a:cs typeface="Arial"/>
                <a:sym typeface="Arial"/>
              </a:defRPr>
            </a:lvl2pPr>
            <a:lvl3pPr marL="1371600" marR="0" lvl="2" indent="-314325" algn="l" rtl="0">
              <a:lnSpc>
                <a:spcPct val="90000"/>
              </a:lnSpc>
              <a:spcBef>
                <a:spcPts val="375"/>
              </a:spcBef>
              <a:spcAft>
                <a:spcPts val="0"/>
              </a:spcAft>
              <a:buClr>
                <a:schemeClr val="lt1"/>
              </a:buClr>
              <a:buSzPts val="1350"/>
              <a:buFont typeface="Arial"/>
              <a:buChar char="•"/>
              <a:defRPr sz="1350" b="0" i="0" u="none" strike="noStrike" cap="none">
                <a:solidFill>
                  <a:schemeClr val="lt1"/>
                </a:solidFill>
                <a:latin typeface="Arial"/>
                <a:ea typeface="Arial"/>
                <a:cs typeface="Arial"/>
                <a:sym typeface="Arial"/>
              </a:defRPr>
            </a:lvl3pPr>
            <a:lvl4pPr marL="1828800" marR="0" lvl="3" indent="-314325" algn="l" rtl="0">
              <a:lnSpc>
                <a:spcPct val="90000"/>
              </a:lnSpc>
              <a:spcBef>
                <a:spcPts val="375"/>
              </a:spcBef>
              <a:spcAft>
                <a:spcPts val="0"/>
              </a:spcAft>
              <a:buClr>
                <a:schemeClr val="lt1"/>
              </a:buClr>
              <a:buSzPts val="1350"/>
              <a:buFont typeface="Arial"/>
              <a:buChar char="•"/>
              <a:defRPr sz="1350" b="0" i="0" u="none" strike="noStrike" cap="none">
                <a:solidFill>
                  <a:schemeClr val="lt1"/>
                </a:solidFill>
                <a:latin typeface="Arial"/>
                <a:ea typeface="Arial"/>
                <a:cs typeface="Arial"/>
                <a:sym typeface="Arial"/>
              </a:defRPr>
            </a:lvl4pPr>
            <a:lvl5pPr marL="2286000" marR="0" lvl="4" indent="-314325" algn="l" rtl="0">
              <a:lnSpc>
                <a:spcPct val="90000"/>
              </a:lnSpc>
              <a:spcBef>
                <a:spcPts val="375"/>
              </a:spcBef>
              <a:spcAft>
                <a:spcPts val="0"/>
              </a:spcAft>
              <a:buClr>
                <a:schemeClr val="lt1"/>
              </a:buClr>
              <a:buSzPts val="1350"/>
              <a:buFont typeface="Arial"/>
              <a:buChar char="•"/>
              <a:defRPr sz="1350" b="0" i="0" u="none" strike="noStrike" cap="none">
                <a:solidFill>
                  <a:schemeClr val="lt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sp>
        <p:nvSpPr>
          <p:cNvPr id="113" name="Google Shape;113;p13"/>
          <p:cNvSpPr>
            <a:spLocks noGrp="1"/>
          </p:cNvSpPr>
          <p:nvPr>
            <p:ph type="body" idx="5"/>
          </p:nvPr>
        </p:nvSpPr>
        <p:spPr>
          <a:xfrm>
            <a:off x="5719136" y="1152000"/>
            <a:ext cx="1116000" cy="1116000"/>
          </a:xfrm>
          <a:prstGeom prst="ellipse">
            <a:avLst/>
          </a:prstGeom>
          <a:solidFill>
            <a:schemeClr val="dk1"/>
          </a:solidFill>
          <a:ln>
            <a:noFill/>
          </a:ln>
        </p:spPr>
        <p:txBody>
          <a:bodyPr spcFirstLastPara="1" wrap="square" lIns="68575" tIns="34275" rIns="68575" bIns="34275" anchor="ctr" anchorCtr="0">
            <a:noAutofit/>
          </a:bodyPr>
          <a:lstStyle>
            <a:lvl1pPr marL="457200" marR="0" lvl="0" indent="-228600" algn="ctr" rtl="0">
              <a:lnSpc>
                <a:spcPct val="90000"/>
              </a:lnSpc>
              <a:spcBef>
                <a:spcPts val="750"/>
              </a:spcBef>
              <a:spcAft>
                <a:spcPts val="0"/>
              </a:spcAft>
              <a:buClr>
                <a:schemeClr val="lt1"/>
              </a:buClr>
              <a:buSzPts val="1880"/>
              <a:buFont typeface="Arial"/>
              <a:buNone/>
              <a:defRPr sz="1879" b="1" i="0" u="none" strike="noStrike" cap="none">
                <a:solidFill>
                  <a:schemeClr val="lt1"/>
                </a:solidFill>
                <a:latin typeface="Arial"/>
                <a:ea typeface="Arial"/>
                <a:cs typeface="Arial"/>
                <a:sym typeface="Arial"/>
              </a:defRPr>
            </a:lvl1pPr>
            <a:lvl2pPr marL="914400" marR="0" lvl="1" indent="-314325" algn="l" rtl="0">
              <a:lnSpc>
                <a:spcPct val="90000"/>
              </a:lnSpc>
              <a:spcBef>
                <a:spcPts val="375"/>
              </a:spcBef>
              <a:spcAft>
                <a:spcPts val="0"/>
              </a:spcAft>
              <a:buClr>
                <a:schemeClr val="lt1"/>
              </a:buClr>
              <a:buSzPts val="1350"/>
              <a:buFont typeface="Arial"/>
              <a:buChar char="•"/>
              <a:defRPr sz="1350" b="0" i="0" u="none" strike="noStrike" cap="none">
                <a:solidFill>
                  <a:schemeClr val="lt1"/>
                </a:solidFill>
                <a:latin typeface="Arial"/>
                <a:ea typeface="Arial"/>
                <a:cs typeface="Arial"/>
                <a:sym typeface="Arial"/>
              </a:defRPr>
            </a:lvl2pPr>
            <a:lvl3pPr marL="1371600" marR="0" lvl="2" indent="-314325" algn="l" rtl="0">
              <a:lnSpc>
                <a:spcPct val="90000"/>
              </a:lnSpc>
              <a:spcBef>
                <a:spcPts val="375"/>
              </a:spcBef>
              <a:spcAft>
                <a:spcPts val="0"/>
              </a:spcAft>
              <a:buClr>
                <a:schemeClr val="lt1"/>
              </a:buClr>
              <a:buSzPts val="1350"/>
              <a:buFont typeface="Arial"/>
              <a:buChar char="•"/>
              <a:defRPr sz="1350" b="0" i="0" u="none" strike="noStrike" cap="none">
                <a:solidFill>
                  <a:schemeClr val="lt1"/>
                </a:solidFill>
                <a:latin typeface="Arial"/>
                <a:ea typeface="Arial"/>
                <a:cs typeface="Arial"/>
                <a:sym typeface="Arial"/>
              </a:defRPr>
            </a:lvl3pPr>
            <a:lvl4pPr marL="1828800" marR="0" lvl="3" indent="-314325" algn="l" rtl="0">
              <a:lnSpc>
                <a:spcPct val="90000"/>
              </a:lnSpc>
              <a:spcBef>
                <a:spcPts val="375"/>
              </a:spcBef>
              <a:spcAft>
                <a:spcPts val="0"/>
              </a:spcAft>
              <a:buClr>
                <a:schemeClr val="lt1"/>
              </a:buClr>
              <a:buSzPts val="1350"/>
              <a:buFont typeface="Arial"/>
              <a:buChar char="•"/>
              <a:defRPr sz="1350" b="0" i="0" u="none" strike="noStrike" cap="none">
                <a:solidFill>
                  <a:schemeClr val="lt1"/>
                </a:solidFill>
                <a:latin typeface="Arial"/>
                <a:ea typeface="Arial"/>
                <a:cs typeface="Arial"/>
                <a:sym typeface="Arial"/>
              </a:defRPr>
            </a:lvl4pPr>
            <a:lvl5pPr marL="2286000" marR="0" lvl="4" indent="-314325" algn="l" rtl="0">
              <a:lnSpc>
                <a:spcPct val="90000"/>
              </a:lnSpc>
              <a:spcBef>
                <a:spcPts val="375"/>
              </a:spcBef>
              <a:spcAft>
                <a:spcPts val="0"/>
              </a:spcAft>
              <a:buClr>
                <a:schemeClr val="lt1"/>
              </a:buClr>
              <a:buSzPts val="1350"/>
              <a:buFont typeface="Arial"/>
              <a:buChar char="•"/>
              <a:defRPr sz="1350" b="0" i="0" u="none" strike="noStrike" cap="none">
                <a:solidFill>
                  <a:schemeClr val="lt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sp>
        <p:nvSpPr>
          <p:cNvPr id="114" name="Google Shape;114;p13"/>
          <p:cNvSpPr>
            <a:spLocks noGrp="1"/>
          </p:cNvSpPr>
          <p:nvPr>
            <p:ph type="body" idx="6"/>
          </p:nvPr>
        </p:nvSpPr>
        <p:spPr>
          <a:xfrm>
            <a:off x="7456931" y="1152000"/>
            <a:ext cx="1116000" cy="1116000"/>
          </a:xfrm>
          <a:prstGeom prst="ellipse">
            <a:avLst/>
          </a:prstGeom>
          <a:solidFill>
            <a:schemeClr val="dk1"/>
          </a:solidFill>
          <a:ln>
            <a:noFill/>
          </a:ln>
        </p:spPr>
        <p:txBody>
          <a:bodyPr spcFirstLastPara="1" wrap="square" lIns="68575" tIns="34275" rIns="68575" bIns="34275" anchor="ctr" anchorCtr="0">
            <a:noAutofit/>
          </a:bodyPr>
          <a:lstStyle>
            <a:lvl1pPr marL="457200" marR="0" lvl="0" indent="-228600" algn="ctr" rtl="0">
              <a:lnSpc>
                <a:spcPct val="90000"/>
              </a:lnSpc>
              <a:spcBef>
                <a:spcPts val="750"/>
              </a:spcBef>
              <a:spcAft>
                <a:spcPts val="0"/>
              </a:spcAft>
              <a:buClr>
                <a:schemeClr val="lt1"/>
              </a:buClr>
              <a:buSzPts val="1880"/>
              <a:buFont typeface="Arial"/>
              <a:buNone/>
              <a:defRPr sz="1879" b="1" i="0" u="none" strike="noStrike" cap="none">
                <a:solidFill>
                  <a:schemeClr val="lt1"/>
                </a:solidFill>
                <a:latin typeface="Arial"/>
                <a:ea typeface="Arial"/>
                <a:cs typeface="Arial"/>
                <a:sym typeface="Arial"/>
              </a:defRPr>
            </a:lvl1pPr>
            <a:lvl2pPr marL="914400" marR="0" lvl="1" indent="-314325" algn="l" rtl="0">
              <a:lnSpc>
                <a:spcPct val="90000"/>
              </a:lnSpc>
              <a:spcBef>
                <a:spcPts val="375"/>
              </a:spcBef>
              <a:spcAft>
                <a:spcPts val="0"/>
              </a:spcAft>
              <a:buClr>
                <a:schemeClr val="lt1"/>
              </a:buClr>
              <a:buSzPts val="1350"/>
              <a:buFont typeface="Arial"/>
              <a:buChar char="•"/>
              <a:defRPr sz="1350" b="0" i="0" u="none" strike="noStrike" cap="none">
                <a:solidFill>
                  <a:schemeClr val="lt1"/>
                </a:solidFill>
                <a:latin typeface="Arial"/>
                <a:ea typeface="Arial"/>
                <a:cs typeface="Arial"/>
                <a:sym typeface="Arial"/>
              </a:defRPr>
            </a:lvl2pPr>
            <a:lvl3pPr marL="1371600" marR="0" lvl="2" indent="-314325" algn="l" rtl="0">
              <a:lnSpc>
                <a:spcPct val="90000"/>
              </a:lnSpc>
              <a:spcBef>
                <a:spcPts val="375"/>
              </a:spcBef>
              <a:spcAft>
                <a:spcPts val="0"/>
              </a:spcAft>
              <a:buClr>
                <a:schemeClr val="lt1"/>
              </a:buClr>
              <a:buSzPts val="1350"/>
              <a:buFont typeface="Arial"/>
              <a:buChar char="•"/>
              <a:defRPr sz="1350" b="0" i="0" u="none" strike="noStrike" cap="none">
                <a:solidFill>
                  <a:schemeClr val="lt1"/>
                </a:solidFill>
                <a:latin typeface="Arial"/>
                <a:ea typeface="Arial"/>
                <a:cs typeface="Arial"/>
                <a:sym typeface="Arial"/>
              </a:defRPr>
            </a:lvl3pPr>
            <a:lvl4pPr marL="1828800" marR="0" lvl="3" indent="-314325" algn="l" rtl="0">
              <a:lnSpc>
                <a:spcPct val="90000"/>
              </a:lnSpc>
              <a:spcBef>
                <a:spcPts val="375"/>
              </a:spcBef>
              <a:spcAft>
                <a:spcPts val="0"/>
              </a:spcAft>
              <a:buClr>
                <a:schemeClr val="lt1"/>
              </a:buClr>
              <a:buSzPts val="1350"/>
              <a:buFont typeface="Arial"/>
              <a:buChar char="•"/>
              <a:defRPr sz="1350" b="0" i="0" u="none" strike="noStrike" cap="none">
                <a:solidFill>
                  <a:schemeClr val="lt1"/>
                </a:solidFill>
                <a:latin typeface="Arial"/>
                <a:ea typeface="Arial"/>
                <a:cs typeface="Arial"/>
                <a:sym typeface="Arial"/>
              </a:defRPr>
            </a:lvl4pPr>
            <a:lvl5pPr marL="2286000" marR="0" lvl="4" indent="-314325" algn="l" rtl="0">
              <a:lnSpc>
                <a:spcPct val="90000"/>
              </a:lnSpc>
              <a:spcBef>
                <a:spcPts val="375"/>
              </a:spcBef>
              <a:spcAft>
                <a:spcPts val="0"/>
              </a:spcAft>
              <a:buClr>
                <a:schemeClr val="lt1"/>
              </a:buClr>
              <a:buSzPts val="1350"/>
              <a:buFont typeface="Arial"/>
              <a:buChar char="•"/>
              <a:defRPr sz="1350" b="0" i="0" u="none" strike="noStrike" cap="none">
                <a:solidFill>
                  <a:schemeClr val="lt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sp>
        <p:nvSpPr>
          <p:cNvPr id="115" name="Google Shape;115;p13"/>
          <p:cNvSpPr txBox="1">
            <a:spLocks noGrp="1"/>
          </p:cNvSpPr>
          <p:nvPr>
            <p:ph type="body" idx="7"/>
          </p:nvPr>
        </p:nvSpPr>
        <p:spPr>
          <a:xfrm>
            <a:off x="294254" y="2440800"/>
            <a:ext cx="1539000" cy="19800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750"/>
              </a:spcBef>
              <a:spcAft>
                <a:spcPts val="0"/>
              </a:spcAft>
              <a:buClr>
                <a:schemeClr val="dk1"/>
              </a:buClr>
              <a:buSzPts val="1400"/>
              <a:buFont typeface="Arial"/>
              <a:buNone/>
              <a:defRPr sz="1400" b="1" i="0" u="none" strike="noStrike" cap="none">
                <a:solidFill>
                  <a:schemeClr val="dk1"/>
                </a:solidFill>
                <a:latin typeface="Arial"/>
                <a:ea typeface="Arial"/>
                <a:cs typeface="Arial"/>
                <a:sym typeface="Arial"/>
              </a:defRPr>
            </a:lvl1pPr>
            <a:lvl2pPr marL="914400" marR="0" lvl="1" indent="-228600" algn="l" rtl="0">
              <a:lnSpc>
                <a:spcPct val="90000"/>
              </a:lnSpc>
              <a:spcBef>
                <a:spcPts val="375"/>
              </a:spcBef>
              <a:spcAft>
                <a:spcPts val="0"/>
              </a:spcAft>
              <a:buClr>
                <a:schemeClr val="dk1"/>
              </a:buClr>
              <a:buSzPts val="1050"/>
              <a:buFont typeface="Arial"/>
              <a:buNone/>
              <a:defRPr sz="1050" b="0" i="0" u="none" strike="noStrike" cap="none">
                <a:solidFill>
                  <a:schemeClr val="dk1"/>
                </a:solidFill>
                <a:latin typeface="Arial"/>
                <a:ea typeface="Arial"/>
                <a:cs typeface="Arial"/>
                <a:sym typeface="Arial"/>
              </a:defRPr>
            </a:lvl2pPr>
            <a:lvl3pPr marL="1371600" marR="0" lvl="2" indent="-228600" algn="l" rtl="0">
              <a:lnSpc>
                <a:spcPct val="90000"/>
              </a:lnSpc>
              <a:spcBef>
                <a:spcPts val="375"/>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3pPr>
            <a:lvl4pPr marL="1828800" marR="0" lvl="3"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4pPr>
            <a:lvl5pPr marL="2286000" marR="0" lvl="4"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5pPr>
            <a:lvl6pPr marL="2743200" marR="0" lvl="5"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6pPr>
            <a:lvl7pPr marL="3200400" marR="0" lvl="6"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7pPr>
            <a:lvl8pPr marL="3657600" marR="0" lvl="7"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8pPr>
            <a:lvl9pPr marL="4114800" marR="0" lvl="8"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9pPr>
          </a:lstStyle>
          <a:p>
            <a:endParaRPr/>
          </a:p>
        </p:txBody>
      </p:sp>
      <p:sp>
        <p:nvSpPr>
          <p:cNvPr id="116" name="Google Shape;116;p13"/>
          <p:cNvSpPr txBox="1">
            <a:spLocks noGrp="1"/>
          </p:cNvSpPr>
          <p:nvPr>
            <p:ph type="body" idx="8"/>
          </p:nvPr>
        </p:nvSpPr>
        <p:spPr>
          <a:xfrm>
            <a:off x="2032048" y="2440800"/>
            <a:ext cx="1539000" cy="19800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750"/>
              </a:spcBef>
              <a:spcAft>
                <a:spcPts val="0"/>
              </a:spcAft>
              <a:buClr>
                <a:schemeClr val="dk1"/>
              </a:buClr>
              <a:buSzPts val="1400"/>
              <a:buFont typeface="Arial"/>
              <a:buNone/>
              <a:defRPr sz="1400" b="1" i="0" u="none" strike="noStrike" cap="none">
                <a:solidFill>
                  <a:schemeClr val="dk1"/>
                </a:solidFill>
                <a:latin typeface="Arial"/>
                <a:ea typeface="Arial"/>
                <a:cs typeface="Arial"/>
                <a:sym typeface="Arial"/>
              </a:defRPr>
            </a:lvl1pPr>
            <a:lvl2pPr marL="914400" marR="0" lvl="1" indent="-228600" algn="l" rtl="0">
              <a:lnSpc>
                <a:spcPct val="90000"/>
              </a:lnSpc>
              <a:spcBef>
                <a:spcPts val="375"/>
              </a:spcBef>
              <a:spcAft>
                <a:spcPts val="0"/>
              </a:spcAft>
              <a:buClr>
                <a:schemeClr val="dk1"/>
              </a:buClr>
              <a:buSzPts val="1050"/>
              <a:buFont typeface="Arial"/>
              <a:buNone/>
              <a:defRPr sz="1050" b="0" i="0" u="none" strike="noStrike" cap="none">
                <a:solidFill>
                  <a:schemeClr val="dk1"/>
                </a:solidFill>
                <a:latin typeface="Arial"/>
                <a:ea typeface="Arial"/>
                <a:cs typeface="Arial"/>
                <a:sym typeface="Arial"/>
              </a:defRPr>
            </a:lvl2pPr>
            <a:lvl3pPr marL="1371600" marR="0" lvl="2" indent="-228600" algn="l" rtl="0">
              <a:lnSpc>
                <a:spcPct val="90000"/>
              </a:lnSpc>
              <a:spcBef>
                <a:spcPts val="375"/>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3pPr>
            <a:lvl4pPr marL="1828800" marR="0" lvl="3"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4pPr>
            <a:lvl5pPr marL="2286000" marR="0" lvl="4"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5pPr>
            <a:lvl6pPr marL="2743200" marR="0" lvl="5"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6pPr>
            <a:lvl7pPr marL="3200400" marR="0" lvl="6"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7pPr>
            <a:lvl8pPr marL="3657600" marR="0" lvl="7"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8pPr>
            <a:lvl9pPr marL="4114800" marR="0" lvl="8"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9pPr>
          </a:lstStyle>
          <a:p>
            <a:endParaRPr/>
          </a:p>
        </p:txBody>
      </p:sp>
      <p:sp>
        <p:nvSpPr>
          <p:cNvPr id="117" name="Google Shape;117;p13"/>
          <p:cNvSpPr txBox="1">
            <a:spLocks noGrp="1"/>
          </p:cNvSpPr>
          <p:nvPr>
            <p:ph type="body" idx="9"/>
          </p:nvPr>
        </p:nvSpPr>
        <p:spPr>
          <a:xfrm>
            <a:off x="3769842" y="2440800"/>
            <a:ext cx="1539000" cy="19800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750"/>
              </a:spcBef>
              <a:spcAft>
                <a:spcPts val="0"/>
              </a:spcAft>
              <a:buClr>
                <a:schemeClr val="dk1"/>
              </a:buClr>
              <a:buSzPts val="1400"/>
              <a:buFont typeface="Arial"/>
              <a:buNone/>
              <a:defRPr sz="1400" b="1" i="0" u="none" strike="noStrike" cap="none">
                <a:solidFill>
                  <a:schemeClr val="dk1"/>
                </a:solidFill>
                <a:latin typeface="Arial"/>
                <a:ea typeface="Arial"/>
                <a:cs typeface="Arial"/>
                <a:sym typeface="Arial"/>
              </a:defRPr>
            </a:lvl1pPr>
            <a:lvl2pPr marL="914400" marR="0" lvl="1" indent="-228600" algn="l" rtl="0">
              <a:lnSpc>
                <a:spcPct val="90000"/>
              </a:lnSpc>
              <a:spcBef>
                <a:spcPts val="375"/>
              </a:spcBef>
              <a:spcAft>
                <a:spcPts val="0"/>
              </a:spcAft>
              <a:buClr>
                <a:schemeClr val="dk1"/>
              </a:buClr>
              <a:buSzPts val="1050"/>
              <a:buFont typeface="Arial"/>
              <a:buNone/>
              <a:defRPr sz="1050" b="0" i="0" u="none" strike="noStrike" cap="none">
                <a:solidFill>
                  <a:schemeClr val="dk1"/>
                </a:solidFill>
                <a:latin typeface="Arial"/>
                <a:ea typeface="Arial"/>
                <a:cs typeface="Arial"/>
                <a:sym typeface="Arial"/>
              </a:defRPr>
            </a:lvl2pPr>
            <a:lvl3pPr marL="1371600" marR="0" lvl="2" indent="-228600" algn="l" rtl="0">
              <a:lnSpc>
                <a:spcPct val="90000"/>
              </a:lnSpc>
              <a:spcBef>
                <a:spcPts val="375"/>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3pPr>
            <a:lvl4pPr marL="1828800" marR="0" lvl="3"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4pPr>
            <a:lvl5pPr marL="2286000" marR="0" lvl="4"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5pPr>
            <a:lvl6pPr marL="2743200" marR="0" lvl="5"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6pPr>
            <a:lvl7pPr marL="3200400" marR="0" lvl="6"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7pPr>
            <a:lvl8pPr marL="3657600" marR="0" lvl="7"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8pPr>
            <a:lvl9pPr marL="4114800" marR="0" lvl="8"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9pPr>
          </a:lstStyle>
          <a:p>
            <a:endParaRPr/>
          </a:p>
        </p:txBody>
      </p:sp>
      <p:sp>
        <p:nvSpPr>
          <p:cNvPr id="118" name="Google Shape;118;p13"/>
          <p:cNvSpPr txBox="1">
            <a:spLocks noGrp="1"/>
          </p:cNvSpPr>
          <p:nvPr>
            <p:ph type="body" idx="13"/>
          </p:nvPr>
        </p:nvSpPr>
        <p:spPr>
          <a:xfrm>
            <a:off x="5507636" y="2440800"/>
            <a:ext cx="1539000" cy="19800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750"/>
              </a:spcBef>
              <a:spcAft>
                <a:spcPts val="0"/>
              </a:spcAft>
              <a:buClr>
                <a:schemeClr val="dk1"/>
              </a:buClr>
              <a:buSzPts val="1400"/>
              <a:buFont typeface="Arial"/>
              <a:buNone/>
              <a:defRPr sz="1400" b="1" i="0" u="none" strike="noStrike" cap="none">
                <a:solidFill>
                  <a:schemeClr val="dk1"/>
                </a:solidFill>
                <a:latin typeface="Arial"/>
                <a:ea typeface="Arial"/>
                <a:cs typeface="Arial"/>
                <a:sym typeface="Arial"/>
              </a:defRPr>
            </a:lvl1pPr>
            <a:lvl2pPr marL="914400" marR="0" lvl="1" indent="-228600" algn="l" rtl="0">
              <a:lnSpc>
                <a:spcPct val="90000"/>
              </a:lnSpc>
              <a:spcBef>
                <a:spcPts val="375"/>
              </a:spcBef>
              <a:spcAft>
                <a:spcPts val="0"/>
              </a:spcAft>
              <a:buClr>
                <a:schemeClr val="dk1"/>
              </a:buClr>
              <a:buSzPts val="1050"/>
              <a:buFont typeface="Arial"/>
              <a:buNone/>
              <a:defRPr sz="1050" b="0" i="0" u="none" strike="noStrike" cap="none">
                <a:solidFill>
                  <a:schemeClr val="dk1"/>
                </a:solidFill>
                <a:latin typeface="Arial"/>
                <a:ea typeface="Arial"/>
                <a:cs typeface="Arial"/>
                <a:sym typeface="Arial"/>
              </a:defRPr>
            </a:lvl2pPr>
            <a:lvl3pPr marL="1371600" marR="0" lvl="2" indent="-228600" algn="l" rtl="0">
              <a:lnSpc>
                <a:spcPct val="90000"/>
              </a:lnSpc>
              <a:spcBef>
                <a:spcPts val="375"/>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3pPr>
            <a:lvl4pPr marL="1828800" marR="0" lvl="3"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4pPr>
            <a:lvl5pPr marL="2286000" marR="0" lvl="4"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5pPr>
            <a:lvl6pPr marL="2743200" marR="0" lvl="5"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6pPr>
            <a:lvl7pPr marL="3200400" marR="0" lvl="6"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7pPr>
            <a:lvl8pPr marL="3657600" marR="0" lvl="7"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8pPr>
            <a:lvl9pPr marL="4114800" marR="0" lvl="8"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9pPr>
          </a:lstStyle>
          <a:p>
            <a:endParaRPr/>
          </a:p>
        </p:txBody>
      </p:sp>
      <p:sp>
        <p:nvSpPr>
          <p:cNvPr id="119" name="Google Shape;119;p13"/>
          <p:cNvSpPr txBox="1">
            <a:spLocks noGrp="1"/>
          </p:cNvSpPr>
          <p:nvPr>
            <p:ph type="body" idx="14"/>
          </p:nvPr>
        </p:nvSpPr>
        <p:spPr>
          <a:xfrm>
            <a:off x="7245431" y="2440800"/>
            <a:ext cx="1539000" cy="19800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750"/>
              </a:spcBef>
              <a:spcAft>
                <a:spcPts val="0"/>
              </a:spcAft>
              <a:buClr>
                <a:schemeClr val="dk1"/>
              </a:buClr>
              <a:buSzPts val="1400"/>
              <a:buFont typeface="Arial"/>
              <a:buNone/>
              <a:defRPr sz="1400" b="1" i="0" u="none" strike="noStrike" cap="none">
                <a:solidFill>
                  <a:schemeClr val="dk1"/>
                </a:solidFill>
                <a:latin typeface="Arial"/>
                <a:ea typeface="Arial"/>
                <a:cs typeface="Arial"/>
                <a:sym typeface="Arial"/>
              </a:defRPr>
            </a:lvl1pPr>
            <a:lvl2pPr marL="914400" marR="0" lvl="1" indent="-228600" algn="l" rtl="0">
              <a:lnSpc>
                <a:spcPct val="90000"/>
              </a:lnSpc>
              <a:spcBef>
                <a:spcPts val="375"/>
              </a:spcBef>
              <a:spcAft>
                <a:spcPts val="0"/>
              </a:spcAft>
              <a:buClr>
                <a:schemeClr val="dk1"/>
              </a:buClr>
              <a:buSzPts val="1050"/>
              <a:buFont typeface="Arial"/>
              <a:buNone/>
              <a:defRPr sz="1050" b="0" i="0" u="none" strike="noStrike" cap="none">
                <a:solidFill>
                  <a:schemeClr val="dk1"/>
                </a:solidFill>
                <a:latin typeface="Arial"/>
                <a:ea typeface="Arial"/>
                <a:cs typeface="Arial"/>
                <a:sym typeface="Arial"/>
              </a:defRPr>
            </a:lvl2pPr>
            <a:lvl3pPr marL="1371600" marR="0" lvl="2" indent="-228600" algn="l" rtl="0">
              <a:lnSpc>
                <a:spcPct val="90000"/>
              </a:lnSpc>
              <a:spcBef>
                <a:spcPts val="375"/>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3pPr>
            <a:lvl4pPr marL="1828800" marR="0" lvl="3"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4pPr>
            <a:lvl5pPr marL="2286000" marR="0" lvl="4"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5pPr>
            <a:lvl6pPr marL="2743200" marR="0" lvl="5"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6pPr>
            <a:lvl7pPr marL="3200400" marR="0" lvl="6"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7pPr>
            <a:lvl8pPr marL="3657600" marR="0" lvl="7"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8pPr>
            <a:lvl9pPr marL="4114800" marR="0" lvl="8"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9pPr>
          </a:lstStyle>
          <a:p>
            <a:endParaRPr/>
          </a:p>
        </p:txBody>
      </p:sp>
    </p:spTree>
  </p:cSld>
  <p:clrMapOvr>
    <a:masterClrMapping/>
  </p:clrMapOvr>
  <p:extLst>
    <p:ext uri="{DCECCB84-F9BA-43D5-87BE-67443E8EF086}">
      <p15:sldGuideLst xmlns:p15="http://schemas.microsoft.com/office/powerpoint/2012/main">
        <p15:guide id="1" pos="55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12. Closing slide - Social media icons">
  <p:cSld name="12. Closing slide - Social media icons">
    <p:spTree>
      <p:nvGrpSpPr>
        <p:cNvPr id="1" name="Shape 120"/>
        <p:cNvGrpSpPr/>
        <p:nvPr/>
      </p:nvGrpSpPr>
      <p:grpSpPr>
        <a:xfrm>
          <a:off x="0" y="0"/>
          <a:ext cx="0" cy="0"/>
          <a:chOff x="0" y="0"/>
          <a:chExt cx="0" cy="0"/>
        </a:xfrm>
      </p:grpSpPr>
      <p:sp>
        <p:nvSpPr>
          <p:cNvPr id="121" name="Google Shape;121;p14"/>
          <p:cNvSpPr/>
          <p:nvPr/>
        </p:nvSpPr>
        <p:spPr>
          <a:xfrm>
            <a:off x="-16450" y="0"/>
            <a:ext cx="9160449" cy="51435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620">
              <a:solidFill>
                <a:schemeClr val="lt1"/>
              </a:solidFill>
              <a:latin typeface="Arial"/>
              <a:ea typeface="Arial"/>
              <a:cs typeface="Arial"/>
              <a:sym typeface="Arial"/>
            </a:endParaRPr>
          </a:p>
        </p:txBody>
      </p:sp>
      <p:sp>
        <p:nvSpPr>
          <p:cNvPr id="122" name="Google Shape;122;p14"/>
          <p:cNvSpPr txBox="1"/>
          <p:nvPr/>
        </p:nvSpPr>
        <p:spPr>
          <a:xfrm>
            <a:off x="3717365" y="3568351"/>
            <a:ext cx="1709289" cy="364352"/>
          </a:xfrm>
          <a:prstGeom prst="rect">
            <a:avLst/>
          </a:prstGeom>
          <a:noFill/>
          <a:ln>
            <a:noFill/>
          </a:ln>
        </p:spPr>
        <p:txBody>
          <a:bodyPr spcFirstLastPara="1" wrap="square" lIns="0" tIns="0" rIns="0" bIns="0" anchor="t" anchorCtr="0">
            <a:noAutofit/>
          </a:bodyPr>
          <a:lstStyle/>
          <a:p>
            <a:pPr marL="0" marR="0" lvl="0" indent="0" algn="ctr" rtl="0">
              <a:lnSpc>
                <a:spcPct val="85000"/>
              </a:lnSpc>
              <a:spcBef>
                <a:spcPts val="0"/>
              </a:spcBef>
              <a:spcAft>
                <a:spcPts val="0"/>
              </a:spcAft>
              <a:buNone/>
            </a:pPr>
            <a:r>
              <a:rPr lang="en-US" sz="1800" b="1">
                <a:solidFill>
                  <a:srgbClr val="FFFFFF"/>
                </a:solidFill>
                <a:latin typeface="Arial"/>
                <a:ea typeface="Arial"/>
                <a:cs typeface="Arial"/>
                <a:sym typeface="Arial"/>
              </a:rPr>
              <a:t>aalto.fi</a:t>
            </a:r>
            <a:endParaRPr/>
          </a:p>
        </p:txBody>
      </p:sp>
      <p:sp>
        <p:nvSpPr>
          <p:cNvPr id="123" name="Google Shape;123;p14"/>
          <p:cNvSpPr txBox="1">
            <a:spLocks noGrp="1"/>
          </p:cNvSpPr>
          <p:nvPr>
            <p:ph type="body" idx="1"/>
          </p:nvPr>
        </p:nvSpPr>
        <p:spPr>
          <a:xfrm>
            <a:off x="1576388" y="1364641"/>
            <a:ext cx="5995987" cy="1306097"/>
          </a:xfrm>
          <a:prstGeom prst="rect">
            <a:avLst/>
          </a:prstGeom>
          <a:noFill/>
          <a:ln>
            <a:noFill/>
          </a:ln>
        </p:spPr>
        <p:txBody>
          <a:bodyPr spcFirstLastPara="1" wrap="square" lIns="91425" tIns="45700" rIns="91425" bIns="45700" anchor="b" anchorCtr="0">
            <a:noAutofit/>
          </a:bodyPr>
          <a:lstStyle>
            <a:lvl1pPr marL="457200" marR="0" lvl="0" indent="-228600" algn="ctr" rtl="0">
              <a:lnSpc>
                <a:spcPct val="100000"/>
              </a:lnSpc>
              <a:spcBef>
                <a:spcPts val="750"/>
              </a:spcBef>
              <a:spcAft>
                <a:spcPts val="0"/>
              </a:spcAft>
              <a:buClr>
                <a:srgbClr val="FFFFFF"/>
              </a:buClr>
              <a:buSzPts val="4000"/>
              <a:buFont typeface="Arial"/>
              <a:buNone/>
              <a:defRPr sz="4000" b="1" i="0" u="none" strike="noStrike" cap="none">
                <a:solidFill>
                  <a:srgbClr val="FFFFFF"/>
                </a:solidFill>
                <a:latin typeface="Arial"/>
                <a:ea typeface="Arial"/>
                <a:cs typeface="Arial"/>
                <a:sym typeface="Arial"/>
              </a:defRPr>
            </a:lvl1pPr>
            <a:lvl2pPr marL="914400" marR="0" lvl="1" indent="-228600" algn="l" rtl="0">
              <a:lnSpc>
                <a:spcPct val="90000"/>
              </a:lnSpc>
              <a:spcBef>
                <a:spcPts val="375"/>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pic>
        <p:nvPicPr>
          <p:cNvPr id="124" name="Google Shape;124;p14"/>
          <p:cNvPicPr preferRelativeResize="0"/>
          <p:nvPr/>
        </p:nvPicPr>
        <p:blipFill rotWithShape="1">
          <a:blip r:embed="rId2">
            <a:alphaModFix/>
          </a:blip>
          <a:srcRect/>
          <a:stretch/>
        </p:blipFill>
        <p:spPr>
          <a:xfrm>
            <a:off x="0" y="3467895"/>
            <a:ext cx="1734813" cy="1675605"/>
          </a:xfrm>
          <a:prstGeom prst="rect">
            <a:avLst/>
          </a:prstGeom>
          <a:noFill/>
          <a:ln>
            <a:noFill/>
          </a:ln>
        </p:spPr>
      </p:pic>
      <p:grpSp>
        <p:nvGrpSpPr>
          <p:cNvPr id="125" name="Google Shape;125;p14"/>
          <p:cNvGrpSpPr/>
          <p:nvPr/>
        </p:nvGrpSpPr>
        <p:grpSpPr>
          <a:xfrm>
            <a:off x="3080871" y="2842979"/>
            <a:ext cx="2982257" cy="419100"/>
            <a:chOff x="3079396" y="2265361"/>
            <a:chExt cx="2982257" cy="419100"/>
          </a:xfrm>
        </p:grpSpPr>
        <p:pic>
          <p:nvPicPr>
            <p:cNvPr id="126" name="Google Shape;126;p14">
              <a:hlinkClick r:id="rId3"/>
            </p:cNvPr>
            <p:cNvPicPr preferRelativeResize="0"/>
            <p:nvPr/>
          </p:nvPicPr>
          <p:blipFill rotWithShape="1">
            <a:blip r:embed="rId4">
              <a:alphaModFix/>
            </a:blip>
            <a:srcRect/>
            <a:stretch/>
          </p:blipFill>
          <p:spPr>
            <a:xfrm>
              <a:off x="5642553" y="2265361"/>
              <a:ext cx="419100" cy="419100"/>
            </a:xfrm>
            <a:prstGeom prst="rect">
              <a:avLst/>
            </a:prstGeom>
            <a:noFill/>
            <a:ln>
              <a:noFill/>
            </a:ln>
          </p:spPr>
        </p:pic>
        <p:pic>
          <p:nvPicPr>
            <p:cNvPr id="127" name="Google Shape;127;p14">
              <a:hlinkClick r:id="rId5"/>
            </p:cNvPr>
            <p:cNvPicPr preferRelativeResize="0"/>
            <p:nvPr/>
          </p:nvPicPr>
          <p:blipFill rotWithShape="1">
            <a:blip r:embed="rId6">
              <a:alphaModFix/>
            </a:blip>
            <a:srcRect/>
            <a:stretch/>
          </p:blipFill>
          <p:spPr>
            <a:xfrm>
              <a:off x="4119898" y="2265361"/>
              <a:ext cx="419100" cy="419100"/>
            </a:xfrm>
            <a:prstGeom prst="rect">
              <a:avLst/>
            </a:prstGeom>
            <a:noFill/>
            <a:ln>
              <a:noFill/>
            </a:ln>
          </p:spPr>
        </p:pic>
        <p:pic>
          <p:nvPicPr>
            <p:cNvPr id="128" name="Google Shape;128;p14">
              <a:hlinkClick r:id="rId7"/>
            </p:cNvPr>
            <p:cNvPicPr preferRelativeResize="0"/>
            <p:nvPr/>
          </p:nvPicPr>
          <p:blipFill rotWithShape="1">
            <a:blip r:embed="rId8">
              <a:alphaModFix/>
            </a:blip>
            <a:srcRect/>
            <a:stretch/>
          </p:blipFill>
          <p:spPr>
            <a:xfrm>
              <a:off x="4627449" y="2265361"/>
              <a:ext cx="419100" cy="419100"/>
            </a:xfrm>
            <a:prstGeom prst="rect">
              <a:avLst/>
            </a:prstGeom>
            <a:noFill/>
            <a:ln>
              <a:noFill/>
            </a:ln>
          </p:spPr>
        </p:pic>
        <p:pic>
          <p:nvPicPr>
            <p:cNvPr id="129" name="Google Shape;129;p14">
              <a:hlinkClick r:id="rId9"/>
            </p:cNvPr>
            <p:cNvPicPr preferRelativeResize="0"/>
            <p:nvPr/>
          </p:nvPicPr>
          <p:blipFill rotWithShape="1">
            <a:blip r:embed="rId10">
              <a:alphaModFix/>
            </a:blip>
            <a:srcRect/>
            <a:stretch/>
          </p:blipFill>
          <p:spPr>
            <a:xfrm>
              <a:off x="3612347" y="2265361"/>
              <a:ext cx="419100" cy="419100"/>
            </a:xfrm>
            <a:prstGeom prst="rect">
              <a:avLst/>
            </a:prstGeom>
            <a:noFill/>
            <a:ln>
              <a:noFill/>
            </a:ln>
          </p:spPr>
        </p:pic>
        <p:pic>
          <p:nvPicPr>
            <p:cNvPr id="130" name="Google Shape;130;p14">
              <a:hlinkClick r:id="rId11"/>
            </p:cNvPr>
            <p:cNvPicPr preferRelativeResize="0"/>
            <p:nvPr/>
          </p:nvPicPr>
          <p:blipFill rotWithShape="1">
            <a:blip r:embed="rId12">
              <a:alphaModFix/>
            </a:blip>
            <a:srcRect/>
            <a:stretch/>
          </p:blipFill>
          <p:spPr>
            <a:xfrm>
              <a:off x="3079396" y="2265361"/>
              <a:ext cx="444500" cy="419100"/>
            </a:xfrm>
            <a:prstGeom prst="rect">
              <a:avLst/>
            </a:prstGeom>
            <a:noFill/>
            <a:ln>
              <a:noFill/>
            </a:ln>
          </p:spPr>
        </p:pic>
        <p:pic>
          <p:nvPicPr>
            <p:cNvPr id="131" name="Google Shape;131;p14">
              <a:hlinkClick r:id="rId13"/>
            </p:cNvPr>
            <p:cNvPicPr preferRelativeResize="0"/>
            <p:nvPr/>
          </p:nvPicPr>
          <p:blipFill rotWithShape="1">
            <a:blip r:embed="rId14">
              <a:alphaModFix/>
            </a:blip>
            <a:srcRect/>
            <a:stretch/>
          </p:blipFill>
          <p:spPr>
            <a:xfrm>
              <a:off x="5135000" y="2265361"/>
              <a:ext cx="419100" cy="419100"/>
            </a:xfrm>
            <a:prstGeom prst="rect">
              <a:avLst/>
            </a:prstGeom>
            <a:noFill/>
            <a:ln>
              <a:noFill/>
            </a:ln>
          </p:spPr>
        </p:pic>
      </p:grpSp>
    </p:spTree>
  </p:cSld>
  <p:clrMapOvr>
    <a:masterClrMapping/>
  </p:clrMapOvr>
  <p:extLst>
    <p:ext uri="{DCECCB84-F9BA-43D5-87BE-67443E8EF086}">
      <p15:sldGuideLst xmlns:p15="http://schemas.microsoft.com/office/powerpoint/2012/main">
        <p15:guide id="1" orient="horz" pos="1807">
          <p15:clr>
            <a:srgbClr val="FBAE40"/>
          </p15:clr>
        </p15:guide>
        <p15:guide id="2" orient="horz" pos="2028">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1" name="Shape 132"/>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matchingName="Title Slide " type="title">
  <p:cSld name="TITLE">
    <p:spTree>
      <p:nvGrpSpPr>
        <p:cNvPr id="1" name="Shape 150"/>
        <p:cNvGrpSpPr/>
        <p:nvPr/>
      </p:nvGrpSpPr>
      <p:grpSpPr>
        <a:xfrm>
          <a:off x="0" y="0"/>
          <a:ext cx="0" cy="0"/>
          <a:chOff x="0" y="0"/>
          <a:chExt cx="0" cy="0"/>
        </a:xfrm>
      </p:grpSpPr>
      <p:sp>
        <p:nvSpPr>
          <p:cNvPr id="151" name="Google Shape;151;p18"/>
          <p:cNvSpPr txBox="1">
            <a:spLocks noGrp="1"/>
          </p:cNvSpPr>
          <p:nvPr>
            <p:ph type="ctrTitle"/>
          </p:nvPr>
        </p:nvSpPr>
        <p:spPr>
          <a:xfrm>
            <a:off x="305991" y="2202418"/>
            <a:ext cx="7344600" cy="369300"/>
          </a:xfrm>
          <a:prstGeom prst="rect">
            <a:avLst/>
          </a:prstGeom>
          <a:noFill/>
          <a:ln>
            <a:noFill/>
          </a:ln>
        </p:spPr>
        <p:txBody>
          <a:bodyPr spcFirstLastPara="1" wrap="square" lIns="0" tIns="0" rIns="0" bIns="0" anchor="b" anchorCtr="0">
            <a:spAutoFit/>
          </a:bodyPr>
          <a:lstStyle>
            <a:lvl1pPr lvl="0" algn="l" rtl="0">
              <a:lnSpc>
                <a:spcPct val="100000"/>
              </a:lnSpc>
              <a:spcBef>
                <a:spcPts val="0"/>
              </a:spcBef>
              <a:spcAft>
                <a:spcPts val="0"/>
              </a:spcAft>
              <a:buClr>
                <a:schemeClr val="dk1"/>
              </a:buClr>
              <a:buSzPts val="2400"/>
              <a:buFont typeface="Arial"/>
              <a:buNone/>
              <a:defRPr sz="2400">
                <a:latin typeface="Arial"/>
                <a:ea typeface="Arial"/>
                <a:cs typeface="Arial"/>
                <a:sym typeface="Aria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152" name="Google Shape;152;p18"/>
          <p:cNvSpPr txBox="1">
            <a:spLocks noGrp="1"/>
          </p:cNvSpPr>
          <p:nvPr>
            <p:ph type="subTitle" idx="1"/>
          </p:nvPr>
        </p:nvSpPr>
        <p:spPr>
          <a:xfrm>
            <a:off x="305991" y="2571750"/>
            <a:ext cx="7344600" cy="369300"/>
          </a:xfrm>
          <a:prstGeom prst="rect">
            <a:avLst/>
          </a:prstGeom>
          <a:noFill/>
          <a:ln>
            <a:noFill/>
          </a:ln>
        </p:spPr>
        <p:txBody>
          <a:bodyPr spcFirstLastPara="1" wrap="square" lIns="0" tIns="0" rIns="0" bIns="0" anchor="t" anchorCtr="0">
            <a:spAutoFit/>
          </a:bodyPr>
          <a:lstStyle>
            <a:lvl1pPr lvl="0" algn="l" rtl="0">
              <a:lnSpc>
                <a:spcPct val="100000"/>
              </a:lnSpc>
              <a:spcBef>
                <a:spcPts val="0"/>
              </a:spcBef>
              <a:spcAft>
                <a:spcPts val="0"/>
              </a:spcAft>
              <a:buClr>
                <a:schemeClr val="dk1"/>
              </a:buClr>
              <a:buSzPts val="2400"/>
              <a:buFont typeface="Arial"/>
              <a:buNone/>
              <a:defRPr sz="2400">
                <a:latin typeface="Arial"/>
                <a:ea typeface="Arial"/>
                <a:cs typeface="Arial"/>
                <a:sym typeface="Arial"/>
              </a:defRPr>
            </a:lvl1pPr>
            <a:lvl2pPr lvl="1" algn="ctr" rtl="0">
              <a:lnSpc>
                <a:spcPct val="100000"/>
              </a:lnSpc>
              <a:spcBef>
                <a:spcPts val="600"/>
              </a:spcBef>
              <a:spcAft>
                <a:spcPts val="0"/>
              </a:spcAft>
              <a:buClr>
                <a:schemeClr val="dk1"/>
              </a:buClr>
              <a:buSzPts val="1500"/>
              <a:buNone/>
              <a:defRPr sz="1500"/>
            </a:lvl2pPr>
            <a:lvl3pPr lvl="2" algn="ctr" rtl="0">
              <a:lnSpc>
                <a:spcPct val="100000"/>
              </a:lnSpc>
              <a:spcBef>
                <a:spcPts val="600"/>
              </a:spcBef>
              <a:spcAft>
                <a:spcPts val="0"/>
              </a:spcAft>
              <a:buClr>
                <a:schemeClr val="dk1"/>
              </a:buClr>
              <a:buSzPts val="1400"/>
              <a:buNone/>
              <a:defRPr sz="1400"/>
            </a:lvl3pPr>
            <a:lvl4pPr lvl="3" algn="ctr" rtl="0">
              <a:lnSpc>
                <a:spcPct val="100000"/>
              </a:lnSpc>
              <a:spcBef>
                <a:spcPts val="600"/>
              </a:spcBef>
              <a:spcAft>
                <a:spcPts val="0"/>
              </a:spcAft>
              <a:buClr>
                <a:schemeClr val="dk1"/>
              </a:buClr>
              <a:buSzPts val="1200"/>
              <a:buNone/>
              <a:defRPr sz="1200"/>
            </a:lvl4pPr>
            <a:lvl5pPr lvl="4" algn="ctr" rtl="0">
              <a:lnSpc>
                <a:spcPct val="100000"/>
              </a:lnSpc>
              <a:spcBef>
                <a:spcPts val="600"/>
              </a:spcBef>
              <a:spcAft>
                <a:spcPts val="0"/>
              </a:spcAft>
              <a:buClr>
                <a:schemeClr val="dk1"/>
              </a:buClr>
              <a:buSzPts val="1200"/>
              <a:buNone/>
              <a:defRPr sz="1200"/>
            </a:lvl5pPr>
            <a:lvl6pPr lvl="5" algn="ctr" rtl="0">
              <a:lnSpc>
                <a:spcPct val="100000"/>
              </a:lnSpc>
              <a:spcBef>
                <a:spcPts val="600"/>
              </a:spcBef>
              <a:spcAft>
                <a:spcPts val="0"/>
              </a:spcAft>
              <a:buClr>
                <a:schemeClr val="dk1"/>
              </a:buClr>
              <a:buSzPts val="1200"/>
              <a:buNone/>
              <a:defRPr sz="1200"/>
            </a:lvl6pPr>
            <a:lvl7pPr lvl="6" algn="ctr" rtl="0">
              <a:lnSpc>
                <a:spcPct val="100000"/>
              </a:lnSpc>
              <a:spcBef>
                <a:spcPts val="600"/>
              </a:spcBef>
              <a:spcAft>
                <a:spcPts val="0"/>
              </a:spcAft>
              <a:buClr>
                <a:schemeClr val="dk1"/>
              </a:buClr>
              <a:buSzPts val="1200"/>
              <a:buNone/>
              <a:defRPr sz="1200"/>
            </a:lvl7pPr>
            <a:lvl8pPr lvl="7" algn="ctr" rtl="0">
              <a:lnSpc>
                <a:spcPct val="100000"/>
              </a:lnSpc>
              <a:spcBef>
                <a:spcPts val="600"/>
              </a:spcBef>
              <a:spcAft>
                <a:spcPts val="0"/>
              </a:spcAft>
              <a:buClr>
                <a:schemeClr val="dk1"/>
              </a:buClr>
              <a:buSzPts val="1200"/>
              <a:buNone/>
              <a:defRPr sz="1200"/>
            </a:lvl8pPr>
            <a:lvl9pPr lvl="8" algn="ctr" rtl="0">
              <a:lnSpc>
                <a:spcPct val="100000"/>
              </a:lnSpc>
              <a:spcBef>
                <a:spcPts val="600"/>
              </a:spcBef>
              <a:spcAft>
                <a:spcPts val="0"/>
              </a:spcAft>
              <a:buClr>
                <a:schemeClr val="dk1"/>
              </a:buClr>
              <a:buSzPts val="1200"/>
              <a:buNone/>
              <a:defRPr sz="1200"/>
            </a:lvl9pPr>
          </a:lstStyle>
          <a:p>
            <a:endParaRPr/>
          </a:p>
        </p:txBody>
      </p:sp>
      <p:sp>
        <p:nvSpPr>
          <p:cNvPr id="153" name="Google Shape;153;p18"/>
          <p:cNvSpPr/>
          <p:nvPr/>
        </p:nvSpPr>
        <p:spPr>
          <a:xfrm>
            <a:off x="305991" y="324000"/>
            <a:ext cx="1988241" cy="432000"/>
          </a:xfrm>
          <a:custGeom>
            <a:avLst/>
            <a:gdLst/>
            <a:ahLst/>
            <a:cxnLst/>
            <a:rect l="l" t="t" r="r" b="b"/>
            <a:pathLst>
              <a:path w="4584" h="996" extrusionOk="0">
                <a:moveTo>
                  <a:pt x="1232" y="330"/>
                </a:moveTo>
                <a:lnTo>
                  <a:pt x="1178" y="648"/>
                </a:lnTo>
                <a:lnTo>
                  <a:pt x="1055" y="648"/>
                </a:lnTo>
                <a:lnTo>
                  <a:pt x="1010" y="330"/>
                </a:lnTo>
                <a:lnTo>
                  <a:pt x="1010" y="12"/>
                </a:lnTo>
                <a:lnTo>
                  <a:pt x="1232" y="12"/>
                </a:lnTo>
                <a:lnTo>
                  <a:pt x="1232" y="330"/>
                </a:lnTo>
                <a:close/>
                <a:moveTo>
                  <a:pt x="1623" y="249"/>
                </a:moveTo>
                <a:lnTo>
                  <a:pt x="1569" y="249"/>
                </a:lnTo>
                <a:lnTo>
                  <a:pt x="1651" y="13"/>
                </a:lnTo>
                <a:lnTo>
                  <a:pt x="1715" y="13"/>
                </a:lnTo>
                <a:lnTo>
                  <a:pt x="1797" y="249"/>
                </a:lnTo>
                <a:lnTo>
                  <a:pt x="1743" y="249"/>
                </a:lnTo>
                <a:lnTo>
                  <a:pt x="1726" y="195"/>
                </a:lnTo>
                <a:lnTo>
                  <a:pt x="1641" y="195"/>
                </a:lnTo>
                <a:lnTo>
                  <a:pt x="1623" y="249"/>
                </a:lnTo>
                <a:close/>
                <a:moveTo>
                  <a:pt x="1653" y="156"/>
                </a:moveTo>
                <a:lnTo>
                  <a:pt x="1713" y="156"/>
                </a:lnTo>
                <a:lnTo>
                  <a:pt x="1684" y="67"/>
                </a:lnTo>
                <a:lnTo>
                  <a:pt x="1653" y="156"/>
                </a:lnTo>
                <a:close/>
                <a:moveTo>
                  <a:pt x="1874" y="252"/>
                </a:moveTo>
                <a:lnTo>
                  <a:pt x="1867" y="252"/>
                </a:lnTo>
                <a:lnTo>
                  <a:pt x="1861" y="252"/>
                </a:lnTo>
                <a:lnTo>
                  <a:pt x="1856" y="251"/>
                </a:lnTo>
                <a:lnTo>
                  <a:pt x="1850" y="249"/>
                </a:lnTo>
                <a:lnTo>
                  <a:pt x="1845" y="247"/>
                </a:lnTo>
                <a:lnTo>
                  <a:pt x="1840" y="245"/>
                </a:lnTo>
                <a:lnTo>
                  <a:pt x="1836" y="242"/>
                </a:lnTo>
                <a:lnTo>
                  <a:pt x="1832" y="239"/>
                </a:lnTo>
                <a:lnTo>
                  <a:pt x="1828" y="236"/>
                </a:lnTo>
                <a:lnTo>
                  <a:pt x="1824" y="232"/>
                </a:lnTo>
                <a:lnTo>
                  <a:pt x="1821" y="227"/>
                </a:lnTo>
                <a:lnTo>
                  <a:pt x="1820" y="225"/>
                </a:lnTo>
                <a:lnTo>
                  <a:pt x="1819" y="223"/>
                </a:lnTo>
                <a:lnTo>
                  <a:pt x="1817" y="218"/>
                </a:lnTo>
                <a:lnTo>
                  <a:pt x="1816" y="212"/>
                </a:lnTo>
                <a:lnTo>
                  <a:pt x="1815" y="206"/>
                </a:lnTo>
                <a:lnTo>
                  <a:pt x="1815" y="200"/>
                </a:lnTo>
                <a:lnTo>
                  <a:pt x="1815" y="190"/>
                </a:lnTo>
                <a:lnTo>
                  <a:pt x="1817" y="182"/>
                </a:lnTo>
                <a:lnTo>
                  <a:pt x="1818" y="178"/>
                </a:lnTo>
                <a:lnTo>
                  <a:pt x="1820" y="175"/>
                </a:lnTo>
                <a:lnTo>
                  <a:pt x="1824" y="169"/>
                </a:lnTo>
                <a:lnTo>
                  <a:pt x="1827" y="166"/>
                </a:lnTo>
                <a:lnTo>
                  <a:pt x="1829" y="163"/>
                </a:lnTo>
                <a:lnTo>
                  <a:pt x="1832" y="161"/>
                </a:lnTo>
                <a:lnTo>
                  <a:pt x="1835" y="159"/>
                </a:lnTo>
                <a:lnTo>
                  <a:pt x="1838" y="157"/>
                </a:lnTo>
                <a:lnTo>
                  <a:pt x="1841" y="155"/>
                </a:lnTo>
                <a:lnTo>
                  <a:pt x="1845" y="154"/>
                </a:lnTo>
                <a:lnTo>
                  <a:pt x="1849" y="152"/>
                </a:lnTo>
                <a:lnTo>
                  <a:pt x="1856" y="150"/>
                </a:lnTo>
                <a:lnTo>
                  <a:pt x="1864" y="148"/>
                </a:lnTo>
                <a:lnTo>
                  <a:pt x="1873" y="146"/>
                </a:lnTo>
                <a:lnTo>
                  <a:pt x="1881" y="145"/>
                </a:lnTo>
                <a:lnTo>
                  <a:pt x="1901" y="143"/>
                </a:lnTo>
                <a:lnTo>
                  <a:pt x="1908" y="142"/>
                </a:lnTo>
                <a:lnTo>
                  <a:pt x="1914" y="140"/>
                </a:lnTo>
                <a:lnTo>
                  <a:pt x="1918" y="139"/>
                </a:lnTo>
                <a:lnTo>
                  <a:pt x="1920" y="138"/>
                </a:lnTo>
                <a:lnTo>
                  <a:pt x="1922" y="136"/>
                </a:lnTo>
                <a:lnTo>
                  <a:pt x="1923" y="135"/>
                </a:lnTo>
                <a:lnTo>
                  <a:pt x="1923" y="133"/>
                </a:lnTo>
                <a:lnTo>
                  <a:pt x="1924" y="131"/>
                </a:lnTo>
                <a:lnTo>
                  <a:pt x="1924" y="129"/>
                </a:lnTo>
                <a:lnTo>
                  <a:pt x="1924" y="124"/>
                </a:lnTo>
                <a:lnTo>
                  <a:pt x="1922" y="119"/>
                </a:lnTo>
                <a:lnTo>
                  <a:pt x="1921" y="117"/>
                </a:lnTo>
                <a:lnTo>
                  <a:pt x="1920" y="115"/>
                </a:lnTo>
                <a:lnTo>
                  <a:pt x="1919" y="113"/>
                </a:lnTo>
                <a:lnTo>
                  <a:pt x="1917" y="112"/>
                </a:lnTo>
                <a:lnTo>
                  <a:pt x="1913" y="109"/>
                </a:lnTo>
                <a:lnTo>
                  <a:pt x="1909" y="107"/>
                </a:lnTo>
                <a:lnTo>
                  <a:pt x="1904" y="106"/>
                </a:lnTo>
                <a:lnTo>
                  <a:pt x="1898" y="106"/>
                </a:lnTo>
                <a:lnTo>
                  <a:pt x="1892" y="106"/>
                </a:lnTo>
                <a:lnTo>
                  <a:pt x="1886" y="107"/>
                </a:lnTo>
                <a:lnTo>
                  <a:pt x="1881" y="109"/>
                </a:lnTo>
                <a:lnTo>
                  <a:pt x="1877" y="112"/>
                </a:lnTo>
                <a:lnTo>
                  <a:pt x="1873" y="115"/>
                </a:lnTo>
                <a:lnTo>
                  <a:pt x="1870" y="118"/>
                </a:lnTo>
                <a:lnTo>
                  <a:pt x="1868" y="122"/>
                </a:lnTo>
                <a:lnTo>
                  <a:pt x="1867" y="124"/>
                </a:lnTo>
                <a:lnTo>
                  <a:pt x="1866" y="126"/>
                </a:lnTo>
                <a:lnTo>
                  <a:pt x="1821" y="123"/>
                </a:lnTo>
                <a:lnTo>
                  <a:pt x="1823" y="117"/>
                </a:lnTo>
                <a:lnTo>
                  <a:pt x="1825" y="111"/>
                </a:lnTo>
                <a:lnTo>
                  <a:pt x="1827" y="106"/>
                </a:lnTo>
                <a:lnTo>
                  <a:pt x="1830" y="101"/>
                </a:lnTo>
                <a:lnTo>
                  <a:pt x="1833" y="96"/>
                </a:lnTo>
                <a:lnTo>
                  <a:pt x="1837" y="92"/>
                </a:lnTo>
                <a:lnTo>
                  <a:pt x="1841" y="88"/>
                </a:lnTo>
                <a:lnTo>
                  <a:pt x="1846" y="84"/>
                </a:lnTo>
                <a:lnTo>
                  <a:pt x="1851" y="81"/>
                </a:lnTo>
                <a:lnTo>
                  <a:pt x="1857" y="78"/>
                </a:lnTo>
                <a:lnTo>
                  <a:pt x="1863" y="76"/>
                </a:lnTo>
                <a:lnTo>
                  <a:pt x="1869" y="74"/>
                </a:lnTo>
                <a:lnTo>
                  <a:pt x="1876" y="72"/>
                </a:lnTo>
                <a:lnTo>
                  <a:pt x="1883" y="71"/>
                </a:lnTo>
                <a:lnTo>
                  <a:pt x="1890" y="70"/>
                </a:lnTo>
                <a:lnTo>
                  <a:pt x="1898" y="70"/>
                </a:lnTo>
                <a:lnTo>
                  <a:pt x="1908" y="70"/>
                </a:lnTo>
                <a:lnTo>
                  <a:pt x="1917" y="72"/>
                </a:lnTo>
                <a:lnTo>
                  <a:pt x="1926" y="74"/>
                </a:lnTo>
                <a:lnTo>
                  <a:pt x="1935" y="76"/>
                </a:lnTo>
                <a:lnTo>
                  <a:pt x="1943" y="80"/>
                </a:lnTo>
                <a:lnTo>
                  <a:pt x="1947" y="82"/>
                </a:lnTo>
                <a:lnTo>
                  <a:pt x="1950" y="84"/>
                </a:lnTo>
                <a:lnTo>
                  <a:pt x="1957" y="90"/>
                </a:lnTo>
                <a:lnTo>
                  <a:pt x="1963" y="96"/>
                </a:lnTo>
                <a:lnTo>
                  <a:pt x="1965" y="99"/>
                </a:lnTo>
                <a:lnTo>
                  <a:pt x="1967" y="103"/>
                </a:lnTo>
                <a:lnTo>
                  <a:pt x="1969" y="107"/>
                </a:lnTo>
                <a:lnTo>
                  <a:pt x="1970" y="111"/>
                </a:lnTo>
                <a:lnTo>
                  <a:pt x="1972" y="115"/>
                </a:lnTo>
                <a:lnTo>
                  <a:pt x="1972" y="120"/>
                </a:lnTo>
                <a:lnTo>
                  <a:pt x="1973" y="125"/>
                </a:lnTo>
                <a:lnTo>
                  <a:pt x="1973" y="130"/>
                </a:lnTo>
                <a:lnTo>
                  <a:pt x="1973" y="249"/>
                </a:lnTo>
                <a:lnTo>
                  <a:pt x="1927" y="249"/>
                </a:lnTo>
                <a:lnTo>
                  <a:pt x="1927" y="225"/>
                </a:lnTo>
                <a:lnTo>
                  <a:pt x="1922" y="230"/>
                </a:lnTo>
                <a:lnTo>
                  <a:pt x="1917" y="236"/>
                </a:lnTo>
                <a:lnTo>
                  <a:pt x="1912" y="241"/>
                </a:lnTo>
                <a:lnTo>
                  <a:pt x="1906" y="245"/>
                </a:lnTo>
                <a:lnTo>
                  <a:pt x="1899" y="248"/>
                </a:lnTo>
                <a:lnTo>
                  <a:pt x="1891" y="250"/>
                </a:lnTo>
                <a:lnTo>
                  <a:pt x="1887" y="251"/>
                </a:lnTo>
                <a:lnTo>
                  <a:pt x="1883" y="252"/>
                </a:lnTo>
                <a:lnTo>
                  <a:pt x="1874" y="252"/>
                </a:lnTo>
                <a:close/>
                <a:moveTo>
                  <a:pt x="1888" y="219"/>
                </a:moveTo>
                <a:lnTo>
                  <a:pt x="1895" y="218"/>
                </a:lnTo>
                <a:lnTo>
                  <a:pt x="1902" y="216"/>
                </a:lnTo>
                <a:lnTo>
                  <a:pt x="1905" y="215"/>
                </a:lnTo>
                <a:lnTo>
                  <a:pt x="1908" y="213"/>
                </a:lnTo>
                <a:lnTo>
                  <a:pt x="1914" y="209"/>
                </a:lnTo>
                <a:lnTo>
                  <a:pt x="1916" y="207"/>
                </a:lnTo>
                <a:lnTo>
                  <a:pt x="1919" y="204"/>
                </a:lnTo>
                <a:lnTo>
                  <a:pt x="1922" y="199"/>
                </a:lnTo>
                <a:lnTo>
                  <a:pt x="1924" y="193"/>
                </a:lnTo>
                <a:lnTo>
                  <a:pt x="1924" y="189"/>
                </a:lnTo>
                <a:lnTo>
                  <a:pt x="1924" y="186"/>
                </a:lnTo>
                <a:lnTo>
                  <a:pt x="1924" y="167"/>
                </a:lnTo>
                <a:lnTo>
                  <a:pt x="1921" y="169"/>
                </a:lnTo>
                <a:lnTo>
                  <a:pt x="1915" y="171"/>
                </a:lnTo>
                <a:lnTo>
                  <a:pt x="1903" y="173"/>
                </a:lnTo>
                <a:lnTo>
                  <a:pt x="1890" y="175"/>
                </a:lnTo>
                <a:lnTo>
                  <a:pt x="1884" y="176"/>
                </a:lnTo>
                <a:lnTo>
                  <a:pt x="1879" y="178"/>
                </a:lnTo>
                <a:lnTo>
                  <a:pt x="1874" y="180"/>
                </a:lnTo>
                <a:lnTo>
                  <a:pt x="1870" y="182"/>
                </a:lnTo>
                <a:lnTo>
                  <a:pt x="1866" y="185"/>
                </a:lnTo>
                <a:lnTo>
                  <a:pt x="1864" y="189"/>
                </a:lnTo>
                <a:lnTo>
                  <a:pt x="1863" y="191"/>
                </a:lnTo>
                <a:lnTo>
                  <a:pt x="1862" y="193"/>
                </a:lnTo>
                <a:lnTo>
                  <a:pt x="1862" y="198"/>
                </a:lnTo>
                <a:lnTo>
                  <a:pt x="1862" y="203"/>
                </a:lnTo>
                <a:lnTo>
                  <a:pt x="1863" y="207"/>
                </a:lnTo>
                <a:lnTo>
                  <a:pt x="1865" y="209"/>
                </a:lnTo>
                <a:lnTo>
                  <a:pt x="1866" y="211"/>
                </a:lnTo>
                <a:lnTo>
                  <a:pt x="1869" y="213"/>
                </a:lnTo>
                <a:lnTo>
                  <a:pt x="1873" y="216"/>
                </a:lnTo>
                <a:lnTo>
                  <a:pt x="1875" y="217"/>
                </a:lnTo>
                <a:lnTo>
                  <a:pt x="1877" y="217"/>
                </a:lnTo>
                <a:lnTo>
                  <a:pt x="1882" y="218"/>
                </a:lnTo>
                <a:lnTo>
                  <a:pt x="1888" y="219"/>
                </a:lnTo>
                <a:close/>
                <a:moveTo>
                  <a:pt x="2063" y="249"/>
                </a:moveTo>
                <a:lnTo>
                  <a:pt x="2013" y="249"/>
                </a:lnTo>
                <a:lnTo>
                  <a:pt x="2013" y="13"/>
                </a:lnTo>
                <a:lnTo>
                  <a:pt x="2063" y="13"/>
                </a:lnTo>
                <a:lnTo>
                  <a:pt x="2063" y="249"/>
                </a:lnTo>
                <a:close/>
                <a:moveTo>
                  <a:pt x="2197" y="72"/>
                </a:moveTo>
                <a:lnTo>
                  <a:pt x="2197" y="109"/>
                </a:lnTo>
                <a:lnTo>
                  <a:pt x="2164" y="109"/>
                </a:lnTo>
                <a:lnTo>
                  <a:pt x="2164" y="195"/>
                </a:lnTo>
                <a:lnTo>
                  <a:pt x="2164" y="199"/>
                </a:lnTo>
                <a:lnTo>
                  <a:pt x="2165" y="203"/>
                </a:lnTo>
                <a:lnTo>
                  <a:pt x="2166" y="205"/>
                </a:lnTo>
                <a:lnTo>
                  <a:pt x="2167" y="206"/>
                </a:lnTo>
                <a:lnTo>
                  <a:pt x="2169" y="208"/>
                </a:lnTo>
                <a:lnTo>
                  <a:pt x="2171" y="210"/>
                </a:lnTo>
                <a:lnTo>
                  <a:pt x="2174" y="211"/>
                </a:lnTo>
                <a:lnTo>
                  <a:pt x="2177" y="212"/>
                </a:lnTo>
                <a:lnTo>
                  <a:pt x="2181" y="212"/>
                </a:lnTo>
                <a:lnTo>
                  <a:pt x="2188" y="211"/>
                </a:lnTo>
                <a:lnTo>
                  <a:pt x="2193" y="210"/>
                </a:lnTo>
                <a:lnTo>
                  <a:pt x="2201" y="247"/>
                </a:lnTo>
                <a:lnTo>
                  <a:pt x="2190" y="250"/>
                </a:lnTo>
                <a:lnTo>
                  <a:pt x="2183" y="251"/>
                </a:lnTo>
                <a:lnTo>
                  <a:pt x="2174" y="252"/>
                </a:lnTo>
                <a:lnTo>
                  <a:pt x="2168" y="252"/>
                </a:lnTo>
                <a:lnTo>
                  <a:pt x="2161" y="251"/>
                </a:lnTo>
                <a:lnTo>
                  <a:pt x="2156" y="250"/>
                </a:lnTo>
                <a:lnTo>
                  <a:pt x="2150" y="249"/>
                </a:lnTo>
                <a:lnTo>
                  <a:pt x="2145" y="248"/>
                </a:lnTo>
                <a:lnTo>
                  <a:pt x="2140" y="245"/>
                </a:lnTo>
                <a:lnTo>
                  <a:pt x="2135" y="243"/>
                </a:lnTo>
                <a:lnTo>
                  <a:pt x="2131" y="240"/>
                </a:lnTo>
                <a:lnTo>
                  <a:pt x="2127" y="237"/>
                </a:lnTo>
                <a:lnTo>
                  <a:pt x="2124" y="233"/>
                </a:lnTo>
                <a:lnTo>
                  <a:pt x="2121" y="229"/>
                </a:lnTo>
                <a:lnTo>
                  <a:pt x="2119" y="224"/>
                </a:lnTo>
                <a:lnTo>
                  <a:pt x="2117" y="219"/>
                </a:lnTo>
                <a:lnTo>
                  <a:pt x="2116" y="213"/>
                </a:lnTo>
                <a:lnTo>
                  <a:pt x="2115" y="208"/>
                </a:lnTo>
                <a:lnTo>
                  <a:pt x="2115" y="201"/>
                </a:lnTo>
                <a:lnTo>
                  <a:pt x="2115" y="109"/>
                </a:lnTo>
                <a:lnTo>
                  <a:pt x="2091" y="109"/>
                </a:lnTo>
                <a:lnTo>
                  <a:pt x="2091" y="72"/>
                </a:lnTo>
                <a:lnTo>
                  <a:pt x="2115" y="72"/>
                </a:lnTo>
                <a:lnTo>
                  <a:pt x="2115" y="30"/>
                </a:lnTo>
                <a:lnTo>
                  <a:pt x="2164" y="30"/>
                </a:lnTo>
                <a:lnTo>
                  <a:pt x="2164" y="72"/>
                </a:lnTo>
                <a:lnTo>
                  <a:pt x="2197" y="72"/>
                </a:lnTo>
                <a:close/>
                <a:moveTo>
                  <a:pt x="2304" y="253"/>
                </a:moveTo>
                <a:lnTo>
                  <a:pt x="2291" y="252"/>
                </a:lnTo>
                <a:lnTo>
                  <a:pt x="2285" y="251"/>
                </a:lnTo>
                <a:lnTo>
                  <a:pt x="2279" y="250"/>
                </a:lnTo>
                <a:lnTo>
                  <a:pt x="2268" y="246"/>
                </a:lnTo>
                <a:lnTo>
                  <a:pt x="2263" y="244"/>
                </a:lnTo>
                <a:lnTo>
                  <a:pt x="2258" y="241"/>
                </a:lnTo>
                <a:lnTo>
                  <a:pt x="2249" y="235"/>
                </a:lnTo>
                <a:lnTo>
                  <a:pt x="2245" y="231"/>
                </a:lnTo>
                <a:lnTo>
                  <a:pt x="2241" y="227"/>
                </a:lnTo>
                <a:lnTo>
                  <a:pt x="2234" y="219"/>
                </a:lnTo>
                <a:lnTo>
                  <a:pt x="2231" y="214"/>
                </a:lnTo>
                <a:lnTo>
                  <a:pt x="2228" y="209"/>
                </a:lnTo>
                <a:lnTo>
                  <a:pt x="2223" y="198"/>
                </a:lnTo>
                <a:lnTo>
                  <a:pt x="2221" y="193"/>
                </a:lnTo>
                <a:lnTo>
                  <a:pt x="2220" y="187"/>
                </a:lnTo>
                <a:lnTo>
                  <a:pt x="2219" y="181"/>
                </a:lnTo>
                <a:lnTo>
                  <a:pt x="2218" y="175"/>
                </a:lnTo>
                <a:lnTo>
                  <a:pt x="2218" y="168"/>
                </a:lnTo>
                <a:lnTo>
                  <a:pt x="2217" y="161"/>
                </a:lnTo>
                <a:lnTo>
                  <a:pt x="2218" y="155"/>
                </a:lnTo>
                <a:lnTo>
                  <a:pt x="2218" y="148"/>
                </a:lnTo>
                <a:lnTo>
                  <a:pt x="2219" y="142"/>
                </a:lnTo>
                <a:lnTo>
                  <a:pt x="2220" y="136"/>
                </a:lnTo>
                <a:lnTo>
                  <a:pt x="2223" y="124"/>
                </a:lnTo>
                <a:lnTo>
                  <a:pt x="2225" y="119"/>
                </a:lnTo>
                <a:lnTo>
                  <a:pt x="2228" y="114"/>
                </a:lnTo>
                <a:lnTo>
                  <a:pt x="2234" y="104"/>
                </a:lnTo>
                <a:lnTo>
                  <a:pt x="2237" y="99"/>
                </a:lnTo>
                <a:lnTo>
                  <a:pt x="2241" y="95"/>
                </a:lnTo>
                <a:lnTo>
                  <a:pt x="2245" y="91"/>
                </a:lnTo>
                <a:lnTo>
                  <a:pt x="2249" y="88"/>
                </a:lnTo>
                <a:lnTo>
                  <a:pt x="2253" y="85"/>
                </a:lnTo>
                <a:lnTo>
                  <a:pt x="2258" y="82"/>
                </a:lnTo>
                <a:lnTo>
                  <a:pt x="2263" y="79"/>
                </a:lnTo>
                <a:lnTo>
                  <a:pt x="2268" y="77"/>
                </a:lnTo>
                <a:lnTo>
                  <a:pt x="2274" y="75"/>
                </a:lnTo>
                <a:lnTo>
                  <a:pt x="2279" y="73"/>
                </a:lnTo>
                <a:lnTo>
                  <a:pt x="2285" y="72"/>
                </a:lnTo>
                <a:lnTo>
                  <a:pt x="2291" y="71"/>
                </a:lnTo>
                <a:lnTo>
                  <a:pt x="2304" y="70"/>
                </a:lnTo>
                <a:lnTo>
                  <a:pt x="2317" y="71"/>
                </a:lnTo>
                <a:lnTo>
                  <a:pt x="2323" y="72"/>
                </a:lnTo>
                <a:lnTo>
                  <a:pt x="2329" y="73"/>
                </a:lnTo>
                <a:lnTo>
                  <a:pt x="2340" y="77"/>
                </a:lnTo>
                <a:lnTo>
                  <a:pt x="2346" y="79"/>
                </a:lnTo>
                <a:lnTo>
                  <a:pt x="2351" y="82"/>
                </a:lnTo>
                <a:lnTo>
                  <a:pt x="2360" y="88"/>
                </a:lnTo>
                <a:lnTo>
                  <a:pt x="2364" y="91"/>
                </a:lnTo>
                <a:lnTo>
                  <a:pt x="2368" y="95"/>
                </a:lnTo>
                <a:lnTo>
                  <a:pt x="2375" y="104"/>
                </a:lnTo>
                <a:lnTo>
                  <a:pt x="2378" y="109"/>
                </a:lnTo>
                <a:lnTo>
                  <a:pt x="2381" y="114"/>
                </a:lnTo>
                <a:lnTo>
                  <a:pt x="2385" y="124"/>
                </a:lnTo>
                <a:lnTo>
                  <a:pt x="2387" y="130"/>
                </a:lnTo>
                <a:lnTo>
                  <a:pt x="2389" y="136"/>
                </a:lnTo>
                <a:lnTo>
                  <a:pt x="2390" y="142"/>
                </a:lnTo>
                <a:lnTo>
                  <a:pt x="2391" y="148"/>
                </a:lnTo>
                <a:lnTo>
                  <a:pt x="2391" y="155"/>
                </a:lnTo>
                <a:lnTo>
                  <a:pt x="2391" y="161"/>
                </a:lnTo>
                <a:lnTo>
                  <a:pt x="2391" y="168"/>
                </a:lnTo>
                <a:lnTo>
                  <a:pt x="2391" y="175"/>
                </a:lnTo>
                <a:lnTo>
                  <a:pt x="2390" y="181"/>
                </a:lnTo>
                <a:lnTo>
                  <a:pt x="2389" y="187"/>
                </a:lnTo>
                <a:lnTo>
                  <a:pt x="2385" y="198"/>
                </a:lnTo>
                <a:lnTo>
                  <a:pt x="2383" y="204"/>
                </a:lnTo>
                <a:lnTo>
                  <a:pt x="2381" y="209"/>
                </a:lnTo>
                <a:lnTo>
                  <a:pt x="2375" y="219"/>
                </a:lnTo>
                <a:lnTo>
                  <a:pt x="2372" y="223"/>
                </a:lnTo>
                <a:lnTo>
                  <a:pt x="2368" y="227"/>
                </a:lnTo>
                <a:lnTo>
                  <a:pt x="2364" y="231"/>
                </a:lnTo>
                <a:lnTo>
                  <a:pt x="2360" y="235"/>
                </a:lnTo>
                <a:lnTo>
                  <a:pt x="2355" y="238"/>
                </a:lnTo>
                <a:lnTo>
                  <a:pt x="2351" y="241"/>
                </a:lnTo>
                <a:lnTo>
                  <a:pt x="2346" y="244"/>
                </a:lnTo>
                <a:lnTo>
                  <a:pt x="2340" y="246"/>
                </a:lnTo>
                <a:lnTo>
                  <a:pt x="2335" y="248"/>
                </a:lnTo>
                <a:lnTo>
                  <a:pt x="2329" y="250"/>
                </a:lnTo>
                <a:lnTo>
                  <a:pt x="2323" y="251"/>
                </a:lnTo>
                <a:lnTo>
                  <a:pt x="2317" y="252"/>
                </a:lnTo>
                <a:lnTo>
                  <a:pt x="2304" y="253"/>
                </a:lnTo>
                <a:close/>
                <a:moveTo>
                  <a:pt x="2305" y="215"/>
                </a:moveTo>
                <a:lnTo>
                  <a:pt x="2309" y="214"/>
                </a:lnTo>
                <a:lnTo>
                  <a:pt x="2313" y="214"/>
                </a:lnTo>
                <a:lnTo>
                  <a:pt x="2317" y="212"/>
                </a:lnTo>
                <a:lnTo>
                  <a:pt x="2321" y="211"/>
                </a:lnTo>
                <a:lnTo>
                  <a:pt x="2324" y="209"/>
                </a:lnTo>
                <a:lnTo>
                  <a:pt x="2327" y="206"/>
                </a:lnTo>
                <a:lnTo>
                  <a:pt x="2330" y="203"/>
                </a:lnTo>
                <a:lnTo>
                  <a:pt x="2332" y="199"/>
                </a:lnTo>
                <a:lnTo>
                  <a:pt x="2334" y="195"/>
                </a:lnTo>
                <a:lnTo>
                  <a:pt x="2336" y="191"/>
                </a:lnTo>
                <a:lnTo>
                  <a:pt x="2338" y="187"/>
                </a:lnTo>
                <a:lnTo>
                  <a:pt x="2339" y="182"/>
                </a:lnTo>
                <a:lnTo>
                  <a:pt x="2341" y="172"/>
                </a:lnTo>
                <a:lnTo>
                  <a:pt x="2341" y="167"/>
                </a:lnTo>
                <a:lnTo>
                  <a:pt x="2342" y="161"/>
                </a:lnTo>
                <a:lnTo>
                  <a:pt x="2341" y="150"/>
                </a:lnTo>
                <a:lnTo>
                  <a:pt x="2339" y="140"/>
                </a:lnTo>
                <a:lnTo>
                  <a:pt x="2338" y="135"/>
                </a:lnTo>
                <a:lnTo>
                  <a:pt x="2336" y="131"/>
                </a:lnTo>
                <a:lnTo>
                  <a:pt x="2332" y="123"/>
                </a:lnTo>
                <a:lnTo>
                  <a:pt x="2330" y="119"/>
                </a:lnTo>
                <a:lnTo>
                  <a:pt x="2327" y="116"/>
                </a:lnTo>
                <a:lnTo>
                  <a:pt x="2324" y="113"/>
                </a:lnTo>
                <a:lnTo>
                  <a:pt x="2321" y="111"/>
                </a:lnTo>
                <a:lnTo>
                  <a:pt x="2317" y="110"/>
                </a:lnTo>
                <a:lnTo>
                  <a:pt x="2313" y="108"/>
                </a:lnTo>
                <a:lnTo>
                  <a:pt x="2309" y="108"/>
                </a:lnTo>
                <a:lnTo>
                  <a:pt x="2305" y="107"/>
                </a:lnTo>
                <a:lnTo>
                  <a:pt x="2300" y="108"/>
                </a:lnTo>
                <a:lnTo>
                  <a:pt x="2296" y="108"/>
                </a:lnTo>
                <a:lnTo>
                  <a:pt x="2292" y="110"/>
                </a:lnTo>
                <a:lnTo>
                  <a:pt x="2288" y="111"/>
                </a:lnTo>
                <a:lnTo>
                  <a:pt x="2285" y="113"/>
                </a:lnTo>
                <a:lnTo>
                  <a:pt x="2282" y="116"/>
                </a:lnTo>
                <a:lnTo>
                  <a:pt x="2279" y="119"/>
                </a:lnTo>
                <a:lnTo>
                  <a:pt x="2277" y="123"/>
                </a:lnTo>
                <a:lnTo>
                  <a:pt x="2272" y="131"/>
                </a:lnTo>
                <a:lnTo>
                  <a:pt x="2271" y="135"/>
                </a:lnTo>
                <a:lnTo>
                  <a:pt x="2270" y="140"/>
                </a:lnTo>
                <a:lnTo>
                  <a:pt x="2269" y="145"/>
                </a:lnTo>
                <a:lnTo>
                  <a:pt x="2268" y="150"/>
                </a:lnTo>
                <a:lnTo>
                  <a:pt x="2267" y="155"/>
                </a:lnTo>
                <a:lnTo>
                  <a:pt x="2267" y="161"/>
                </a:lnTo>
                <a:lnTo>
                  <a:pt x="2268" y="172"/>
                </a:lnTo>
                <a:lnTo>
                  <a:pt x="2270" y="182"/>
                </a:lnTo>
                <a:lnTo>
                  <a:pt x="2271" y="187"/>
                </a:lnTo>
                <a:lnTo>
                  <a:pt x="2272" y="191"/>
                </a:lnTo>
                <a:lnTo>
                  <a:pt x="2274" y="195"/>
                </a:lnTo>
                <a:lnTo>
                  <a:pt x="2277" y="199"/>
                </a:lnTo>
                <a:lnTo>
                  <a:pt x="2279" y="203"/>
                </a:lnTo>
                <a:lnTo>
                  <a:pt x="2282" y="206"/>
                </a:lnTo>
                <a:lnTo>
                  <a:pt x="2285" y="209"/>
                </a:lnTo>
                <a:lnTo>
                  <a:pt x="2288" y="211"/>
                </a:lnTo>
                <a:lnTo>
                  <a:pt x="2292" y="212"/>
                </a:lnTo>
                <a:lnTo>
                  <a:pt x="2296" y="214"/>
                </a:lnTo>
                <a:lnTo>
                  <a:pt x="2300" y="214"/>
                </a:lnTo>
                <a:lnTo>
                  <a:pt x="2305" y="215"/>
                </a:lnTo>
                <a:close/>
                <a:moveTo>
                  <a:pt x="2539" y="172"/>
                </a:moveTo>
                <a:lnTo>
                  <a:pt x="2430" y="172"/>
                </a:lnTo>
                <a:lnTo>
                  <a:pt x="2430" y="133"/>
                </a:lnTo>
                <a:lnTo>
                  <a:pt x="2539" y="133"/>
                </a:lnTo>
                <a:lnTo>
                  <a:pt x="2539" y="172"/>
                </a:lnTo>
                <a:close/>
                <a:moveTo>
                  <a:pt x="2603" y="315"/>
                </a:moveTo>
                <a:lnTo>
                  <a:pt x="2594" y="315"/>
                </a:lnTo>
                <a:lnTo>
                  <a:pt x="2586" y="314"/>
                </a:lnTo>
                <a:lnTo>
                  <a:pt x="2579" y="312"/>
                </a:lnTo>
                <a:lnTo>
                  <a:pt x="2573" y="310"/>
                </a:lnTo>
                <a:lnTo>
                  <a:pt x="2584" y="274"/>
                </a:lnTo>
                <a:lnTo>
                  <a:pt x="2590" y="275"/>
                </a:lnTo>
                <a:lnTo>
                  <a:pt x="2596" y="276"/>
                </a:lnTo>
                <a:lnTo>
                  <a:pt x="2601" y="276"/>
                </a:lnTo>
                <a:lnTo>
                  <a:pt x="2606" y="276"/>
                </a:lnTo>
                <a:lnTo>
                  <a:pt x="2608" y="275"/>
                </a:lnTo>
                <a:lnTo>
                  <a:pt x="2610" y="274"/>
                </a:lnTo>
                <a:lnTo>
                  <a:pt x="2614" y="271"/>
                </a:lnTo>
                <a:lnTo>
                  <a:pt x="2617" y="267"/>
                </a:lnTo>
                <a:lnTo>
                  <a:pt x="2620" y="262"/>
                </a:lnTo>
                <a:lnTo>
                  <a:pt x="2623" y="254"/>
                </a:lnTo>
                <a:lnTo>
                  <a:pt x="2559" y="72"/>
                </a:lnTo>
                <a:lnTo>
                  <a:pt x="2611" y="72"/>
                </a:lnTo>
                <a:lnTo>
                  <a:pt x="2647" y="202"/>
                </a:lnTo>
                <a:lnTo>
                  <a:pt x="2686" y="72"/>
                </a:lnTo>
                <a:lnTo>
                  <a:pt x="2738" y="72"/>
                </a:lnTo>
                <a:lnTo>
                  <a:pt x="2669" y="268"/>
                </a:lnTo>
                <a:lnTo>
                  <a:pt x="2665" y="278"/>
                </a:lnTo>
                <a:lnTo>
                  <a:pt x="2663" y="283"/>
                </a:lnTo>
                <a:lnTo>
                  <a:pt x="2660" y="287"/>
                </a:lnTo>
                <a:lnTo>
                  <a:pt x="2654" y="296"/>
                </a:lnTo>
                <a:lnTo>
                  <a:pt x="2646" y="302"/>
                </a:lnTo>
                <a:lnTo>
                  <a:pt x="2642" y="306"/>
                </a:lnTo>
                <a:lnTo>
                  <a:pt x="2638" y="308"/>
                </a:lnTo>
                <a:lnTo>
                  <a:pt x="2633" y="310"/>
                </a:lnTo>
                <a:lnTo>
                  <a:pt x="2628" y="312"/>
                </a:lnTo>
                <a:lnTo>
                  <a:pt x="2622" y="314"/>
                </a:lnTo>
                <a:lnTo>
                  <a:pt x="2616" y="315"/>
                </a:lnTo>
                <a:lnTo>
                  <a:pt x="2610" y="315"/>
                </a:lnTo>
                <a:lnTo>
                  <a:pt x="2603" y="315"/>
                </a:lnTo>
                <a:close/>
                <a:moveTo>
                  <a:pt x="2812" y="249"/>
                </a:moveTo>
                <a:lnTo>
                  <a:pt x="2763" y="249"/>
                </a:lnTo>
                <a:lnTo>
                  <a:pt x="2763" y="13"/>
                </a:lnTo>
                <a:lnTo>
                  <a:pt x="2812" y="13"/>
                </a:lnTo>
                <a:lnTo>
                  <a:pt x="2812" y="249"/>
                </a:lnTo>
                <a:close/>
                <a:moveTo>
                  <a:pt x="2877" y="50"/>
                </a:moveTo>
                <a:lnTo>
                  <a:pt x="2872" y="49"/>
                </a:lnTo>
                <a:lnTo>
                  <a:pt x="2867" y="48"/>
                </a:lnTo>
                <a:lnTo>
                  <a:pt x="2863" y="45"/>
                </a:lnTo>
                <a:lnTo>
                  <a:pt x="2859" y="42"/>
                </a:lnTo>
                <a:lnTo>
                  <a:pt x="2855" y="38"/>
                </a:lnTo>
                <a:lnTo>
                  <a:pt x="2853" y="34"/>
                </a:lnTo>
                <a:lnTo>
                  <a:pt x="2851" y="30"/>
                </a:lnTo>
                <a:lnTo>
                  <a:pt x="2851" y="25"/>
                </a:lnTo>
                <a:lnTo>
                  <a:pt x="2851" y="20"/>
                </a:lnTo>
                <a:lnTo>
                  <a:pt x="2853" y="15"/>
                </a:lnTo>
                <a:lnTo>
                  <a:pt x="2855" y="11"/>
                </a:lnTo>
                <a:lnTo>
                  <a:pt x="2859" y="7"/>
                </a:lnTo>
                <a:lnTo>
                  <a:pt x="2863" y="4"/>
                </a:lnTo>
                <a:lnTo>
                  <a:pt x="2867" y="2"/>
                </a:lnTo>
                <a:lnTo>
                  <a:pt x="2872" y="0"/>
                </a:lnTo>
                <a:lnTo>
                  <a:pt x="2877" y="0"/>
                </a:lnTo>
                <a:lnTo>
                  <a:pt x="2883" y="0"/>
                </a:lnTo>
                <a:lnTo>
                  <a:pt x="2887" y="2"/>
                </a:lnTo>
                <a:lnTo>
                  <a:pt x="2892" y="4"/>
                </a:lnTo>
                <a:lnTo>
                  <a:pt x="2896" y="7"/>
                </a:lnTo>
                <a:lnTo>
                  <a:pt x="2900" y="11"/>
                </a:lnTo>
                <a:lnTo>
                  <a:pt x="2902" y="15"/>
                </a:lnTo>
                <a:lnTo>
                  <a:pt x="2903" y="20"/>
                </a:lnTo>
                <a:lnTo>
                  <a:pt x="2904" y="25"/>
                </a:lnTo>
                <a:lnTo>
                  <a:pt x="2903" y="30"/>
                </a:lnTo>
                <a:lnTo>
                  <a:pt x="2902" y="34"/>
                </a:lnTo>
                <a:lnTo>
                  <a:pt x="2900" y="38"/>
                </a:lnTo>
                <a:lnTo>
                  <a:pt x="2896" y="42"/>
                </a:lnTo>
                <a:lnTo>
                  <a:pt x="2892" y="45"/>
                </a:lnTo>
                <a:lnTo>
                  <a:pt x="2887" y="48"/>
                </a:lnTo>
                <a:lnTo>
                  <a:pt x="2883" y="49"/>
                </a:lnTo>
                <a:lnTo>
                  <a:pt x="2877" y="50"/>
                </a:lnTo>
                <a:close/>
                <a:moveTo>
                  <a:pt x="2853" y="72"/>
                </a:moveTo>
                <a:lnTo>
                  <a:pt x="2902" y="72"/>
                </a:lnTo>
                <a:lnTo>
                  <a:pt x="2902" y="249"/>
                </a:lnTo>
                <a:lnTo>
                  <a:pt x="2853" y="249"/>
                </a:lnTo>
                <a:lnTo>
                  <a:pt x="2853" y="72"/>
                </a:lnTo>
                <a:close/>
                <a:moveTo>
                  <a:pt x="3023" y="253"/>
                </a:moveTo>
                <a:lnTo>
                  <a:pt x="3010" y="252"/>
                </a:lnTo>
                <a:lnTo>
                  <a:pt x="3003" y="251"/>
                </a:lnTo>
                <a:lnTo>
                  <a:pt x="2998" y="250"/>
                </a:lnTo>
                <a:lnTo>
                  <a:pt x="2986" y="246"/>
                </a:lnTo>
                <a:lnTo>
                  <a:pt x="2980" y="244"/>
                </a:lnTo>
                <a:lnTo>
                  <a:pt x="2975" y="241"/>
                </a:lnTo>
                <a:lnTo>
                  <a:pt x="2966" y="235"/>
                </a:lnTo>
                <a:lnTo>
                  <a:pt x="2962" y="231"/>
                </a:lnTo>
                <a:lnTo>
                  <a:pt x="2958" y="227"/>
                </a:lnTo>
                <a:lnTo>
                  <a:pt x="2951" y="219"/>
                </a:lnTo>
                <a:lnTo>
                  <a:pt x="2948" y="214"/>
                </a:lnTo>
                <a:lnTo>
                  <a:pt x="2945" y="209"/>
                </a:lnTo>
                <a:lnTo>
                  <a:pt x="2940" y="198"/>
                </a:lnTo>
                <a:lnTo>
                  <a:pt x="2939" y="193"/>
                </a:lnTo>
                <a:lnTo>
                  <a:pt x="2937" y="187"/>
                </a:lnTo>
                <a:lnTo>
                  <a:pt x="2936" y="181"/>
                </a:lnTo>
                <a:lnTo>
                  <a:pt x="2935" y="175"/>
                </a:lnTo>
                <a:lnTo>
                  <a:pt x="2935" y="168"/>
                </a:lnTo>
                <a:lnTo>
                  <a:pt x="2935" y="161"/>
                </a:lnTo>
                <a:lnTo>
                  <a:pt x="2935" y="155"/>
                </a:lnTo>
                <a:lnTo>
                  <a:pt x="2935" y="148"/>
                </a:lnTo>
                <a:lnTo>
                  <a:pt x="2936" y="142"/>
                </a:lnTo>
                <a:lnTo>
                  <a:pt x="2937" y="136"/>
                </a:lnTo>
                <a:lnTo>
                  <a:pt x="2940" y="124"/>
                </a:lnTo>
                <a:lnTo>
                  <a:pt x="2943" y="119"/>
                </a:lnTo>
                <a:lnTo>
                  <a:pt x="2945" y="114"/>
                </a:lnTo>
                <a:lnTo>
                  <a:pt x="2951" y="104"/>
                </a:lnTo>
                <a:lnTo>
                  <a:pt x="2954" y="99"/>
                </a:lnTo>
                <a:lnTo>
                  <a:pt x="2958" y="95"/>
                </a:lnTo>
                <a:lnTo>
                  <a:pt x="2962" y="91"/>
                </a:lnTo>
                <a:lnTo>
                  <a:pt x="2966" y="88"/>
                </a:lnTo>
                <a:lnTo>
                  <a:pt x="2970" y="85"/>
                </a:lnTo>
                <a:lnTo>
                  <a:pt x="2975" y="82"/>
                </a:lnTo>
                <a:lnTo>
                  <a:pt x="2980" y="79"/>
                </a:lnTo>
                <a:lnTo>
                  <a:pt x="2986" y="77"/>
                </a:lnTo>
                <a:lnTo>
                  <a:pt x="2992" y="75"/>
                </a:lnTo>
                <a:lnTo>
                  <a:pt x="2998" y="73"/>
                </a:lnTo>
                <a:lnTo>
                  <a:pt x="3003" y="72"/>
                </a:lnTo>
                <a:lnTo>
                  <a:pt x="3010" y="71"/>
                </a:lnTo>
                <a:lnTo>
                  <a:pt x="3023" y="70"/>
                </a:lnTo>
                <a:lnTo>
                  <a:pt x="3035" y="71"/>
                </a:lnTo>
                <a:lnTo>
                  <a:pt x="3042" y="72"/>
                </a:lnTo>
                <a:lnTo>
                  <a:pt x="3047" y="73"/>
                </a:lnTo>
                <a:lnTo>
                  <a:pt x="3059" y="77"/>
                </a:lnTo>
                <a:lnTo>
                  <a:pt x="3064" y="79"/>
                </a:lnTo>
                <a:lnTo>
                  <a:pt x="3069" y="82"/>
                </a:lnTo>
                <a:lnTo>
                  <a:pt x="3078" y="88"/>
                </a:lnTo>
                <a:lnTo>
                  <a:pt x="3082" y="91"/>
                </a:lnTo>
                <a:lnTo>
                  <a:pt x="3086" y="95"/>
                </a:lnTo>
                <a:lnTo>
                  <a:pt x="3093" y="104"/>
                </a:lnTo>
                <a:lnTo>
                  <a:pt x="3096" y="109"/>
                </a:lnTo>
                <a:lnTo>
                  <a:pt x="3099" y="114"/>
                </a:lnTo>
                <a:lnTo>
                  <a:pt x="3104" y="124"/>
                </a:lnTo>
                <a:lnTo>
                  <a:pt x="3105" y="130"/>
                </a:lnTo>
                <a:lnTo>
                  <a:pt x="3107" y="136"/>
                </a:lnTo>
                <a:lnTo>
                  <a:pt x="3108" y="142"/>
                </a:lnTo>
                <a:lnTo>
                  <a:pt x="3109" y="148"/>
                </a:lnTo>
                <a:lnTo>
                  <a:pt x="3109" y="155"/>
                </a:lnTo>
                <a:lnTo>
                  <a:pt x="3109" y="161"/>
                </a:lnTo>
                <a:lnTo>
                  <a:pt x="3109" y="168"/>
                </a:lnTo>
                <a:lnTo>
                  <a:pt x="3109" y="175"/>
                </a:lnTo>
                <a:lnTo>
                  <a:pt x="3108" y="181"/>
                </a:lnTo>
                <a:lnTo>
                  <a:pt x="3107" y="187"/>
                </a:lnTo>
                <a:lnTo>
                  <a:pt x="3104" y="198"/>
                </a:lnTo>
                <a:lnTo>
                  <a:pt x="3101" y="204"/>
                </a:lnTo>
                <a:lnTo>
                  <a:pt x="3099" y="209"/>
                </a:lnTo>
                <a:lnTo>
                  <a:pt x="3093" y="219"/>
                </a:lnTo>
                <a:lnTo>
                  <a:pt x="3090" y="223"/>
                </a:lnTo>
                <a:lnTo>
                  <a:pt x="3086" y="227"/>
                </a:lnTo>
                <a:lnTo>
                  <a:pt x="3082" y="231"/>
                </a:lnTo>
                <a:lnTo>
                  <a:pt x="3078" y="235"/>
                </a:lnTo>
                <a:lnTo>
                  <a:pt x="3074" y="238"/>
                </a:lnTo>
                <a:lnTo>
                  <a:pt x="3069" y="241"/>
                </a:lnTo>
                <a:lnTo>
                  <a:pt x="3064" y="244"/>
                </a:lnTo>
                <a:lnTo>
                  <a:pt x="3059" y="246"/>
                </a:lnTo>
                <a:lnTo>
                  <a:pt x="3053" y="248"/>
                </a:lnTo>
                <a:lnTo>
                  <a:pt x="3047" y="250"/>
                </a:lnTo>
                <a:lnTo>
                  <a:pt x="3042" y="251"/>
                </a:lnTo>
                <a:lnTo>
                  <a:pt x="3035" y="252"/>
                </a:lnTo>
                <a:lnTo>
                  <a:pt x="3023" y="253"/>
                </a:lnTo>
                <a:close/>
                <a:moveTo>
                  <a:pt x="3023" y="215"/>
                </a:moveTo>
                <a:lnTo>
                  <a:pt x="3027" y="214"/>
                </a:lnTo>
                <a:lnTo>
                  <a:pt x="3031" y="214"/>
                </a:lnTo>
                <a:lnTo>
                  <a:pt x="3035" y="212"/>
                </a:lnTo>
                <a:lnTo>
                  <a:pt x="3039" y="211"/>
                </a:lnTo>
                <a:lnTo>
                  <a:pt x="3042" y="209"/>
                </a:lnTo>
                <a:lnTo>
                  <a:pt x="3045" y="206"/>
                </a:lnTo>
                <a:lnTo>
                  <a:pt x="3048" y="203"/>
                </a:lnTo>
                <a:lnTo>
                  <a:pt x="3050" y="199"/>
                </a:lnTo>
                <a:lnTo>
                  <a:pt x="3052" y="195"/>
                </a:lnTo>
                <a:lnTo>
                  <a:pt x="3054" y="191"/>
                </a:lnTo>
                <a:lnTo>
                  <a:pt x="3056" y="187"/>
                </a:lnTo>
                <a:lnTo>
                  <a:pt x="3057" y="182"/>
                </a:lnTo>
                <a:lnTo>
                  <a:pt x="3059" y="172"/>
                </a:lnTo>
                <a:lnTo>
                  <a:pt x="3060" y="167"/>
                </a:lnTo>
                <a:lnTo>
                  <a:pt x="3060" y="161"/>
                </a:lnTo>
                <a:lnTo>
                  <a:pt x="3059" y="150"/>
                </a:lnTo>
                <a:lnTo>
                  <a:pt x="3057" y="140"/>
                </a:lnTo>
                <a:lnTo>
                  <a:pt x="3056" y="135"/>
                </a:lnTo>
                <a:lnTo>
                  <a:pt x="3054" y="131"/>
                </a:lnTo>
                <a:lnTo>
                  <a:pt x="3050" y="123"/>
                </a:lnTo>
                <a:lnTo>
                  <a:pt x="3048" y="119"/>
                </a:lnTo>
                <a:lnTo>
                  <a:pt x="3045" y="116"/>
                </a:lnTo>
                <a:lnTo>
                  <a:pt x="3042" y="113"/>
                </a:lnTo>
                <a:lnTo>
                  <a:pt x="3039" y="111"/>
                </a:lnTo>
                <a:lnTo>
                  <a:pt x="3035" y="110"/>
                </a:lnTo>
                <a:lnTo>
                  <a:pt x="3031" y="108"/>
                </a:lnTo>
                <a:lnTo>
                  <a:pt x="3027" y="108"/>
                </a:lnTo>
                <a:lnTo>
                  <a:pt x="3023" y="107"/>
                </a:lnTo>
                <a:lnTo>
                  <a:pt x="3018" y="108"/>
                </a:lnTo>
                <a:lnTo>
                  <a:pt x="3014" y="108"/>
                </a:lnTo>
                <a:lnTo>
                  <a:pt x="3010" y="110"/>
                </a:lnTo>
                <a:lnTo>
                  <a:pt x="3006" y="111"/>
                </a:lnTo>
                <a:lnTo>
                  <a:pt x="3003" y="113"/>
                </a:lnTo>
                <a:lnTo>
                  <a:pt x="3000" y="116"/>
                </a:lnTo>
                <a:lnTo>
                  <a:pt x="2997" y="119"/>
                </a:lnTo>
                <a:lnTo>
                  <a:pt x="2995" y="123"/>
                </a:lnTo>
                <a:lnTo>
                  <a:pt x="2991" y="131"/>
                </a:lnTo>
                <a:lnTo>
                  <a:pt x="2989" y="135"/>
                </a:lnTo>
                <a:lnTo>
                  <a:pt x="2988" y="140"/>
                </a:lnTo>
                <a:lnTo>
                  <a:pt x="2987" y="145"/>
                </a:lnTo>
                <a:lnTo>
                  <a:pt x="2986" y="150"/>
                </a:lnTo>
                <a:lnTo>
                  <a:pt x="2986" y="155"/>
                </a:lnTo>
                <a:lnTo>
                  <a:pt x="2985" y="161"/>
                </a:lnTo>
                <a:lnTo>
                  <a:pt x="2986" y="172"/>
                </a:lnTo>
                <a:lnTo>
                  <a:pt x="2988" y="182"/>
                </a:lnTo>
                <a:lnTo>
                  <a:pt x="2989" y="187"/>
                </a:lnTo>
                <a:lnTo>
                  <a:pt x="2991" y="191"/>
                </a:lnTo>
                <a:lnTo>
                  <a:pt x="2993" y="195"/>
                </a:lnTo>
                <a:lnTo>
                  <a:pt x="2995" y="199"/>
                </a:lnTo>
                <a:lnTo>
                  <a:pt x="2997" y="203"/>
                </a:lnTo>
                <a:lnTo>
                  <a:pt x="3000" y="206"/>
                </a:lnTo>
                <a:lnTo>
                  <a:pt x="3003" y="209"/>
                </a:lnTo>
                <a:lnTo>
                  <a:pt x="3006" y="211"/>
                </a:lnTo>
                <a:lnTo>
                  <a:pt x="3010" y="212"/>
                </a:lnTo>
                <a:lnTo>
                  <a:pt x="3014" y="214"/>
                </a:lnTo>
                <a:lnTo>
                  <a:pt x="3018" y="214"/>
                </a:lnTo>
                <a:lnTo>
                  <a:pt x="3023" y="215"/>
                </a:lnTo>
                <a:close/>
                <a:moveTo>
                  <a:pt x="3142" y="315"/>
                </a:moveTo>
                <a:lnTo>
                  <a:pt x="3142" y="72"/>
                </a:lnTo>
                <a:lnTo>
                  <a:pt x="3191" y="72"/>
                </a:lnTo>
                <a:lnTo>
                  <a:pt x="3191" y="102"/>
                </a:lnTo>
                <a:lnTo>
                  <a:pt x="3197" y="95"/>
                </a:lnTo>
                <a:lnTo>
                  <a:pt x="3202" y="87"/>
                </a:lnTo>
                <a:lnTo>
                  <a:pt x="3206" y="84"/>
                </a:lnTo>
                <a:lnTo>
                  <a:pt x="3209" y="81"/>
                </a:lnTo>
                <a:lnTo>
                  <a:pt x="3214" y="78"/>
                </a:lnTo>
                <a:lnTo>
                  <a:pt x="3218" y="75"/>
                </a:lnTo>
                <a:lnTo>
                  <a:pt x="3224" y="73"/>
                </a:lnTo>
                <a:lnTo>
                  <a:pt x="3227" y="72"/>
                </a:lnTo>
                <a:lnTo>
                  <a:pt x="3230" y="71"/>
                </a:lnTo>
                <a:lnTo>
                  <a:pt x="3236" y="70"/>
                </a:lnTo>
                <a:lnTo>
                  <a:pt x="3243" y="70"/>
                </a:lnTo>
                <a:lnTo>
                  <a:pt x="3253" y="71"/>
                </a:lnTo>
                <a:lnTo>
                  <a:pt x="3257" y="71"/>
                </a:lnTo>
                <a:lnTo>
                  <a:pt x="3262" y="73"/>
                </a:lnTo>
                <a:lnTo>
                  <a:pt x="3266" y="74"/>
                </a:lnTo>
                <a:lnTo>
                  <a:pt x="3270" y="76"/>
                </a:lnTo>
                <a:lnTo>
                  <a:pt x="3279" y="80"/>
                </a:lnTo>
                <a:lnTo>
                  <a:pt x="3283" y="83"/>
                </a:lnTo>
                <a:lnTo>
                  <a:pt x="3286" y="86"/>
                </a:lnTo>
                <a:lnTo>
                  <a:pt x="3290" y="89"/>
                </a:lnTo>
                <a:lnTo>
                  <a:pt x="3293" y="93"/>
                </a:lnTo>
                <a:lnTo>
                  <a:pt x="3297" y="97"/>
                </a:lnTo>
                <a:lnTo>
                  <a:pt x="3299" y="101"/>
                </a:lnTo>
                <a:lnTo>
                  <a:pt x="3302" y="106"/>
                </a:lnTo>
                <a:lnTo>
                  <a:pt x="3305" y="110"/>
                </a:lnTo>
                <a:lnTo>
                  <a:pt x="3307" y="116"/>
                </a:lnTo>
                <a:lnTo>
                  <a:pt x="3309" y="121"/>
                </a:lnTo>
                <a:lnTo>
                  <a:pt x="3311" y="127"/>
                </a:lnTo>
                <a:lnTo>
                  <a:pt x="3312" y="133"/>
                </a:lnTo>
                <a:lnTo>
                  <a:pt x="3313" y="140"/>
                </a:lnTo>
                <a:lnTo>
                  <a:pt x="3314" y="146"/>
                </a:lnTo>
                <a:lnTo>
                  <a:pt x="3314" y="154"/>
                </a:lnTo>
                <a:lnTo>
                  <a:pt x="3315" y="161"/>
                </a:lnTo>
                <a:lnTo>
                  <a:pt x="3314" y="175"/>
                </a:lnTo>
                <a:lnTo>
                  <a:pt x="3312" y="188"/>
                </a:lnTo>
                <a:lnTo>
                  <a:pt x="3311" y="194"/>
                </a:lnTo>
                <a:lnTo>
                  <a:pt x="3309" y="200"/>
                </a:lnTo>
                <a:lnTo>
                  <a:pt x="3307" y="206"/>
                </a:lnTo>
                <a:lnTo>
                  <a:pt x="3305" y="211"/>
                </a:lnTo>
                <a:lnTo>
                  <a:pt x="3303" y="216"/>
                </a:lnTo>
                <a:lnTo>
                  <a:pt x="3300" y="220"/>
                </a:lnTo>
                <a:lnTo>
                  <a:pt x="3297" y="225"/>
                </a:lnTo>
                <a:lnTo>
                  <a:pt x="3294" y="229"/>
                </a:lnTo>
                <a:lnTo>
                  <a:pt x="3287" y="236"/>
                </a:lnTo>
                <a:lnTo>
                  <a:pt x="3283" y="239"/>
                </a:lnTo>
                <a:lnTo>
                  <a:pt x="3279" y="242"/>
                </a:lnTo>
                <a:lnTo>
                  <a:pt x="3271" y="246"/>
                </a:lnTo>
                <a:lnTo>
                  <a:pt x="3267" y="248"/>
                </a:lnTo>
                <a:lnTo>
                  <a:pt x="3262" y="249"/>
                </a:lnTo>
                <a:lnTo>
                  <a:pt x="3253" y="251"/>
                </a:lnTo>
                <a:lnTo>
                  <a:pt x="3243" y="252"/>
                </a:lnTo>
                <a:lnTo>
                  <a:pt x="3236" y="252"/>
                </a:lnTo>
                <a:lnTo>
                  <a:pt x="3230" y="251"/>
                </a:lnTo>
                <a:lnTo>
                  <a:pt x="3224" y="249"/>
                </a:lnTo>
                <a:lnTo>
                  <a:pt x="3219" y="247"/>
                </a:lnTo>
                <a:lnTo>
                  <a:pt x="3214" y="245"/>
                </a:lnTo>
                <a:lnTo>
                  <a:pt x="3210" y="242"/>
                </a:lnTo>
                <a:lnTo>
                  <a:pt x="3208" y="240"/>
                </a:lnTo>
                <a:lnTo>
                  <a:pt x="3206" y="239"/>
                </a:lnTo>
                <a:lnTo>
                  <a:pt x="3203" y="235"/>
                </a:lnTo>
                <a:lnTo>
                  <a:pt x="3200" y="232"/>
                </a:lnTo>
                <a:lnTo>
                  <a:pt x="3197" y="228"/>
                </a:lnTo>
                <a:lnTo>
                  <a:pt x="3193" y="221"/>
                </a:lnTo>
                <a:lnTo>
                  <a:pt x="3191" y="315"/>
                </a:lnTo>
                <a:lnTo>
                  <a:pt x="3142" y="315"/>
                </a:lnTo>
                <a:close/>
                <a:moveTo>
                  <a:pt x="3190" y="161"/>
                </a:moveTo>
                <a:lnTo>
                  <a:pt x="3191" y="172"/>
                </a:lnTo>
                <a:lnTo>
                  <a:pt x="3193" y="182"/>
                </a:lnTo>
                <a:lnTo>
                  <a:pt x="3194" y="187"/>
                </a:lnTo>
                <a:lnTo>
                  <a:pt x="3196" y="191"/>
                </a:lnTo>
                <a:lnTo>
                  <a:pt x="3198" y="195"/>
                </a:lnTo>
                <a:lnTo>
                  <a:pt x="3200" y="199"/>
                </a:lnTo>
                <a:lnTo>
                  <a:pt x="3205" y="205"/>
                </a:lnTo>
                <a:lnTo>
                  <a:pt x="3208" y="207"/>
                </a:lnTo>
                <a:lnTo>
                  <a:pt x="3212" y="209"/>
                </a:lnTo>
                <a:lnTo>
                  <a:pt x="3215" y="211"/>
                </a:lnTo>
                <a:lnTo>
                  <a:pt x="3219" y="212"/>
                </a:lnTo>
                <a:lnTo>
                  <a:pt x="3223" y="213"/>
                </a:lnTo>
                <a:lnTo>
                  <a:pt x="3227" y="213"/>
                </a:lnTo>
                <a:lnTo>
                  <a:pt x="3232" y="213"/>
                </a:lnTo>
                <a:lnTo>
                  <a:pt x="3236" y="212"/>
                </a:lnTo>
                <a:lnTo>
                  <a:pt x="3240" y="211"/>
                </a:lnTo>
                <a:lnTo>
                  <a:pt x="3243" y="209"/>
                </a:lnTo>
                <a:lnTo>
                  <a:pt x="3247" y="207"/>
                </a:lnTo>
                <a:lnTo>
                  <a:pt x="3250" y="205"/>
                </a:lnTo>
                <a:lnTo>
                  <a:pt x="3253" y="202"/>
                </a:lnTo>
                <a:lnTo>
                  <a:pt x="3255" y="198"/>
                </a:lnTo>
                <a:lnTo>
                  <a:pt x="3259" y="191"/>
                </a:lnTo>
                <a:lnTo>
                  <a:pt x="3261" y="186"/>
                </a:lnTo>
                <a:lnTo>
                  <a:pt x="3262" y="182"/>
                </a:lnTo>
                <a:lnTo>
                  <a:pt x="3263" y="177"/>
                </a:lnTo>
                <a:lnTo>
                  <a:pt x="3264" y="172"/>
                </a:lnTo>
                <a:lnTo>
                  <a:pt x="3264" y="166"/>
                </a:lnTo>
                <a:lnTo>
                  <a:pt x="3265" y="161"/>
                </a:lnTo>
                <a:lnTo>
                  <a:pt x="3264" y="150"/>
                </a:lnTo>
                <a:lnTo>
                  <a:pt x="3262" y="140"/>
                </a:lnTo>
                <a:lnTo>
                  <a:pt x="3261" y="135"/>
                </a:lnTo>
                <a:lnTo>
                  <a:pt x="3259" y="131"/>
                </a:lnTo>
                <a:lnTo>
                  <a:pt x="3257" y="127"/>
                </a:lnTo>
                <a:lnTo>
                  <a:pt x="3255" y="123"/>
                </a:lnTo>
                <a:lnTo>
                  <a:pt x="3253" y="120"/>
                </a:lnTo>
                <a:lnTo>
                  <a:pt x="3250" y="117"/>
                </a:lnTo>
                <a:lnTo>
                  <a:pt x="3247" y="115"/>
                </a:lnTo>
                <a:lnTo>
                  <a:pt x="3243" y="113"/>
                </a:lnTo>
                <a:lnTo>
                  <a:pt x="3240" y="111"/>
                </a:lnTo>
                <a:lnTo>
                  <a:pt x="3236" y="110"/>
                </a:lnTo>
                <a:lnTo>
                  <a:pt x="3232" y="109"/>
                </a:lnTo>
                <a:lnTo>
                  <a:pt x="3227" y="109"/>
                </a:lnTo>
                <a:lnTo>
                  <a:pt x="3219" y="110"/>
                </a:lnTo>
                <a:lnTo>
                  <a:pt x="3215" y="111"/>
                </a:lnTo>
                <a:lnTo>
                  <a:pt x="3212" y="113"/>
                </a:lnTo>
                <a:lnTo>
                  <a:pt x="3208" y="115"/>
                </a:lnTo>
                <a:lnTo>
                  <a:pt x="3205" y="117"/>
                </a:lnTo>
                <a:lnTo>
                  <a:pt x="3202" y="120"/>
                </a:lnTo>
                <a:lnTo>
                  <a:pt x="3200" y="123"/>
                </a:lnTo>
                <a:lnTo>
                  <a:pt x="3196" y="131"/>
                </a:lnTo>
                <a:lnTo>
                  <a:pt x="3194" y="135"/>
                </a:lnTo>
                <a:lnTo>
                  <a:pt x="3193" y="139"/>
                </a:lnTo>
                <a:lnTo>
                  <a:pt x="3192" y="144"/>
                </a:lnTo>
                <a:lnTo>
                  <a:pt x="3191" y="150"/>
                </a:lnTo>
                <a:lnTo>
                  <a:pt x="3190" y="155"/>
                </a:lnTo>
                <a:lnTo>
                  <a:pt x="3190" y="161"/>
                </a:lnTo>
                <a:close/>
                <a:moveTo>
                  <a:pt x="3373" y="50"/>
                </a:moveTo>
                <a:lnTo>
                  <a:pt x="3368" y="49"/>
                </a:lnTo>
                <a:lnTo>
                  <a:pt x="3363" y="48"/>
                </a:lnTo>
                <a:lnTo>
                  <a:pt x="3358" y="45"/>
                </a:lnTo>
                <a:lnTo>
                  <a:pt x="3354" y="42"/>
                </a:lnTo>
                <a:lnTo>
                  <a:pt x="3351" y="38"/>
                </a:lnTo>
                <a:lnTo>
                  <a:pt x="3348" y="34"/>
                </a:lnTo>
                <a:lnTo>
                  <a:pt x="3347" y="30"/>
                </a:lnTo>
                <a:lnTo>
                  <a:pt x="3346" y="25"/>
                </a:lnTo>
                <a:lnTo>
                  <a:pt x="3347" y="20"/>
                </a:lnTo>
                <a:lnTo>
                  <a:pt x="3348" y="15"/>
                </a:lnTo>
                <a:lnTo>
                  <a:pt x="3351" y="11"/>
                </a:lnTo>
                <a:lnTo>
                  <a:pt x="3354" y="7"/>
                </a:lnTo>
                <a:lnTo>
                  <a:pt x="3358" y="4"/>
                </a:lnTo>
                <a:lnTo>
                  <a:pt x="3363" y="2"/>
                </a:lnTo>
                <a:lnTo>
                  <a:pt x="3368" y="0"/>
                </a:lnTo>
                <a:lnTo>
                  <a:pt x="3373" y="0"/>
                </a:lnTo>
                <a:lnTo>
                  <a:pt x="3378" y="0"/>
                </a:lnTo>
                <a:lnTo>
                  <a:pt x="3383" y="2"/>
                </a:lnTo>
                <a:lnTo>
                  <a:pt x="3387" y="4"/>
                </a:lnTo>
                <a:lnTo>
                  <a:pt x="3392" y="7"/>
                </a:lnTo>
                <a:lnTo>
                  <a:pt x="3395" y="11"/>
                </a:lnTo>
                <a:lnTo>
                  <a:pt x="3397" y="15"/>
                </a:lnTo>
                <a:lnTo>
                  <a:pt x="3399" y="20"/>
                </a:lnTo>
                <a:lnTo>
                  <a:pt x="3399" y="25"/>
                </a:lnTo>
                <a:lnTo>
                  <a:pt x="3399" y="30"/>
                </a:lnTo>
                <a:lnTo>
                  <a:pt x="3397" y="34"/>
                </a:lnTo>
                <a:lnTo>
                  <a:pt x="3395" y="38"/>
                </a:lnTo>
                <a:lnTo>
                  <a:pt x="3392" y="42"/>
                </a:lnTo>
                <a:lnTo>
                  <a:pt x="3387" y="45"/>
                </a:lnTo>
                <a:lnTo>
                  <a:pt x="3383" y="48"/>
                </a:lnTo>
                <a:lnTo>
                  <a:pt x="3378" y="49"/>
                </a:lnTo>
                <a:lnTo>
                  <a:pt x="3373" y="50"/>
                </a:lnTo>
                <a:close/>
                <a:moveTo>
                  <a:pt x="3348" y="72"/>
                </a:moveTo>
                <a:lnTo>
                  <a:pt x="3397" y="72"/>
                </a:lnTo>
                <a:lnTo>
                  <a:pt x="3397" y="249"/>
                </a:lnTo>
                <a:lnTo>
                  <a:pt x="3348" y="249"/>
                </a:lnTo>
                <a:lnTo>
                  <a:pt x="3348" y="72"/>
                </a:lnTo>
                <a:close/>
                <a:moveTo>
                  <a:pt x="3585" y="123"/>
                </a:moveTo>
                <a:lnTo>
                  <a:pt x="3540" y="126"/>
                </a:lnTo>
                <a:lnTo>
                  <a:pt x="3539" y="121"/>
                </a:lnTo>
                <a:lnTo>
                  <a:pt x="3537" y="118"/>
                </a:lnTo>
                <a:lnTo>
                  <a:pt x="3534" y="114"/>
                </a:lnTo>
                <a:lnTo>
                  <a:pt x="3531" y="111"/>
                </a:lnTo>
                <a:lnTo>
                  <a:pt x="3527" y="108"/>
                </a:lnTo>
                <a:lnTo>
                  <a:pt x="3522" y="106"/>
                </a:lnTo>
                <a:lnTo>
                  <a:pt x="3516" y="105"/>
                </a:lnTo>
                <a:lnTo>
                  <a:pt x="3510" y="105"/>
                </a:lnTo>
                <a:lnTo>
                  <a:pt x="3505" y="105"/>
                </a:lnTo>
                <a:lnTo>
                  <a:pt x="3500" y="106"/>
                </a:lnTo>
                <a:lnTo>
                  <a:pt x="3495" y="108"/>
                </a:lnTo>
                <a:lnTo>
                  <a:pt x="3491" y="110"/>
                </a:lnTo>
                <a:lnTo>
                  <a:pt x="3488" y="112"/>
                </a:lnTo>
                <a:lnTo>
                  <a:pt x="3485" y="115"/>
                </a:lnTo>
                <a:lnTo>
                  <a:pt x="3484" y="119"/>
                </a:lnTo>
                <a:lnTo>
                  <a:pt x="3483" y="122"/>
                </a:lnTo>
                <a:lnTo>
                  <a:pt x="3484" y="125"/>
                </a:lnTo>
                <a:lnTo>
                  <a:pt x="3485" y="128"/>
                </a:lnTo>
                <a:lnTo>
                  <a:pt x="3486" y="131"/>
                </a:lnTo>
                <a:lnTo>
                  <a:pt x="3488" y="133"/>
                </a:lnTo>
                <a:lnTo>
                  <a:pt x="3491" y="135"/>
                </a:lnTo>
                <a:lnTo>
                  <a:pt x="3495" y="137"/>
                </a:lnTo>
                <a:lnTo>
                  <a:pt x="3500" y="139"/>
                </a:lnTo>
                <a:lnTo>
                  <a:pt x="3506" y="140"/>
                </a:lnTo>
                <a:lnTo>
                  <a:pt x="3538" y="146"/>
                </a:lnTo>
                <a:lnTo>
                  <a:pt x="3544" y="148"/>
                </a:lnTo>
                <a:lnTo>
                  <a:pt x="3550" y="150"/>
                </a:lnTo>
                <a:lnTo>
                  <a:pt x="3555" y="151"/>
                </a:lnTo>
                <a:lnTo>
                  <a:pt x="3560" y="153"/>
                </a:lnTo>
                <a:lnTo>
                  <a:pt x="3569" y="158"/>
                </a:lnTo>
                <a:lnTo>
                  <a:pt x="3576" y="164"/>
                </a:lnTo>
                <a:lnTo>
                  <a:pt x="3579" y="167"/>
                </a:lnTo>
                <a:lnTo>
                  <a:pt x="3582" y="170"/>
                </a:lnTo>
                <a:lnTo>
                  <a:pt x="3584" y="174"/>
                </a:lnTo>
                <a:lnTo>
                  <a:pt x="3586" y="177"/>
                </a:lnTo>
                <a:lnTo>
                  <a:pt x="3588" y="185"/>
                </a:lnTo>
                <a:lnTo>
                  <a:pt x="3589" y="190"/>
                </a:lnTo>
                <a:lnTo>
                  <a:pt x="3589" y="194"/>
                </a:lnTo>
                <a:lnTo>
                  <a:pt x="3589" y="199"/>
                </a:lnTo>
                <a:lnTo>
                  <a:pt x="3588" y="203"/>
                </a:lnTo>
                <a:lnTo>
                  <a:pt x="3587" y="207"/>
                </a:lnTo>
                <a:lnTo>
                  <a:pt x="3586" y="211"/>
                </a:lnTo>
                <a:lnTo>
                  <a:pt x="3585" y="214"/>
                </a:lnTo>
                <a:lnTo>
                  <a:pt x="3583" y="218"/>
                </a:lnTo>
                <a:lnTo>
                  <a:pt x="3581" y="221"/>
                </a:lnTo>
                <a:lnTo>
                  <a:pt x="3579" y="225"/>
                </a:lnTo>
                <a:lnTo>
                  <a:pt x="3573" y="231"/>
                </a:lnTo>
                <a:lnTo>
                  <a:pt x="3567" y="236"/>
                </a:lnTo>
                <a:lnTo>
                  <a:pt x="3559" y="241"/>
                </a:lnTo>
                <a:lnTo>
                  <a:pt x="3551" y="245"/>
                </a:lnTo>
                <a:lnTo>
                  <a:pt x="3542" y="248"/>
                </a:lnTo>
                <a:lnTo>
                  <a:pt x="3532" y="251"/>
                </a:lnTo>
                <a:lnTo>
                  <a:pt x="3521" y="252"/>
                </a:lnTo>
                <a:lnTo>
                  <a:pt x="3510" y="253"/>
                </a:lnTo>
                <a:lnTo>
                  <a:pt x="3502" y="252"/>
                </a:lnTo>
                <a:lnTo>
                  <a:pt x="3494" y="252"/>
                </a:lnTo>
                <a:lnTo>
                  <a:pt x="3486" y="250"/>
                </a:lnTo>
                <a:lnTo>
                  <a:pt x="3479" y="249"/>
                </a:lnTo>
                <a:lnTo>
                  <a:pt x="3472" y="247"/>
                </a:lnTo>
                <a:lnTo>
                  <a:pt x="3466" y="244"/>
                </a:lnTo>
                <a:lnTo>
                  <a:pt x="3460" y="241"/>
                </a:lnTo>
                <a:lnTo>
                  <a:pt x="3454" y="238"/>
                </a:lnTo>
                <a:lnTo>
                  <a:pt x="3449" y="234"/>
                </a:lnTo>
                <a:lnTo>
                  <a:pt x="3445" y="230"/>
                </a:lnTo>
                <a:lnTo>
                  <a:pt x="3441" y="225"/>
                </a:lnTo>
                <a:lnTo>
                  <a:pt x="3437" y="221"/>
                </a:lnTo>
                <a:lnTo>
                  <a:pt x="3434" y="215"/>
                </a:lnTo>
                <a:lnTo>
                  <a:pt x="3432" y="210"/>
                </a:lnTo>
                <a:lnTo>
                  <a:pt x="3430" y="204"/>
                </a:lnTo>
                <a:lnTo>
                  <a:pt x="3429" y="198"/>
                </a:lnTo>
                <a:lnTo>
                  <a:pt x="3478" y="195"/>
                </a:lnTo>
                <a:lnTo>
                  <a:pt x="3480" y="200"/>
                </a:lnTo>
                <a:lnTo>
                  <a:pt x="3482" y="205"/>
                </a:lnTo>
                <a:lnTo>
                  <a:pt x="3485" y="209"/>
                </a:lnTo>
                <a:lnTo>
                  <a:pt x="3489" y="212"/>
                </a:lnTo>
                <a:lnTo>
                  <a:pt x="3493" y="214"/>
                </a:lnTo>
                <a:lnTo>
                  <a:pt x="3498" y="216"/>
                </a:lnTo>
                <a:lnTo>
                  <a:pt x="3504" y="217"/>
                </a:lnTo>
                <a:lnTo>
                  <a:pt x="3510" y="217"/>
                </a:lnTo>
                <a:lnTo>
                  <a:pt x="3516" y="217"/>
                </a:lnTo>
                <a:lnTo>
                  <a:pt x="3522" y="216"/>
                </a:lnTo>
                <a:lnTo>
                  <a:pt x="3527" y="214"/>
                </a:lnTo>
                <a:lnTo>
                  <a:pt x="3529" y="213"/>
                </a:lnTo>
                <a:lnTo>
                  <a:pt x="3531" y="212"/>
                </a:lnTo>
                <a:lnTo>
                  <a:pt x="3535" y="209"/>
                </a:lnTo>
                <a:lnTo>
                  <a:pt x="3537" y="206"/>
                </a:lnTo>
                <a:lnTo>
                  <a:pt x="3538" y="205"/>
                </a:lnTo>
                <a:lnTo>
                  <a:pt x="3539" y="203"/>
                </a:lnTo>
                <a:lnTo>
                  <a:pt x="3539" y="199"/>
                </a:lnTo>
                <a:lnTo>
                  <a:pt x="3539" y="196"/>
                </a:lnTo>
                <a:lnTo>
                  <a:pt x="3538" y="193"/>
                </a:lnTo>
                <a:lnTo>
                  <a:pt x="3536" y="191"/>
                </a:lnTo>
                <a:lnTo>
                  <a:pt x="3533" y="188"/>
                </a:lnTo>
                <a:lnTo>
                  <a:pt x="3530" y="186"/>
                </a:lnTo>
                <a:lnTo>
                  <a:pt x="3526" y="184"/>
                </a:lnTo>
                <a:lnTo>
                  <a:pt x="3522" y="183"/>
                </a:lnTo>
                <a:lnTo>
                  <a:pt x="3516" y="182"/>
                </a:lnTo>
                <a:lnTo>
                  <a:pt x="3486" y="176"/>
                </a:lnTo>
                <a:lnTo>
                  <a:pt x="3480" y="174"/>
                </a:lnTo>
                <a:lnTo>
                  <a:pt x="3474" y="173"/>
                </a:lnTo>
                <a:lnTo>
                  <a:pt x="3463" y="169"/>
                </a:lnTo>
                <a:lnTo>
                  <a:pt x="3459" y="166"/>
                </a:lnTo>
                <a:lnTo>
                  <a:pt x="3455" y="164"/>
                </a:lnTo>
                <a:lnTo>
                  <a:pt x="3451" y="161"/>
                </a:lnTo>
                <a:lnTo>
                  <a:pt x="3447" y="158"/>
                </a:lnTo>
                <a:lnTo>
                  <a:pt x="3444" y="155"/>
                </a:lnTo>
                <a:lnTo>
                  <a:pt x="3442" y="151"/>
                </a:lnTo>
                <a:lnTo>
                  <a:pt x="3440" y="147"/>
                </a:lnTo>
                <a:lnTo>
                  <a:pt x="3437" y="143"/>
                </a:lnTo>
                <a:lnTo>
                  <a:pt x="3435" y="139"/>
                </a:lnTo>
                <a:lnTo>
                  <a:pt x="3434" y="135"/>
                </a:lnTo>
                <a:lnTo>
                  <a:pt x="3434" y="130"/>
                </a:lnTo>
                <a:lnTo>
                  <a:pt x="3434" y="125"/>
                </a:lnTo>
                <a:lnTo>
                  <a:pt x="3434" y="119"/>
                </a:lnTo>
                <a:lnTo>
                  <a:pt x="3435" y="113"/>
                </a:lnTo>
                <a:lnTo>
                  <a:pt x="3437" y="107"/>
                </a:lnTo>
                <a:lnTo>
                  <a:pt x="3440" y="102"/>
                </a:lnTo>
                <a:lnTo>
                  <a:pt x="3443" y="97"/>
                </a:lnTo>
                <a:lnTo>
                  <a:pt x="3446" y="93"/>
                </a:lnTo>
                <a:lnTo>
                  <a:pt x="3450" y="89"/>
                </a:lnTo>
                <a:lnTo>
                  <a:pt x="3455" y="85"/>
                </a:lnTo>
                <a:lnTo>
                  <a:pt x="3460" y="81"/>
                </a:lnTo>
                <a:lnTo>
                  <a:pt x="3466" y="78"/>
                </a:lnTo>
                <a:lnTo>
                  <a:pt x="3472" y="76"/>
                </a:lnTo>
                <a:lnTo>
                  <a:pt x="3479" y="74"/>
                </a:lnTo>
                <a:lnTo>
                  <a:pt x="3482" y="73"/>
                </a:lnTo>
                <a:lnTo>
                  <a:pt x="3486" y="72"/>
                </a:lnTo>
                <a:lnTo>
                  <a:pt x="3493" y="71"/>
                </a:lnTo>
                <a:lnTo>
                  <a:pt x="3501" y="70"/>
                </a:lnTo>
                <a:lnTo>
                  <a:pt x="3510" y="70"/>
                </a:lnTo>
                <a:lnTo>
                  <a:pt x="3518" y="70"/>
                </a:lnTo>
                <a:lnTo>
                  <a:pt x="3525" y="71"/>
                </a:lnTo>
                <a:lnTo>
                  <a:pt x="3533" y="72"/>
                </a:lnTo>
                <a:lnTo>
                  <a:pt x="3540" y="74"/>
                </a:lnTo>
                <a:lnTo>
                  <a:pt x="3546" y="76"/>
                </a:lnTo>
                <a:lnTo>
                  <a:pt x="3552" y="78"/>
                </a:lnTo>
                <a:lnTo>
                  <a:pt x="3557" y="81"/>
                </a:lnTo>
                <a:lnTo>
                  <a:pt x="3562" y="84"/>
                </a:lnTo>
                <a:lnTo>
                  <a:pt x="3567" y="88"/>
                </a:lnTo>
                <a:lnTo>
                  <a:pt x="3571" y="92"/>
                </a:lnTo>
                <a:lnTo>
                  <a:pt x="3575" y="96"/>
                </a:lnTo>
                <a:lnTo>
                  <a:pt x="3578" y="101"/>
                </a:lnTo>
                <a:lnTo>
                  <a:pt x="3580" y="106"/>
                </a:lnTo>
                <a:lnTo>
                  <a:pt x="3582" y="111"/>
                </a:lnTo>
                <a:lnTo>
                  <a:pt x="3584" y="117"/>
                </a:lnTo>
                <a:lnTo>
                  <a:pt x="3585" y="123"/>
                </a:lnTo>
                <a:close/>
                <a:moveTo>
                  <a:pt x="3714" y="72"/>
                </a:moveTo>
                <a:lnTo>
                  <a:pt x="3714" y="109"/>
                </a:lnTo>
                <a:lnTo>
                  <a:pt x="3680" y="109"/>
                </a:lnTo>
                <a:lnTo>
                  <a:pt x="3680" y="195"/>
                </a:lnTo>
                <a:lnTo>
                  <a:pt x="3681" y="199"/>
                </a:lnTo>
                <a:lnTo>
                  <a:pt x="3682" y="203"/>
                </a:lnTo>
                <a:lnTo>
                  <a:pt x="3682" y="205"/>
                </a:lnTo>
                <a:lnTo>
                  <a:pt x="3683" y="206"/>
                </a:lnTo>
                <a:lnTo>
                  <a:pt x="3685" y="208"/>
                </a:lnTo>
                <a:lnTo>
                  <a:pt x="3687" y="210"/>
                </a:lnTo>
                <a:lnTo>
                  <a:pt x="3690" y="211"/>
                </a:lnTo>
                <a:lnTo>
                  <a:pt x="3693" y="212"/>
                </a:lnTo>
                <a:lnTo>
                  <a:pt x="3697" y="212"/>
                </a:lnTo>
                <a:lnTo>
                  <a:pt x="3704" y="211"/>
                </a:lnTo>
                <a:lnTo>
                  <a:pt x="3709" y="210"/>
                </a:lnTo>
                <a:lnTo>
                  <a:pt x="3717" y="247"/>
                </a:lnTo>
                <a:lnTo>
                  <a:pt x="3707" y="250"/>
                </a:lnTo>
                <a:lnTo>
                  <a:pt x="3699" y="251"/>
                </a:lnTo>
                <a:lnTo>
                  <a:pt x="3690" y="252"/>
                </a:lnTo>
                <a:lnTo>
                  <a:pt x="3684" y="252"/>
                </a:lnTo>
                <a:lnTo>
                  <a:pt x="3678" y="251"/>
                </a:lnTo>
                <a:lnTo>
                  <a:pt x="3672" y="250"/>
                </a:lnTo>
                <a:lnTo>
                  <a:pt x="3666" y="249"/>
                </a:lnTo>
                <a:lnTo>
                  <a:pt x="3661" y="248"/>
                </a:lnTo>
                <a:lnTo>
                  <a:pt x="3656" y="245"/>
                </a:lnTo>
                <a:lnTo>
                  <a:pt x="3652" y="243"/>
                </a:lnTo>
                <a:lnTo>
                  <a:pt x="3647" y="240"/>
                </a:lnTo>
                <a:lnTo>
                  <a:pt x="3644" y="237"/>
                </a:lnTo>
                <a:lnTo>
                  <a:pt x="3640" y="233"/>
                </a:lnTo>
                <a:lnTo>
                  <a:pt x="3638" y="229"/>
                </a:lnTo>
                <a:lnTo>
                  <a:pt x="3635" y="224"/>
                </a:lnTo>
                <a:lnTo>
                  <a:pt x="3634" y="219"/>
                </a:lnTo>
                <a:lnTo>
                  <a:pt x="3632" y="213"/>
                </a:lnTo>
                <a:lnTo>
                  <a:pt x="3632" y="208"/>
                </a:lnTo>
                <a:lnTo>
                  <a:pt x="3631" y="201"/>
                </a:lnTo>
                <a:lnTo>
                  <a:pt x="3631" y="109"/>
                </a:lnTo>
                <a:lnTo>
                  <a:pt x="3607" y="109"/>
                </a:lnTo>
                <a:lnTo>
                  <a:pt x="3607" y="72"/>
                </a:lnTo>
                <a:lnTo>
                  <a:pt x="3631" y="72"/>
                </a:lnTo>
                <a:lnTo>
                  <a:pt x="3631" y="30"/>
                </a:lnTo>
                <a:lnTo>
                  <a:pt x="3680" y="30"/>
                </a:lnTo>
                <a:lnTo>
                  <a:pt x="3680" y="72"/>
                </a:lnTo>
                <a:lnTo>
                  <a:pt x="3714" y="72"/>
                </a:lnTo>
                <a:close/>
                <a:moveTo>
                  <a:pt x="3821" y="253"/>
                </a:moveTo>
                <a:lnTo>
                  <a:pt x="3808" y="252"/>
                </a:lnTo>
                <a:lnTo>
                  <a:pt x="3801" y="251"/>
                </a:lnTo>
                <a:lnTo>
                  <a:pt x="3796" y="250"/>
                </a:lnTo>
                <a:lnTo>
                  <a:pt x="3784" y="246"/>
                </a:lnTo>
                <a:lnTo>
                  <a:pt x="3779" y="244"/>
                </a:lnTo>
                <a:lnTo>
                  <a:pt x="3774" y="241"/>
                </a:lnTo>
                <a:lnTo>
                  <a:pt x="3765" y="235"/>
                </a:lnTo>
                <a:lnTo>
                  <a:pt x="3761" y="231"/>
                </a:lnTo>
                <a:lnTo>
                  <a:pt x="3757" y="227"/>
                </a:lnTo>
                <a:lnTo>
                  <a:pt x="3750" y="219"/>
                </a:lnTo>
                <a:lnTo>
                  <a:pt x="3747" y="214"/>
                </a:lnTo>
                <a:lnTo>
                  <a:pt x="3744" y="209"/>
                </a:lnTo>
                <a:lnTo>
                  <a:pt x="3740" y="198"/>
                </a:lnTo>
                <a:lnTo>
                  <a:pt x="3738" y="193"/>
                </a:lnTo>
                <a:lnTo>
                  <a:pt x="3736" y="187"/>
                </a:lnTo>
                <a:lnTo>
                  <a:pt x="3735" y="181"/>
                </a:lnTo>
                <a:lnTo>
                  <a:pt x="3734" y="175"/>
                </a:lnTo>
                <a:lnTo>
                  <a:pt x="3734" y="168"/>
                </a:lnTo>
                <a:lnTo>
                  <a:pt x="3734" y="161"/>
                </a:lnTo>
                <a:lnTo>
                  <a:pt x="3734" y="155"/>
                </a:lnTo>
                <a:lnTo>
                  <a:pt x="3734" y="148"/>
                </a:lnTo>
                <a:lnTo>
                  <a:pt x="3735" y="142"/>
                </a:lnTo>
                <a:lnTo>
                  <a:pt x="3736" y="136"/>
                </a:lnTo>
                <a:lnTo>
                  <a:pt x="3740" y="124"/>
                </a:lnTo>
                <a:lnTo>
                  <a:pt x="3742" y="119"/>
                </a:lnTo>
                <a:lnTo>
                  <a:pt x="3744" y="114"/>
                </a:lnTo>
                <a:lnTo>
                  <a:pt x="3750" y="104"/>
                </a:lnTo>
                <a:lnTo>
                  <a:pt x="3753" y="99"/>
                </a:lnTo>
                <a:lnTo>
                  <a:pt x="3757" y="95"/>
                </a:lnTo>
                <a:lnTo>
                  <a:pt x="3761" y="91"/>
                </a:lnTo>
                <a:lnTo>
                  <a:pt x="3765" y="88"/>
                </a:lnTo>
                <a:lnTo>
                  <a:pt x="3770" y="85"/>
                </a:lnTo>
                <a:lnTo>
                  <a:pt x="3774" y="82"/>
                </a:lnTo>
                <a:lnTo>
                  <a:pt x="3779" y="79"/>
                </a:lnTo>
                <a:lnTo>
                  <a:pt x="3784" y="77"/>
                </a:lnTo>
                <a:lnTo>
                  <a:pt x="3790" y="75"/>
                </a:lnTo>
                <a:lnTo>
                  <a:pt x="3796" y="73"/>
                </a:lnTo>
                <a:lnTo>
                  <a:pt x="3801" y="72"/>
                </a:lnTo>
                <a:lnTo>
                  <a:pt x="3808" y="71"/>
                </a:lnTo>
                <a:lnTo>
                  <a:pt x="3821" y="70"/>
                </a:lnTo>
                <a:lnTo>
                  <a:pt x="3834" y="71"/>
                </a:lnTo>
                <a:lnTo>
                  <a:pt x="3840" y="72"/>
                </a:lnTo>
                <a:lnTo>
                  <a:pt x="3846" y="73"/>
                </a:lnTo>
                <a:lnTo>
                  <a:pt x="3857" y="77"/>
                </a:lnTo>
                <a:lnTo>
                  <a:pt x="3862" y="79"/>
                </a:lnTo>
                <a:lnTo>
                  <a:pt x="3867" y="82"/>
                </a:lnTo>
                <a:lnTo>
                  <a:pt x="3876" y="88"/>
                </a:lnTo>
                <a:lnTo>
                  <a:pt x="3880" y="91"/>
                </a:lnTo>
                <a:lnTo>
                  <a:pt x="3884" y="95"/>
                </a:lnTo>
                <a:lnTo>
                  <a:pt x="3891" y="104"/>
                </a:lnTo>
                <a:lnTo>
                  <a:pt x="3894" y="109"/>
                </a:lnTo>
                <a:lnTo>
                  <a:pt x="3897" y="114"/>
                </a:lnTo>
                <a:lnTo>
                  <a:pt x="3903" y="124"/>
                </a:lnTo>
                <a:lnTo>
                  <a:pt x="3904" y="130"/>
                </a:lnTo>
                <a:lnTo>
                  <a:pt x="3906" y="136"/>
                </a:lnTo>
                <a:lnTo>
                  <a:pt x="3907" y="142"/>
                </a:lnTo>
                <a:lnTo>
                  <a:pt x="3908" y="148"/>
                </a:lnTo>
                <a:lnTo>
                  <a:pt x="3908" y="155"/>
                </a:lnTo>
                <a:lnTo>
                  <a:pt x="3909" y="161"/>
                </a:lnTo>
                <a:lnTo>
                  <a:pt x="3908" y="168"/>
                </a:lnTo>
                <a:lnTo>
                  <a:pt x="3908" y="175"/>
                </a:lnTo>
                <a:lnTo>
                  <a:pt x="3907" y="181"/>
                </a:lnTo>
                <a:lnTo>
                  <a:pt x="3906" y="187"/>
                </a:lnTo>
                <a:lnTo>
                  <a:pt x="3903" y="198"/>
                </a:lnTo>
                <a:lnTo>
                  <a:pt x="3900" y="204"/>
                </a:lnTo>
                <a:lnTo>
                  <a:pt x="3897" y="209"/>
                </a:lnTo>
                <a:lnTo>
                  <a:pt x="3891" y="219"/>
                </a:lnTo>
                <a:lnTo>
                  <a:pt x="3888" y="223"/>
                </a:lnTo>
                <a:lnTo>
                  <a:pt x="3884" y="227"/>
                </a:lnTo>
                <a:lnTo>
                  <a:pt x="3880" y="231"/>
                </a:lnTo>
                <a:lnTo>
                  <a:pt x="3876" y="235"/>
                </a:lnTo>
                <a:lnTo>
                  <a:pt x="3872" y="238"/>
                </a:lnTo>
                <a:lnTo>
                  <a:pt x="3867" y="241"/>
                </a:lnTo>
                <a:lnTo>
                  <a:pt x="3862" y="244"/>
                </a:lnTo>
                <a:lnTo>
                  <a:pt x="3857" y="246"/>
                </a:lnTo>
                <a:lnTo>
                  <a:pt x="3851" y="248"/>
                </a:lnTo>
                <a:lnTo>
                  <a:pt x="3846" y="250"/>
                </a:lnTo>
                <a:lnTo>
                  <a:pt x="3840" y="251"/>
                </a:lnTo>
                <a:lnTo>
                  <a:pt x="3834" y="252"/>
                </a:lnTo>
                <a:lnTo>
                  <a:pt x="3821" y="253"/>
                </a:lnTo>
                <a:close/>
                <a:moveTo>
                  <a:pt x="3821" y="215"/>
                </a:moveTo>
                <a:lnTo>
                  <a:pt x="3825" y="214"/>
                </a:lnTo>
                <a:lnTo>
                  <a:pt x="3829" y="214"/>
                </a:lnTo>
                <a:lnTo>
                  <a:pt x="3833" y="212"/>
                </a:lnTo>
                <a:lnTo>
                  <a:pt x="3837" y="211"/>
                </a:lnTo>
                <a:lnTo>
                  <a:pt x="3840" y="209"/>
                </a:lnTo>
                <a:lnTo>
                  <a:pt x="3843" y="206"/>
                </a:lnTo>
                <a:lnTo>
                  <a:pt x="3846" y="203"/>
                </a:lnTo>
                <a:lnTo>
                  <a:pt x="3848" y="199"/>
                </a:lnTo>
                <a:lnTo>
                  <a:pt x="3851" y="195"/>
                </a:lnTo>
                <a:lnTo>
                  <a:pt x="3852" y="191"/>
                </a:lnTo>
                <a:lnTo>
                  <a:pt x="3854" y="187"/>
                </a:lnTo>
                <a:lnTo>
                  <a:pt x="3855" y="182"/>
                </a:lnTo>
                <a:lnTo>
                  <a:pt x="3857" y="172"/>
                </a:lnTo>
                <a:lnTo>
                  <a:pt x="3858" y="167"/>
                </a:lnTo>
                <a:lnTo>
                  <a:pt x="3858" y="161"/>
                </a:lnTo>
                <a:lnTo>
                  <a:pt x="3857" y="150"/>
                </a:lnTo>
                <a:lnTo>
                  <a:pt x="3855" y="140"/>
                </a:lnTo>
                <a:lnTo>
                  <a:pt x="3854" y="135"/>
                </a:lnTo>
                <a:lnTo>
                  <a:pt x="3852" y="131"/>
                </a:lnTo>
                <a:lnTo>
                  <a:pt x="3848" y="123"/>
                </a:lnTo>
                <a:lnTo>
                  <a:pt x="3846" y="119"/>
                </a:lnTo>
                <a:lnTo>
                  <a:pt x="3843" y="116"/>
                </a:lnTo>
                <a:lnTo>
                  <a:pt x="3840" y="113"/>
                </a:lnTo>
                <a:lnTo>
                  <a:pt x="3837" y="111"/>
                </a:lnTo>
                <a:lnTo>
                  <a:pt x="3833" y="110"/>
                </a:lnTo>
                <a:lnTo>
                  <a:pt x="3829" y="108"/>
                </a:lnTo>
                <a:lnTo>
                  <a:pt x="3825" y="108"/>
                </a:lnTo>
                <a:lnTo>
                  <a:pt x="3821" y="107"/>
                </a:lnTo>
                <a:lnTo>
                  <a:pt x="3816" y="108"/>
                </a:lnTo>
                <a:lnTo>
                  <a:pt x="3812" y="108"/>
                </a:lnTo>
                <a:lnTo>
                  <a:pt x="3808" y="110"/>
                </a:lnTo>
                <a:lnTo>
                  <a:pt x="3805" y="111"/>
                </a:lnTo>
                <a:lnTo>
                  <a:pt x="3801" y="113"/>
                </a:lnTo>
                <a:lnTo>
                  <a:pt x="3798" y="116"/>
                </a:lnTo>
                <a:lnTo>
                  <a:pt x="3795" y="119"/>
                </a:lnTo>
                <a:lnTo>
                  <a:pt x="3793" y="123"/>
                </a:lnTo>
                <a:lnTo>
                  <a:pt x="3789" y="131"/>
                </a:lnTo>
                <a:lnTo>
                  <a:pt x="3787" y="135"/>
                </a:lnTo>
                <a:lnTo>
                  <a:pt x="3786" y="140"/>
                </a:lnTo>
                <a:lnTo>
                  <a:pt x="3785" y="145"/>
                </a:lnTo>
                <a:lnTo>
                  <a:pt x="3784" y="150"/>
                </a:lnTo>
                <a:lnTo>
                  <a:pt x="3784" y="155"/>
                </a:lnTo>
                <a:lnTo>
                  <a:pt x="3783" y="161"/>
                </a:lnTo>
                <a:lnTo>
                  <a:pt x="3784" y="172"/>
                </a:lnTo>
                <a:lnTo>
                  <a:pt x="3786" y="182"/>
                </a:lnTo>
                <a:lnTo>
                  <a:pt x="3787" y="187"/>
                </a:lnTo>
                <a:lnTo>
                  <a:pt x="3789" y="191"/>
                </a:lnTo>
                <a:lnTo>
                  <a:pt x="3791" y="195"/>
                </a:lnTo>
                <a:lnTo>
                  <a:pt x="3793" y="199"/>
                </a:lnTo>
                <a:lnTo>
                  <a:pt x="3795" y="203"/>
                </a:lnTo>
                <a:lnTo>
                  <a:pt x="3798" y="206"/>
                </a:lnTo>
                <a:lnTo>
                  <a:pt x="3801" y="209"/>
                </a:lnTo>
                <a:lnTo>
                  <a:pt x="3805" y="211"/>
                </a:lnTo>
                <a:lnTo>
                  <a:pt x="3808" y="212"/>
                </a:lnTo>
                <a:lnTo>
                  <a:pt x="3812" y="214"/>
                </a:lnTo>
                <a:lnTo>
                  <a:pt x="3816" y="214"/>
                </a:lnTo>
                <a:lnTo>
                  <a:pt x="3821" y="215"/>
                </a:lnTo>
                <a:close/>
                <a:moveTo>
                  <a:pt x="1623" y="930"/>
                </a:moveTo>
                <a:lnTo>
                  <a:pt x="1569" y="930"/>
                </a:lnTo>
                <a:lnTo>
                  <a:pt x="1651" y="694"/>
                </a:lnTo>
                <a:lnTo>
                  <a:pt x="1715" y="694"/>
                </a:lnTo>
                <a:lnTo>
                  <a:pt x="1797" y="930"/>
                </a:lnTo>
                <a:lnTo>
                  <a:pt x="1743" y="930"/>
                </a:lnTo>
                <a:lnTo>
                  <a:pt x="1726" y="876"/>
                </a:lnTo>
                <a:lnTo>
                  <a:pt x="1641" y="876"/>
                </a:lnTo>
                <a:lnTo>
                  <a:pt x="1623" y="930"/>
                </a:lnTo>
                <a:close/>
                <a:moveTo>
                  <a:pt x="1653" y="837"/>
                </a:moveTo>
                <a:lnTo>
                  <a:pt x="1713" y="837"/>
                </a:lnTo>
                <a:lnTo>
                  <a:pt x="1684" y="748"/>
                </a:lnTo>
                <a:lnTo>
                  <a:pt x="1653" y="837"/>
                </a:lnTo>
                <a:close/>
                <a:moveTo>
                  <a:pt x="1874" y="933"/>
                </a:moveTo>
                <a:lnTo>
                  <a:pt x="1867" y="933"/>
                </a:lnTo>
                <a:lnTo>
                  <a:pt x="1861" y="932"/>
                </a:lnTo>
                <a:lnTo>
                  <a:pt x="1856" y="931"/>
                </a:lnTo>
                <a:lnTo>
                  <a:pt x="1850" y="930"/>
                </a:lnTo>
                <a:lnTo>
                  <a:pt x="1845" y="928"/>
                </a:lnTo>
                <a:lnTo>
                  <a:pt x="1840" y="926"/>
                </a:lnTo>
                <a:lnTo>
                  <a:pt x="1836" y="923"/>
                </a:lnTo>
                <a:lnTo>
                  <a:pt x="1832" y="920"/>
                </a:lnTo>
                <a:lnTo>
                  <a:pt x="1828" y="916"/>
                </a:lnTo>
                <a:lnTo>
                  <a:pt x="1824" y="913"/>
                </a:lnTo>
                <a:lnTo>
                  <a:pt x="1821" y="908"/>
                </a:lnTo>
                <a:lnTo>
                  <a:pt x="1820" y="906"/>
                </a:lnTo>
                <a:lnTo>
                  <a:pt x="1819" y="903"/>
                </a:lnTo>
                <a:lnTo>
                  <a:pt x="1817" y="898"/>
                </a:lnTo>
                <a:lnTo>
                  <a:pt x="1816" y="893"/>
                </a:lnTo>
                <a:lnTo>
                  <a:pt x="1815" y="887"/>
                </a:lnTo>
                <a:lnTo>
                  <a:pt x="1815" y="880"/>
                </a:lnTo>
                <a:lnTo>
                  <a:pt x="1815" y="871"/>
                </a:lnTo>
                <a:lnTo>
                  <a:pt x="1817" y="863"/>
                </a:lnTo>
                <a:lnTo>
                  <a:pt x="1818" y="859"/>
                </a:lnTo>
                <a:lnTo>
                  <a:pt x="1820" y="856"/>
                </a:lnTo>
                <a:lnTo>
                  <a:pt x="1824" y="849"/>
                </a:lnTo>
                <a:lnTo>
                  <a:pt x="1827" y="847"/>
                </a:lnTo>
                <a:lnTo>
                  <a:pt x="1829" y="844"/>
                </a:lnTo>
                <a:lnTo>
                  <a:pt x="1832" y="842"/>
                </a:lnTo>
                <a:lnTo>
                  <a:pt x="1835" y="840"/>
                </a:lnTo>
                <a:lnTo>
                  <a:pt x="1838" y="838"/>
                </a:lnTo>
                <a:lnTo>
                  <a:pt x="1841" y="836"/>
                </a:lnTo>
                <a:lnTo>
                  <a:pt x="1845" y="834"/>
                </a:lnTo>
                <a:lnTo>
                  <a:pt x="1849" y="833"/>
                </a:lnTo>
                <a:lnTo>
                  <a:pt x="1856" y="831"/>
                </a:lnTo>
                <a:lnTo>
                  <a:pt x="1864" y="829"/>
                </a:lnTo>
                <a:lnTo>
                  <a:pt x="1873" y="827"/>
                </a:lnTo>
                <a:lnTo>
                  <a:pt x="1881" y="826"/>
                </a:lnTo>
                <a:lnTo>
                  <a:pt x="1901" y="824"/>
                </a:lnTo>
                <a:lnTo>
                  <a:pt x="1908" y="822"/>
                </a:lnTo>
                <a:lnTo>
                  <a:pt x="1914" y="821"/>
                </a:lnTo>
                <a:lnTo>
                  <a:pt x="1918" y="820"/>
                </a:lnTo>
                <a:lnTo>
                  <a:pt x="1920" y="818"/>
                </a:lnTo>
                <a:lnTo>
                  <a:pt x="1922" y="817"/>
                </a:lnTo>
                <a:lnTo>
                  <a:pt x="1923" y="816"/>
                </a:lnTo>
                <a:lnTo>
                  <a:pt x="1923" y="814"/>
                </a:lnTo>
                <a:lnTo>
                  <a:pt x="1924" y="812"/>
                </a:lnTo>
                <a:lnTo>
                  <a:pt x="1924" y="810"/>
                </a:lnTo>
                <a:lnTo>
                  <a:pt x="1924" y="805"/>
                </a:lnTo>
                <a:lnTo>
                  <a:pt x="1922" y="800"/>
                </a:lnTo>
                <a:lnTo>
                  <a:pt x="1921" y="798"/>
                </a:lnTo>
                <a:lnTo>
                  <a:pt x="1920" y="796"/>
                </a:lnTo>
                <a:lnTo>
                  <a:pt x="1919" y="794"/>
                </a:lnTo>
                <a:lnTo>
                  <a:pt x="1917" y="793"/>
                </a:lnTo>
                <a:lnTo>
                  <a:pt x="1913" y="790"/>
                </a:lnTo>
                <a:lnTo>
                  <a:pt x="1909" y="788"/>
                </a:lnTo>
                <a:lnTo>
                  <a:pt x="1904" y="787"/>
                </a:lnTo>
                <a:lnTo>
                  <a:pt x="1898" y="787"/>
                </a:lnTo>
                <a:lnTo>
                  <a:pt x="1892" y="787"/>
                </a:lnTo>
                <a:lnTo>
                  <a:pt x="1886" y="788"/>
                </a:lnTo>
                <a:lnTo>
                  <a:pt x="1881" y="790"/>
                </a:lnTo>
                <a:lnTo>
                  <a:pt x="1877" y="792"/>
                </a:lnTo>
                <a:lnTo>
                  <a:pt x="1873" y="795"/>
                </a:lnTo>
                <a:lnTo>
                  <a:pt x="1870" y="799"/>
                </a:lnTo>
                <a:lnTo>
                  <a:pt x="1868" y="803"/>
                </a:lnTo>
                <a:lnTo>
                  <a:pt x="1867" y="805"/>
                </a:lnTo>
                <a:lnTo>
                  <a:pt x="1866" y="807"/>
                </a:lnTo>
                <a:lnTo>
                  <a:pt x="1821" y="803"/>
                </a:lnTo>
                <a:lnTo>
                  <a:pt x="1823" y="797"/>
                </a:lnTo>
                <a:lnTo>
                  <a:pt x="1825" y="792"/>
                </a:lnTo>
                <a:lnTo>
                  <a:pt x="1827" y="787"/>
                </a:lnTo>
                <a:lnTo>
                  <a:pt x="1830" y="782"/>
                </a:lnTo>
                <a:lnTo>
                  <a:pt x="1833" y="777"/>
                </a:lnTo>
                <a:lnTo>
                  <a:pt x="1837" y="773"/>
                </a:lnTo>
                <a:lnTo>
                  <a:pt x="1841" y="769"/>
                </a:lnTo>
                <a:lnTo>
                  <a:pt x="1846" y="765"/>
                </a:lnTo>
                <a:lnTo>
                  <a:pt x="1851" y="762"/>
                </a:lnTo>
                <a:lnTo>
                  <a:pt x="1857" y="759"/>
                </a:lnTo>
                <a:lnTo>
                  <a:pt x="1863" y="756"/>
                </a:lnTo>
                <a:lnTo>
                  <a:pt x="1869" y="754"/>
                </a:lnTo>
                <a:lnTo>
                  <a:pt x="1876" y="753"/>
                </a:lnTo>
                <a:lnTo>
                  <a:pt x="1883" y="752"/>
                </a:lnTo>
                <a:lnTo>
                  <a:pt x="1890" y="751"/>
                </a:lnTo>
                <a:lnTo>
                  <a:pt x="1898" y="751"/>
                </a:lnTo>
                <a:lnTo>
                  <a:pt x="1908" y="751"/>
                </a:lnTo>
                <a:lnTo>
                  <a:pt x="1917" y="752"/>
                </a:lnTo>
                <a:lnTo>
                  <a:pt x="1926" y="754"/>
                </a:lnTo>
                <a:lnTo>
                  <a:pt x="1935" y="757"/>
                </a:lnTo>
                <a:lnTo>
                  <a:pt x="1943" y="761"/>
                </a:lnTo>
                <a:lnTo>
                  <a:pt x="1947" y="763"/>
                </a:lnTo>
                <a:lnTo>
                  <a:pt x="1950" y="765"/>
                </a:lnTo>
                <a:lnTo>
                  <a:pt x="1957" y="770"/>
                </a:lnTo>
                <a:lnTo>
                  <a:pt x="1963" y="776"/>
                </a:lnTo>
                <a:lnTo>
                  <a:pt x="1965" y="780"/>
                </a:lnTo>
                <a:lnTo>
                  <a:pt x="1967" y="784"/>
                </a:lnTo>
                <a:lnTo>
                  <a:pt x="1969" y="787"/>
                </a:lnTo>
                <a:lnTo>
                  <a:pt x="1970" y="792"/>
                </a:lnTo>
                <a:lnTo>
                  <a:pt x="1972" y="796"/>
                </a:lnTo>
                <a:lnTo>
                  <a:pt x="1972" y="801"/>
                </a:lnTo>
                <a:lnTo>
                  <a:pt x="1973" y="806"/>
                </a:lnTo>
                <a:lnTo>
                  <a:pt x="1973" y="811"/>
                </a:lnTo>
                <a:lnTo>
                  <a:pt x="1973" y="930"/>
                </a:lnTo>
                <a:lnTo>
                  <a:pt x="1927" y="930"/>
                </a:lnTo>
                <a:lnTo>
                  <a:pt x="1927" y="905"/>
                </a:lnTo>
                <a:lnTo>
                  <a:pt x="1922" y="911"/>
                </a:lnTo>
                <a:lnTo>
                  <a:pt x="1917" y="917"/>
                </a:lnTo>
                <a:lnTo>
                  <a:pt x="1912" y="921"/>
                </a:lnTo>
                <a:lnTo>
                  <a:pt x="1906" y="925"/>
                </a:lnTo>
                <a:lnTo>
                  <a:pt x="1899" y="929"/>
                </a:lnTo>
                <a:lnTo>
                  <a:pt x="1891" y="931"/>
                </a:lnTo>
                <a:lnTo>
                  <a:pt x="1887" y="932"/>
                </a:lnTo>
                <a:lnTo>
                  <a:pt x="1883" y="933"/>
                </a:lnTo>
                <a:lnTo>
                  <a:pt x="1874" y="933"/>
                </a:lnTo>
                <a:close/>
                <a:moveTo>
                  <a:pt x="1888" y="899"/>
                </a:moveTo>
                <a:lnTo>
                  <a:pt x="1895" y="899"/>
                </a:lnTo>
                <a:lnTo>
                  <a:pt x="1902" y="897"/>
                </a:lnTo>
                <a:lnTo>
                  <a:pt x="1905" y="896"/>
                </a:lnTo>
                <a:lnTo>
                  <a:pt x="1908" y="894"/>
                </a:lnTo>
                <a:lnTo>
                  <a:pt x="1914" y="890"/>
                </a:lnTo>
                <a:lnTo>
                  <a:pt x="1916" y="888"/>
                </a:lnTo>
                <a:lnTo>
                  <a:pt x="1919" y="885"/>
                </a:lnTo>
                <a:lnTo>
                  <a:pt x="1922" y="879"/>
                </a:lnTo>
                <a:lnTo>
                  <a:pt x="1924" y="873"/>
                </a:lnTo>
                <a:lnTo>
                  <a:pt x="1924" y="870"/>
                </a:lnTo>
                <a:lnTo>
                  <a:pt x="1924" y="867"/>
                </a:lnTo>
                <a:lnTo>
                  <a:pt x="1924" y="848"/>
                </a:lnTo>
                <a:lnTo>
                  <a:pt x="1921" y="850"/>
                </a:lnTo>
                <a:lnTo>
                  <a:pt x="1915" y="851"/>
                </a:lnTo>
                <a:lnTo>
                  <a:pt x="1903" y="854"/>
                </a:lnTo>
                <a:lnTo>
                  <a:pt x="1890" y="856"/>
                </a:lnTo>
                <a:lnTo>
                  <a:pt x="1884" y="857"/>
                </a:lnTo>
                <a:lnTo>
                  <a:pt x="1879" y="859"/>
                </a:lnTo>
                <a:lnTo>
                  <a:pt x="1874" y="861"/>
                </a:lnTo>
                <a:lnTo>
                  <a:pt x="1870" y="863"/>
                </a:lnTo>
                <a:lnTo>
                  <a:pt x="1866" y="866"/>
                </a:lnTo>
                <a:lnTo>
                  <a:pt x="1864" y="870"/>
                </a:lnTo>
                <a:lnTo>
                  <a:pt x="1863" y="872"/>
                </a:lnTo>
                <a:lnTo>
                  <a:pt x="1862" y="874"/>
                </a:lnTo>
                <a:lnTo>
                  <a:pt x="1862" y="879"/>
                </a:lnTo>
                <a:lnTo>
                  <a:pt x="1862" y="884"/>
                </a:lnTo>
                <a:lnTo>
                  <a:pt x="1863" y="888"/>
                </a:lnTo>
                <a:lnTo>
                  <a:pt x="1865" y="890"/>
                </a:lnTo>
                <a:lnTo>
                  <a:pt x="1866" y="891"/>
                </a:lnTo>
                <a:lnTo>
                  <a:pt x="1869" y="894"/>
                </a:lnTo>
                <a:lnTo>
                  <a:pt x="1873" y="896"/>
                </a:lnTo>
                <a:lnTo>
                  <a:pt x="1875" y="897"/>
                </a:lnTo>
                <a:lnTo>
                  <a:pt x="1877" y="898"/>
                </a:lnTo>
                <a:lnTo>
                  <a:pt x="1882" y="899"/>
                </a:lnTo>
                <a:lnTo>
                  <a:pt x="1888" y="899"/>
                </a:lnTo>
                <a:close/>
                <a:moveTo>
                  <a:pt x="2063" y="930"/>
                </a:moveTo>
                <a:lnTo>
                  <a:pt x="2013" y="930"/>
                </a:lnTo>
                <a:lnTo>
                  <a:pt x="2013" y="694"/>
                </a:lnTo>
                <a:lnTo>
                  <a:pt x="2063" y="694"/>
                </a:lnTo>
                <a:lnTo>
                  <a:pt x="2063" y="930"/>
                </a:lnTo>
                <a:close/>
                <a:moveTo>
                  <a:pt x="2197" y="753"/>
                </a:moveTo>
                <a:lnTo>
                  <a:pt x="2197" y="790"/>
                </a:lnTo>
                <a:lnTo>
                  <a:pt x="2164" y="790"/>
                </a:lnTo>
                <a:lnTo>
                  <a:pt x="2164" y="876"/>
                </a:lnTo>
                <a:lnTo>
                  <a:pt x="2164" y="880"/>
                </a:lnTo>
                <a:lnTo>
                  <a:pt x="2165" y="884"/>
                </a:lnTo>
                <a:lnTo>
                  <a:pt x="2166" y="886"/>
                </a:lnTo>
                <a:lnTo>
                  <a:pt x="2167" y="887"/>
                </a:lnTo>
                <a:lnTo>
                  <a:pt x="2169" y="889"/>
                </a:lnTo>
                <a:lnTo>
                  <a:pt x="2171" y="891"/>
                </a:lnTo>
                <a:lnTo>
                  <a:pt x="2174" y="892"/>
                </a:lnTo>
                <a:lnTo>
                  <a:pt x="2177" y="893"/>
                </a:lnTo>
                <a:lnTo>
                  <a:pt x="2181" y="893"/>
                </a:lnTo>
                <a:lnTo>
                  <a:pt x="2188" y="892"/>
                </a:lnTo>
                <a:lnTo>
                  <a:pt x="2193" y="891"/>
                </a:lnTo>
                <a:lnTo>
                  <a:pt x="2201" y="928"/>
                </a:lnTo>
                <a:lnTo>
                  <a:pt x="2190" y="930"/>
                </a:lnTo>
                <a:lnTo>
                  <a:pt x="2183" y="932"/>
                </a:lnTo>
                <a:lnTo>
                  <a:pt x="2174" y="932"/>
                </a:lnTo>
                <a:lnTo>
                  <a:pt x="2168" y="932"/>
                </a:lnTo>
                <a:lnTo>
                  <a:pt x="2161" y="932"/>
                </a:lnTo>
                <a:lnTo>
                  <a:pt x="2156" y="931"/>
                </a:lnTo>
                <a:lnTo>
                  <a:pt x="2150" y="930"/>
                </a:lnTo>
                <a:lnTo>
                  <a:pt x="2145" y="928"/>
                </a:lnTo>
                <a:lnTo>
                  <a:pt x="2140" y="926"/>
                </a:lnTo>
                <a:lnTo>
                  <a:pt x="2135" y="924"/>
                </a:lnTo>
                <a:lnTo>
                  <a:pt x="2131" y="921"/>
                </a:lnTo>
                <a:lnTo>
                  <a:pt x="2127" y="917"/>
                </a:lnTo>
                <a:lnTo>
                  <a:pt x="2124" y="914"/>
                </a:lnTo>
                <a:lnTo>
                  <a:pt x="2121" y="909"/>
                </a:lnTo>
                <a:lnTo>
                  <a:pt x="2119" y="905"/>
                </a:lnTo>
                <a:lnTo>
                  <a:pt x="2117" y="900"/>
                </a:lnTo>
                <a:lnTo>
                  <a:pt x="2116" y="894"/>
                </a:lnTo>
                <a:lnTo>
                  <a:pt x="2115" y="888"/>
                </a:lnTo>
                <a:lnTo>
                  <a:pt x="2115" y="882"/>
                </a:lnTo>
                <a:lnTo>
                  <a:pt x="2115" y="790"/>
                </a:lnTo>
                <a:lnTo>
                  <a:pt x="2091" y="790"/>
                </a:lnTo>
                <a:lnTo>
                  <a:pt x="2091" y="753"/>
                </a:lnTo>
                <a:lnTo>
                  <a:pt x="2115" y="753"/>
                </a:lnTo>
                <a:lnTo>
                  <a:pt x="2115" y="711"/>
                </a:lnTo>
                <a:lnTo>
                  <a:pt x="2164" y="711"/>
                </a:lnTo>
                <a:lnTo>
                  <a:pt x="2164" y="753"/>
                </a:lnTo>
                <a:lnTo>
                  <a:pt x="2197" y="753"/>
                </a:lnTo>
                <a:close/>
                <a:moveTo>
                  <a:pt x="2304" y="933"/>
                </a:moveTo>
                <a:lnTo>
                  <a:pt x="2291" y="933"/>
                </a:lnTo>
                <a:lnTo>
                  <a:pt x="2285" y="932"/>
                </a:lnTo>
                <a:lnTo>
                  <a:pt x="2279" y="930"/>
                </a:lnTo>
                <a:lnTo>
                  <a:pt x="2268" y="927"/>
                </a:lnTo>
                <a:lnTo>
                  <a:pt x="2263" y="925"/>
                </a:lnTo>
                <a:lnTo>
                  <a:pt x="2258" y="922"/>
                </a:lnTo>
                <a:lnTo>
                  <a:pt x="2249" y="916"/>
                </a:lnTo>
                <a:lnTo>
                  <a:pt x="2245" y="912"/>
                </a:lnTo>
                <a:lnTo>
                  <a:pt x="2241" y="908"/>
                </a:lnTo>
                <a:lnTo>
                  <a:pt x="2234" y="900"/>
                </a:lnTo>
                <a:lnTo>
                  <a:pt x="2231" y="895"/>
                </a:lnTo>
                <a:lnTo>
                  <a:pt x="2228" y="890"/>
                </a:lnTo>
                <a:lnTo>
                  <a:pt x="2223" y="879"/>
                </a:lnTo>
                <a:lnTo>
                  <a:pt x="2221" y="874"/>
                </a:lnTo>
                <a:lnTo>
                  <a:pt x="2220" y="868"/>
                </a:lnTo>
                <a:lnTo>
                  <a:pt x="2219" y="862"/>
                </a:lnTo>
                <a:lnTo>
                  <a:pt x="2218" y="855"/>
                </a:lnTo>
                <a:lnTo>
                  <a:pt x="2218" y="849"/>
                </a:lnTo>
                <a:lnTo>
                  <a:pt x="2217" y="842"/>
                </a:lnTo>
                <a:lnTo>
                  <a:pt x="2218" y="835"/>
                </a:lnTo>
                <a:lnTo>
                  <a:pt x="2218" y="829"/>
                </a:lnTo>
                <a:lnTo>
                  <a:pt x="2219" y="823"/>
                </a:lnTo>
                <a:lnTo>
                  <a:pt x="2220" y="816"/>
                </a:lnTo>
                <a:lnTo>
                  <a:pt x="2223" y="805"/>
                </a:lnTo>
                <a:lnTo>
                  <a:pt x="2225" y="799"/>
                </a:lnTo>
                <a:lnTo>
                  <a:pt x="2228" y="794"/>
                </a:lnTo>
                <a:lnTo>
                  <a:pt x="2234" y="785"/>
                </a:lnTo>
                <a:lnTo>
                  <a:pt x="2237" y="780"/>
                </a:lnTo>
                <a:lnTo>
                  <a:pt x="2241" y="776"/>
                </a:lnTo>
                <a:lnTo>
                  <a:pt x="2245" y="772"/>
                </a:lnTo>
                <a:lnTo>
                  <a:pt x="2249" y="769"/>
                </a:lnTo>
                <a:lnTo>
                  <a:pt x="2253" y="765"/>
                </a:lnTo>
                <a:lnTo>
                  <a:pt x="2258" y="762"/>
                </a:lnTo>
                <a:lnTo>
                  <a:pt x="2263" y="760"/>
                </a:lnTo>
                <a:lnTo>
                  <a:pt x="2268" y="757"/>
                </a:lnTo>
                <a:lnTo>
                  <a:pt x="2274" y="755"/>
                </a:lnTo>
                <a:lnTo>
                  <a:pt x="2279" y="754"/>
                </a:lnTo>
                <a:lnTo>
                  <a:pt x="2285" y="752"/>
                </a:lnTo>
                <a:lnTo>
                  <a:pt x="2291" y="752"/>
                </a:lnTo>
                <a:lnTo>
                  <a:pt x="2304" y="751"/>
                </a:lnTo>
                <a:lnTo>
                  <a:pt x="2317" y="752"/>
                </a:lnTo>
                <a:lnTo>
                  <a:pt x="2323" y="752"/>
                </a:lnTo>
                <a:lnTo>
                  <a:pt x="2329" y="754"/>
                </a:lnTo>
                <a:lnTo>
                  <a:pt x="2340" y="757"/>
                </a:lnTo>
                <a:lnTo>
                  <a:pt x="2346" y="760"/>
                </a:lnTo>
                <a:lnTo>
                  <a:pt x="2351" y="762"/>
                </a:lnTo>
                <a:lnTo>
                  <a:pt x="2360" y="769"/>
                </a:lnTo>
                <a:lnTo>
                  <a:pt x="2364" y="772"/>
                </a:lnTo>
                <a:lnTo>
                  <a:pt x="2368" y="776"/>
                </a:lnTo>
                <a:lnTo>
                  <a:pt x="2375" y="785"/>
                </a:lnTo>
                <a:lnTo>
                  <a:pt x="2378" y="789"/>
                </a:lnTo>
                <a:lnTo>
                  <a:pt x="2381" y="794"/>
                </a:lnTo>
                <a:lnTo>
                  <a:pt x="2385" y="805"/>
                </a:lnTo>
                <a:lnTo>
                  <a:pt x="2387" y="811"/>
                </a:lnTo>
                <a:lnTo>
                  <a:pt x="2389" y="816"/>
                </a:lnTo>
                <a:lnTo>
                  <a:pt x="2390" y="823"/>
                </a:lnTo>
                <a:lnTo>
                  <a:pt x="2391" y="829"/>
                </a:lnTo>
                <a:lnTo>
                  <a:pt x="2391" y="835"/>
                </a:lnTo>
                <a:lnTo>
                  <a:pt x="2391" y="842"/>
                </a:lnTo>
                <a:lnTo>
                  <a:pt x="2391" y="849"/>
                </a:lnTo>
                <a:lnTo>
                  <a:pt x="2391" y="855"/>
                </a:lnTo>
                <a:lnTo>
                  <a:pt x="2390" y="862"/>
                </a:lnTo>
                <a:lnTo>
                  <a:pt x="2389" y="868"/>
                </a:lnTo>
                <a:lnTo>
                  <a:pt x="2385" y="879"/>
                </a:lnTo>
                <a:lnTo>
                  <a:pt x="2383" y="885"/>
                </a:lnTo>
                <a:lnTo>
                  <a:pt x="2381" y="890"/>
                </a:lnTo>
                <a:lnTo>
                  <a:pt x="2375" y="900"/>
                </a:lnTo>
                <a:lnTo>
                  <a:pt x="2372" y="904"/>
                </a:lnTo>
                <a:lnTo>
                  <a:pt x="2368" y="908"/>
                </a:lnTo>
                <a:lnTo>
                  <a:pt x="2364" y="912"/>
                </a:lnTo>
                <a:lnTo>
                  <a:pt x="2360" y="916"/>
                </a:lnTo>
                <a:lnTo>
                  <a:pt x="2355" y="919"/>
                </a:lnTo>
                <a:lnTo>
                  <a:pt x="2351" y="922"/>
                </a:lnTo>
                <a:lnTo>
                  <a:pt x="2346" y="925"/>
                </a:lnTo>
                <a:lnTo>
                  <a:pt x="2340" y="927"/>
                </a:lnTo>
                <a:lnTo>
                  <a:pt x="2335" y="929"/>
                </a:lnTo>
                <a:lnTo>
                  <a:pt x="2329" y="930"/>
                </a:lnTo>
                <a:lnTo>
                  <a:pt x="2323" y="932"/>
                </a:lnTo>
                <a:lnTo>
                  <a:pt x="2317" y="933"/>
                </a:lnTo>
                <a:lnTo>
                  <a:pt x="2304" y="933"/>
                </a:lnTo>
                <a:close/>
                <a:moveTo>
                  <a:pt x="2305" y="895"/>
                </a:moveTo>
                <a:lnTo>
                  <a:pt x="2309" y="895"/>
                </a:lnTo>
                <a:lnTo>
                  <a:pt x="2313" y="894"/>
                </a:lnTo>
                <a:lnTo>
                  <a:pt x="2317" y="893"/>
                </a:lnTo>
                <a:lnTo>
                  <a:pt x="2321" y="892"/>
                </a:lnTo>
                <a:lnTo>
                  <a:pt x="2324" y="889"/>
                </a:lnTo>
                <a:lnTo>
                  <a:pt x="2327" y="887"/>
                </a:lnTo>
                <a:lnTo>
                  <a:pt x="2330" y="884"/>
                </a:lnTo>
                <a:lnTo>
                  <a:pt x="2332" y="880"/>
                </a:lnTo>
                <a:lnTo>
                  <a:pt x="2334" y="876"/>
                </a:lnTo>
                <a:lnTo>
                  <a:pt x="2336" y="872"/>
                </a:lnTo>
                <a:lnTo>
                  <a:pt x="2338" y="868"/>
                </a:lnTo>
                <a:lnTo>
                  <a:pt x="2339" y="863"/>
                </a:lnTo>
                <a:lnTo>
                  <a:pt x="2341" y="853"/>
                </a:lnTo>
                <a:lnTo>
                  <a:pt x="2341" y="847"/>
                </a:lnTo>
                <a:lnTo>
                  <a:pt x="2342" y="842"/>
                </a:lnTo>
                <a:lnTo>
                  <a:pt x="2341" y="831"/>
                </a:lnTo>
                <a:lnTo>
                  <a:pt x="2339" y="821"/>
                </a:lnTo>
                <a:lnTo>
                  <a:pt x="2338" y="816"/>
                </a:lnTo>
                <a:lnTo>
                  <a:pt x="2336" y="812"/>
                </a:lnTo>
                <a:lnTo>
                  <a:pt x="2332" y="803"/>
                </a:lnTo>
                <a:lnTo>
                  <a:pt x="2330" y="800"/>
                </a:lnTo>
                <a:lnTo>
                  <a:pt x="2327" y="797"/>
                </a:lnTo>
                <a:lnTo>
                  <a:pt x="2324" y="794"/>
                </a:lnTo>
                <a:lnTo>
                  <a:pt x="2321" y="792"/>
                </a:lnTo>
                <a:lnTo>
                  <a:pt x="2317" y="790"/>
                </a:lnTo>
                <a:lnTo>
                  <a:pt x="2313" y="789"/>
                </a:lnTo>
                <a:lnTo>
                  <a:pt x="2309" y="788"/>
                </a:lnTo>
                <a:lnTo>
                  <a:pt x="2305" y="788"/>
                </a:lnTo>
                <a:lnTo>
                  <a:pt x="2300" y="788"/>
                </a:lnTo>
                <a:lnTo>
                  <a:pt x="2296" y="789"/>
                </a:lnTo>
                <a:lnTo>
                  <a:pt x="2292" y="790"/>
                </a:lnTo>
                <a:lnTo>
                  <a:pt x="2288" y="792"/>
                </a:lnTo>
                <a:lnTo>
                  <a:pt x="2285" y="794"/>
                </a:lnTo>
                <a:lnTo>
                  <a:pt x="2282" y="797"/>
                </a:lnTo>
                <a:lnTo>
                  <a:pt x="2279" y="800"/>
                </a:lnTo>
                <a:lnTo>
                  <a:pt x="2277" y="803"/>
                </a:lnTo>
                <a:lnTo>
                  <a:pt x="2272" y="812"/>
                </a:lnTo>
                <a:lnTo>
                  <a:pt x="2271" y="816"/>
                </a:lnTo>
                <a:lnTo>
                  <a:pt x="2270" y="821"/>
                </a:lnTo>
                <a:lnTo>
                  <a:pt x="2269" y="826"/>
                </a:lnTo>
                <a:lnTo>
                  <a:pt x="2268" y="831"/>
                </a:lnTo>
                <a:lnTo>
                  <a:pt x="2267" y="836"/>
                </a:lnTo>
                <a:lnTo>
                  <a:pt x="2267" y="842"/>
                </a:lnTo>
                <a:lnTo>
                  <a:pt x="2268" y="853"/>
                </a:lnTo>
                <a:lnTo>
                  <a:pt x="2270" y="863"/>
                </a:lnTo>
                <a:lnTo>
                  <a:pt x="2271" y="868"/>
                </a:lnTo>
                <a:lnTo>
                  <a:pt x="2272" y="872"/>
                </a:lnTo>
                <a:lnTo>
                  <a:pt x="2274" y="876"/>
                </a:lnTo>
                <a:lnTo>
                  <a:pt x="2277" y="880"/>
                </a:lnTo>
                <a:lnTo>
                  <a:pt x="2279" y="884"/>
                </a:lnTo>
                <a:lnTo>
                  <a:pt x="2282" y="887"/>
                </a:lnTo>
                <a:lnTo>
                  <a:pt x="2285" y="889"/>
                </a:lnTo>
                <a:lnTo>
                  <a:pt x="2288" y="892"/>
                </a:lnTo>
                <a:lnTo>
                  <a:pt x="2292" y="893"/>
                </a:lnTo>
                <a:lnTo>
                  <a:pt x="2296" y="894"/>
                </a:lnTo>
                <a:lnTo>
                  <a:pt x="2300" y="895"/>
                </a:lnTo>
                <a:lnTo>
                  <a:pt x="2305" y="895"/>
                </a:lnTo>
                <a:close/>
                <a:moveTo>
                  <a:pt x="2646" y="694"/>
                </a:moveTo>
                <a:lnTo>
                  <a:pt x="2696" y="694"/>
                </a:lnTo>
                <a:lnTo>
                  <a:pt x="2696" y="847"/>
                </a:lnTo>
                <a:lnTo>
                  <a:pt x="2696" y="854"/>
                </a:lnTo>
                <a:lnTo>
                  <a:pt x="2695" y="860"/>
                </a:lnTo>
                <a:lnTo>
                  <a:pt x="2694" y="866"/>
                </a:lnTo>
                <a:lnTo>
                  <a:pt x="2693" y="871"/>
                </a:lnTo>
                <a:lnTo>
                  <a:pt x="2691" y="877"/>
                </a:lnTo>
                <a:lnTo>
                  <a:pt x="2689" y="882"/>
                </a:lnTo>
                <a:lnTo>
                  <a:pt x="2686" y="887"/>
                </a:lnTo>
                <a:lnTo>
                  <a:pt x="2684" y="892"/>
                </a:lnTo>
                <a:lnTo>
                  <a:pt x="2680" y="897"/>
                </a:lnTo>
                <a:lnTo>
                  <a:pt x="2677" y="901"/>
                </a:lnTo>
                <a:lnTo>
                  <a:pt x="2673" y="906"/>
                </a:lnTo>
                <a:lnTo>
                  <a:pt x="2669" y="910"/>
                </a:lnTo>
                <a:lnTo>
                  <a:pt x="2664" y="913"/>
                </a:lnTo>
                <a:lnTo>
                  <a:pt x="2660" y="917"/>
                </a:lnTo>
                <a:lnTo>
                  <a:pt x="2655" y="920"/>
                </a:lnTo>
                <a:lnTo>
                  <a:pt x="2649" y="922"/>
                </a:lnTo>
                <a:lnTo>
                  <a:pt x="2638" y="927"/>
                </a:lnTo>
                <a:lnTo>
                  <a:pt x="2632" y="929"/>
                </a:lnTo>
                <a:lnTo>
                  <a:pt x="2626" y="930"/>
                </a:lnTo>
                <a:lnTo>
                  <a:pt x="2619" y="932"/>
                </a:lnTo>
                <a:lnTo>
                  <a:pt x="2612" y="932"/>
                </a:lnTo>
                <a:lnTo>
                  <a:pt x="2605" y="933"/>
                </a:lnTo>
                <a:lnTo>
                  <a:pt x="2598" y="933"/>
                </a:lnTo>
                <a:lnTo>
                  <a:pt x="2591" y="933"/>
                </a:lnTo>
                <a:lnTo>
                  <a:pt x="2584" y="932"/>
                </a:lnTo>
                <a:lnTo>
                  <a:pt x="2577" y="932"/>
                </a:lnTo>
                <a:lnTo>
                  <a:pt x="2571" y="930"/>
                </a:lnTo>
                <a:lnTo>
                  <a:pt x="2558" y="927"/>
                </a:lnTo>
                <a:lnTo>
                  <a:pt x="2552" y="925"/>
                </a:lnTo>
                <a:lnTo>
                  <a:pt x="2547" y="922"/>
                </a:lnTo>
                <a:lnTo>
                  <a:pt x="2541" y="920"/>
                </a:lnTo>
                <a:lnTo>
                  <a:pt x="2536" y="917"/>
                </a:lnTo>
                <a:lnTo>
                  <a:pt x="2527" y="910"/>
                </a:lnTo>
                <a:lnTo>
                  <a:pt x="2518" y="901"/>
                </a:lnTo>
                <a:lnTo>
                  <a:pt x="2515" y="897"/>
                </a:lnTo>
                <a:lnTo>
                  <a:pt x="2512" y="892"/>
                </a:lnTo>
                <a:lnTo>
                  <a:pt x="2509" y="887"/>
                </a:lnTo>
                <a:lnTo>
                  <a:pt x="2506" y="882"/>
                </a:lnTo>
                <a:lnTo>
                  <a:pt x="2504" y="877"/>
                </a:lnTo>
                <a:lnTo>
                  <a:pt x="2502" y="871"/>
                </a:lnTo>
                <a:lnTo>
                  <a:pt x="2501" y="866"/>
                </a:lnTo>
                <a:lnTo>
                  <a:pt x="2500" y="860"/>
                </a:lnTo>
                <a:lnTo>
                  <a:pt x="2500" y="854"/>
                </a:lnTo>
                <a:lnTo>
                  <a:pt x="2499" y="847"/>
                </a:lnTo>
                <a:lnTo>
                  <a:pt x="2499" y="694"/>
                </a:lnTo>
                <a:lnTo>
                  <a:pt x="2550" y="694"/>
                </a:lnTo>
                <a:lnTo>
                  <a:pt x="2550" y="843"/>
                </a:lnTo>
                <a:lnTo>
                  <a:pt x="2551" y="853"/>
                </a:lnTo>
                <a:lnTo>
                  <a:pt x="2552" y="857"/>
                </a:lnTo>
                <a:lnTo>
                  <a:pt x="2553" y="861"/>
                </a:lnTo>
                <a:lnTo>
                  <a:pt x="2555" y="865"/>
                </a:lnTo>
                <a:lnTo>
                  <a:pt x="2558" y="869"/>
                </a:lnTo>
                <a:lnTo>
                  <a:pt x="2560" y="873"/>
                </a:lnTo>
                <a:lnTo>
                  <a:pt x="2563" y="876"/>
                </a:lnTo>
                <a:lnTo>
                  <a:pt x="2567" y="879"/>
                </a:lnTo>
                <a:lnTo>
                  <a:pt x="2570" y="882"/>
                </a:lnTo>
                <a:lnTo>
                  <a:pt x="2574" y="884"/>
                </a:lnTo>
                <a:lnTo>
                  <a:pt x="2579" y="886"/>
                </a:lnTo>
                <a:lnTo>
                  <a:pt x="2583" y="887"/>
                </a:lnTo>
                <a:lnTo>
                  <a:pt x="2588" y="889"/>
                </a:lnTo>
                <a:lnTo>
                  <a:pt x="2598" y="889"/>
                </a:lnTo>
                <a:lnTo>
                  <a:pt x="2608" y="889"/>
                </a:lnTo>
                <a:lnTo>
                  <a:pt x="2613" y="887"/>
                </a:lnTo>
                <a:lnTo>
                  <a:pt x="2618" y="886"/>
                </a:lnTo>
                <a:lnTo>
                  <a:pt x="2622" y="884"/>
                </a:lnTo>
                <a:lnTo>
                  <a:pt x="2626" y="882"/>
                </a:lnTo>
                <a:lnTo>
                  <a:pt x="2629" y="879"/>
                </a:lnTo>
                <a:lnTo>
                  <a:pt x="2633" y="876"/>
                </a:lnTo>
                <a:lnTo>
                  <a:pt x="2636" y="873"/>
                </a:lnTo>
                <a:lnTo>
                  <a:pt x="2639" y="869"/>
                </a:lnTo>
                <a:lnTo>
                  <a:pt x="2641" y="865"/>
                </a:lnTo>
                <a:lnTo>
                  <a:pt x="2643" y="861"/>
                </a:lnTo>
                <a:lnTo>
                  <a:pt x="2644" y="857"/>
                </a:lnTo>
                <a:lnTo>
                  <a:pt x="2645" y="853"/>
                </a:lnTo>
                <a:lnTo>
                  <a:pt x="2646" y="848"/>
                </a:lnTo>
                <a:lnTo>
                  <a:pt x="2646" y="843"/>
                </a:lnTo>
                <a:lnTo>
                  <a:pt x="2646" y="694"/>
                </a:lnTo>
                <a:close/>
                <a:moveTo>
                  <a:pt x="2788" y="828"/>
                </a:moveTo>
                <a:lnTo>
                  <a:pt x="2788" y="930"/>
                </a:lnTo>
                <a:lnTo>
                  <a:pt x="2739" y="930"/>
                </a:lnTo>
                <a:lnTo>
                  <a:pt x="2739" y="753"/>
                </a:lnTo>
                <a:lnTo>
                  <a:pt x="2786" y="753"/>
                </a:lnTo>
                <a:lnTo>
                  <a:pt x="2786" y="784"/>
                </a:lnTo>
                <a:lnTo>
                  <a:pt x="2790" y="777"/>
                </a:lnTo>
                <a:lnTo>
                  <a:pt x="2796" y="770"/>
                </a:lnTo>
                <a:lnTo>
                  <a:pt x="2801" y="765"/>
                </a:lnTo>
                <a:lnTo>
                  <a:pt x="2808" y="760"/>
                </a:lnTo>
                <a:lnTo>
                  <a:pt x="2815" y="756"/>
                </a:lnTo>
                <a:lnTo>
                  <a:pt x="2819" y="754"/>
                </a:lnTo>
                <a:lnTo>
                  <a:pt x="2823" y="753"/>
                </a:lnTo>
                <a:lnTo>
                  <a:pt x="2832" y="751"/>
                </a:lnTo>
                <a:lnTo>
                  <a:pt x="2836" y="751"/>
                </a:lnTo>
                <a:lnTo>
                  <a:pt x="2841" y="751"/>
                </a:lnTo>
                <a:lnTo>
                  <a:pt x="2848" y="751"/>
                </a:lnTo>
                <a:lnTo>
                  <a:pt x="2854" y="752"/>
                </a:lnTo>
                <a:lnTo>
                  <a:pt x="2860" y="753"/>
                </a:lnTo>
                <a:lnTo>
                  <a:pt x="2866" y="755"/>
                </a:lnTo>
                <a:lnTo>
                  <a:pt x="2871" y="758"/>
                </a:lnTo>
                <a:lnTo>
                  <a:pt x="2876" y="761"/>
                </a:lnTo>
                <a:lnTo>
                  <a:pt x="2881" y="764"/>
                </a:lnTo>
                <a:lnTo>
                  <a:pt x="2885" y="769"/>
                </a:lnTo>
                <a:lnTo>
                  <a:pt x="2889" y="773"/>
                </a:lnTo>
                <a:lnTo>
                  <a:pt x="2893" y="778"/>
                </a:lnTo>
                <a:lnTo>
                  <a:pt x="2895" y="784"/>
                </a:lnTo>
                <a:lnTo>
                  <a:pt x="2897" y="787"/>
                </a:lnTo>
                <a:lnTo>
                  <a:pt x="2898" y="790"/>
                </a:lnTo>
                <a:lnTo>
                  <a:pt x="2900" y="796"/>
                </a:lnTo>
                <a:lnTo>
                  <a:pt x="2901" y="803"/>
                </a:lnTo>
                <a:lnTo>
                  <a:pt x="2902" y="810"/>
                </a:lnTo>
                <a:lnTo>
                  <a:pt x="2902" y="817"/>
                </a:lnTo>
                <a:lnTo>
                  <a:pt x="2902" y="930"/>
                </a:lnTo>
                <a:lnTo>
                  <a:pt x="2853" y="930"/>
                </a:lnTo>
                <a:lnTo>
                  <a:pt x="2853" y="826"/>
                </a:lnTo>
                <a:lnTo>
                  <a:pt x="2853" y="818"/>
                </a:lnTo>
                <a:lnTo>
                  <a:pt x="2852" y="815"/>
                </a:lnTo>
                <a:lnTo>
                  <a:pt x="2851" y="812"/>
                </a:lnTo>
                <a:lnTo>
                  <a:pt x="2848" y="806"/>
                </a:lnTo>
                <a:lnTo>
                  <a:pt x="2847" y="803"/>
                </a:lnTo>
                <a:lnTo>
                  <a:pt x="2845" y="801"/>
                </a:lnTo>
                <a:lnTo>
                  <a:pt x="2840" y="797"/>
                </a:lnTo>
                <a:lnTo>
                  <a:pt x="2837" y="795"/>
                </a:lnTo>
                <a:lnTo>
                  <a:pt x="2835" y="794"/>
                </a:lnTo>
                <a:lnTo>
                  <a:pt x="2829" y="792"/>
                </a:lnTo>
                <a:lnTo>
                  <a:pt x="2825" y="792"/>
                </a:lnTo>
                <a:lnTo>
                  <a:pt x="2822" y="792"/>
                </a:lnTo>
                <a:lnTo>
                  <a:pt x="2814" y="792"/>
                </a:lnTo>
                <a:lnTo>
                  <a:pt x="2808" y="794"/>
                </a:lnTo>
                <a:lnTo>
                  <a:pt x="2805" y="795"/>
                </a:lnTo>
                <a:lnTo>
                  <a:pt x="2802" y="797"/>
                </a:lnTo>
                <a:lnTo>
                  <a:pt x="2800" y="799"/>
                </a:lnTo>
                <a:lnTo>
                  <a:pt x="2797" y="801"/>
                </a:lnTo>
                <a:lnTo>
                  <a:pt x="2795" y="804"/>
                </a:lnTo>
                <a:lnTo>
                  <a:pt x="2793" y="806"/>
                </a:lnTo>
                <a:lnTo>
                  <a:pt x="2792" y="809"/>
                </a:lnTo>
                <a:lnTo>
                  <a:pt x="2790" y="812"/>
                </a:lnTo>
                <a:lnTo>
                  <a:pt x="2789" y="820"/>
                </a:lnTo>
                <a:lnTo>
                  <a:pt x="2788" y="824"/>
                </a:lnTo>
                <a:lnTo>
                  <a:pt x="2788" y="828"/>
                </a:lnTo>
                <a:close/>
                <a:moveTo>
                  <a:pt x="2966" y="730"/>
                </a:moveTo>
                <a:lnTo>
                  <a:pt x="2961" y="730"/>
                </a:lnTo>
                <a:lnTo>
                  <a:pt x="2956" y="729"/>
                </a:lnTo>
                <a:lnTo>
                  <a:pt x="2952" y="726"/>
                </a:lnTo>
                <a:lnTo>
                  <a:pt x="2948" y="723"/>
                </a:lnTo>
                <a:lnTo>
                  <a:pt x="2944" y="719"/>
                </a:lnTo>
                <a:lnTo>
                  <a:pt x="2942" y="715"/>
                </a:lnTo>
                <a:lnTo>
                  <a:pt x="2940" y="710"/>
                </a:lnTo>
                <a:lnTo>
                  <a:pt x="2940" y="705"/>
                </a:lnTo>
                <a:lnTo>
                  <a:pt x="2940" y="701"/>
                </a:lnTo>
                <a:lnTo>
                  <a:pt x="2942" y="696"/>
                </a:lnTo>
                <a:lnTo>
                  <a:pt x="2944" y="692"/>
                </a:lnTo>
                <a:lnTo>
                  <a:pt x="2948" y="688"/>
                </a:lnTo>
                <a:lnTo>
                  <a:pt x="2952" y="685"/>
                </a:lnTo>
                <a:lnTo>
                  <a:pt x="2956" y="683"/>
                </a:lnTo>
                <a:lnTo>
                  <a:pt x="2961" y="681"/>
                </a:lnTo>
                <a:lnTo>
                  <a:pt x="2966" y="681"/>
                </a:lnTo>
                <a:lnTo>
                  <a:pt x="2972" y="681"/>
                </a:lnTo>
                <a:lnTo>
                  <a:pt x="2977" y="683"/>
                </a:lnTo>
                <a:lnTo>
                  <a:pt x="2982" y="685"/>
                </a:lnTo>
                <a:lnTo>
                  <a:pt x="2986" y="688"/>
                </a:lnTo>
                <a:lnTo>
                  <a:pt x="2990" y="692"/>
                </a:lnTo>
                <a:lnTo>
                  <a:pt x="2992" y="696"/>
                </a:lnTo>
                <a:lnTo>
                  <a:pt x="2994" y="701"/>
                </a:lnTo>
                <a:lnTo>
                  <a:pt x="2994" y="705"/>
                </a:lnTo>
                <a:lnTo>
                  <a:pt x="2994" y="710"/>
                </a:lnTo>
                <a:lnTo>
                  <a:pt x="2992" y="715"/>
                </a:lnTo>
                <a:lnTo>
                  <a:pt x="2990" y="719"/>
                </a:lnTo>
                <a:lnTo>
                  <a:pt x="2986" y="723"/>
                </a:lnTo>
                <a:lnTo>
                  <a:pt x="2982" y="726"/>
                </a:lnTo>
                <a:lnTo>
                  <a:pt x="2977" y="729"/>
                </a:lnTo>
                <a:lnTo>
                  <a:pt x="2972" y="730"/>
                </a:lnTo>
                <a:lnTo>
                  <a:pt x="2966" y="730"/>
                </a:lnTo>
                <a:close/>
                <a:moveTo>
                  <a:pt x="2942" y="753"/>
                </a:moveTo>
                <a:lnTo>
                  <a:pt x="2992" y="753"/>
                </a:lnTo>
                <a:lnTo>
                  <a:pt x="2992" y="930"/>
                </a:lnTo>
                <a:lnTo>
                  <a:pt x="2942" y="930"/>
                </a:lnTo>
                <a:lnTo>
                  <a:pt x="2942" y="753"/>
                </a:lnTo>
                <a:close/>
                <a:moveTo>
                  <a:pt x="3195" y="753"/>
                </a:moveTo>
                <a:lnTo>
                  <a:pt x="3134" y="930"/>
                </a:lnTo>
                <a:lnTo>
                  <a:pt x="3078" y="930"/>
                </a:lnTo>
                <a:lnTo>
                  <a:pt x="3017" y="753"/>
                </a:lnTo>
                <a:lnTo>
                  <a:pt x="3068" y="753"/>
                </a:lnTo>
                <a:lnTo>
                  <a:pt x="3105" y="880"/>
                </a:lnTo>
                <a:lnTo>
                  <a:pt x="3143" y="753"/>
                </a:lnTo>
                <a:lnTo>
                  <a:pt x="3195" y="753"/>
                </a:lnTo>
                <a:close/>
                <a:moveTo>
                  <a:pt x="3294" y="933"/>
                </a:moveTo>
                <a:lnTo>
                  <a:pt x="3287" y="933"/>
                </a:lnTo>
                <a:lnTo>
                  <a:pt x="3280" y="933"/>
                </a:lnTo>
                <a:lnTo>
                  <a:pt x="3268" y="931"/>
                </a:lnTo>
                <a:lnTo>
                  <a:pt x="3263" y="929"/>
                </a:lnTo>
                <a:lnTo>
                  <a:pt x="3257" y="927"/>
                </a:lnTo>
                <a:lnTo>
                  <a:pt x="3247" y="922"/>
                </a:lnTo>
                <a:lnTo>
                  <a:pt x="3242" y="919"/>
                </a:lnTo>
                <a:lnTo>
                  <a:pt x="3237" y="916"/>
                </a:lnTo>
                <a:lnTo>
                  <a:pt x="3233" y="913"/>
                </a:lnTo>
                <a:lnTo>
                  <a:pt x="3229" y="909"/>
                </a:lnTo>
                <a:lnTo>
                  <a:pt x="3222" y="900"/>
                </a:lnTo>
                <a:lnTo>
                  <a:pt x="3219" y="896"/>
                </a:lnTo>
                <a:lnTo>
                  <a:pt x="3216" y="891"/>
                </a:lnTo>
                <a:lnTo>
                  <a:pt x="3212" y="880"/>
                </a:lnTo>
                <a:lnTo>
                  <a:pt x="3210" y="874"/>
                </a:lnTo>
                <a:lnTo>
                  <a:pt x="3209" y="868"/>
                </a:lnTo>
                <a:lnTo>
                  <a:pt x="3207" y="862"/>
                </a:lnTo>
                <a:lnTo>
                  <a:pt x="3207" y="856"/>
                </a:lnTo>
                <a:lnTo>
                  <a:pt x="3206" y="849"/>
                </a:lnTo>
                <a:lnTo>
                  <a:pt x="3206" y="842"/>
                </a:lnTo>
                <a:lnTo>
                  <a:pt x="3206" y="836"/>
                </a:lnTo>
                <a:lnTo>
                  <a:pt x="3207" y="829"/>
                </a:lnTo>
                <a:lnTo>
                  <a:pt x="3207" y="823"/>
                </a:lnTo>
                <a:lnTo>
                  <a:pt x="3209" y="817"/>
                </a:lnTo>
                <a:lnTo>
                  <a:pt x="3212" y="805"/>
                </a:lnTo>
                <a:lnTo>
                  <a:pt x="3214" y="800"/>
                </a:lnTo>
                <a:lnTo>
                  <a:pt x="3216" y="794"/>
                </a:lnTo>
                <a:lnTo>
                  <a:pt x="3222" y="785"/>
                </a:lnTo>
                <a:lnTo>
                  <a:pt x="3226" y="780"/>
                </a:lnTo>
                <a:lnTo>
                  <a:pt x="3229" y="776"/>
                </a:lnTo>
                <a:lnTo>
                  <a:pt x="3233" y="772"/>
                </a:lnTo>
                <a:lnTo>
                  <a:pt x="3237" y="769"/>
                </a:lnTo>
                <a:lnTo>
                  <a:pt x="3246" y="762"/>
                </a:lnTo>
                <a:lnTo>
                  <a:pt x="3251" y="760"/>
                </a:lnTo>
                <a:lnTo>
                  <a:pt x="3256" y="757"/>
                </a:lnTo>
                <a:lnTo>
                  <a:pt x="3262" y="755"/>
                </a:lnTo>
                <a:lnTo>
                  <a:pt x="3267" y="754"/>
                </a:lnTo>
                <a:lnTo>
                  <a:pt x="3273" y="752"/>
                </a:lnTo>
                <a:lnTo>
                  <a:pt x="3279" y="752"/>
                </a:lnTo>
                <a:lnTo>
                  <a:pt x="3292" y="751"/>
                </a:lnTo>
                <a:lnTo>
                  <a:pt x="3303" y="751"/>
                </a:lnTo>
                <a:lnTo>
                  <a:pt x="3314" y="753"/>
                </a:lnTo>
                <a:lnTo>
                  <a:pt x="3319" y="755"/>
                </a:lnTo>
                <a:lnTo>
                  <a:pt x="3324" y="756"/>
                </a:lnTo>
                <a:lnTo>
                  <a:pt x="3334" y="761"/>
                </a:lnTo>
                <a:lnTo>
                  <a:pt x="3343" y="766"/>
                </a:lnTo>
                <a:lnTo>
                  <a:pt x="3347" y="770"/>
                </a:lnTo>
                <a:lnTo>
                  <a:pt x="3351" y="773"/>
                </a:lnTo>
                <a:lnTo>
                  <a:pt x="3358" y="781"/>
                </a:lnTo>
                <a:lnTo>
                  <a:pt x="3361" y="786"/>
                </a:lnTo>
                <a:lnTo>
                  <a:pt x="3364" y="791"/>
                </a:lnTo>
                <a:lnTo>
                  <a:pt x="3366" y="796"/>
                </a:lnTo>
                <a:lnTo>
                  <a:pt x="3368" y="801"/>
                </a:lnTo>
                <a:lnTo>
                  <a:pt x="3370" y="807"/>
                </a:lnTo>
                <a:lnTo>
                  <a:pt x="3372" y="813"/>
                </a:lnTo>
                <a:lnTo>
                  <a:pt x="3373" y="819"/>
                </a:lnTo>
                <a:lnTo>
                  <a:pt x="3374" y="826"/>
                </a:lnTo>
                <a:lnTo>
                  <a:pt x="3374" y="833"/>
                </a:lnTo>
                <a:lnTo>
                  <a:pt x="3375" y="841"/>
                </a:lnTo>
                <a:lnTo>
                  <a:pt x="3375" y="854"/>
                </a:lnTo>
                <a:lnTo>
                  <a:pt x="3254" y="854"/>
                </a:lnTo>
                <a:lnTo>
                  <a:pt x="3254" y="859"/>
                </a:lnTo>
                <a:lnTo>
                  <a:pt x="3255" y="863"/>
                </a:lnTo>
                <a:lnTo>
                  <a:pt x="3256" y="868"/>
                </a:lnTo>
                <a:lnTo>
                  <a:pt x="3257" y="872"/>
                </a:lnTo>
                <a:lnTo>
                  <a:pt x="3260" y="879"/>
                </a:lnTo>
                <a:lnTo>
                  <a:pt x="3263" y="882"/>
                </a:lnTo>
                <a:lnTo>
                  <a:pt x="3265" y="885"/>
                </a:lnTo>
                <a:lnTo>
                  <a:pt x="3268" y="888"/>
                </a:lnTo>
                <a:lnTo>
                  <a:pt x="3271" y="890"/>
                </a:lnTo>
                <a:lnTo>
                  <a:pt x="3274" y="892"/>
                </a:lnTo>
                <a:lnTo>
                  <a:pt x="3278" y="894"/>
                </a:lnTo>
                <a:lnTo>
                  <a:pt x="3282" y="895"/>
                </a:lnTo>
                <a:lnTo>
                  <a:pt x="3286" y="896"/>
                </a:lnTo>
                <a:lnTo>
                  <a:pt x="3294" y="897"/>
                </a:lnTo>
                <a:lnTo>
                  <a:pt x="3300" y="896"/>
                </a:lnTo>
                <a:lnTo>
                  <a:pt x="3306" y="895"/>
                </a:lnTo>
                <a:lnTo>
                  <a:pt x="3311" y="894"/>
                </a:lnTo>
                <a:lnTo>
                  <a:pt x="3316" y="892"/>
                </a:lnTo>
                <a:lnTo>
                  <a:pt x="3318" y="890"/>
                </a:lnTo>
                <a:lnTo>
                  <a:pt x="3320" y="889"/>
                </a:lnTo>
                <a:lnTo>
                  <a:pt x="3323" y="885"/>
                </a:lnTo>
                <a:lnTo>
                  <a:pt x="3326" y="881"/>
                </a:lnTo>
                <a:lnTo>
                  <a:pt x="3328" y="876"/>
                </a:lnTo>
                <a:lnTo>
                  <a:pt x="3374" y="879"/>
                </a:lnTo>
                <a:lnTo>
                  <a:pt x="3372" y="885"/>
                </a:lnTo>
                <a:lnTo>
                  <a:pt x="3370" y="891"/>
                </a:lnTo>
                <a:lnTo>
                  <a:pt x="3367" y="896"/>
                </a:lnTo>
                <a:lnTo>
                  <a:pt x="3364" y="901"/>
                </a:lnTo>
                <a:lnTo>
                  <a:pt x="3361" y="906"/>
                </a:lnTo>
                <a:lnTo>
                  <a:pt x="3357" y="911"/>
                </a:lnTo>
                <a:lnTo>
                  <a:pt x="3352" y="915"/>
                </a:lnTo>
                <a:lnTo>
                  <a:pt x="3347" y="919"/>
                </a:lnTo>
                <a:lnTo>
                  <a:pt x="3342" y="922"/>
                </a:lnTo>
                <a:lnTo>
                  <a:pt x="3336" y="925"/>
                </a:lnTo>
                <a:lnTo>
                  <a:pt x="3330" y="928"/>
                </a:lnTo>
                <a:lnTo>
                  <a:pt x="3323" y="930"/>
                </a:lnTo>
                <a:lnTo>
                  <a:pt x="3320" y="930"/>
                </a:lnTo>
                <a:lnTo>
                  <a:pt x="3316" y="931"/>
                </a:lnTo>
                <a:lnTo>
                  <a:pt x="3309" y="932"/>
                </a:lnTo>
                <a:lnTo>
                  <a:pt x="3302" y="933"/>
                </a:lnTo>
                <a:lnTo>
                  <a:pt x="3294" y="933"/>
                </a:lnTo>
                <a:close/>
                <a:moveTo>
                  <a:pt x="3254" y="824"/>
                </a:moveTo>
                <a:lnTo>
                  <a:pt x="3329" y="824"/>
                </a:lnTo>
                <a:lnTo>
                  <a:pt x="3328" y="820"/>
                </a:lnTo>
                <a:lnTo>
                  <a:pt x="3328" y="816"/>
                </a:lnTo>
                <a:lnTo>
                  <a:pt x="3327" y="813"/>
                </a:lnTo>
                <a:lnTo>
                  <a:pt x="3326" y="809"/>
                </a:lnTo>
                <a:lnTo>
                  <a:pt x="3324" y="806"/>
                </a:lnTo>
                <a:lnTo>
                  <a:pt x="3323" y="803"/>
                </a:lnTo>
                <a:lnTo>
                  <a:pt x="3321" y="800"/>
                </a:lnTo>
                <a:lnTo>
                  <a:pt x="3318" y="798"/>
                </a:lnTo>
                <a:lnTo>
                  <a:pt x="3313" y="793"/>
                </a:lnTo>
                <a:lnTo>
                  <a:pt x="3307" y="790"/>
                </a:lnTo>
                <a:lnTo>
                  <a:pt x="3300" y="788"/>
                </a:lnTo>
                <a:lnTo>
                  <a:pt x="3292" y="787"/>
                </a:lnTo>
                <a:lnTo>
                  <a:pt x="3285" y="788"/>
                </a:lnTo>
                <a:lnTo>
                  <a:pt x="3281" y="789"/>
                </a:lnTo>
                <a:lnTo>
                  <a:pt x="3278" y="790"/>
                </a:lnTo>
                <a:lnTo>
                  <a:pt x="3271" y="793"/>
                </a:lnTo>
                <a:lnTo>
                  <a:pt x="3268" y="796"/>
                </a:lnTo>
                <a:lnTo>
                  <a:pt x="3266" y="798"/>
                </a:lnTo>
                <a:lnTo>
                  <a:pt x="3261" y="804"/>
                </a:lnTo>
                <a:lnTo>
                  <a:pt x="3258" y="810"/>
                </a:lnTo>
                <a:lnTo>
                  <a:pt x="3256" y="813"/>
                </a:lnTo>
                <a:lnTo>
                  <a:pt x="3255" y="816"/>
                </a:lnTo>
                <a:lnTo>
                  <a:pt x="3254" y="824"/>
                </a:lnTo>
                <a:close/>
                <a:moveTo>
                  <a:pt x="3409" y="930"/>
                </a:moveTo>
                <a:lnTo>
                  <a:pt x="3409" y="753"/>
                </a:lnTo>
                <a:lnTo>
                  <a:pt x="3457" y="753"/>
                </a:lnTo>
                <a:lnTo>
                  <a:pt x="3457" y="784"/>
                </a:lnTo>
                <a:lnTo>
                  <a:pt x="3461" y="776"/>
                </a:lnTo>
                <a:lnTo>
                  <a:pt x="3465" y="769"/>
                </a:lnTo>
                <a:lnTo>
                  <a:pt x="3470" y="764"/>
                </a:lnTo>
                <a:lnTo>
                  <a:pt x="3475" y="759"/>
                </a:lnTo>
                <a:lnTo>
                  <a:pt x="3478" y="757"/>
                </a:lnTo>
                <a:lnTo>
                  <a:pt x="3481" y="755"/>
                </a:lnTo>
                <a:lnTo>
                  <a:pt x="3487" y="753"/>
                </a:lnTo>
                <a:lnTo>
                  <a:pt x="3494" y="751"/>
                </a:lnTo>
                <a:lnTo>
                  <a:pt x="3501" y="751"/>
                </a:lnTo>
                <a:lnTo>
                  <a:pt x="3509" y="751"/>
                </a:lnTo>
                <a:lnTo>
                  <a:pt x="3517" y="752"/>
                </a:lnTo>
                <a:lnTo>
                  <a:pt x="3517" y="796"/>
                </a:lnTo>
                <a:lnTo>
                  <a:pt x="3513" y="795"/>
                </a:lnTo>
                <a:lnTo>
                  <a:pt x="3507" y="794"/>
                </a:lnTo>
                <a:lnTo>
                  <a:pt x="3496" y="793"/>
                </a:lnTo>
                <a:lnTo>
                  <a:pt x="3488" y="794"/>
                </a:lnTo>
                <a:lnTo>
                  <a:pt x="3485" y="795"/>
                </a:lnTo>
                <a:lnTo>
                  <a:pt x="3481" y="796"/>
                </a:lnTo>
                <a:lnTo>
                  <a:pt x="3478" y="797"/>
                </a:lnTo>
                <a:lnTo>
                  <a:pt x="3475" y="799"/>
                </a:lnTo>
                <a:lnTo>
                  <a:pt x="3472" y="801"/>
                </a:lnTo>
                <a:lnTo>
                  <a:pt x="3469" y="803"/>
                </a:lnTo>
                <a:lnTo>
                  <a:pt x="3465" y="809"/>
                </a:lnTo>
                <a:lnTo>
                  <a:pt x="3463" y="812"/>
                </a:lnTo>
                <a:lnTo>
                  <a:pt x="3461" y="815"/>
                </a:lnTo>
                <a:lnTo>
                  <a:pt x="3460" y="818"/>
                </a:lnTo>
                <a:lnTo>
                  <a:pt x="3459" y="822"/>
                </a:lnTo>
                <a:lnTo>
                  <a:pt x="3459" y="826"/>
                </a:lnTo>
                <a:lnTo>
                  <a:pt x="3459" y="830"/>
                </a:lnTo>
                <a:lnTo>
                  <a:pt x="3459" y="930"/>
                </a:lnTo>
                <a:lnTo>
                  <a:pt x="3409" y="930"/>
                </a:lnTo>
                <a:close/>
                <a:moveTo>
                  <a:pt x="3690" y="804"/>
                </a:moveTo>
                <a:lnTo>
                  <a:pt x="3645" y="806"/>
                </a:lnTo>
                <a:lnTo>
                  <a:pt x="3644" y="802"/>
                </a:lnTo>
                <a:lnTo>
                  <a:pt x="3642" y="798"/>
                </a:lnTo>
                <a:lnTo>
                  <a:pt x="3639" y="795"/>
                </a:lnTo>
                <a:lnTo>
                  <a:pt x="3636" y="792"/>
                </a:lnTo>
                <a:lnTo>
                  <a:pt x="3632" y="789"/>
                </a:lnTo>
                <a:lnTo>
                  <a:pt x="3627" y="787"/>
                </a:lnTo>
                <a:lnTo>
                  <a:pt x="3622" y="786"/>
                </a:lnTo>
                <a:lnTo>
                  <a:pt x="3616" y="786"/>
                </a:lnTo>
                <a:lnTo>
                  <a:pt x="3610" y="786"/>
                </a:lnTo>
                <a:lnTo>
                  <a:pt x="3605" y="787"/>
                </a:lnTo>
                <a:lnTo>
                  <a:pt x="3601" y="788"/>
                </a:lnTo>
                <a:lnTo>
                  <a:pt x="3596" y="790"/>
                </a:lnTo>
                <a:lnTo>
                  <a:pt x="3593" y="793"/>
                </a:lnTo>
                <a:lnTo>
                  <a:pt x="3591" y="796"/>
                </a:lnTo>
                <a:lnTo>
                  <a:pt x="3589" y="799"/>
                </a:lnTo>
                <a:lnTo>
                  <a:pt x="3589" y="803"/>
                </a:lnTo>
                <a:lnTo>
                  <a:pt x="3589" y="806"/>
                </a:lnTo>
                <a:lnTo>
                  <a:pt x="3590" y="809"/>
                </a:lnTo>
                <a:lnTo>
                  <a:pt x="3591" y="811"/>
                </a:lnTo>
                <a:lnTo>
                  <a:pt x="3594" y="814"/>
                </a:lnTo>
                <a:lnTo>
                  <a:pt x="3597" y="816"/>
                </a:lnTo>
                <a:lnTo>
                  <a:pt x="3601" y="818"/>
                </a:lnTo>
                <a:lnTo>
                  <a:pt x="3605" y="819"/>
                </a:lnTo>
                <a:lnTo>
                  <a:pt x="3611" y="821"/>
                </a:lnTo>
                <a:lnTo>
                  <a:pt x="3643" y="827"/>
                </a:lnTo>
                <a:lnTo>
                  <a:pt x="3649" y="829"/>
                </a:lnTo>
                <a:lnTo>
                  <a:pt x="3655" y="830"/>
                </a:lnTo>
                <a:lnTo>
                  <a:pt x="3660" y="832"/>
                </a:lnTo>
                <a:lnTo>
                  <a:pt x="3665" y="834"/>
                </a:lnTo>
                <a:lnTo>
                  <a:pt x="3674" y="839"/>
                </a:lnTo>
                <a:lnTo>
                  <a:pt x="3681" y="844"/>
                </a:lnTo>
                <a:lnTo>
                  <a:pt x="3684" y="848"/>
                </a:lnTo>
                <a:lnTo>
                  <a:pt x="3687" y="851"/>
                </a:lnTo>
                <a:lnTo>
                  <a:pt x="3689" y="854"/>
                </a:lnTo>
                <a:lnTo>
                  <a:pt x="3691" y="858"/>
                </a:lnTo>
                <a:lnTo>
                  <a:pt x="3693" y="866"/>
                </a:lnTo>
                <a:lnTo>
                  <a:pt x="3694" y="870"/>
                </a:lnTo>
                <a:lnTo>
                  <a:pt x="3694" y="875"/>
                </a:lnTo>
                <a:lnTo>
                  <a:pt x="3694" y="879"/>
                </a:lnTo>
                <a:lnTo>
                  <a:pt x="3694" y="883"/>
                </a:lnTo>
                <a:lnTo>
                  <a:pt x="3693" y="888"/>
                </a:lnTo>
                <a:lnTo>
                  <a:pt x="3692" y="891"/>
                </a:lnTo>
                <a:lnTo>
                  <a:pt x="3690" y="895"/>
                </a:lnTo>
                <a:lnTo>
                  <a:pt x="3688" y="899"/>
                </a:lnTo>
                <a:lnTo>
                  <a:pt x="3686" y="902"/>
                </a:lnTo>
                <a:lnTo>
                  <a:pt x="3684" y="906"/>
                </a:lnTo>
                <a:lnTo>
                  <a:pt x="3678" y="912"/>
                </a:lnTo>
                <a:lnTo>
                  <a:pt x="3672" y="917"/>
                </a:lnTo>
                <a:lnTo>
                  <a:pt x="3664" y="922"/>
                </a:lnTo>
                <a:lnTo>
                  <a:pt x="3656" y="926"/>
                </a:lnTo>
                <a:lnTo>
                  <a:pt x="3647" y="929"/>
                </a:lnTo>
                <a:lnTo>
                  <a:pt x="3637" y="931"/>
                </a:lnTo>
                <a:lnTo>
                  <a:pt x="3627" y="933"/>
                </a:lnTo>
                <a:lnTo>
                  <a:pt x="3615" y="933"/>
                </a:lnTo>
                <a:lnTo>
                  <a:pt x="3607" y="933"/>
                </a:lnTo>
                <a:lnTo>
                  <a:pt x="3599" y="932"/>
                </a:lnTo>
                <a:lnTo>
                  <a:pt x="3591" y="931"/>
                </a:lnTo>
                <a:lnTo>
                  <a:pt x="3584" y="930"/>
                </a:lnTo>
                <a:lnTo>
                  <a:pt x="3577" y="928"/>
                </a:lnTo>
                <a:lnTo>
                  <a:pt x="3571" y="925"/>
                </a:lnTo>
                <a:lnTo>
                  <a:pt x="3565" y="922"/>
                </a:lnTo>
                <a:lnTo>
                  <a:pt x="3560" y="919"/>
                </a:lnTo>
                <a:lnTo>
                  <a:pt x="3555" y="915"/>
                </a:lnTo>
                <a:lnTo>
                  <a:pt x="3550" y="911"/>
                </a:lnTo>
                <a:lnTo>
                  <a:pt x="3546" y="906"/>
                </a:lnTo>
                <a:lnTo>
                  <a:pt x="3543" y="901"/>
                </a:lnTo>
                <a:lnTo>
                  <a:pt x="3540" y="896"/>
                </a:lnTo>
                <a:lnTo>
                  <a:pt x="3538" y="891"/>
                </a:lnTo>
                <a:lnTo>
                  <a:pt x="3536" y="885"/>
                </a:lnTo>
                <a:lnTo>
                  <a:pt x="3535" y="879"/>
                </a:lnTo>
                <a:lnTo>
                  <a:pt x="3584" y="876"/>
                </a:lnTo>
                <a:lnTo>
                  <a:pt x="3585" y="881"/>
                </a:lnTo>
                <a:lnTo>
                  <a:pt x="3587" y="886"/>
                </a:lnTo>
                <a:lnTo>
                  <a:pt x="3590" y="889"/>
                </a:lnTo>
                <a:lnTo>
                  <a:pt x="3594" y="892"/>
                </a:lnTo>
                <a:lnTo>
                  <a:pt x="3599" y="895"/>
                </a:lnTo>
                <a:lnTo>
                  <a:pt x="3604" y="897"/>
                </a:lnTo>
                <a:lnTo>
                  <a:pt x="3609" y="898"/>
                </a:lnTo>
                <a:lnTo>
                  <a:pt x="3616" y="898"/>
                </a:lnTo>
                <a:lnTo>
                  <a:pt x="3622" y="898"/>
                </a:lnTo>
                <a:lnTo>
                  <a:pt x="3627" y="897"/>
                </a:lnTo>
                <a:lnTo>
                  <a:pt x="3632" y="895"/>
                </a:lnTo>
                <a:lnTo>
                  <a:pt x="3634" y="894"/>
                </a:lnTo>
                <a:lnTo>
                  <a:pt x="3636" y="893"/>
                </a:lnTo>
                <a:lnTo>
                  <a:pt x="3640" y="890"/>
                </a:lnTo>
                <a:lnTo>
                  <a:pt x="3642" y="887"/>
                </a:lnTo>
                <a:lnTo>
                  <a:pt x="3643" y="886"/>
                </a:lnTo>
                <a:lnTo>
                  <a:pt x="3644" y="884"/>
                </a:lnTo>
                <a:lnTo>
                  <a:pt x="3644" y="880"/>
                </a:lnTo>
                <a:lnTo>
                  <a:pt x="3644" y="877"/>
                </a:lnTo>
                <a:lnTo>
                  <a:pt x="3643" y="874"/>
                </a:lnTo>
                <a:lnTo>
                  <a:pt x="3641" y="871"/>
                </a:lnTo>
                <a:lnTo>
                  <a:pt x="3639" y="869"/>
                </a:lnTo>
                <a:lnTo>
                  <a:pt x="3635" y="867"/>
                </a:lnTo>
                <a:lnTo>
                  <a:pt x="3631" y="865"/>
                </a:lnTo>
                <a:lnTo>
                  <a:pt x="3627" y="864"/>
                </a:lnTo>
                <a:lnTo>
                  <a:pt x="3622" y="862"/>
                </a:lnTo>
                <a:lnTo>
                  <a:pt x="3591" y="856"/>
                </a:lnTo>
                <a:lnTo>
                  <a:pt x="3585" y="855"/>
                </a:lnTo>
                <a:lnTo>
                  <a:pt x="3579" y="853"/>
                </a:lnTo>
                <a:lnTo>
                  <a:pt x="3569" y="849"/>
                </a:lnTo>
                <a:lnTo>
                  <a:pt x="3564" y="847"/>
                </a:lnTo>
                <a:lnTo>
                  <a:pt x="3560" y="844"/>
                </a:lnTo>
                <a:lnTo>
                  <a:pt x="3556" y="842"/>
                </a:lnTo>
                <a:lnTo>
                  <a:pt x="3553" y="839"/>
                </a:lnTo>
                <a:lnTo>
                  <a:pt x="3550" y="835"/>
                </a:lnTo>
                <a:lnTo>
                  <a:pt x="3547" y="832"/>
                </a:lnTo>
                <a:lnTo>
                  <a:pt x="3545" y="828"/>
                </a:lnTo>
                <a:lnTo>
                  <a:pt x="3543" y="824"/>
                </a:lnTo>
                <a:lnTo>
                  <a:pt x="3542" y="820"/>
                </a:lnTo>
                <a:lnTo>
                  <a:pt x="3541" y="815"/>
                </a:lnTo>
                <a:lnTo>
                  <a:pt x="3540" y="811"/>
                </a:lnTo>
                <a:lnTo>
                  <a:pt x="3540" y="806"/>
                </a:lnTo>
                <a:lnTo>
                  <a:pt x="3540" y="800"/>
                </a:lnTo>
                <a:lnTo>
                  <a:pt x="3541" y="794"/>
                </a:lnTo>
                <a:lnTo>
                  <a:pt x="3543" y="788"/>
                </a:lnTo>
                <a:lnTo>
                  <a:pt x="3545" y="783"/>
                </a:lnTo>
                <a:lnTo>
                  <a:pt x="3548" y="778"/>
                </a:lnTo>
                <a:lnTo>
                  <a:pt x="3551" y="774"/>
                </a:lnTo>
                <a:lnTo>
                  <a:pt x="3556" y="769"/>
                </a:lnTo>
                <a:lnTo>
                  <a:pt x="3560" y="766"/>
                </a:lnTo>
                <a:lnTo>
                  <a:pt x="3566" y="762"/>
                </a:lnTo>
                <a:lnTo>
                  <a:pt x="3572" y="759"/>
                </a:lnTo>
                <a:lnTo>
                  <a:pt x="3578" y="757"/>
                </a:lnTo>
                <a:lnTo>
                  <a:pt x="3584" y="754"/>
                </a:lnTo>
                <a:lnTo>
                  <a:pt x="3588" y="754"/>
                </a:lnTo>
                <a:lnTo>
                  <a:pt x="3591" y="753"/>
                </a:lnTo>
                <a:lnTo>
                  <a:pt x="3599" y="752"/>
                </a:lnTo>
                <a:lnTo>
                  <a:pt x="3607" y="751"/>
                </a:lnTo>
                <a:lnTo>
                  <a:pt x="3615" y="751"/>
                </a:lnTo>
                <a:lnTo>
                  <a:pt x="3623" y="751"/>
                </a:lnTo>
                <a:lnTo>
                  <a:pt x="3631" y="752"/>
                </a:lnTo>
                <a:lnTo>
                  <a:pt x="3638" y="753"/>
                </a:lnTo>
                <a:lnTo>
                  <a:pt x="3645" y="754"/>
                </a:lnTo>
                <a:lnTo>
                  <a:pt x="3651" y="756"/>
                </a:lnTo>
                <a:lnTo>
                  <a:pt x="3657" y="759"/>
                </a:lnTo>
                <a:lnTo>
                  <a:pt x="3663" y="762"/>
                </a:lnTo>
                <a:lnTo>
                  <a:pt x="3668" y="765"/>
                </a:lnTo>
                <a:lnTo>
                  <a:pt x="3672" y="769"/>
                </a:lnTo>
                <a:lnTo>
                  <a:pt x="3676" y="773"/>
                </a:lnTo>
                <a:lnTo>
                  <a:pt x="3680" y="777"/>
                </a:lnTo>
                <a:lnTo>
                  <a:pt x="3683" y="782"/>
                </a:lnTo>
                <a:lnTo>
                  <a:pt x="3685" y="787"/>
                </a:lnTo>
                <a:lnTo>
                  <a:pt x="3688" y="792"/>
                </a:lnTo>
                <a:lnTo>
                  <a:pt x="3689" y="798"/>
                </a:lnTo>
                <a:lnTo>
                  <a:pt x="3690" y="804"/>
                </a:lnTo>
                <a:close/>
                <a:moveTo>
                  <a:pt x="3751" y="730"/>
                </a:moveTo>
                <a:lnTo>
                  <a:pt x="3746" y="730"/>
                </a:lnTo>
                <a:lnTo>
                  <a:pt x="3741" y="729"/>
                </a:lnTo>
                <a:lnTo>
                  <a:pt x="3736" y="726"/>
                </a:lnTo>
                <a:lnTo>
                  <a:pt x="3732" y="723"/>
                </a:lnTo>
                <a:lnTo>
                  <a:pt x="3729" y="719"/>
                </a:lnTo>
                <a:lnTo>
                  <a:pt x="3726" y="715"/>
                </a:lnTo>
                <a:lnTo>
                  <a:pt x="3725" y="710"/>
                </a:lnTo>
                <a:lnTo>
                  <a:pt x="3724" y="705"/>
                </a:lnTo>
                <a:lnTo>
                  <a:pt x="3725" y="701"/>
                </a:lnTo>
                <a:lnTo>
                  <a:pt x="3726" y="696"/>
                </a:lnTo>
                <a:lnTo>
                  <a:pt x="3729" y="692"/>
                </a:lnTo>
                <a:lnTo>
                  <a:pt x="3732" y="688"/>
                </a:lnTo>
                <a:lnTo>
                  <a:pt x="3736" y="685"/>
                </a:lnTo>
                <a:lnTo>
                  <a:pt x="3741" y="683"/>
                </a:lnTo>
                <a:lnTo>
                  <a:pt x="3746" y="681"/>
                </a:lnTo>
                <a:lnTo>
                  <a:pt x="3751" y="681"/>
                </a:lnTo>
                <a:lnTo>
                  <a:pt x="3756" y="681"/>
                </a:lnTo>
                <a:lnTo>
                  <a:pt x="3761" y="683"/>
                </a:lnTo>
                <a:lnTo>
                  <a:pt x="3765" y="685"/>
                </a:lnTo>
                <a:lnTo>
                  <a:pt x="3770" y="688"/>
                </a:lnTo>
                <a:lnTo>
                  <a:pt x="3773" y="692"/>
                </a:lnTo>
                <a:lnTo>
                  <a:pt x="3775" y="696"/>
                </a:lnTo>
                <a:lnTo>
                  <a:pt x="3777" y="701"/>
                </a:lnTo>
                <a:lnTo>
                  <a:pt x="3777" y="705"/>
                </a:lnTo>
                <a:lnTo>
                  <a:pt x="3777" y="710"/>
                </a:lnTo>
                <a:lnTo>
                  <a:pt x="3775" y="715"/>
                </a:lnTo>
                <a:lnTo>
                  <a:pt x="3773" y="719"/>
                </a:lnTo>
                <a:lnTo>
                  <a:pt x="3770" y="723"/>
                </a:lnTo>
                <a:lnTo>
                  <a:pt x="3765" y="726"/>
                </a:lnTo>
                <a:lnTo>
                  <a:pt x="3761" y="729"/>
                </a:lnTo>
                <a:lnTo>
                  <a:pt x="3756" y="730"/>
                </a:lnTo>
                <a:lnTo>
                  <a:pt x="3751" y="730"/>
                </a:lnTo>
                <a:close/>
                <a:moveTo>
                  <a:pt x="3726" y="753"/>
                </a:moveTo>
                <a:lnTo>
                  <a:pt x="3775" y="753"/>
                </a:lnTo>
                <a:lnTo>
                  <a:pt x="3775" y="930"/>
                </a:lnTo>
                <a:lnTo>
                  <a:pt x="3726" y="930"/>
                </a:lnTo>
                <a:lnTo>
                  <a:pt x="3726" y="753"/>
                </a:lnTo>
                <a:close/>
                <a:moveTo>
                  <a:pt x="3908" y="753"/>
                </a:moveTo>
                <a:lnTo>
                  <a:pt x="3908" y="790"/>
                </a:lnTo>
                <a:lnTo>
                  <a:pt x="3874" y="790"/>
                </a:lnTo>
                <a:lnTo>
                  <a:pt x="3874" y="876"/>
                </a:lnTo>
                <a:lnTo>
                  <a:pt x="3874" y="880"/>
                </a:lnTo>
                <a:lnTo>
                  <a:pt x="3875" y="884"/>
                </a:lnTo>
                <a:lnTo>
                  <a:pt x="3876" y="886"/>
                </a:lnTo>
                <a:lnTo>
                  <a:pt x="3877" y="887"/>
                </a:lnTo>
                <a:lnTo>
                  <a:pt x="3879" y="889"/>
                </a:lnTo>
                <a:lnTo>
                  <a:pt x="3881" y="891"/>
                </a:lnTo>
                <a:lnTo>
                  <a:pt x="3884" y="892"/>
                </a:lnTo>
                <a:lnTo>
                  <a:pt x="3887" y="893"/>
                </a:lnTo>
                <a:lnTo>
                  <a:pt x="3891" y="893"/>
                </a:lnTo>
                <a:lnTo>
                  <a:pt x="3899" y="892"/>
                </a:lnTo>
                <a:lnTo>
                  <a:pt x="3904" y="891"/>
                </a:lnTo>
                <a:lnTo>
                  <a:pt x="3912" y="928"/>
                </a:lnTo>
                <a:lnTo>
                  <a:pt x="3901" y="930"/>
                </a:lnTo>
                <a:lnTo>
                  <a:pt x="3893" y="932"/>
                </a:lnTo>
                <a:lnTo>
                  <a:pt x="3884" y="932"/>
                </a:lnTo>
                <a:lnTo>
                  <a:pt x="3878" y="932"/>
                </a:lnTo>
                <a:lnTo>
                  <a:pt x="3871" y="932"/>
                </a:lnTo>
                <a:lnTo>
                  <a:pt x="3866" y="931"/>
                </a:lnTo>
                <a:lnTo>
                  <a:pt x="3860" y="930"/>
                </a:lnTo>
                <a:lnTo>
                  <a:pt x="3855" y="928"/>
                </a:lnTo>
                <a:lnTo>
                  <a:pt x="3850" y="926"/>
                </a:lnTo>
                <a:lnTo>
                  <a:pt x="3845" y="924"/>
                </a:lnTo>
                <a:lnTo>
                  <a:pt x="3841" y="921"/>
                </a:lnTo>
                <a:lnTo>
                  <a:pt x="3837" y="917"/>
                </a:lnTo>
                <a:lnTo>
                  <a:pt x="3834" y="914"/>
                </a:lnTo>
                <a:lnTo>
                  <a:pt x="3831" y="909"/>
                </a:lnTo>
                <a:lnTo>
                  <a:pt x="3829" y="905"/>
                </a:lnTo>
                <a:lnTo>
                  <a:pt x="3827" y="900"/>
                </a:lnTo>
                <a:lnTo>
                  <a:pt x="3826" y="894"/>
                </a:lnTo>
                <a:lnTo>
                  <a:pt x="3825" y="888"/>
                </a:lnTo>
                <a:lnTo>
                  <a:pt x="3825" y="882"/>
                </a:lnTo>
                <a:lnTo>
                  <a:pt x="3825" y="790"/>
                </a:lnTo>
                <a:lnTo>
                  <a:pt x="3801" y="790"/>
                </a:lnTo>
                <a:lnTo>
                  <a:pt x="3801" y="753"/>
                </a:lnTo>
                <a:lnTo>
                  <a:pt x="3825" y="753"/>
                </a:lnTo>
                <a:lnTo>
                  <a:pt x="3825" y="711"/>
                </a:lnTo>
                <a:lnTo>
                  <a:pt x="3874" y="711"/>
                </a:lnTo>
                <a:lnTo>
                  <a:pt x="3874" y="753"/>
                </a:lnTo>
                <a:lnTo>
                  <a:pt x="3908" y="753"/>
                </a:lnTo>
                <a:close/>
                <a:moveTo>
                  <a:pt x="3974" y="996"/>
                </a:moveTo>
                <a:lnTo>
                  <a:pt x="3965" y="996"/>
                </a:lnTo>
                <a:lnTo>
                  <a:pt x="3956" y="995"/>
                </a:lnTo>
                <a:lnTo>
                  <a:pt x="3949" y="993"/>
                </a:lnTo>
                <a:lnTo>
                  <a:pt x="3943" y="991"/>
                </a:lnTo>
                <a:lnTo>
                  <a:pt x="3954" y="954"/>
                </a:lnTo>
                <a:lnTo>
                  <a:pt x="3960" y="956"/>
                </a:lnTo>
                <a:lnTo>
                  <a:pt x="3966" y="957"/>
                </a:lnTo>
                <a:lnTo>
                  <a:pt x="3971" y="957"/>
                </a:lnTo>
                <a:lnTo>
                  <a:pt x="3976" y="957"/>
                </a:lnTo>
                <a:lnTo>
                  <a:pt x="3978" y="956"/>
                </a:lnTo>
                <a:lnTo>
                  <a:pt x="3980" y="955"/>
                </a:lnTo>
                <a:lnTo>
                  <a:pt x="3984" y="952"/>
                </a:lnTo>
                <a:lnTo>
                  <a:pt x="3987" y="948"/>
                </a:lnTo>
                <a:lnTo>
                  <a:pt x="3990" y="942"/>
                </a:lnTo>
                <a:lnTo>
                  <a:pt x="3993" y="935"/>
                </a:lnTo>
                <a:lnTo>
                  <a:pt x="3930" y="753"/>
                </a:lnTo>
                <a:lnTo>
                  <a:pt x="3981" y="753"/>
                </a:lnTo>
                <a:lnTo>
                  <a:pt x="4018" y="883"/>
                </a:lnTo>
                <a:lnTo>
                  <a:pt x="4056" y="753"/>
                </a:lnTo>
                <a:lnTo>
                  <a:pt x="4108" y="753"/>
                </a:lnTo>
                <a:lnTo>
                  <a:pt x="4040" y="949"/>
                </a:lnTo>
                <a:lnTo>
                  <a:pt x="4035" y="959"/>
                </a:lnTo>
                <a:lnTo>
                  <a:pt x="4033" y="964"/>
                </a:lnTo>
                <a:lnTo>
                  <a:pt x="4030" y="968"/>
                </a:lnTo>
                <a:lnTo>
                  <a:pt x="4024" y="976"/>
                </a:lnTo>
                <a:lnTo>
                  <a:pt x="4017" y="983"/>
                </a:lnTo>
                <a:lnTo>
                  <a:pt x="4013" y="986"/>
                </a:lnTo>
                <a:lnTo>
                  <a:pt x="4008" y="989"/>
                </a:lnTo>
                <a:lnTo>
                  <a:pt x="4003" y="991"/>
                </a:lnTo>
                <a:lnTo>
                  <a:pt x="3998" y="993"/>
                </a:lnTo>
                <a:lnTo>
                  <a:pt x="3993" y="994"/>
                </a:lnTo>
                <a:lnTo>
                  <a:pt x="3987" y="995"/>
                </a:lnTo>
                <a:lnTo>
                  <a:pt x="3980" y="996"/>
                </a:lnTo>
                <a:lnTo>
                  <a:pt x="3974" y="996"/>
                </a:lnTo>
                <a:close/>
                <a:moveTo>
                  <a:pt x="1623" y="590"/>
                </a:moveTo>
                <a:lnTo>
                  <a:pt x="1569" y="590"/>
                </a:lnTo>
                <a:lnTo>
                  <a:pt x="1651" y="354"/>
                </a:lnTo>
                <a:lnTo>
                  <a:pt x="1715" y="354"/>
                </a:lnTo>
                <a:lnTo>
                  <a:pt x="1797" y="590"/>
                </a:lnTo>
                <a:lnTo>
                  <a:pt x="1743" y="590"/>
                </a:lnTo>
                <a:lnTo>
                  <a:pt x="1726" y="536"/>
                </a:lnTo>
                <a:lnTo>
                  <a:pt x="1641" y="536"/>
                </a:lnTo>
                <a:lnTo>
                  <a:pt x="1623" y="590"/>
                </a:lnTo>
                <a:close/>
                <a:moveTo>
                  <a:pt x="1653" y="497"/>
                </a:moveTo>
                <a:lnTo>
                  <a:pt x="1713" y="497"/>
                </a:lnTo>
                <a:lnTo>
                  <a:pt x="1684" y="408"/>
                </a:lnTo>
                <a:lnTo>
                  <a:pt x="1653" y="497"/>
                </a:lnTo>
                <a:close/>
                <a:moveTo>
                  <a:pt x="1874" y="593"/>
                </a:moveTo>
                <a:lnTo>
                  <a:pt x="1867" y="593"/>
                </a:lnTo>
                <a:lnTo>
                  <a:pt x="1861" y="592"/>
                </a:lnTo>
                <a:lnTo>
                  <a:pt x="1856" y="591"/>
                </a:lnTo>
                <a:lnTo>
                  <a:pt x="1850" y="590"/>
                </a:lnTo>
                <a:lnTo>
                  <a:pt x="1845" y="588"/>
                </a:lnTo>
                <a:lnTo>
                  <a:pt x="1840" y="586"/>
                </a:lnTo>
                <a:lnTo>
                  <a:pt x="1836" y="583"/>
                </a:lnTo>
                <a:lnTo>
                  <a:pt x="1832" y="580"/>
                </a:lnTo>
                <a:lnTo>
                  <a:pt x="1828" y="576"/>
                </a:lnTo>
                <a:lnTo>
                  <a:pt x="1824" y="572"/>
                </a:lnTo>
                <a:lnTo>
                  <a:pt x="1821" y="568"/>
                </a:lnTo>
                <a:lnTo>
                  <a:pt x="1820" y="566"/>
                </a:lnTo>
                <a:lnTo>
                  <a:pt x="1819" y="563"/>
                </a:lnTo>
                <a:lnTo>
                  <a:pt x="1817" y="558"/>
                </a:lnTo>
                <a:lnTo>
                  <a:pt x="1816" y="553"/>
                </a:lnTo>
                <a:lnTo>
                  <a:pt x="1815" y="547"/>
                </a:lnTo>
                <a:lnTo>
                  <a:pt x="1815" y="540"/>
                </a:lnTo>
                <a:lnTo>
                  <a:pt x="1815" y="531"/>
                </a:lnTo>
                <a:lnTo>
                  <a:pt x="1817" y="523"/>
                </a:lnTo>
                <a:lnTo>
                  <a:pt x="1818" y="519"/>
                </a:lnTo>
                <a:lnTo>
                  <a:pt x="1820" y="515"/>
                </a:lnTo>
                <a:lnTo>
                  <a:pt x="1824" y="509"/>
                </a:lnTo>
                <a:lnTo>
                  <a:pt x="1827" y="507"/>
                </a:lnTo>
                <a:lnTo>
                  <a:pt x="1829" y="504"/>
                </a:lnTo>
                <a:lnTo>
                  <a:pt x="1832" y="502"/>
                </a:lnTo>
                <a:lnTo>
                  <a:pt x="1835" y="499"/>
                </a:lnTo>
                <a:lnTo>
                  <a:pt x="1838" y="497"/>
                </a:lnTo>
                <a:lnTo>
                  <a:pt x="1841" y="496"/>
                </a:lnTo>
                <a:lnTo>
                  <a:pt x="1845" y="494"/>
                </a:lnTo>
                <a:lnTo>
                  <a:pt x="1849" y="493"/>
                </a:lnTo>
                <a:lnTo>
                  <a:pt x="1856" y="490"/>
                </a:lnTo>
                <a:lnTo>
                  <a:pt x="1864" y="488"/>
                </a:lnTo>
                <a:lnTo>
                  <a:pt x="1873" y="487"/>
                </a:lnTo>
                <a:lnTo>
                  <a:pt x="1881" y="486"/>
                </a:lnTo>
                <a:lnTo>
                  <a:pt x="1901" y="484"/>
                </a:lnTo>
                <a:lnTo>
                  <a:pt x="1908" y="482"/>
                </a:lnTo>
                <a:lnTo>
                  <a:pt x="1914" y="481"/>
                </a:lnTo>
                <a:lnTo>
                  <a:pt x="1918" y="479"/>
                </a:lnTo>
                <a:lnTo>
                  <a:pt x="1920" y="478"/>
                </a:lnTo>
                <a:lnTo>
                  <a:pt x="1922" y="477"/>
                </a:lnTo>
                <a:lnTo>
                  <a:pt x="1923" y="476"/>
                </a:lnTo>
                <a:lnTo>
                  <a:pt x="1923" y="474"/>
                </a:lnTo>
                <a:lnTo>
                  <a:pt x="1924" y="472"/>
                </a:lnTo>
                <a:lnTo>
                  <a:pt x="1924" y="470"/>
                </a:lnTo>
                <a:lnTo>
                  <a:pt x="1924" y="464"/>
                </a:lnTo>
                <a:lnTo>
                  <a:pt x="1922" y="460"/>
                </a:lnTo>
                <a:lnTo>
                  <a:pt x="1921" y="458"/>
                </a:lnTo>
                <a:lnTo>
                  <a:pt x="1920" y="456"/>
                </a:lnTo>
                <a:lnTo>
                  <a:pt x="1919" y="454"/>
                </a:lnTo>
                <a:lnTo>
                  <a:pt x="1917" y="452"/>
                </a:lnTo>
                <a:lnTo>
                  <a:pt x="1913" y="450"/>
                </a:lnTo>
                <a:lnTo>
                  <a:pt x="1909" y="448"/>
                </a:lnTo>
                <a:lnTo>
                  <a:pt x="1904" y="447"/>
                </a:lnTo>
                <a:lnTo>
                  <a:pt x="1898" y="446"/>
                </a:lnTo>
                <a:lnTo>
                  <a:pt x="1892" y="447"/>
                </a:lnTo>
                <a:lnTo>
                  <a:pt x="1886" y="448"/>
                </a:lnTo>
                <a:lnTo>
                  <a:pt x="1881" y="450"/>
                </a:lnTo>
                <a:lnTo>
                  <a:pt x="1877" y="452"/>
                </a:lnTo>
                <a:lnTo>
                  <a:pt x="1873" y="455"/>
                </a:lnTo>
                <a:lnTo>
                  <a:pt x="1870" y="459"/>
                </a:lnTo>
                <a:lnTo>
                  <a:pt x="1868" y="463"/>
                </a:lnTo>
                <a:lnTo>
                  <a:pt x="1867" y="465"/>
                </a:lnTo>
                <a:lnTo>
                  <a:pt x="1866" y="467"/>
                </a:lnTo>
                <a:lnTo>
                  <a:pt x="1821" y="463"/>
                </a:lnTo>
                <a:lnTo>
                  <a:pt x="1823" y="457"/>
                </a:lnTo>
                <a:lnTo>
                  <a:pt x="1825" y="452"/>
                </a:lnTo>
                <a:lnTo>
                  <a:pt x="1827" y="446"/>
                </a:lnTo>
                <a:lnTo>
                  <a:pt x="1830" y="441"/>
                </a:lnTo>
                <a:lnTo>
                  <a:pt x="1833" y="437"/>
                </a:lnTo>
                <a:lnTo>
                  <a:pt x="1837" y="432"/>
                </a:lnTo>
                <a:lnTo>
                  <a:pt x="1841" y="428"/>
                </a:lnTo>
                <a:lnTo>
                  <a:pt x="1846" y="425"/>
                </a:lnTo>
                <a:lnTo>
                  <a:pt x="1851" y="421"/>
                </a:lnTo>
                <a:lnTo>
                  <a:pt x="1857" y="419"/>
                </a:lnTo>
                <a:lnTo>
                  <a:pt x="1863" y="416"/>
                </a:lnTo>
                <a:lnTo>
                  <a:pt x="1869" y="414"/>
                </a:lnTo>
                <a:lnTo>
                  <a:pt x="1876" y="413"/>
                </a:lnTo>
                <a:lnTo>
                  <a:pt x="1883" y="412"/>
                </a:lnTo>
                <a:lnTo>
                  <a:pt x="1890" y="411"/>
                </a:lnTo>
                <a:lnTo>
                  <a:pt x="1898" y="411"/>
                </a:lnTo>
                <a:lnTo>
                  <a:pt x="1908" y="411"/>
                </a:lnTo>
                <a:lnTo>
                  <a:pt x="1917" y="412"/>
                </a:lnTo>
                <a:lnTo>
                  <a:pt x="1926" y="414"/>
                </a:lnTo>
                <a:lnTo>
                  <a:pt x="1935" y="417"/>
                </a:lnTo>
                <a:lnTo>
                  <a:pt x="1943" y="420"/>
                </a:lnTo>
                <a:lnTo>
                  <a:pt x="1947" y="422"/>
                </a:lnTo>
                <a:lnTo>
                  <a:pt x="1950" y="425"/>
                </a:lnTo>
                <a:lnTo>
                  <a:pt x="1957" y="430"/>
                </a:lnTo>
                <a:lnTo>
                  <a:pt x="1963" y="436"/>
                </a:lnTo>
                <a:lnTo>
                  <a:pt x="1965" y="440"/>
                </a:lnTo>
                <a:lnTo>
                  <a:pt x="1967" y="443"/>
                </a:lnTo>
                <a:lnTo>
                  <a:pt x="1969" y="447"/>
                </a:lnTo>
                <a:lnTo>
                  <a:pt x="1970" y="451"/>
                </a:lnTo>
                <a:lnTo>
                  <a:pt x="1972" y="456"/>
                </a:lnTo>
                <a:lnTo>
                  <a:pt x="1972" y="460"/>
                </a:lnTo>
                <a:lnTo>
                  <a:pt x="1973" y="465"/>
                </a:lnTo>
                <a:lnTo>
                  <a:pt x="1973" y="470"/>
                </a:lnTo>
                <a:lnTo>
                  <a:pt x="1973" y="590"/>
                </a:lnTo>
                <a:lnTo>
                  <a:pt x="1927" y="590"/>
                </a:lnTo>
                <a:lnTo>
                  <a:pt x="1927" y="565"/>
                </a:lnTo>
                <a:lnTo>
                  <a:pt x="1922" y="571"/>
                </a:lnTo>
                <a:lnTo>
                  <a:pt x="1917" y="576"/>
                </a:lnTo>
                <a:lnTo>
                  <a:pt x="1912" y="581"/>
                </a:lnTo>
                <a:lnTo>
                  <a:pt x="1906" y="585"/>
                </a:lnTo>
                <a:lnTo>
                  <a:pt x="1899" y="589"/>
                </a:lnTo>
                <a:lnTo>
                  <a:pt x="1891" y="591"/>
                </a:lnTo>
                <a:lnTo>
                  <a:pt x="1887" y="592"/>
                </a:lnTo>
                <a:lnTo>
                  <a:pt x="1883" y="592"/>
                </a:lnTo>
                <a:lnTo>
                  <a:pt x="1874" y="593"/>
                </a:lnTo>
                <a:close/>
                <a:moveTo>
                  <a:pt x="1888" y="559"/>
                </a:moveTo>
                <a:lnTo>
                  <a:pt x="1895" y="559"/>
                </a:lnTo>
                <a:lnTo>
                  <a:pt x="1902" y="557"/>
                </a:lnTo>
                <a:lnTo>
                  <a:pt x="1905" y="556"/>
                </a:lnTo>
                <a:lnTo>
                  <a:pt x="1908" y="554"/>
                </a:lnTo>
                <a:lnTo>
                  <a:pt x="1914" y="550"/>
                </a:lnTo>
                <a:lnTo>
                  <a:pt x="1916" y="547"/>
                </a:lnTo>
                <a:lnTo>
                  <a:pt x="1919" y="545"/>
                </a:lnTo>
                <a:lnTo>
                  <a:pt x="1922" y="539"/>
                </a:lnTo>
                <a:lnTo>
                  <a:pt x="1924" y="533"/>
                </a:lnTo>
                <a:lnTo>
                  <a:pt x="1924" y="530"/>
                </a:lnTo>
                <a:lnTo>
                  <a:pt x="1924" y="527"/>
                </a:lnTo>
                <a:lnTo>
                  <a:pt x="1924" y="508"/>
                </a:lnTo>
                <a:lnTo>
                  <a:pt x="1921" y="510"/>
                </a:lnTo>
                <a:lnTo>
                  <a:pt x="1915" y="511"/>
                </a:lnTo>
                <a:lnTo>
                  <a:pt x="1903" y="514"/>
                </a:lnTo>
                <a:lnTo>
                  <a:pt x="1890" y="516"/>
                </a:lnTo>
                <a:lnTo>
                  <a:pt x="1884" y="517"/>
                </a:lnTo>
                <a:lnTo>
                  <a:pt x="1879" y="518"/>
                </a:lnTo>
                <a:lnTo>
                  <a:pt x="1874" y="520"/>
                </a:lnTo>
                <a:lnTo>
                  <a:pt x="1870" y="523"/>
                </a:lnTo>
                <a:lnTo>
                  <a:pt x="1866" y="526"/>
                </a:lnTo>
                <a:lnTo>
                  <a:pt x="1864" y="530"/>
                </a:lnTo>
                <a:lnTo>
                  <a:pt x="1863" y="532"/>
                </a:lnTo>
                <a:lnTo>
                  <a:pt x="1862" y="534"/>
                </a:lnTo>
                <a:lnTo>
                  <a:pt x="1862" y="539"/>
                </a:lnTo>
                <a:lnTo>
                  <a:pt x="1862" y="543"/>
                </a:lnTo>
                <a:lnTo>
                  <a:pt x="1863" y="548"/>
                </a:lnTo>
                <a:lnTo>
                  <a:pt x="1865" y="549"/>
                </a:lnTo>
                <a:lnTo>
                  <a:pt x="1866" y="551"/>
                </a:lnTo>
                <a:lnTo>
                  <a:pt x="1869" y="554"/>
                </a:lnTo>
                <a:lnTo>
                  <a:pt x="1873" y="556"/>
                </a:lnTo>
                <a:lnTo>
                  <a:pt x="1875" y="557"/>
                </a:lnTo>
                <a:lnTo>
                  <a:pt x="1877" y="558"/>
                </a:lnTo>
                <a:lnTo>
                  <a:pt x="1882" y="559"/>
                </a:lnTo>
                <a:lnTo>
                  <a:pt x="1888" y="559"/>
                </a:lnTo>
                <a:close/>
                <a:moveTo>
                  <a:pt x="2063" y="590"/>
                </a:moveTo>
                <a:lnTo>
                  <a:pt x="2013" y="590"/>
                </a:lnTo>
                <a:lnTo>
                  <a:pt x="2013" y="354"/>
                </a:lnTo>
                <a:lnTo>
                  <a:pt x="2063" y="354"/>
                </a:lnTo>
                <a:lnTo>
                  <a:pt x="2063" y="590"/>
                </a:lnTo>
                <a:close/>
                <a:moveTo>
                  <a:pt x="2197" y="413"/>
                </a:moveTo>
                <a:lnTo>
                  <a:pt x="2197" y="450"/>
                </a:lnTo>
                <a:lnTo>
                  <a:pt x="2164" y="450"/>
                </a:lnTo>
                <a:lnTo>
                  <a:pt x="2164" y="535"/>
                </a:lnTo>
                <a:lnTo>
                  <a:pt x="2164" y="540"/>
                </a:lnTo>
                <a:lnTo>
                  <a:pt x="2165" y="544"/>
                </a:lnTo>
                <a:lnTo>
                  <a:pt x="2166" y="545"/>
                </a:lnTo>
                <a:lnTo>
                  <a:pt x="2167" y="547"/>
                </a:lnTo>
                <a:lnTo>
                  <a:pt x="2169" y="549"/>
                </a:lnTo>
                <a:lnTo>
                  <a:pt x="2171" y="551"/>
                </a:lnTo>
                <a:lnTo>
                  <a:pt x="2174" y="552"/>
                </a:lnTo>
                <a:lnTo>
                  <a:pt x="2177" y="552"/>
                </a:lnTo>
                <a:lnTo>
                  <a:pt x="2181" y="553"/>
                </a:lnTo>
                <a:lnTo>
                  <a:pt x="2188" y="552"/>
                </a:lnTo>
                <a:lnTo>
                  <a:pt x="2193" y="551"/>
                </a:lnTo>
                <a:lnTo>
                  <a:pt x="2201" y="587"/>
                </a:lnTo>
                <a:lnTo>
                  <a:pt x="2190" y="590"/>
                </a:lnTo>
                <a:lnTo>
                  <a:pt x="2183" y="591"/>
                </a:lnTo>
                <a:lnTo>
                  <a:pt x="2174" y="592"/>
                </a:lnTo>
                <a:lnTo>
                  <a:pt x="2168" y="592"/>
                </a:lnTo>
                <a:lnTo>
                  <a:pt x="2161" y="592"/>
                </a:lnTo>
                <a:lnTo>
                  <a:pt x="2156" y="591"/>
                </a:lnTo>
                <a:lnTo>
                  <a:pt x="2150" y="590"/>
                </a:lnTo>
                <a:lnTo>
                  <a:pt x="2145" y="588"/>
                </a:lnTo>
                <a:lnTo>
                  <a:pt x="2140" y="586"/>
                </a:lnTo>
                <a:lnTo>
                  <a:pt x="2135" y="583"/>
                </a:lnTo>
                <a:lnTo>
                  <a:pt x="2131" y="581"/>
                </a:lnTo>
                <a:lnTo>
                  <a:pt x="2127" y="577"/>
                </a:lnTo>
                <a:lnTo>
                  <a:pt x="2124" y="573"/>
                </a:lnTo>
                <a:lnTo>
                  <a:pt x="2121" y="569"/>
                </a:lnTo>
                <a:lnTo>
                  <a:pt x="2119" y="564"/>
                </a:lnTo>
                <a:lnTo>
                  <a:pt x="2117" y="559"/>
                </a:lnTo>
                <a:lnTo>
                  <a:pt x="2116" y="554"/>
                </a:lnTo>
                <a:lnTo>
                  <a:pt x="2115" y="548"/>
                </a:lnTo>
                <a:lnTo>
                  <a:pt x="2115" y="542"/>
                </a:lnTo>
                <a:lnTo>
                  <a:pt x="2115" y="450"/>
                </a:lnTo>
                <a:lnTo>
                  <a:pt x="2091" y="450"/>
                </a:lnTo>
                <a:lnTo>
                  <a:pt x="2091" y="413"/>
                </a:lnTo>
                <a:lnTo>
                  <a:pt x="2115" y="413"/>
                </a:lnTo>
                <a:lnTo>
                  <a:pt x="2115" y="371"/>
                </a:lnTo>
                <a:lnTo>
                  <a:pt x="2164" y="371"/>
                </a:lnTo>
                <a:lnTo>
                  <a:pt x="2164" y="413"/>
                </a:lnTo>
                <a:lnTo>
                  <a:pt x="2197" y="413"/>
                </a:lnTo>
                <a:close/>
                <a:moveTo>
                  <a:pt x="2304" y="593"/>
                </a:moveTo>
                <a:lnTo>
                  <a:pt x="2291" y="592"/>
                </a:lnTo>
                <a:lnTo>
                  <a:pt x="2285" y="591"/>
                </a:lnTo>
                <a:lnTo>
                  <a:pt x="2279" y="590"/>
                </a:lnTo>
                <a:lnTo>
                  <a:pt x="2268" y="587"/>
                </a:lnTo>
                <a:lnTo>
                  <a:pt x="2263" y="584"/>
                </a:lnTo>
                <a:lnTo>
                  <a:pt x="2258" y="582"/>
                </a:lnTo>
                <a:lnTo>
                  <a:pt x="2249" y="575"/>
                </a:lnTo>
                <a:lnTo>
                  <a:pt x="2245" y="572"/>
                </a:lnTo>
                <a:lnTo>
                  <a:pt x="2241" y="568"/>
                </a:lnTo>
                <a:lnTo>
                  <a:pt x="2234" y="559"/>
                </a:lnTo>
                <a:lnTo>
                  <a:pt x="2231" y="555"/>
                </a:lnTo>
                <a:lnTo>
                  <a:pt x="2228" y="550"/>
                </a:lnTo>
                <a:lnTo>
                  <a:pt x="2223" y="539"/>
                </a:lnTo>
                <a:lnTo>
                  <a:pt x="2221" y="533"/>
                </a:lnTo>
                <a:lnTo>
                  <a:pt x="2220" y="527"/>
                </a:lnTo>
                <a:lnTo>
                  <a:pt x="2219" y="521"/>
                </a:lnTo>
                <a:lnTo>
                  <a:pt x="2218" y="515"/>
                </a:lnTo>
                <a:lnTo>
                  <a:pt x="2218" y="509"/>
                </a:lnTo>
                <a:lnTo>
                  <a:pt x="2217" y="502"/>
                </a:lnTo>
                <a:lnTo>
                  <a:pt x="2218" y="495"/>
                </a:lnTo>
                <a:lnTo>
                  <a:pt x="2218" y="489"/>
                </a:lnTo>
                <a:lnTo>
                  <a:pt x="2219" y="482"/>
                </a:lnTo>
                <a:lnTo>
                  <a:pt x="2220" y="476"/>
                </a:lnTo>
                <a:lnTo>
                  <a:pt x="2223" y="465"/>
                </a:lnTo>
                <a:lnTo>
                  <a:pt x="2225" y="459"/>
                </a:lnTo>
                <a:lnTo>
                  <a:pt x="2228" y="454"/>
                </a:lnTo>
                <a:lnTo>
                  <a:pt x="2234" y="444"/>
                </a:lnTo>
                <a:lnTo>
                  <a:pt x="2237" y="440"/>
                </a:lnTo>
                <a:lnTo>
                  <a:pt x="2241" y="436"/>
                </a:lnTo>
                <a:lnTo>
                  <a:pt x="2245" y="432"/>
                </a:lnTo>
                <a:lnTo>
                  <a:pt x="2249" y="428"/>
                </a:lnTo>
                <a:lnTo>
                  <a:pt x="2253" y="425"/>
                </a:lnTo>
                <a:lnTo>
                  <a:pt x="2258" y="422"/>
                </a:lnTo>
                <a:lnTo>
                  <a:pt x="2263" y="419"/>
                </a:lnTo>
                <a:lnTo>
                  <a:pt x="2268" y="417"/>
                </a:lnTo>
                <a:lnTo>
                  <a:pt x="2274" y="415"/>
                </a:lnTo>
                <a:lnTo>
                  <a:pt x="2279" y="413"/>
                </a:lnTo>
                <a:lnTo>
                  <a:pt x="2285" y="412"/>
                </a:lnTo>
                <a:lnTo>
                  <a:pt x="2291" y="411"/>
                </a:lnTo>
                <a:lnTo>
                  <a:pt x="2304" y="411"/>
                </a:lnTo>
                <a:lnTo>
                  <a:pt x="2317" y="411"/>
                </a:lnTo>
                <a:lnTo>
                  <a:pt x="2323" y="412"/>
                </a:lnTo>
                <a:lnTo>
                  <a:pt x="2329" y="413"/>
                </a:lnTo>
                <a:lnTo>
                  <a:pt x="2340" y="417"/>
                </a:lnTo>
                <a:lnTo>
                  <a:pt x="2346" y="419"/>
                </a:lnTo>
                <a:lnTo>
                  <a:pt x="2351" y="422"/>
                </a:lnTo>
                <a:lnTo>
                  <a:pt x="2360" y="428"/>
                </a:lnTo>
                <a:lnTo>
                  <a:pt x="2364" y="432"/>
                </a:lnTo>
                <a:lnTo>
                  <a:pt x="2368" y="436"/>
                </a:lnTo>
                <a:lnTo>
                  <a:pt x="2375" y="444"/>
                </a:lnTo>
                <a:lnTo>
                  <a:pt x="2378" y="449"/>
                </a:lnTo>
                <a:lnTo>
                  <a:pt x="2381" y="454"/>
                </a:lnTo>
                <a:lnTo>
                  <a:pt x="2385" y="465"/>
                </a:lnTo>
                <a:lnTo>
                  <a:pt x="2387" y="470"/>
                </a:lnTo>
                <a:lnTo>
                  <a:pt x="2389" y="476"/>
                </a:lnTo>
                <a:lnTo>
                  <a:pt x="2390" y="482"/>
                </a:lnTo>
                <a:lnTo>
                  <a:pt x="2391" y="489"/>
                </a:lnTo>
                <a:lnTo>
                  <a:pt x="2391" y="495"/>
                </a:lnTo>
                <a:lnTo>
                  <a:pt x="2391" y="502"/>
                </a:lnTo>
                <a:lnTo>
                  <a:pt x="2391" y="509"/>
                </a:lnTo>
                <a:lnTo>
                  <a:pt x="2391" y="515"/>
                </a:lnTo>
                <a:lnTo>
                  <a:pt x="2390" y="521"/>
                </a:lnTo>
                <a:lnTo>
                  <a:pt x="2389" y="527"/>
                </a:lnTo>
                <a:lnTo>
                  <a:pt x="2385" y="539"/>
                </a:lnTo>
                <a:lnTo>
                  <a:pt x="2383" y="544"/>
                </a:lnTo>
                <a:lnTo>
                  <a:pt x="2381" y="550"/>
                </a:lnTo>
                <a:lnTo>
                  <a:pt x="2375" y="559"/>
                </a:lnTo>
                <a:lnTo>
                  <a:pt x="2372" y="564"/>
                </a:lnTo>
                <a:lnTo>
                  <a:pt x="2368" y="568"/>
                </a:lnTo>
                <a:lnTo>
                  <a:pt x="2364" y="572"/>
                </a:lnTo>
                <a:lnTo>
                  <a:pt x="2360" y="575"/>
                </a:lnTo>
                <a:lnTo>
                  <a:pt x="2355" y="579"/>
                </a:lnTo>
                <a:lnTo>
                  <a:pt x="2351" y="582"/>
                </a:lnTo>
                <a:lnTo>
                  <a:pt x="2346" y="584"/>
                </a:lnTo>
                <a:lnTo>
                  <a:pt x="2340" y="587"/>
                </a:lnTo>
                <a:lnTo>
                  <a:pt x="2335" y="589"/>
                </a:lnTo>
                <a:lnTo>
                  <a:pt x="2329" y="590"/>
                </a:lnTo>
                <a:lnTo>
                  <a:pt x="2323" y="591"/>
                </a:lnTo>
                <a:lnTo>
                  <a:pt x="2317" y="592"/>
                </a:lnTo>
                <a:lnTo>
                  <a:pt x="2304" y="593"/>
                </a:lnTo>
                <a:close/>
                <a:moveTo>
                  <a:pt x="2305" y="555"/>
                </a:moveTo>
                <a:lnTo>
                  <a:pt x="2309" y="555"/>
                </a:lnTo>
                <a:lnTo>
                  <a:pt x="2313" y="554"/>
                </a:lnTo>
                <a:lnTo>
                  <a:pt x="2317" y="553"/>
                </a:lnTo>
                <a:lnTo>
                  <a:pt x="2321" y="551"/>
                </a:lnTo>
                <a:lnTo>
                  <a:pt x="2324" y="549"/>
                </a:lnTo>
                <a:lnTo>
                  <a:pt x="2327" y="547"/>
                </a:lnTo>
                <a:lnTo>
                  <a:pt x="2330" y="544"/>
                </a:lnTo>
                <a:lnTo>
                  <a:pt x="2332" y="540"/>
                </a:lnTo>
                <a:lnTo>
                  <a:pt x="2334" y="536"/>
                </a:lnTo>
                <a:lnTo>
                  <a:pt x="2336" y="532"/>
                </a:lnTo>
                <a:lnTo>
                  <a:pt x="2338" y="527"/>
                </a:lnTo>
                <a:lnTo>
                  <a:pt x="2339" y="523"/>
                </a:lnTo>
                <a:lnTo>
                  <a:pt x="2341" y="513"/>
                </a:lnTo>
                <a:lnTo>
                  <a:pt x="2341" y="507"/>
                </a:lnTo>
                <a:lnTo>
                  <a:pt x="2342" y="502"/>
                </a:lnTo>
                <a:lnTo>
                  <a:pt x="2341" y="491"/>
                </a:lnTo>
                <a:lnTo>
                  <a:pt x="2339" y="480"/>
                </a:lnTo>
                <a:lnTo>
                  <a:pt x="2338" y="476"/>
                </a:lnTo>
                <a:lnTo>
                  <a:pt x="2336" y="471"/>
                </a:lnTo>
                <a:lnTo>
                  <a:pt x="2332" y="463"/>
                </a:lnTo>
                <a:lnTo>
                  <a:pt x="2330" y="460"/>
                </a:lnTo>
                <a:lnTo>
                  <a:pt x="2327" y="457"/>
                </a:lnTo>
                <a:lnTo>
                  <a:pt x="2324" y="454"/>
                </a:lnTo>
                <a:lnTo>
                  <a:pt x="2321" y="452"/>
                </a:lnTo>
                <a:lnTo>
                  <a:pt x="2317" y="450"/>
                </a:lnTo>
                <a:lnTo>
                  <a:pt x="2313" y="449"/>
                </a:lnTo>
                <a:lnTo>
                  <a:pt x="2309" y="448"/>
                </a:lnTo>
                <a:lnTo>
                  <a:pt x="2305" y="448"/>
                </a:lnTo>
                <a:lnTo>
                  <a:pt x="2300" y="448"/>
                </a:lnTo>
                <a:lnTo>
                  <a:pt x="2296" y="449"/>
                </a:lnTo>
                <a:lnTo>
                  <a:pt x="2292" y="450"/>
                </a:lnTo>
                <a:lnTo>
                  <a:pt x="2288" y="452"/>
                </a:lnTo>
                <a:lnTo>
                  <a:pt x="2285" y="454"/>
                </a:lnTo>
                <a:lnTo>
                  <a:pt x="2282" y="457"/>
                </a:lnTo>
                <a:lnTo>
                  <a:pt x="2279" y="460"/>
                </a:lnTo>
                <a:lnTo>
                  <a:pt x="2277" y="463"/>
                </a:lnTo>
                <a:lnTo>
                  <a:pt x="2272" y="471"/>
                </a:lnTo>
                <a:lnTo>
                  <a:pt x="2271" y="476"/>
                </a:lnTo>
                <a:lnTo>
                  <a:pt x="2270" y="480"/>
                </a:lnTo>
                <a:lnTo>
                  <a:pt x="2269" y="485"/>
                </a:lnTo>
                <a:lnTo>
                  <a:pt x="2268" y="491"/>
                </a:lnTo>
                <a:lnTo>
                  <a:pt x="2267" y="496"/>
                </a:lnTo>
                <a:lnTo>
                  <a:pt x="2267" y="502"/>
                </a:lnTo>
                <a:lnTo>
                  <a:pt x="2268" y="513"/>
                </a:lnTo>
                <a:lnTo>
                  <a:pt x="2270" y="523"/>
                </a:lnTo>
                <a:lnTo>
                  <a:pt x="2271" y="527"/>
                </a:lnTo>
                <a:lnTo>
                  <a:pt x="2272" y="532"/>
                </a:lnTo>
                <a:lnTo>
                  <a:pt x="2274" y="536"/>
                </a:lnTo>
                <a:lnTo>
                  <a:pt x="2277" y="540"/>
                </a:lnTo>
                <a:lnTo>
                  <a:pt x="2279" y="544"/>
                </a:lnTo>
                <a:lnTo>
                  <a:pt x="2282" y="547"/>
                </a:lnTo>
                <a:lnTo>
                  <a:pt x="2285" y="549"/>
                </a:lnTo>
                <a:lnTo>
                  <a:pt x="2288" y="551"/>
                </a:lnTo>
                <a:lnTo>
                  <a:pt x="2292" y="553"/>
                </a:lnTo>
                <a:lnTo>
                  <a:pt x="2296" y="554"/>
                </a:lnTo>
                <a:lnTo>
                  <a:pt x="2300" y="555"/>
                </a:lnTo>
                <a:lnTo>
                  <a:pt x="2305" y="555"/>
                </a:lnTo>
                <a:close/>
                <a:moveTo>
                  <a:pt x="2539" y="512"/>
                </a:moveTo>
                <a:lnTo>
                  <a:pt x="2430" y="512"/>
                </a:lnTo>
                <a:lnTo>
                  <a:pt x="2430" y="473"/>
                </a:lnTo>
                <a:lnTo>
                  <a:pt x="2539" y="473"/>
                </a:lnTo>
                <a:lnTo>
                  <a:pt x="2539" y="512"/>
                </a:lnTo>
                <a:close/>
                <a:moveTo>
                  <a:pt x="2695" y="514"/>
                </a:moveTo>
                <a:lnTo>
                  <a:pt x="2695" y="413"/>
                </a:lnTo>
                <a:lnTo>
                  <a:pt x="2744" y="413"/>
                </a:lnTo>
                <a:lnTo>
                  <a:pt x="2744" y="590"/>
                </a:lnTo>
                <a:lnTo>
                  <a:pt x="2697" y="590"/>
                </a:lnTo>
                <a:lnTo>
                  <a:pt x="2697" y="558"/>
                </a:lnTo>
                <a:lnTo>
                  <a:pt x="2693" y="565"/>
                </a:lnTo>
                <a:lnTo>
                  <a:pt x="2688" y="572"/>
                </a:lnTo>
                <a:lnTo>
                  <a:pt x="2682" y="577"/>
                </a:lnTo>
                <a:lnTo>
                  <a:pt x="2675" y="583"/>
                </a:lnTo>
                <a:lnTo>
                  <a:pt x="2672" y="585"/>
                </a:lnTo>
                <a:lnTo>
                  <a:pt x="2668" y="587"/>
                </a:lnTo>
                <a:lnTo>
                  <a:pt x="2666" y="588"/>
                </a:lnTo>
                <a:lnTo>
                  <a:pt x="2664" y="588"/>
                </a:lnTo>
                <a:lnTo>
                  <a:pt x="2660" y="590"/>
                </a:lnTo>
                <a:lnTo>
                  <a:pt x="2651" y="591"/>
                </a:lnTo>
                <a:lnTo>
                  <a:pt x="2647" y="592"/>
                </a:lnTo>
                <a:lnTo>
                  <a:pt x="2642" y="592"/>
                </a:lnTo>
                <a:lnTo>
                  <a:pt x="2635" y="592"/>
                </a:lnTo>
                <a:lnTo>
                  <a:pt x="2629" y="591"/>
                </a:lnTo>
                <a:lnTo>
                  <a:pt x="2623" y="589"/>
                </a:lnTo>
                <a:lnTo>
                  <a:pt x="2618" y="588"/>
                </a:lnTo>
                <a:lnTo>
                  <a:pt x="2612" y="585"/>
                </a:lnTo>
                <a:lnTo>
                  <a:pt x="2607" y="582"/>
                </a:lnTo>
                <a:lnTo>
                  <a:pt x="2603" y="578"/>
                </a:lnTo>
                <a:lnTo>
                  <a:pt x="2598" y="574"/>
                </a:lnTo>
                <a:lnTo>
                  <a:pt x="2596" y="572"/>
                </a:lnTo>
                <a:lnTo>
                  <a:pt x="2595" y="570"/>
                </a:lnTo>
                <a:lnTo>
                  <a:pt x="2591" y="564"/>
                </a:lnTo>
                <a:lnTo>
                  <a:pt x="2588" y="559"/>
                </a:lnTo>
                <a:lnTo>
                  <a:pt x="2587" y="556"/>
                </a:lnTo>
                <a:lnTo>
                  <a:pt x="2586" y="553"/>
                </a:lnTo>
                <a:lnTo>
                  <a:pt x="2584" y="547"/>
                </a:lnTo>
                <a:lnTo>
                  <a:pt x="2583" y="540"/>
                </a:lnTo>
                <a:lnTo>
                  <a:pt x="2582" y="533"/>
                </a:lnTo>
                <a:lnTo>
                  <a:pt x="2582" y="525"/>
                </a:lnTo>
                <a:lnTo>
                  <a:pt x="2582" y="413"/>
                </a:lnTo>
                <a:lnTo>
                  <a:pt x="2631" y="413"/>
                </a:lnTo>
                <a:lnTo>
                  <a:pt x="2631" y="517"/>
                </a:lnTo>
                <a:lnTo>
                  <a:pt x="2631" y="524"/>
                </a:lnTo>
                <a:lnTo>
                  <a:pt x="2633" y="531"/>
                </a:lnTo>
                <a:lnTo>
                  <a:pt x="2636" y="536"/>
                </a:lnTo>
                <a:lnTo>
                  <a:pt x="2637" y="539"/>
                </a:lnTo>
                <a:lnTo>
                  <a:pt x="2639" y="541"/>
                </a:lnTo>
                <a:lnTo>
                  <a:pt x="2644" y="545"/>
                </a:lnTo>
                <a:lnTo>
                  <a:pt x="2646" y="547"/>
                </a:lnTo>
                <a:lnTo>
                  <a:pt x="2649" y="548"/>
                </a:lnTo>
                <a:lnTo>
                  <a:pt x="2655" y="550"/>
                </a:lnTo>
                <a:lnTo>
                  <a:pt x="2658" y="550"/>
                </a:lnTo>
                <a:lnTo>
                  <a:pt x="2661" y="551"/>
                </a:lnTo>
                <a:lnTo>
                  <a:pt x="2668" y="550"/>
                </a:lnTo>
                <a:lnTo>
                  <a:pt x="2674" y="548"/>
                </a:lnTo>
                <a:lnTo>
                  <a:pt x="2680" y="545"/>
                </a:lnTo>
                <a:lnTo>
                  <a:pt x="2685" y="541"/>
                </a:lnTo>
                <a:lnTo>
                  <a:pt x="2687" y="539"/>
                </a:lnTo>
                <a:lnTo>
                  <a:pt x="2689" y="536"/>
                </a:lnTo>
                <a:lnTo>
                  <a:pt x="2693" y="530"/>
                </a:lnTo>
                <a:lnTo>
                  <a:pt x="2695" y="523"/>
                </a:lnTo>
                <a:lnTo>
                  <a:pt x="2695" y="519"/>
                </a:lnTo>
                <a:lnTo>
                  <a:pt x="2695" y="514"/>
                </a:lnTo>
                <a:close/>
                <a:moveTo>
                  <a:pt x="2834" y="487"/>
                </a:moveTo>
                <a:lnTo>
                  <a:pt x="2834" y="590"/>
                </a:lnTo>
                <a:lnTo>
                  <a:pt x="2785" y="590"/>
                </a:lnTo>
                <a:lnTo>
                  <a:pt x="2785" y="413"/>
                </a:lnTo>
                <a:lnTo>
                  <a:pt x="2832" y="413"/>
                </a:lnTo>
                <a:lnTo>
                  <a:pt x="2832" y="444"/>
                </a:lnTo>
                <a:lnTo>
                  <a:pt x="2837" y="437"/>
                </a:lnTo>
                <a:lnTo>
                  <a:pt x="2842" y="430"/>
                </a:lnTo>
                <a:lnTo>
                  <a:pt x="2847" y="425"/>
                </a:lnTo>
                <a:lnTo>
                  <a:pt x="2854" y="420"/>
                </a:lnTo>
                <a:lnTo>
                  <a:pt x="2861" y="416"/>
                </a:lnTo>
                <a:lnTo>
                  <a:pt x="2865" y="414"/>
                </a:lnTo>
                <a:lnTo>
                  <a:pt x="2869" y="413"/>
                </a:lnTo>
                <a:lnTo>
                  <a:pt x="2878" y="411"/>
                </a:lnTo>
                <a:lnTo>
                  <a:pt x="2882" y="411"/>
                </a:lnTo>
                <a:lnTo>
                  <a:pt x="2887" y="411"/>
                </a:lnTo>
                <a:lnTo>
                  <a:pt x="2894" y="411"/>
                </a:lnTo>
                <a:lnTo>
                  <a:pt x="2900" y="412"/>
                </a:lnTo>
                <a:lnTo>
                  <a:pt x="2906" y="413"/>
                </a:lnTo>
                <a:lnTo>
                  <a:pt x="2912" y="415"/>
                </a:lnTo>
                <a:lnTo>
                  <a:pt x="2917" y="418"/>
                </a:lnTo>
                <a:lnTo>
                  <a:pt x="2922" y="421"/>
                </a:lnTo>
                <a:lnTo>
                  <a:pt x="2927" y="424"/>
                </a:lnTo>
                <a:lnTo>
                  <a:pt x="2932" y="428"/>
                </a:lnTo>
                <a:lnTo>
                  <a:pt x="2935" y="433"/>
                </a:lnTo>
                <a:lnTo>
                  <a:pt x="2939" y="438"/>
                </a:lnTo>
                <a:lnTo>
                  <a:pt x="2942" y="444"/>
                </a:lnTo>
                <a:lnTo>
                  <a:pt x="2943" y="446"/>
                </a:lnTo>
                <a:lnTo>
                  <a:pt x="2944" y="449"/>
                </a:lnTo>
                <a:lnTo>
                  <a:pt x="2946" y="456"/>
                </a:lnTo>
                <a:lnTo>
                  <a:pt x="2947" y="462"/>
                </a:lnTo>
                <a:lnTo>
                  <a:pt x="2948" y="470"/>
                </a:lnTo>
                <a:lnTo>
                  <a:pt x="2948" y="477"/>
                </a:lnTo>
                <a:lnTo>
                  <a:pt x="2948" y="590"/>
                </a:lnTo>
                <a:lnTo>
                  <a:pt x="2899" y="590"/>
                </a:lnTo>
                <a:lnTo>
                  <a:pt x="2899" y="486"/>
                </a:lnTo>
                <a:lnTo>
                  <a:pt x="2899" y="478"/>
                </a:lnTo>
                <a:lnTo>
                  <a:pt x="2898" y="475"/>
                </a:lnTo>
                <a:lnTo>
                  <a:pt x="2897" y="471"/>
                </a:lnTo>
                <a:lnTo>
                  <a:pt x="2895" y="466"/>
                </a:lnTo>
                <a:lnTo>
                  <a:pt x="2893" y="463"/>
                </a:lnTo>
                <a:lnTo>
                  <a:pt x="2891" y="461"/>
                </a:lnTo>
                <a:lnTo>
                  <a:pt x="2886" y="457"/>
                </a:lnTo>
                <a:lnTo>
                  <a:pt x="2884" y="455"/>
                </a:lnTo>
                <a:lnTo>
                  <a:pt x="2881" y="454"/>
                </a:lnTo>
                <a:lnTo>
                  <a:pt x="2875" y="452"/>
                </a:lnTo>
                <a:lnTo>
                  <a:pt x="2871" y="451"/>
                </a:lnTo>
                <a:lnTo>
                  <a:pt x="2868" y="451"/>
                </a:lnTo>
                <a:lnTo>
                  <a:pt x="2861" y="452"/>
                </a:lnTo>
                <a:lnTo>
                  <a:pt x="2854" y="454"/>
                </a:lnTo>
                <a:lnTo>
                  <a:pt x="2851" y="455"/>
                </a:lnTo>
                <a:lnTo>
                  <a:pt x="2849" y="457"/>
                </a:lnTo>
                <a:lnTo>
                  <a:pt x="2846" y="459"/>
                </a:lnTo>
                <a:lnTo>
                  <a:pt x="2844" y="461"/>
                </a:lnTo>
                <a:lnTo>
                  <a:pt x="2842" y="463"/>
                </a:lnTo>
                <a:lnTo>
                  <a:pt x="2840" y="466"/>
                </a:lnTo>
                <a:lnTo>
                  <a:pt x="2838" y="469"/>
                </a:lnTo>
                <a:lnTo>
                  <a:pt x="2837" y="472"/>
                </a:lnTo>
                <a:lnTo>
                  <a:pt x="2835" y="479"/>
                </a:lnTo>
                <a:lnTo>
                  <a:pt x="2834" y="483"/>
                </a:lnTo>
                <a:lnTo>
                  <a:pt x="2834" y="487"/>
                </a:lnTo>
                <a:close/>
                <a:moveTo>
                  <a:pt x="3014" y="390"/>
                </a:moveTo>
                <a:lnTo>
                  <a:pt x="3008" y="390"/>
                </a:lnTo>
                <a:lnTo>
                  <a:pt x="3004" y="388"/>
                </a:lnTo>
                <a:lnTo>
                  <a:pt x="2999" y="386"/>
                </a:lnTo>
                <a:lnTo>
                  <a:pt x="2995" y="383"/>
                </a:lnTo>
                <a:lnTo>
                  <a:pt x="2992" y="379"/>
                </a:lnTo>
                <a:lnTo>
                  <a:pt x="2989" y="375"/>
                </a:lnTo>
                <a:lnTo>
                  <a:pt x="2988" y="370"/>
                </a:lnTo>
                <a:lnTo>
                  <a:pt x="2987" y="365"/>
                </a:lnTo>
                <a:lnTo>
                  <a:pt x="2988" y="360"/>
                </a:lnTo>
                <a:lnTo>
                  <a:pt x="2989" y="356"/>
                </a:lnTo>
                <a:lnTo>
                  <a:pt x="2992" y="352"/>
                </a:lnTo>
                <a:lnTo>
                  <a:pt x="2995" y="348"/>
                </a:lnTo>
                <a:lnTo>
                  <a:pt x="2999" y="345"/>
                </a:lnTo>
                <a:lnTo>
                  <a:pt x="3004" y="342"/>
                </a:lnTo>
                <a:lnTo>
                  <a:pt x="3008" y="341"/>
                </a:lnTo>
                <a:lnTo>
                  <a:pt x="3014" y="341"/>
                </a:lnTo>
                <a:lnTo>
                  <a:pt x="3019" y="341"/>
                </a:lnTo>
                <a:lnTo>
                  <a:pt x="3024" y="342"/>
                </a:lnTo>
                <a:lnTo>
                  <a:pt x="3028" y="345"/>
                </a:lnTo>
                <a:lnTo>
                  <a:pt x="3032" y="348"/>
                </a:lnTo>
                <a:lnTo>
                  <a:pt x="3036" y="352"/>
                </a:lnTo>
                <a:lnTo>
                  <a:pt x="3038" y="356"/>
                </a:lnTo>
                <a:lnTo>
                  <a:pt x="3040" y="360"/>
                </a:lnTo>
                <a:lnTo>
                  <a:pt x="3040" y="365"/>
                </a:lnTo>
                <a:lnTo>
                  <a:pt x="3040" y="370"/>
                </a:lnTo>
                <a:lnTo>
                  <a:pt x="3038" y="375"/>
                </a:lnTo>
                <a:lnTo>
                  <a:pt x="3036" y="379"/>
                </a:lnTo>
                <a:lnTo>
                  <a:pt x="3032" y="383"/>
                </a:lnTo>
                <a:lnTo>
                  <a:pt x="3028" y="386"/>
                </a:lnTo>
                <a:lnTo>
                  <a:pt x="3024" y="388"/>
                </a:lnTo>
                <a:lnTo>
                  <a:pt x="3019" y="390"/>
                </a:lnTo>
                <a:lnTo>
                  <a:pt x="3014" y="390"/>
                </a:lnTo>
                <a:close/>
                <a:moveTo>
                  <a:pt x="2989" y="413"/>
                </a:moveTo>
                <a:lnTo>
                  <a:pt x="3038" y="413"/>
                </a:lnTo>
                <a:lnTo>
                  <a:pt x="3038" y="590"/>
                </a:lnTo>
                <a:lnTo>
                  <a:pt x="2989" y="590"/>
                </a:lnTo>
                <a:lnTo>
                  <a:pt x="2989" y="413"/>
                </a:lnTo>
                <a:close/>
                <a:moveTo>
                  <a:pt x="3242" y="413"/>
                </a:moveTo>
                <a:lnTo>
                  <a:pt x="3180" y="590"/>
                </a:lnTo>
                <a:lnTo>
                  <a:pt x="3125" y="590"/>
                </a:lnTo>
                <a:lnTo>
                  <a:pt x="3063" y="413"/>
                </a:lnTo>
                <a:lnTo>
                  <a:pt x="3115" y="413"/>
                </a:lnTo>
                <a:lnTo>
                  <a:pt x="3151" y="539"/>
                </a:lnTo>
                <a:lnTo>
                  <a:pt x="3190" y="413"/>
                </a:lnTo>
                <a:lnTo>
                  <a:pt x="3242" y="413"/>
                </a:lnTo>
                <a:close/>
                <a:moveTo>
                  <a:pt x="3340" y="593"/>
                </a:moveTo>
                <a:lnTo>
                  <a:pt x="3333" y="593"/>
                </a:lnTo>
                <a:lnTo>
                  <a:pt x="3327" y="592"/>
                </a:lnTo>
                <a:lnTo>
                  <a:pt x="3315" y="590"/>
                </a:lnTo>
                <a:lnTo>
                  <a:pt x="3309" y="589"/>
                </a:lnTo>
                <a:lnTo>
                  <a:pt x="3303" y="587"/>
                </a:lnTo>
                <a:lnTo>
                  <a:pt x="3293" y="582"/>
                </a:lnTo>
                <a:lnTo>
                  <a:pt x="3288" y="579"/>
                </a:lnTo>
                <a:lnTo>
                  <a:pt x="3284" y="576"/>
                </a:lnTo>
                <a:lnTo>
                  <a:pt x="3279" y="572"/>
                </a:lnTo>
                <a:lnTo>
                  <a:pt x="3276" y="569"/>
                </a:lnTo>
                <a:lnTo>
                  <a:pt x="3269" y="560"/>
                </a:lnTo>
                <a:lnTo>
                  <a:pt x="3266" y="555"/>
                </a:lnTo>
                <a:lnTo>
                  <a:pt x="3263" y="550"/>
                </a:lnTo>
                <a:lnTo>
                  <a:pt x="3258" y="540"/>
                </a:lnTo>
                <a:lnTo>
                  <a:pt x="3256" y="534"/>
                </a:lnTo>
                <a:lnTo>
                  <a:pt x="3255" y="528"/>
                </a:lnTo>
                <a:lnTo>
                  <a:pt x="3254" y="522"/>
                </a:lnTo>
                <a:lnTo>
                  <a:pt x="3253" y="516"/>
                </a:lnTo>
                <a:lnTo>
                  <a:pt x="3252" y="509"/>
                </a:lnTo>
                <a:lnTo>
                  <a:pt x="3252" y="502"/>
                </a:lnTo>
                <a:lnTo>
                  <a:pt x="3252" y="495"/>
                </a:lnTo>
                <a:lnTo>
                  <a:pt x="3253" y="489"/>
                </a:lnTo>
                <a:lnTo>
                  <a:pt x="3254" y="483"/>
                </a:lnTo>
                <a:lnTo>
                  <a:pt x="3255" y="477"/>
                </a:lnTo>
                <a:lnTo>
                  <a:pt x="3258" y="465"/>
                </a:lnTo>
                <a:lnTo>
                  <a:pt x="3260" y="459"/>
                </a:lnTo>
                <a:lnTo>
                  <a:pt x="3263" y="454"/>
                </a:lnTo>
                <a:lnTo>
                  <a:pt x="3269" y="445"/>
                </a:lnTo>
                <a:lnTo>
                  <a:pt x="3272" y="440"/>
                </a:lnTo>
                <a:lnTo>
                  <a:pt x="3275" y="436"/>
                </a:lnTo>
                <a:lnTo>
                  <a:pt x="3279" y="432"/>
                </a:lnTo>
                <a:lnTo>
                  <a:pt x="3283" y="428"/>
                </a:lnTo>
                <a:lnTo>
                  <a:pt x="3293" y="422"/>
                </a:lnTo>
                <a:lnTo>
                  <a:pt x="3297" y="419"/>
                </a:lnTo>
                <a:lnTo>
                  <a:pt x="3303" y="417"/>
                </a:lnTo>
                <a:lnTo>
                  <a:pt x="3308" y="415"/>
                </a:lnTo>
                <a:lnTo>
                  <a:pt x="3314" y="413"/>
                </a:lnTo>
                <a:lnTo>
                  <a:pt x="3319" y="412"/>
                </a:lnTo>
                <a:lnTo>
                  <a:pt x="3325" y="411"/>
                </a:lnTo>
                <a:lnTo>
                  <a:pt x="3338" y="411"/>
                </a:lnTo>
                <a:lnTo>
                  <a:pt x="3349" y="411"/>
                </a:lnTo>
                <a:lnTo>
                  <a:pt x="3360" y="413"/>
                </a:lnTo>
                <a:lnTo>
                  <a:pt x="3365" y="414"/>
                </a:lnTo>
                <a:lnTo>
                  <a:pt x="3370" y="416"/>
                </a:lnTo>
                <a:lnTo>
                  <a:pt x="3380" y="421"/>
                </a:lnTo>
                <a:lnTo>
                  <a:pt x="3389" y="426"/>
                </a:lnTo>
                <a:lnTo>
                  <a:pt x="3393" y="429"/>
                </a:lnTo>
                <a:lnTo>
                  <a:pt x="3397" y="433"/>
                </a:lnTo>
                <a:lnTo>
                  <a:pt x="3404" y="441"/>
                </a:lnTo>
                <a:lnTo>
                  <a:pt x="3407" y="446"/>
                </a:lnTo>
                <a:lnTo>
                  <a:pt x="3410" y="450"/>
                </a:lnTo>
                <a:lnTo>
                  <a:pt x="3412" y="456"/>
                </a:lnTo>
                <a:lnTo>
                  <a:pt x="3415" y="461"/>
                </a:lnTo>
                <a:lnTo>
                  <a:pt x="3417" y="467"/>
                </a:lnTo>
                <a:lnTo>
                  <a:pt x="3418" y="473"/>
                </a:lnTo>
                <a:lnTo>
                  <a:pt x="3419" y="479"/>
                </a:lnTo>
                <a:lnTo>
                  <a:pt x="3420" y="486"/>
                </a:lnTo>
                <a:lnTo>
                  <a:pt x="3421" y="493"/>
                </a:lnTo>
                <a:lnTo>
                  <a:pt x="3421" y="500"/>
                </a:lnTo>
                <a:lnTo>
                  <a:pt x="3421" y="514"/>
                </a:lnTo>
                <a:lnTo>
                  <a:pt x="3301" y="514"/>
                </a:lnTo>
                <a:lnTo>
                  <a:pt x="3301" y="519"/>
                </a:lnTo>
                <a:lnTo>
                  <a:pt x="3301" y="523"/>
                </a:lnTo>
                <a:lnTo>
                  <a:pt x="3302" y="528"/>
                </a:lnTo>
                <a:lnTo>
                  <a:pt x="3303" y="532"/>
                </a:lnTo>
                <a:lnTo>
                  <a:pt x="3307" y="539"/>
                </a:lnTo>
                <a:lnTo>
                  <a:pt x="3309" y="542"/>
                </a:lnTo>
                <a:lnTo>
                  <a:pt x="3311" y="545"/>
                </a:lnTo>
                <a:lnTo>
                  <a:pt x="3314" y="548"/>
                </a:lnTo>
                <a:lnTo>
                  <a:pt x="3317" y="550"/>
                </a:lnTo>
                <a:lnTo>
                  <a:pt x="3321" y="552"/>
                </a:lnTo>
                <a:lnTo>
                  <a:pt x="3324" y="554"/>
                </a:lnTo>
                <a:lnTo>
                  <a:pt x="3328" y="555"/>
                </a:lnTo>
                <a:lnTo>
                  <a:pt x="3332" y="556"/>
                </a:lnTo>
                <a:lnTo>
                  <a:pt x="3341" y="557"/>
                </a:lnTo>
                <a:lnTo>
                  <a:pt x="3347" y="556"/>
                </a:lnTo>
                <a:lnTo>
                  <a:pt x="3352" y="555"/>
                </a:lnTo>
                <a:lnTo>
                  <a:pt x="3357" y="554"/>
                </a:lnTo>
                <a:lnTo>
                  <a:pt x="3362" y="551"/>
                </a:lnTo>
                <a:lnTo>
                  <a:pt x="3364" y="550"/>
                </a:lnTo>
                <a:lnTo>
                  <a:pt x="3366" y="548"/>
                </a:lnTo>
                <a:lnTo>
                  <a:pt x="3370" y="545"/>
                </a:lnTo>
                <a:lnTo>
                  <a:pt x="3372" y="541"/>
                </a:lnTo>
                <a:lnTo>
                  <a:pt x="3375" y="536"/>
                </a:lnTo>
                <a:lnTo>
                  <a:pt x="3420" y="539"/>
                </a:lnTo>
                <a:lnTo>
                  <a:pt x="3418" y="545"/>
                </a:lnTo>
                <a:lnTo>
                  <a:pt x="3416" y="551"/>
                </a:lnTo>
                <a:lnTo>
                  <a:pt x="3414" y="556"/>
                </a:lnTo>
                <a:lnTo>
                  <a:pt x="3411" y="561"/>
                </a:lnTo>
                <a:lnTo>
                  <a:pt x="3407" y="566"/>
                </a:lnTo>
                <a:lnTo>
                  <a:pt x="3403" y="570"/>
                </a:lnTo>
                <a:lnTo>
                  <a:pt x="3399" y="575"/>
                </a:lnTo>
                <a:lnTo>
                  <a:pt x="3394" y="578"/>
                </a:lnTo>
                <a:lnTo>
                  <a:pt x="3388" y="582"/>
                </a:lnTo>
                <a:lnTo>
                  <a:pt x="3382" y="585"/>
                </a:lnTo>
                <a:lnTo>
                  <a:pt x="3376" y="587"/>
                </a:lnTo>
                <a:lnTo>
                  <a:pt x="3370" y="589"/>
                </a:lnTo>
                <a:lnTo>
                  <a:pt x="3366" y="590"/>
                </a:lnTo>
                <a:lnTo>
                  <a:pt x="3363" y="591"/>
                </a:lnTo>
                <a:lnTo>
                  <a:pt x="3355" y="592"/>
                </a:lnTo>
                <a:lnTo>
                  <a:pt x="3348" y="593"/>
                </a:lnTo>
                <a:lnTo>
                  <a:pt x="3340" y="593"/>
                </a:lnTo>
                <a:close/>
                <a:moveTo>
                  <a:pt x="3301" y="483"/>
                </a:moveTo>
                <a:lnTo>
                  <a:pt x="3375" y="483"/>
                </a:lnTo>
                <a:lnTo>
                  <a:pt x="3375" y="480"/>
                </a:lnTo>
                <a:lnTo>
                  <a:pt x="3374" y="476"/>
                </a:lnTo>
                <a:lnTo>
                  <a:pt x="3373" y="472"/>
                </a:lnTo>
                <a:lnTo>
                  <a:pt x="3372" y="469"/>
                </a:lnTo>
                <a:lnTo>
                  <a:pt x="3371" y="466"/>
                </a:lnTo>
                <a:lnTo>
                  <a:pt x="3369" y="463"/>
                </a:lnTo>
                <a:lnTo>
                  <a:pt x="3367" y="460"/>
                </a:lnTo>
                <a:lnTo>
                  <a:pt x="3365" y="457"/>
                </a:lnTo>
                <a:lnTo>
                  <a:pt x="3359" y="453"/>
                </a:lnTo>
                <a:lnTo>
                  <a:pt x="3353" y="450"/>
                </a:lnTo>
                <a:lnTo>
                  <a:pt x="3346" y="448"/>
                </a:lnTo>
                <a:lnTo>
                  <a:pt x="3339" y="447"/>
                </a:lnTo>
                <a:lnTo>
                  <a:pt x="3331" y="448"/>
                </a:lnTo>
                <a:lnTo>
                  <a:pt x="3327" y="449"/>
                </a:lnTo>
                <a:lnTo>
                  <a:pt x="3324" y="450"/>
                </a:lnTo>
                <a:lnTo>
                  <a:pt x="3317" y="453"/>
                </a:lnTo>
                <a:lnTo>
                  <a:pt x="3315" y="455"/>
                </a:lnTo>
                <a:lnTo>
                  <a:pt x="3312" y="458"/>
                </a:lnTo>
                <a:lnTo>
                  <a:pt x="3307" y="463"/>
                </a:lnTo>
                <a:lnTo>
                  <a:pt x="3304" y="470"/>
                </a:lnTo>
                <a:lnTo>
                  <a:pt x="3303" y="473"/>
                </a:lnTo>
                <a:lnTo>
                  <a:pt x="3302" y="476"/>
                </a:lnTo>
                <a:lnTo>
                  <a:pt x="3301" y="483"/>
                </a:lnTo>
                <a:close/>
                <a:moveTo>
                  <a:pt x="3456" y="590"/>
                </a:moveTo>
                <a:lnTo>
                  <a:pt x="3456" y="413"/>
                </a:lnTo>
                <a:lnTo>
                  <a:pt x="3503" y="413"/>
                </a:lnTo>
                <a:lnTo>
                  <a:pt x="3503" y="444"/>
                </a:lnTo>
                <a:lnTo>
                  <a:pt x="3507" y="436"/>
                </a:lnTo>
                <a:lnTo>
                  <a:pt x="3511" y="429"/>
                </a:lnTo>
                <a:lnTo>
                  <a:pt x="3516" y="424"/>
                </a:lnTo>
                <a:lnTo>
                  <a:pt x="3521" y="419"/>
                </a:lnTo>
                <a:lnTo>
                  <a:pt x="3524" y="417"/>
                </a:lnTo>
                <a:lnTo>
                  <a:pt x="3527" y="415"/>
                </a:lnTo>
                <a:lnTo>
                  <a:pt x="3534" y="413"/>
                </a:lnTo>
                <a:lnTo>
                  <a:pt x="3540" y="411"/>
                </a:lnTo>
                <a:lnTo>
                  <a:pt x="3548" y="410"/>
                </a:lnTo>
                <a:lnTo>
                  <a:pt x="3556" y="411"/>
                </a:lnTo>
                <a:lnTo>
                  <a:pt x="3563" y="412"/>
                </a:lnTo>
                <a:lnTo>
                  <a:pt x="3563" y="456"/>
                </a:lnTo>
                <a:lnTo>
                  <a:pt x="3559" y="455"/>
                </a:lnTo>
                <a:lnTo>
                  <a:pt x="3554" y="454"/>
                </a:lnTo>
                <a:lnTo>
                  <a:pt x="3542" y="453"/>
                </a:lnTo>
                <a:lnTo>
                  <a:pt x="3535" y="454"/>
                </a:lnTo>
                <a:lnTo>
                  <a:pt x="3531" y="454"/>
                </a:lnTo>
                <a:lnTo>
                  <a:pt x="3528" y="456"/>
                </a:lnTo>
                <a:lnTo>
                  <a:pt x="3524" y="457"/>
                </a:lnTo>
                <a:lnTo>
                  <a:pt x="3521" y="459"/>
                </a:lnTo>
                <a:lnTo>
                  <a:pt x="3518" y="461"/>
                </a:lnTo>
                <a:lnTo>
                  <a:pt x="3515" y="463"/>
                </a:lnTo>
                <a:lnTo>
                  <a:pt x="3511" y="469"/>
                </a:lnTo>
                <a:lnTo>
                  <a:pt x="3509" y="472"/>
                </a:lnTo>
                <a:lnTo>
                  <a:pt x="3508" y="475"/>
                </a:lnTo>
                <a:lnTo>
                  <a:pt x="3506" y="478"/>
                </a:lnTo>
                <a:lnTo>
                  <a:pt x="3506" y="482"/>
                </a:lnTo>
                <a:lnTo>
                  <a:pt x="3505" y="486"/>
                </a:lnTo>
                <a:lnTo>
                  <a:pt x="3505" y="490"/>
                </a:lnTo>
                <a:lnTo>
                  <a:pt x="3505" y="590"/>
                </a:lnTo>
                <a:lnTo>
                  <a:pt x="3456" y="590"/>
                </a:lnTo>
                <a:close/>
                <a:moveTo>
                  <a:pt x="3736" y="463"/>
                </a:moveTo>
                <a:lnTo>
                  <a:pt x="3692" y="466"/>
                </a:lnTo>
                <a:lnTo>
                  <a:pt x="3690" y="462"/>
                </a:lnTo>
                <a:lnTo>
                  <a:pt x="3688" y="458"/>
                </a:lnTo>
                <a:lnTo>
                  <a:pt x="3686" y="455"/>
                </a:lnTo>
                <a:lnTo>
                  <a:pt x="3682" y="451"/>
                </a:lnTo>
                <a:lnTo>
                  <a:pt x="3678" y="449"/>
                </a:lnTo>
                <a:lnTo>
                  <a:pt x="3673" y="447"/>
                </a:lnTo>
                <a:lnTo>
                  <a:pt x="3668" y="446"/>
                </a:lnTo>
                <a:lnTo>
                  <a:pt x="3662" y="445"/>
                </a:lnTo>
                <a:lnTo>
                  <a:pt x="3656" y="446"/>
                </a:lnTo>
                <a:lnTo>
                  <a:pt x="3651" y="447"/>
                </a:lnTo>
                <a:lnTo>
                  <a:pt x="3647" y="448"/>
                </a:lnTo>
                <a:lnTo>
                  <a:pt x="3643" y="450"/>
                </a:lnTo>
                <a:lnTo>
                  <a:pt x="3639" y="453"/>
                </a:lnTo>
                <a:lnTo>
                  <a:pt x="3637" y="456"/>
                </a:lnTo>
                <a:lnTo>
                  <a:pt x="3635" y="459"/>
                </a:lnTo>
                <a:lnTo>
                  <a:pt x="3635" y="463"/>
                </a:lnTo>
                <a:lnTo>
                  <a:pt x="3635" y="466"/>
                </a:lnTo>
                <a:lnTo>
                  <a:pt x="3636" y="469"/>
                </a:lnTo>
                <a:lnTo>
                  <a:pt x="3638" y="471"/>
                </a:lnTo>
                <a:lnTo>
                  <a:pt x="3640" y="474"/>
                </a:lnTo>
                <a:lnTo>
                  <a:pt x="3643" y="476"/>
                </a:lnTo>
                <a:lnTo>
                  <a:pt x="3647" y="478"/>
                </a:lnTo>
                <a:lnTo>
                  <a:pt x="3652" y="479"/>
                </a:lnTo>
                <a:lnTo>
                  <a:pt x="3657" y="481"/>
                </a:lnTo>
                <a:lnTo>
                  <a:pt x="3689" y="487"/>
                </a:lnTo>
                <a:lnTo>
                  <a:pt x="3696" y="488"/>
                </a:lnTo>
                <a:lnTo>
                  <a:pt x="3701" y="490"/>
                </a:lnTo>
                <a:lnTo>
                  <a:pt x="3707" y="492"/>
                </a:lnTo>
                <a:lnTo>
                  <a:pt x="3712" y="494"/>
                </a:lnTo>
                <a:lnTo>
                  <a:pt x="3720" y="499"/>
                </a:lnTo>
                <a:lnTo>
                  <a:pt x="3728" y="504"/>
                </a:lnTo>
                <a:lnTo>
                  <a:pt x="3731" y="507"/>
                </a:lnTo>
                <a:lnTo>
                  <a:pt x="3733" y="511"/>
                </a:lnTo>
                <a:lnTo>
                  <a:pt x="3735" y="514"/>
                </a:lnTo>
                <a:lnTo>
                  <a:pt x="3737" y="518"/>
                </a:lnTo>
                <a:lnTo>
                  <a:pt x="3740" y="526"/>
                </a:lnTo>
                <a:lnTo>
                  <a:pt x="3740" y="530"/>
                </a:lnTo>
                <a:lnTo>
                  <a:pt x="3740" y="535"/>
                </a:lnTo>
                <a:lnTo>
                  <a:pt x="3740" y="539"/>
                </a:lnTo>
                <a:lnTo>
                  <a:pt x="3740" y="543"/>
                </a:lnTo>
                <a:lnTo>
                  <a:pt x="3739" y="547"/>
                </a:lnTo>
                <a:lnTo>
                  <a:pt x="3738" y="551"/>
                </a:lnTo>
                <a:lnTo>
                  <a:pt x="3736" y="555"/>
                </a:lnTo>
                <a:lnTo>
                  <a:pt x="3735" y="559"/>
                </a:lnTo>
                <a:lnTo>
                  <a:pt x="3733" y="562"/>
                </a:lnTo>
                <a:lnTo>
                  <a:pt x="3730" y="565"/>
                </a:lnTo>
                <a:lnTo>
                  <a:pt x="3725" y="572"/>
                </a:lnTo>
                <a:lnTo>
                  <a:pt x="3718" y="577"/>
                </a:lnTo>
                <a:lnTo>
                  <a:pt x="3711" y="582"/>
                </a:lnTo>
                <a:lnTo>
                  <a:pt x="3702" y="586"/>
                </a:lnTo>
                <a:lnTo>
                  <a:pt x="3693" y="589"/>
                </a:lnTo>
                <a:lnTo>
                  <a:pt x="3683" y="591"/>
                </a:lnTo>
                <a:lnTo>
                  <a:pt x="3673" y="593"/>
                </a:lnTo>
                <a:lnTo>
                  <a:pt x="3662" y="593"/>
                </a:lnTo>
                <a:lnTo>
                  <a:pt x="3653" y="593"/>
                </a:lnTo>
                <a:lnTo>
                  <a:pt x="3645" y="592"/>
                </a:lnTo>
                <a:lnTo>
                  <a:pt x="3637" y="591"/>
                </a:lnTo>
                <a:lnTo>
                  <a:pt x="3630" y="589"/>
                </a:lnTo>
                <a:lnTo>
                  <a:pt x="3623" y="587"/>
                </a:lnTo>
                <a:lnTo>
                  <a:pt x="3617" y="585"/>
                </a:lnTo>
                <a:lnTo>
                  <a:pt x="3611" y="582"/>
                </a:lnTo>
                <a:lnTo>
                  <a:pt x="3606" y="578"/>
                </a:lnTo>
                <a:lnTo>
                  <a:pt x="3601" y="575"/>
                </a:lnTo>
                <a:lnTo>
                  <a:pt x="3596" y="570"/>
                </a:lnTo>
                <a:lnTo>
                  <a:pt x="3593" y="566"/>
                </a:lnTo>
                <a:lnTo>
                  <a:pt x="3589" y="561"/>
                </a:lnTo>
                <a:lnTo>
                  <a:pt x="3587" y="556"/>
                </a:lnTo>
                <a:lnTo>
                  <a:pt x="3584" y="550"/>
                </a:lnTo>
                <a:lnTo>
                  <a:pt x="3583" y="545"/>
                </a:lnTo>
                <a:lnTo>
                  <a:pt x="3582" y="538"/>
                </a:lnTo>
                <a:lnTo>
                  <a:pt x="3630" y="536"/>
                </a:lnTo>
                <a:lnTo>
                  <a:pt x="3631" y="541"/>
                </a:lnTo>
                <a:lnTo>
                  <a:pt x="3634" y="545"/>
                </a:lnTo>
                <a:lnTo>
                  <a:pt x="3637" y="549"/>
                </a:lnTo>
                <a:lnTo>
                  <a:pt x="3640" y="552"/>
                </a:lnTo>
                <a:lnTo>
                  <a:pt x="3645" y="555"/>
                </a:lnTo>
                <a:lnTo>
                  <a:pt x="3650" y="556"/>
                </a:lnTo>
                <a:lnTo>
                  <a:pt x="3656" y="557"/>
                </a:lnTo>
                <a:lnTo>
                  <a:pt x="3662" y="558"/>
                </a:lnTo>
                <a:lnTo>
                  <a:pt x="3668" y="557"/>
                </a:lnTo>
                <a:lnTo>
                  <a:pt x="3673" y="557"/>
                </a:lnTo>
                <a:lnTo>
                  <a:pt x="3678" y="555"/>
                </a:lnTo>
                <a:lnTo>
                  <a:pt x="3681" y="554"/>
                </a:lnTo>
                <a:lnTo>
                  <a:pt x="3683" y="553"/>
                </a:lnTo>
                <a:lnTo>
                  <a:pt x="3686" y="550"/>
                </a:lnTo>
                <a:lnTo>
                  <a:pt x="3689" y="547"/>
                </a:lnTo>
                <a:lnTo>
                  <a:pt x="3689" y="545"/>
                </a:lnTo>
                <a:lnTo>
                  <a:pt x="3690" y="544"/>
                </a:lnTo>
                <a:lnTo>
                  <a:pt x="3691" y="540"/>
                </a:lnTo>
                <a:lnTo>
                  <a:pt x="3690" y="537"/>
                </a:lnTo>
                <a:lnTo>
                  <a:pt x="3689" y="534"/>
                </a:lnTo>
                <a:lnTo>
                  <a:pt x="3687" y="531"/>
                </a:lnTo>
                <a:lnTo>
                  <a:pt x="3685" y="529"/>
                </a:lnTo>
                <a:lnTo>
                  <a:pt x="3682" y="527"/>
                </a:lnTo>
                <a:lnTo>
                  <a:pt x="3678" y="525"/>
                </a:lnTo>
                <a:lnTo>
                  <a:pt x="3673" y="523"/>
                </a:lnTo>
                <a:lnTo>
                  <a:pt x="3668" y="522"/>
                </a:lnTo>
                <a:lnTo>
                  <a:pt x="3637" y="516"/>
                </a:lnTo>
                <a:lnTo>
                  <a:pt x="3631" y="515"/>
                </a:lnTo>
                <a:lnTo>
                  <a:pt x="3625" y="513"/>
                </a:lnTo>
                <a:lnTo>
                  <a:pt x="3615" y="509"/>
                </a:lnTo>
                <a:lnTo>
                  <a:pt x="3610" y="507"/>
                </a:lnTo>
                <a:lnTo>
                  <a:pt x="3606" y="504"/>
                </a:lnTo>
                <a:lnTo>
                  <a:pt x="3602" y="501"/>
                </a:lnTo>
                <a:lnTo>
                  <a:pt x="3599" y="498"/>
                </a:lnTo>
                <a:lnTo>
                  <a:pt x="3596" y="495"/>
                </a:lnTo>
                <a:lnTo>
                  <a:pt x="3593" y="492"/>
                </a:lnTo>
                <a:lnTo>
                  <a:pt x="3591" y="488"/>
                </a:lnTo>
                <a:lnTo>
                  <a:pt x="3589" y="484"/>
                </a:lnTo>
                <a:lnTo>
                  <a:pt x="3588" y="480"/>
                </a:lnTo>
                <a:lnTo>
                  <a:pt x="3587" y="475"/>
                </a:lnTo>
                <a:lnTo>
                  <a:pt x="3586" y="471"/>
                </a:lnTo>
                <a:lnTo>
                  <a:pt x="3586" y="466"/>
                </a:lnTo>
                <a:lnTo>
                  <a:pt x="3587" y="459"/>
                </a:lnTo>
                <a:lnTo>
                  <a:pt x="3587" y="454"/>
                </a:lnTo>
                <a:lnTo>
                  <a:pt x="3589" y="448"/>
                </a:lnTo>
                <a:lnTo>
                  <a:pt x="3591" y="443"/>
                </a:lnTo>
                <a:lnTo>
                  <a:pt x="3594" y="438"/>
                </a:lnTo>
                <a:lnTo>
                  <a:pt x="3598" y="433"/>
                </a:lnTo>
                <a:lnTo>
                  <a:pt x="3602" y="429"/>
                </a:lnTo>
                <a:lnTo>
                  <a:pt x="3607" y="425"/>
                </a:lnTo>
                <a:lnTo>
                  <a:pt x="3612" y="422"/>
                </a:lnTo>
                <a:lnTo>
                  <a:pt x="3618" y="419"/>
                </a:lnTo>
                <a:lnTo>
                  <a:pt x="3624" y="416"/>
                </a:lnTo>
                <a:lnTo>
                  <a:pt x="3631" y="414"/>
                </a:lnTo>
                <a:lnTo>
                  <a:pt x="3634" y="413"/>
                </a:lnTo>
                <a:lnTo>
                  <a:pt x="3638" y="413"/>
                </a:lnTo>
                <a:lnTo>
                  <a:pt x="3645" y="412"/>
                </a:lnTo>
                <a:lnTo>
                  <a:pt x="3653" y="411"/>
                </a:lnTo>
                <a:lnTo>
                  <a:pt x="3661" y="411"/>
                </a:lnTo>
                <a:lnTo>
                  <a:pt x="3669" y="411"/>
                </a:lnTo>
                <a:lnTo>
                  <a:pt x="3677" y="412"/>
                </a:lnTo>
                <a:lnTo>
                  <a:pt x="3684" y="413"/>
                </a:lnTo>
                <a:lnTo>
                  <a:pt x="3691" y="414"/>
                </a:lnTo>
                <a:lnTo>
                  <a:pt x="3697" y="416"/>
                </a:lnTo>
                <a:lnTo>
                  <a:pt x="3703" y="419"/>
                </a:lnTo>
                <a:lnTo>
                  <a:pt x="3709" y="421"/>
                </a:lnTo>
                <a:lnTo>
                  <a:pt x="3714" y="425"/>
                </a:lnTo>
                <a:lnTo>
                  <a:pt x="3718" y="428"/>
                </a:lnTo>
                <a:lnTo>
                  <a:pt x="3723" y="432"/>
                </a:lnTo>
                <a:lnTo>
                  <a:pt x="3726" y="437"/>
                </a:lnTo>
                <a:lnTo>
                  <a:pt x="3728" y="439"/>
                </a:lnTo>
                <a:lnTo>
                  <a:pt x="3729" y="441"/>
                </a:lnTo>
                <a:lnTo>
                  <a:pt x="3732" y="446"/>
                </a:lnTo>
                <a:lnTo>
                  <a:pt x="3734" y="452"/>
                </a:lnTo>
                <a:lnTo>
                  <a:pt x="3735" y="457"/>
                </a:lnTo>
                <a:lnTo>
                  <a:pt x="3736" y="463"/>
                </a:lnTo>
                <a:close/>
                <a:moveTo>
                  <a:pt x="3797" y="390"/>
                </a:moveTo>
                <a:lnTo>
                  <a:pt x="3792" y="390"/>
                </a:lnTo>
                <a:lnTo>
                  <a:pt x="3787" y="388"/>
                </a:lnTo>
                <a:lnTo>
                  <a:pt x="3783" y="386"/>
                </a:lnTo>
                <a:lnTo>
                  <a:pt x="3778" y="383"/>
                </a:lnTo>
                <a:lnTo>
                  <a:pt x="3775" y="379"/>
                </a:lnTo>
                <a:lnTo>
                  <a:pt x="3773" y="375"/>
                </a:lnTo>
                <a:lnTo>
                  <a:pt x="3771" y="370"/>
                </a:lnTo>
                <a:lnTo>
                  <a:pt x="3771" y="365"/>
                </a:lnTo>
                <a:lnTo>
                  <a:pt x="3771" y="360"/>
                </a:lnTo>
                <a:lnTo>
                  <a:pt x="3773" y="356"/>
                </a:lnTo>
                <a:lnTo>
                  <a:pt x="3775" y="352"/>
                </a:lnTo>
                <a:lnTo>
                  <a:pt x="3778" y="348"/>
                </a:lnTo>
                <a:lnTo>
                  <a:pt x="3783" y="345"/>
                </a:lnTo>
                <a:lnTo>
                  <a:pt x="3787" y="342"/>
                </a:lnTo>
                <a:lnTo>
                  <a:pt x="3792" y="341"/>
                </a:lnTo>
                <a:lnTo>
                  <a:pt x="3797" y="341"/>
                </a:lnTo>
                <a:lnTo>
                  <a:pt x="3802" y="341"/>
                </a:lnTo>
                <a:lnTo>
                  <a:pt x="3807" y="342"/>
                </a:lnTo>
                <a:lnTo>
                  <a:pt x="3812" y="345"/>
                </a:lnTo>
                <a:lnTo>
                  <a:pt x="3816" y="348"/>
                </a:lnTo>
                <a:lnTo>
                  <a:pt x="3819" y="352"/>
                </a:lnTo>
                <a:lnTo>
                  <a:pt x="3822" y="356"/>
                </a:lnTo>
                <a:lnTo>
                  <a:pt x="3823" y="360"/>
                </a:lnTo>
                <a:lnTo>
                  <a:pt x="3824" y="365"/>
                </a:lnTo>
                <a:lnTo>
                  <a:pt x="3823" y="370"/>
                </a:lnTo>
                <a:lnTo>
                  <a:pt x="3822" y="375"/>
                </a:lnTo>
                <a:lnTo>
                  <a:pt x="3819" y="379"/>
                </a:lnTo>
                <a:lnTo>
                  <a:pt x="3816" y="383"/>
                </a:lnTo>
                <a:lnTo>
                  <a:pt x="3812" y="386"/>
                </a:lnTo>
                <a:lnTo>
                  <a:pt x="3807" y="388"/>
                </a:lnTo>
                <a:lnTo>
                  <a:pt x="3802" y="390"/>
                </a:lnTo>
                <a:lnTo>
                  <a:pt x="3797" y="390"/>
                </a:lnTo>
                <a:close/>
                <a:moveTo>
                  <a:pt x="3772" y="413"/>
                </a:moveTo>
                <a:lnTo>
                  <a:pt x="3822" y="413"/>
                </a:lnTo>
                <a:lnTo>
                  <a:pt x="3822" y="590"/>
                </a:lnTo>
                <a:lnTo>
                  <a:pt x="3772" y="590"/>
                </a:lnTo>
                <a:lnTo>
                  <a:pt x="3772" y="413"/>
                </a:lnTo>
                <a:close/>
                <a:moveTo>
                  <a:pt x="3955" y="413"/>
                </a:moveTo>
                <a:lnTo>
                  <a:pt x="3955" y="450"/>
                </a:lnTo>
                <a:lnTo>
                  <a:pt x="3921" y="450"/>
                </a:lnTo>
                <a:lnTo>
                  <a:pt x="3921" y="535"/>
                </a:lnTo>
                <a:lnTo>
                  <a:pt x="3922" y="540"/>
                </a:lnTo>
                <a:lnTo>
                  <a:pt x="3923" y="544"/>
                </a:lnTo>
                <a:lnTo>
                  <a:pt x="3923" y="545"/>
                </a:lnTo>
                <a:lnTo>
                  <a:pt x="3924" y="547"/>
                </a:lnTo>
                <a:lnTo>
                  <a:pt x="3926" y="549"/>
                </a:lnTo>
                <a:lnTo>
                  <a:pt x="3929" y="551"/>
                </a:lnTo>
                <a:lnTo>
                  <a:pt x="3931" y="552"/>
                </a:lnTo>
                <a:lnTo>
                  <a:pt x="3935" y="552"/>
                </a:lnTo>
                <a:lnTo>
                  <a:pt x="3938" y="553"/>
                </a:lnTo>
                <a:lnTo>
                  <a:pt x="3945" y="552"/>
                </a:lnTo>
                <a:lnTo>
                  <a:pt x="3950" y="551"/>
                </a:lnTo>
                <a:lnTo>
                  <a:pt x="3958" y="587"/>
                </a:lnTo>
                <a:lnTo>
                  <a:pt x="3948" y="590"/>
                </a:lnTo>
                <a:lnTo>
                  <a:pt x="3940" y="591"/>
                </a:lnTo>
                <a:lnTo>
                  <a:pt x="3931" y="592"/>
                </a:lnTo>
                <a:lnTo>
                  <a:pt x="3925" y="592"/>
                </a:lnTo>
                <a:lnTo>
                  <a:pt x="3919" y="592"/>
                </a:lnTo>
                <a:lnTo>
                  <a:pt x="3913" y="591"/>
                </a:lnTo>
                <a:lnTo>
                  <a:pt x="3907" y="590"/>
                </a:lnTo>
                <a:lnTo>
                  <a:pt x="3902" y="588"/>
                </a:lnTo>
                <a:lnTo>
                  <a:pt x="3896" y="586"/>
                </a:lnTo>
                <a:lnTo>
                  <a:pt x="3892" y="583"/>
                </a:lnTo>
                <a:lnTo>
                  <a:pt x="3887" y="581"/>
                </a:lnTo>
                <a:lnTo>
                  <a:pt x="3884" y="577"/>
                </a:lnTo>
                <a:lnTo>
                  <a:pt x="3880" y="573"/>
                </a:lnTo>
                <a:lnTo>
                  <a:pt x="3878" y="569"/>
                </a:lnTo>
                <a:lnTo>
                  <a:pt x="3875" y="564"/>
                </a:lnTo>
                <a:lnTo>
                  <a:pt x="3874" y="559"/>
                </a:lnTo>
                <a:lnTo>
                  <a:pt x="3872" y="554"/>
                </a:lnTo>
                <a:lnTo>
                  <a:pt x="3872" y="548"/>
                </a:lnTo>
                <a:lnTo>
                  <a:pt x="3871" y="542"/>
                </a:lnTo>
                <a:lnTo>
                  <a:pt x="3871" y="450"/>
                </a:lnTo>
                <a:lnTo>
                  <a:pt x="3847" y="450"/>
                </a:lnTo>
                <a:lnTo>
                  <a:pt x="3847" y="413"/>
                </a:lnTo>
                <a:lnTo>
                  <a:pt x="3871" y="413"/>
                </a:lnTo>
                <a:lnTo>
                  <a:pt x="3871" y="371"/>
                </a:lnTo>
                <a:lnTo>
                  <a:pt x="3921" y="371"/>
                </a:lnTo>
                <a:lnTo>
                  <a:pt x="3921" y="413"/>
                </a:lnTo>
                <a:lnTo>
                  <a:pt x="3955" y="413"/>
                </a:lnTo>
                <a:close/>
                <a:moveTo>
                  <a:pt x="4062" y="593"/>
                </a:moveTo>
                <a:lnTo>
                  <a:pt x="4056" y="593"/>
                </a:lnTo>
                <a:lnTo>
                  <a:pt x="4049" y="592"/>
                </a:lnTo>
                <a:lnTo>
                  <a:pt x="4037" y="590"/>
                </a:lnTo>
                <a:lnTo>
                  <a:pt x="4031" y="589"/>
                </a:lnTo>
                <a:lnTo>
                  <a:pt x="4026" y="587"/>
                </a:lnTo>
                <a:lnTo>
                  <a:pt x="4015" y="582"/>
                </a:lnTo>
                <a:lnTo>
                  <a:pt x="4011" y="579"/>
                </a:lnTo>
                <a:lnTo>
                  <a:pt x="4006" y="576"/>
                </a:lnTo>
                <a:lnTo>
                  <a:pt x="4002" y="572"/>
                </a:lnTo>
                <a:lnTo>
                  <a:pt x="3998" y="569"/>
                </a:lnTo>
                <a:lnTo>
                  <a:pt x="3991" y="560"/>
                </a:lnTo>
                <a:lnTo>
                  <a:pt x="3988" y="555"/>
                </a:lnTo>
                <a:lnTo>
                  <a:pt x="3985" y="550"/>
                </a:lnTo>
                <a:lnTo>
                  <a:pt x="3981" y="540"/>
                </a:lnTo>
                <a:lnTo>
                  <a:pt x="3979" y="534"/>
                </a:lnTo>
                <a:lnTo>
                  <a:pt x="3977" y="528"/>
                </a:lnTo>
                <a:lnTo>
                  <a:pt x="3976" y="522"/>
                </a:lnTo>
                <a:lnTo>
                  <a:pt x="3975" y="516"/>
                </a:lnTo>
                <a:lnTo>
                  <a:pt x="3975" y="509"/>
                </a:lnTo>
                <a:lnTo>
                  <a:pt x="3975" y="502"/>
                </a:lnTo>
                <a:lnTo>
                  <a:pt x="3975" y="495"/>
                </a:lnTo>
                <a:lnTo>
                  <a:pt x="3975" y="489"/>
                </a:lnTo>
                <a:lnTo>
                  <a:pt x="3976" y="483"/>
                </a:lnTo>
                <a:lnTo>
                  <a:pt x="3977" y="477"/>
                </a:lnTo>
                <a:lnTo>
                  <a:pt x="3981" y="465"/>
                </a:lnTo>
                <a:lnTo>
                  <a:pt x="3983" y="459"/>
                </a:lnTo>
                <a:lnTo>
                  <a:pt x="3985" y="454"/>
                </a:lnTo>
                <a:lnTo>
                  <a:pt x="3991" y="445"/>
                </a:lnTo>
                <a:lnTo>
                  <a:pt x="3994" y="440"/>
                </a:lnTo>
                <a:lnTo>
                  <a:pt x="3998" y="436"/>
                </a:lnTo>
                <a:lnTo>
                  <a:pt x="4002" y="432"/>
                </a:lnTo>
                <a:lnTo>
                  <a:pt x="4006" y="428"/>
                </a:lnTo>
                <a:lnTo>
                  <a:pt x="4015" y="422"/>
                </a:lnTo>
                <a:lnTo>
                  <a:pt x="4020" y="419"/>
                </a:lnTo>
                <a:lnTo>
                  <a:pt x="4025" y="417"/>
                </a:lnTo>
                <a:lnTo>
                  <a:pt x="4030" y="415"/>
                </a:lnTo>
                <a:lnTo>
                  <a:pt x="4036" y="413"/>
                </a:lnTo>
                <a:lnTo>
                  <a:pt x="4042" y="412"/>
                </a:lnTo>
                <a:lnTo>
                  <a:pt x="4048" y="411"/>
                </a:lnTo>
                <a:lnTo>
                  <a:pt x="4060" y="411"/>
                </a:lnTo>
                <a:lnTo>
                  <a:pt x="4072" y="411"/>
                </a:lnTo>
                <a:lnTo>
                  <a:pt x="4083" y="413"/>
                </a:lnTo>
                <a:lnTo>
                  <a:pt x="4088" y="414"/>
                </a:lnTo>
                <a:lnTo>
                  <a:pt x="4093" y="416"/>
                </a:lnTo>
                <a:lnTo>
                  <a:pt x="4103" y="421"/>
                </a:lnTo>
                <a:lnTo>
                  <a:pt x="4111" y="426"/>
                </a:lnTo>
                <a:lnTo>
                  <a:pt x="4116" y="429"/>
                </a:lnTo>
                <a:lnTo>
                  <a:pt x="4119" y="433"/>
                </a:lnTo>
                <a:lnTo>
                  <a:pt x="4126" y="441"/>
                </a:lnTo>
                <a:lnTo>
                  <a:pt x="4129" y="446"/>
                </a:lnTo>
                <a:lnTo>
                  <a:pt x="4132" y="450"/>
                </a:lnTo>
                <a:lnTo>
                  <a:pt x="4135" y="456"/>
                </a:lnTo>
                <a:lnTo>
                  <a:pt x="4137" y="461"/>
                </a:lnTo>
                <a:lnTo>
                  <a:pt x="4139" y="467"/>
                </a:lnTo>
                <a:lnTo>
                  <a:pt x="4141" y="473"/>
                </a:lnTo>
                <a:lnTo>
                  <a:pt x="4142" y="479"/>
                </a:lnTo>
                <a:lnTo>
                  <a:pt x="4143" y="486"/>
                </a:lnTo>
                <a:lnTo>
                  <a:pt x="4143" y="493"/>
                </a:lnTo>
                <a:lnTo>
                  <a:pt x="4143" y="500"/>
                </a:lnTo>
                <a:lnTo>
                  <a:pt x="4143" y="514"/>
                </a:lnTo>
                <a:lnTo>
                  <a:pt x="4023" y="514"/>
                </a:lnTo>
                <a:lnTo>
                  <a:pt x="4023" y="519"/>
                </a:lnTo>
                <a:lnTo>
                  <a:pt x="4024" y="523"/>
                </a:lnTo>
                <a:lnTo>
                  <a:pt x="4026" y="532"/>
                </a:lnTo>
                <a:lnTo>
                  <a:pt x="4027" y="535"/>
                </a:lnTo>
                <a:lnTo>
                  <a:pt x="4029" y="539"/>
                </a:lnTo>
                <a:lnTo>
                  <a:pt x="4031" y="542"/>
                </a:lnTo>
                <a:lnTo>
                  <a:pt x="4034" y="545"/>
                </a:lnTo>
                <a:lnTo>
                  <a:pt x="4037" y="548"/>
                </a:lnTo>
                <a:lnTo>
                  <a:pt x="4040" y="550"/>
                </a:lnTo>
                <a:lnTo>
                  <a:pt x="4043" y="552"/>
                </a:lnTo>
                <a:lnTo>
                  <a:pt x="4047" y="554"/>
                </a:lnTo>
                <a:lnTo>
                  <a:pt x="4050" y="555"/>
                </a:lnTo>
                <a:lnTo>
                  <a:pt x="4054" y="556"/>
                </a:lnTo>
                <a:lnTo>
                  <a:pt x="4063" y="557"/>
                </a:lnTo>
                <a:lnTo>
                  <a:pt x="4069" y="556"/>
                </a:lnTo>
                <a:lnTo>
                  <a:pt x="4075" y="555"/>
                </a:lnTo>
                <a:lnTo>
                  <a:pt x="4080" y="554"/>
                </a:lnTo>
                <a:lnTo>
                  <a:pt x="4084" y="551"/>
                </a:lnTo>
                <a:lnTo>
                  <a:pt x="4087" y="550"/>
                </a:lnTo>
                <a:lnTo>
                  <a:pt x="4089" y="548"/>
                </a:lnTo>
                <a:lnTo>
                  <a:pt x="4092" y="545"/>
                </a:lnTo>
                <a:lnTo>
                  <a:pt x="4095" y="541"/>
                </a:lnTo>
                <a:lnTo>
                  <a:pt x="4097" y="536"/>
                </a:lnTo>
                <a:lnTo>
                  <a:pt x="4142" y="539"/>
                </a:lnTo>
                <a:lnTo>
                  <a:pt x="4141" y="545"/>
                </a:lnTo>
                <a:lnTo>
                  <a:pt x="4139" y="551"/>
                </a:lnTo>
                <a:lnTo>
                  <a:pt x="4136" y="556"/>
                </a:lnTo>
                <a:lnTo>
                  <a:pt x="4133" y="561"/>
                </a:lnTo>
                <a:lnTo>
                  <a:pt x="4130" y="566"/>
                </a:lnTo>
                <a:lnTo>
                  <a:pt x="4126" y="570"/>
                </a:lnTo>
                <a:lnTo>
                  <a:pt x="4121" y="575"/>
                </a:lnTo>
                <a:lnTo>
                  <a:pt x="4116" y="578"/>
                </a:lnTo>
                <a:lnTo>
                  <a:pt x="4111" y="582"/>
                </a:lnTo>
                <a:lnTo>
                  <a:pt x="4105" y="585"/>
                </a:lnTo>
                <a:lnTo>
                  <a:pt x="4099" y="587"/>
                </a:lnTo>
                <a:lnTo>
                  <a:pt x="4092" y="589"/>
                </a:lnTo>
                <a:lnTo>
                  <a:pt x="4089" y="590"/>
                </a:lnTo>
                <a:lnTo>
                  <a:pt x="4085" y="591"/>
                </a:lnTo>
                <a:lnTo>
                  <a:pt x="4078" y="592"/>
                </a:lnTo>
                <a:lnTo>
                  <a:pt x="4070" y="593"/>
                </a:lnTo>
                <a:lnTo>
                  <a:pt x="4062" y="593"/>
                </a:lnTo>
                <a:close/>
                <a:moveTo>
                  <a:pt x="4023" y="483"/>
                </a:moveTo>
                <a:lnTo>
                  <a:pt x="4097" y="483"/>
                </a:lnTo>
                <a:lnTo>
                  <a:pt x="4097" y="480"/>
                </a:lnTo>
                <a:lnTo>
                  <a:pt x="4097" y="476"/>
                </a:lnTo>
                <a:lnTo>
                  <a:pt x="4096" y="472"/>
                </a:lnTo>
                <a:lnTo>
                  <a:pt x="4095" y="469"/>
                </a:lnTo>
                <a:lnTo>
                  <a:pt x="4093" y="466"/>
                </a:lnTo>
                <a:lnTo>
                  <a:pt x="4092" y="463"/>
                </a:lnTo>
                <a:lnTo>
                  <a:pt x="4089" y="460"/>
                </a:lnTo>
                <a:lnTo>
                  <a:pt x="4087" y="457"/>
                </a:lnTo>
                <a:lnTo>
                  <a:pt x="4082" y="453"/>
                </a:lnTo>
                <a:lnTo>
                  <a:pt x="4076" y="450"/>
                </a:lnTo>
                <a:lnTo>
                  <a:pt x="4069" y="448"/>
                </a:lnTo>
                <a:lnTo>
                  <a:pt x="4061" y="447"/>
                </a:lnTo>
                <a:lnTo>
                  <a:pt x="4053" y="448"/>
                </a:lnTo>
                <a:lnTo>
                  <a:pt x="4050" y="449"/>
                </a:lnTo>
                <a:lnTo>
                  <a:pt x="4046" y="450"/>
                </a:lnTo>
                <a:lnTo>
                  <a:pt x="4040" y="453"/>
                </a:lnTo>
                <a:lnTo>
                  <a:pt x="4037" y="455"/>
                </a:lnTo>
                <a:lnTo>
                  <a:pt x="4034" y="458"/>
                </a:lnTo>
                <a:lnTo>
                  <a:pt x="4030" y="463"/>
                </a:lnTo>
                <a:lnTo>
                  <a:pt x="4026" y="470"/>
                </a:lnTo>
                <a:lnTo>
                  <a:pt x="4025" y="473"/>
                </a:lnTo>
                <a:lnTo>
                  <a:pt x="4024" y="476"/>
                </a:lnTo>
                <a:lnTo>
                  <a:pt x="4023" y="483"/>
                </a:lnTo>
                <a:close/>
                <a:moveTo>
                  <a:pt x="4267" y="413"/>
                </a:moveTo>
                <a:lnTo>
                  <a:pt x="4267" y="450"/>
                </a:lnTo>
                <a:lnTo>
                  <a:pt x="4234" y="450"/>
                </a:lnTo>
                <a:lnTo>
                  <a:pt x="4234" y="535"/>
                </a:lnTo>
                <a:lnTo>
                  <a:pt x="4234" y="540"/>
                </a:lnTo>
                <a:lnTo>
                  <a:pt x="4235" y="544"/>
                </a:lnTo>
                <a:lnTo>
                  <a:pt x="4236" y="545"/>
                </a:lnTo>
                <a:lnTo>
                  <a:pt x="4236" y="547"/>
                </a:lnTo>
                <a:lnTo>
                  <a:pt x="4238" y="549"/>
                </a:lnTo>
                <a:lnTo>
                  <a:pt x="4241" y="551"/>
                </a:lnTo>
                <a:lnTo>
                  <a:pt x="4244" y="552"/>
                </a:lnTo>
                <a:lnTo>
                  <a:pt x="4247" y="552"/>
                </a:lnTo>
                <a:lnTo>
                  <a:pt x="4250" y="553"/>
                </a:lnTo>
                <a:lnTo>
                  <a:pt x="4257" y="552"/>
                </a:lnTo>
                <a:lnTo>
                  <a:pt x="4263" y="551"/>
                </a:lnTo>
                <a:lnTo>
                  <a:pt x="4270" y="587"/>
                </a:lnTo>
                <a:lnTo>
                  <a:pt x="4260" y="590"/>
                </a:lnTo>
                <a:lnTo>
                  <a:pt x="4253" y="591"/>
                </a:lnTo>
                <a:lnTo>
                  <a:pt x="4244" y="592"/>
                </a:lnTo>
                <a:lnTo>
                  <a:pt x="4237" y="592"/>
                </a:lnTo>
                <a:lnTo>
                  <a:pt x="4231" y="592"/>
                </a:lnTo>
                <a:lnTo>
                  <a:pt x="4225" y="591"/>
                </a:lnTo>
                <a:lnTo>
                  <a:pt x="4220" y="590"/>
                </a:lnTo>
                <a:lnTo>
                  <a:pt x="4214" y="588"/>
                </a:lnTo>
                <a:lnTo>
                  <a:pt x="4210" y="586"/>
                </a:lnTo>
                <a:lnTo>
                  <a:pt x="4205" y="583"/>
                </a:lnTo>
                <a:lnTo>
                  <a:pt x="4201" y="581"/>
                </a:lnTo>
                <a:lnTo>
                  <a:pt x="4197" y="577"/>
                </a:lnTo>
                <a:lnTo>
                  <a:pt x="4194" y="573"/>
                </a:lnTo>
                <a:lnTo>
                  <a:pt x="4191" y="569"/>
                </a:lnTo>
                <a:lnTo>
                  <a:pt x="4189" y="564"/>
                </a:lnTo>
                <a:lnTo>
                  <a:pt x="4187" y="559"/>
                </a:lnTo>
                <a:lnTo>
                  <a:pt x="4186" y="554"/>
                </a:lnTo>
                <a:lnTo>
                  <a:pt x="4185" y="548"/>
                </a:lnTo>
                <a:lnTo>
                  <a:pt x="4185" y="542"/>
                </a:lnTo>
                <a:lnTo>
                  <a:pt x="4185" y="450"/>
                </a:lnTo>
                <a:lnTo>
                  <a:pt x="4161" y="450"/>
                </a:lnTo>
                <a:lnTo>
                  <a:pt x="4161" y="413"/>
                </a:lnTo>
                <a:lnTo>
                  <a:pt x="4185" y="413"/>
                </a:lnTo>
                <a:lnTo>
                  <a:pt x="4185" y="371"/>
                </a:lnTo>
                <a:lnTo>
                  <a:pt x="4234" y="371"/>
                </a:lnTo>
                <a:lnTo>
                  <a:pt x="4234" y="413"/>
                </a:lnTo>
                <a:lnTo>
                  <a:pt x="4267" y="413"/>
                </a:lnTo>
                <a:close/>
                <a:moveTo>
                  <a:pt x="4376" y="593"/>
                </a:moveTo>
                <a:lnTo>
                  <a:pt x="4369" y="593"/>
                </a:lnTo>
                <a:lnTo>
                  <a:pt x="4363" y="592"/>
                </a:lnTo>
                <a:lnTo>
                  <a:pt x="4349" y="590"/>
                </a:lnTo>
                <a:lnTo>
                  <a:pt x="4344" y="589"/>
                </a:lnTo>
                <a:lnTo>
                  <a:pt x="4338" y="587"/>
                </a:lnTo>
                <a:lnTo>
                  <a:pt x="4328" y="582"/>
                </a:lnTo>
                <a:lnTo>
                  <a:pt x="4323" y="579"/>
                </a:lnTo>
                <a:lnTo>
                  <a:pt x="4319" y="576"/>
                </a:lnTo>
                <a:lnTo>
                  <a:pt x="4314" y="572"/>
                </a:lnTo>
                <a:lnTo>
                  <a:pt x="4310" y="569"/>
                </a:lnTo>
                <a:lnTo>
                  <a:pt x="4303" y="560"/>
                </a:lnTo>
                <a:lnTo>
                  <a:pt x="4300" y="555"/>
                </a:lnTo>
                <a:lnTo>
                  <a:pt x="4298" y="550"/>
                </a:lnTo>
                <a:lnTo>
                  <a:pt x="4293" y="540"/>
                </a:lnTo>
                <a:lnTo>
                  <a:pt x="4291" y="534"/>
                </a:lnTo>
                <a:lnTo>
                  <a:pt x="4290" y="528"/>
                </a:lnTo>
                <a:lnTo>
                  <a:pt x="4289" y="522"/>
                </a:lnTo>
                <a:lnTo>
                  <a:pt x="4288" y="516"/>
                </a:lnTo>
                <a:lnTo>
                  <a:pt x="4287" y="509"/>
                </a:lnTo>
                <a:lnTo>
                  <a:pt x="4287" y="502"/>
                </a:lnTo>
                <a:lnTo>
                  <a:pt x="4287" y="495"/>
                </a:lnTo>
                <a:lnTo>
                  <a:pt x="4288" y="489"/>
                </a:lnTo>
                <a:lnTo>
                  <a:pt x="4289" y="483"/>
                </a:lnTo>
                <a:lnTo>
                  <a:pt x="4290" y="477"/>
                </a:lnTo>
                <a:lnTo>
                  <a:pt x="4293" y="465"/>
                </a:lnTo>
                <a:lnTo>
                  <a:pt x="4295" y="459"/>
                </a:lnTo>
                <a:lnTo>
                  <a:pt x="4298" y="454"/>
                </a:lnTo>
                <a:lnTo>
                  <a:pt x="4303" y="445"/>
                </a:lnTo>
                <a:lnTo>
                  <a:pt x="4307" y="440"/>
                </a:lnTo>
                <a:lnTo>
                  <a:pt x="4310" y="436"/>
                </a:lnTo>
                <a:lnTo>
                  <a:pt x="4314" y="432"/>
                </a:lnTo>
                <a:lnTo>
                  <a:pt x="4318" y="428"/>
                </a:lnTo>
                <a:lnTo>
                  <a:pt x="4327" y="422"/>
                </a:lnTo>
                <a:lnTo>
                  <a:pt x="4332" y="419"/>
                </a:lnTo>
                <a:lnTo>
                  <a:pt x="4338" y="417"/>
                </a:lnTo>
                <a:lnTo>
                  <a:pt x="4343" y="415"/>
                </a:lnTo>
                <a:lnTo>
                  <a:pt x="4348" y="413"/>
                </a:lnTo>
                <a:lnTo>
                  <a:pt x="4354" y="412"/>
                </a:lnTo>
                <a:lnTo>
                  <a:pt x="4361" y="411"/>
                </a:lnTo>
                <a:lnTo>
                  <a:pt x="4374" y="411"/>
                </a:lnTo>
                <a:lnTo>
                  <a:pt x="4385" y="411"/>
                </a:lnTo>
                <a:lnTo>
                  <a:pt x="4396" y="413"/>
                </a:lnTo>
                <a:lnTo>
                  <a:pt x="4401" y="414"/>
                </a:lnTo>
                <a:lnTo>
                  <a:pt x="4406" y="416"/>
                </a:lnTo>
                <a:lnTo>
                  <a:pt x="4416" y="421"/>
                </a:lnTo>
                <a:lnTo>
                  <a:pt x="4425" y="426"/>
                </a:lnTo>
                <a:lnTo>
                  <a:pt x="4429" y="429"/>
                </a:lnTo>
                <a:lnTo>
                  <a:pt x="4433" y="433"/>
                </a:lnTo>
                <a:lnTo>
                  <a:pt x="4440" y="441"/>
                </a:lnTo>
                <a:lnTo>
                  <a:pt x="4443" y="446"/>
                </a:lnTo>
                <a:lnTo>
                  <a:pt x="4446" y="450"/>
                </a:lnTo>
                <a:lnTo>
                  <a:pt x="4448" y="456"/>
                </a:lnTo>
                <a:lnTo>
                  <a:pt x="4451" y="461"/>
                </a:lnTo>
                <a:lnTo>
                  <a:pt x="4453" y="467"/>
                </a:lnTo>
                <a:lnTo>
                  <a:pt x="4454" y="473"/>
                </a:lnTo>
                <a:lnTo>
                  <a:pt x="4455" y="479"/>
                </a:lnTo>
                <a:lnTo>
                  <a:pt x="4456" y="486"/>
                </a:lnTo>
                <a:lnTo>
                  <a:pt x="4457" y="493"/>
                </a:lnTo>
                <a:lnTo>
                  <a:pt x="4457" y="500"/>
                </a:lnTo>
                <a:lnTo>
                  <a:pt x="4457" y="514"/>
                </a:lnTo>
                <a:lnTo>
                  <a:pt x="4335" y="514"/>
                </a:lnTo>
                <a:lnTo>
                  <a:pt x="4336" y="519"/>
                </a:lnTo>
                <a:lnTo>
                  <a:pt x="4336" y="523"/>
                </a:lnTo>
                <a:lnTo>
                  <a:pt x="4338" y="532"/>
                </a:lnTo>
                <a:lnTo>
                  <a:pt x="4342" y="539"/>
                </a:lnTo>
                <a:lnTo>
                  <a:pt x="4344" y="542"/>
                </a:lnTo>
                <a:lnTo>
                  <a:pt x="4346" y="545"/>
                </a:lnTo>
                <a:lnTo>
                  <a:pt x="4349" y="548"/>
                </a:lnTo>
                <a:lnTo>
                  <a:pt x="4352" y="550"/>
                </a:lnTo>
                <a:lnTo>
                  <a:pt x="4355" y="552"/>
                </a:lnTo>
                <a:lnTo>
                  <a:pt x="4360" y="554"/>
                </a:lnTo>
                <a:lnTo>
                  <a:pt x="4364" y="555"/>
                </a:lnTo>
                <a:lnTo>
                  <a:pt x="4368" y="556"/>
                </a:lnTo>
                <a:lnTo>
                  <a:pt x="4377" y="557"/>
                </a:lnTo>
                <a:lnTo>
                  <a:pt x="4382" y="556"/>
                </a:lnTo>
                <a:lnTo>
                  <a:pt x="4388" y="555"/>
                </a:lnTo>
                <a:lnTo>
                  <a:pt x="4393" y="554"/>
                </a:lnTo>
                <a:lnTo>
                  <a:pt x="4398" y="551"/>
                </a:lnTo>
                <a:lnTo>
                  <a:pt x="4400" y="550"/>
                </a:lnTo>
                <a:lnTo>
                  <a:pt x="4402" y="548"/>
                </a:lnTo>
                <a:lnTo>
                  <a:pt x="4405" y="545"/>
                </a:lnTo>
                <a:lnTo>
                  <a:pt x="4408" y="541"/>
                </a:lnTo>
                <a:lnTo>
                  <a:pt x="4410" y="536"/>
                </a:lnTo>
                <a:lnTo>
                  <a:pt x="4456" y="539"/>
                </a:lnTo>
                <a:lnTo>
                  <a:pt x="4454" y="545"/>
                </a:lnTo>
                <a:lnTo>
                  <a:pt x="4452" y="551"/>
                </a:lnTo>
                <a:lnTo>
                  <a:pt x="4450" y="556"/>
                </a:lnTo>
                <a:lnTo>
                  <a:pt x="4447" y="561"/>
                </a:lnTo>
                <a:lnTo>
                  <a:pt x="4443" y="566"/>
                </a:lnTo>
                <a:lnTo>
                  <a:pt x="4439" y="570"/>
                </a:lnTo>
                <a:lnTo>
                  <a:pt x="4435" y="575"/>
                </a:lnTo>
                <a:lnTo>
                  <a:pt x="4430" y="578"/>
                </a:lnTo>
                <a:lnTo>
                  <a:pt x="4424" y="582"/>
                </a:lnTo>
                <a:lnTo>
                  <a:pt x="4418" y="585"/>
                </a:lnTo>
                <a:lnTo>
                  <a:pt x="4412" y="587"/>
                </a:lnTo>
                <a:lnTo>
                  <a:pt x="4406" y="589"/>
                </a:lnTo>
                <a:lnTo>
                  <a:pt x="4402" y="590"/>
                </a:lnTo>
                <a:lnTo>
                  <a:pt x="4399" y="591"/>
                </a:lnTo>
                <a:lnTo>
                  <a:pt x="4391" y="592"/>
                </a:lnTo>
                <a:lnTo>
                  <a:pt x="4384" y="593"/>
                </a:lnTo>
                <a:lnTo>
                  <a:pt x="4376" y="593"/>
                </a:lnTo>
                <a:close/>
                <a:moveTo>
                  <a:pt x="4335" y="483"/>
                </a:moveTo>
                <a:lnTo>
                  <a:pt x="4411" y="483"/>
                </a:lnTo>
                <a:lnTo>
                  <a:pt x="4411" y="480"/>
                </a:lnTo>
                <a:lnTo>
                  <a:pt x="4410" y="476"/>
                </a:lnTo>
                <a:lnTo>
                  <a:pt x="4409" y="472"/>
                </a:lnTo>
                <a:lnTo>
                  <a:pt x="4408" y="469"/>
                </a:lnTo>
                <a:lnTo>
                  <a:pt x="4407" y="466"/>
                </a:lnTo>
                <a:lnTo>
                  <a:pt x="4405" y="463"/>
                </a:lnTo>
                <a:lnTo>
                  <a:pt x="4403" y="460"/>
                </a:lnTo>
                <a:lnTo>
                  <a:pt x="4401" y="457"/>
                </a:lnTo>
                <a:lnTo>
                  <a:pt x="4395" y="453"/>
                </a:lnTo>
                <a:lnTo>
                  <a:pt x="4389" y="450"/>
                </a:lnTo>
                <a:lnTo>
                  <a:pt x="4382" y="448"/>
                </a:lnTo>
                <a:lnTo>
                  <a:pt x="4375" y="447"/>
                </a:lnTo>
                <a:lnTo>
                  <a:pt x="4367" y="448"/>
                </a:lnTo>
                <a:lnTo>
                  <a:pt x="4363" y="449"/>
                </a:lnTo>
                <a:lnTo>
                  <a:pt x="4360" y="450"/>
                </a:lnTo>
                <a:lnTo>
                  <a:pt x="4352" y="453"/>
                </a:lnTo>
                <a:lnTo>
                  <a:pt x="4349" y="455"/>
                </a:lnTo>
                <a:lnTo>
                  <a:pt x="4347" y="458"/>
                </a:lnTo>
                <a:lnTo>
                  <a:pt x="4342" y="463"/>
                </a:lnTo>
                <a:lnTo>
                  <a:pt x="4339" y="470"/>
                </a:lnTo>
                <a:lnTo>
                  <a:pt x="4337" y="473"/>
                </a:lnTo>
                <a:lnTo>
                  <a:pt x="4336" y="476"/>
                </a:lnTo>
                <a:lnTo>
                  <a:pt x="4335" y="483"/>
                </a:lnTo>
                <a:close/>
                <a:moveTo>
                  <a:pt x="4580" y="413"/>
                </a:moveTo>
                <a:lnTo>
                  <a:pt x="4580" y="450"/>
                </a:lnTo>
                <a:lnTo>
                  <a:pt x="4547" y="450"/>
                </a:lnTo>
                <a:lnTo>
                  <a:pt x="4547" y="535"/>
                </a:lnTo>
                <a:lnTo>
                  <a:pt x="4548" y="540"/>
                </a:lnTo>
                <a:lnTo>
                  <a:pt x="4548" y="544"/>
                </a:lnTo>
                <a:lnTo>
                  <a:pt x="4549" y="545"/>
                </a:lnTo>
                <a:lnTo>
                  <a:pt x="4550" y="547"/>
                </a:lnTo>
                <a:lnTo>
                  <a:pt x="4552" y="549"/>
                </a:lnTo>
                <a:lnTo>
                  <a:pt x="4554" y="551"/>
                </a:lnTo>
                <a:lnTo>
                  <a:pt x="4557" y="552"/>
                </a:lnTo>
                <a:lnTo>
                  <a:pt x="4560" y="552"/>
                </a:lnTo>
                <a:lnTo>
                  <a:pt x="4564" y="553"/>
                </a:lnTo>
                <a:lnTo>
                  <a:pt x="4571" y="552"/>
                </a:lnTo>
                <a:lnTo>
                  <a:pt x="4576" y="551"/>
                </a:lnTo>
                <a:lnTo>
                  <a:pt x="4584" y="587"/>
                </a:lnTo>
                <a:lnTo>
                  <a:pt x="4573" y="590"/>
                </a:lnTo>
                <a:lnTo>
                  <a:pt x="4566" y="591"/>
                </a:lnTo>
                <a:lnTo>
                  <a:pt x="4557" y="592"/>
                </a:lnTo>
                <a:lnTo>
                  <a:pt x="4551" y="592"/>
                </a:lnTo>
                <a:lnTo>
                  <a:pt x="4544" y="592"/>
                </a:lnTo>
                <a:lnTo>
                  <a:pt x="4539" y="591"/>
                </a:lnTo>
                <a:lnTo>
                  <a:pt x="4533" y="590"/>
                </a:lnTo>
                <a:lnTo>
                  <a:pt x="4528" y="588"/>
                </a:lnTo>
                <a:lnTo>
                  <a:pt x="4523" y="586"/>
                </a:lnTo>
                <a:lnTo>
                  <a:pt x="4518" y="583"/>
                </a:lnTo>
                <a:lnTo>
                  <a:pt x="4514" y="581"/>
                </a:lnTo>
                <a:lnTo>
                  <a:pt x="4510" y="577"/>
                </a:lnTo>
                <a:lnTo>
                  <a:pt x="4507" y="573"/>
                </a:lnTo>
                <a:lnTo>
                  <a:pt x="4504" y="569"/>
                </a:lnTo>
                <a:lnTo>
                  <a:pt x="4502" y="564"/>
                </a:lnTo>
                <a:lnTo>
                  <a:pt x="4500" y="559"/>
                </a:lnTo>
                <a:lnTo>
                  <a:pt x="4499" y="554"/>
                </a:lnTo>
                <a:lnTo>
                  <a:pt x="4498" y="548"/>
                </a:lnTo>
                <a:lnTo>
                  <a:pt x="4498" y="542"/>
                </a:lnTo>
                <a:lnTo>
                  <a:pt x="4498" y="450"/>
                </a:lnTo>
                <a:lnTo>
                  <a:pt x="4474" y="450"/>
                </a:lnTo>
                <a:lnTo>
                  <a:pt x="4474" y="413"/>
                </a:lnTo>
                <a:lnTo>
                  <a:pt x="4498" y="413"/>
                </a:lnTo>
                <a:lnTo>
                  <a:pt x="4498" y="371"/>
                </a:lnTo>
                <a:lnTo>
                  <a:pt x="4547" y="371"/>
                </a:lnTo>
                <a:lnTo>
                  <a:pt x="4547" y="413"/>
                </a:lnTo>
                <a:lnTo>
                  <a:pt x="4580" y="413"/>
                </a:lnTo>
                <a:close/>
                <a:moveTo>
                  <a:pt x="578" y="585"/>
                </a:moveTo>
                <a:lnTo>
                  <a:pt x="465" y="257"/>
                </a:lnTo>
                <a:lnTo>
                  <a:pt x="352" y="585"/>
                </a:lnTo>
                <a:lnTo>
                  <a:pt x="578" y="585"/>
                </a:lnTo>
                <a:close/>
                <a:moveTo>
                  <a:pt x="930" y="930"/>
                </a:moveTo>
                <a:lnTo>
                  <a:pt x="699" y="930"/>
                </a:lnTo>
                <a:lnTo>
                  <a:pt x="642" y="768"/>
                </a:lnTo>
                <a:lnTo>
                  <a:pt x="288" y="768"/>
                </a:lnTo>
                <a:lnTo>
                  <a:pt x="232" y="930"/>
                </a:lnTo>
                <a:lnTo>
                  <a:pt x="0" y="930"/>
                </a:lnTo>
                <a:lnTo>
                  <a:pt x="162" y="471"/>
                </a:lnTo>
                <a:lnTo>
                  <a:pt x="326" y="12"/>
                </a:lnTo>
                <a:lnTo>
                  <a:pt x="603" y="12"/>
                </a:lnTo>
                <a:lnTo>
                  <a:pt x="767" y="471"/>
                </a:lnTo>
                <a:lnTo>
                  <a:pt x="930" y="930"/>
                </a:lnTo>
                <a:close/>
                <a:moveTo>
                  <a:pt x="1016" y="930"/>
                </a:moveTo>
                <a:lnTo>
                  <a:pt x="1016" y="722"/>
                </a:lnTo>
                <a:lnTo>
                  <a:pt x="1225" y="722"/>
                </a:lnTo>
                <a:lnTo>
                  <a:pt x="1225" y="930"/>
                </a:lnTo>
                <a:lnTo>
                  <a:pt x="1016" y="930"/>
                </a:lnTo>
                <a:close/>
              </a:path>
            </a:pathLst>
          </a:custGeom>
          <a:solidFill>
            <a:srgbClr val="000000"/>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400">
              <a:solidFill>
                <a:schemeClr val="dk1"/>
              </a:solidFill>
              <a:latin typeface="Arial"/>
              <a:ea typeface="Arial"/>
              <a:cs typeface="Arial"/>
              <a:sym typeface="Arial"/>
            </a:endParaRPr>
          </a:p>
        </p:txBody>
      </p:sp>
      <p:cxnSp>
        <p:nvCxnSpPr>
          <p:cNvPr id="154" name="Google Shape;154;p18"/>
          <p:cNvCxnSpPr/>
          <p:nvPr/>
        </p:nvCxnSpPr>
        <p:spPr>
          <a:xfrm>
            <a:off x="305526" y="2005968"/>
            <a:ext cx="297000" cy="0"/>
          </a:xfrm>
          <a:prstGeom prst="straightConnector1">
            <a:avLst/>
          </a:prstGeom>
          <a:noFill/>
          <a:ln w="28575" cap="flat" cmpd="sng">
            <a:solidFill>
              <a:schemeClr val="dk1"/>
            </a:solidFill>
            <a:prstDash val="solid"/>
            <a:miter lim="800000"/>
            <a:headEnd type="none" w="sm" len="sm"/>
            <a:tailEnd type="none" w="sm" len="sm"/>
          </a:ln>
        </p:spPr>
      </p:cxnSp>
      <p:sp>
        <p:nvSpPr>
          <p:cNvPr id="155" name="Google Shape;155;p18"/>
          <p:cNvSpPr txBox="1">
            <a:spLocks noGrp="1"/>
          </p:cNvSpPr>
          <p:nvPr>
            <p:ph type="dt" idx="10"/>
          </p:nvPr>
        </p:nvSpPr>
        <p:spPr>
          <a:xfrm>
            <a:off x="7650342" y="4731990"/>
            <a:ext cx="864000" cy="108000"/>
          </a:xfrm>
          <a:prstGeom prst="rect">
            <a:avLst/>
          </a:prstGeom>
          <a:noFill/>
          <a:ln>
            <a:noFill/>
          </a:ln>
        </p:spPr>
        <p:txBody>
          <a:bodyPr spcFirstLastPara="1" wrap="square" lIns="0" tIns="0" rIns="0" bIns="0" anchor="ctr" anchorCtr="0">
            <a:noAutofit/>
          </a:bodyPr>
          <a:lstStyle>
            <a:lvl1pPr lvl="0" algn="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156" name="Google Shape;156;p18"/>
          <p:cNvSpPr txBox="1">
            <a:spLocks noGrp="1"/>
          </p:cNvSpPr>
          <p:nvPr>
            <p:ph type="ftr" idx="11"/>
          </p:nvPr>
        </p:nvSpPr>
        <p:spPr>
          <a:xfrm>
            <a:off x="953598" y="4731990"/>
            <a:ext cx="6696600" cy="108000"/>
          </a:xfrm>
          <a:prstGeom prst="rect">
            <a:avLst/>
          </a:prstGeom>
          <a:noFill/>
          <a:ln>
            <a:noFill/>
          </a:ln>
        </p:spPr>
        <p:txBody>
          <a:bodyPr spcFirstLastPara="1" wrap="square" lIns="0" tIns="0" rIns="0" bIns="0" anchor="ctr" anchorCtr="0">
            <a:noAutofit/>
          </a:bodyPr>
          <a:lstStyle>
            <a:lvl1pPr lvl="0" algn="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157" name="Google Shape;157;p18"/>
          <p:cNvSpPr txBox="1">
            <a:spLocks noGrp="1"/>
          </p:cNvSpPr>
          <p:nvPr>
            <p:ph type="sldNum" idx="12"/>
          </p:nvPr>
        </p:nvSpPr>
        <p:spPr>
          <a:xfrm>
            <a:off x="8514438" y="4731990"/>
            <a:ext cx="323700" cy="1080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extLst>
    <p:ext uri="{DCECCB84-F9BA-43D5-87BE-67443E8EF086}">
      <p15:sldGuideLst xmlns:p15="http://schemas.microsoft.com/office/powerpoint/2012/main">
        <p15:guide id="1" pos="288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matchingName="Title Slide Black">
  <p:cSld name="Title Slide Black">
    <p:bg>
      <p:bgPr>
        <a:solidFill>
          <a:schemeClr val="dk1"/>
        </a:solidFill>
        <a:effectLst/>
      </p:bgPr>
    </p:bg>
    <p:spTree>
      <p:nvGrpSpPr>
        <p:cNvPr id="1" name="Shape 158"/>
        <p:cNvGrpSpPr/>
        <p:nvPr/>
      </p:nvGrpSpPr>
      <p:grpSpPr>
        <a:xfrm>
          <a:off x="0" y="0"/>
          <a:ext cx="0" cy="0"/>
          <a:chOff x="0" y="0"/>
          <a:chExt cx="0" cy="0"/>
        </a:xfrm>
      </p:grpSpPr>
      <p:sp>
        <p:nvSpPr>
          <p:cNvPr id="159" name="Google Shape;159;p19"/>
          <p:cNvSpPr txBox="1">
            <a:spLocks noGrp="1"/>
          </p:cNvSpPr>
          <p:nvPr>
            <p:ph type="ctrTitle"/>
          </p:nvPr>
        </p:nvSpPr>
        <p:spPr>
          <a:xfrm>
            <a:off x="305991" y="2202418"/>
            <a:ext cx="7344600" cy="369300"/>
          </a:xfrm>
          <a:prstGeom prst="rect">
            <a:avLst/>
          </a:prstGeom>
          <a:noFill/>
          <a:ln>
            <a:noFill/>
          </a:ln>
        </p:spPr>
        <p:txBody>
          <a:bodyPr spcFirstLastPara="1" wrap="square" lIns="0" tIns="0" rIns="0" bIns="0" anchor="b" anchorCtr="0">
            <a:spAutoFit/>
          </a:bodyPr>
          <a:lstStyle>
            <a:lvl1pPr lvl="0" algn="l" rtl="0">
              <a:lnSpc>
                <a:spcPct val="10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160" name="Google Shape;160;p19"/>
          <p:cNvSpPr txBox="1">
            <a:spLocks noGrp="1"/>
          </p:cNvSpPr>
          <p:nvPr>
            <p:ph type="subTitle" idx="1"/>
          </p:nvPr>
        </p:nvSpPr>
        <p:spPr>
          <a:xfrm>
            <a:off x="305991" y="2571750"/>
            <a:ext cx="7344600" cy="369300"/>
          </a:xfrm>
          <a:prstGeom prst="rect">
            <a:avLst/>
          </a:prstGeom>
          <a:noFill/>
          <a:ln>
            <a:noFill/>
          </a:ln>
        </p:spPr>
        <p:txBody>
          <a:bodyPr spcFirstLastPara="1" wrap="square" lIns="0" tIns="0" rIns="0" bIns="0" anchor="t" anchorCtr="0">
            <a:spAutoFit/>
          </a:bodyPr>
          <a:lstStyle>
            <a:lvl1pPr lvl="0" algn="l" rtl="0">
              <a:lnSpc>
                <a:spcPct val="10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lgn="ctr" rtl="0">
              <a:lnSpc>
                <a:spcPct val="100000"/>
              </a:lnSpc>
              <a:spcBef>
                <a:spcPts val="600"/>
              </a:spcBef>
              <a:spcAft>
                <a:spcPts val="0"/>
              </a:spcAft>
              <a:buClr>
                <a:schemeClr val="dk1"/>
              </a:buClr>
              <a:buSzPts val="1500"/>
              <a:buNone/>
              <a:defRPr sz="1500"/>
            </a:lvl2pPr>
            <a:lvl3pPr lvl="2" algn="ctr" rtl="0">
              <a:lnSpc>
                <a:spcPct val="100000"/>
              </a:lnSpc>
              <a:spcBef>
                <a:spcPts val="600"/>
              </a:spcBef>
              <a:spcAft>
                <a:spcPts val="0"/>
              </a:spcAft>
              <a:buClr>
                <a:schemeClr val="dk1"/>
              </a:buClr>
              <a:buSzPts val="1400"/>
              <a:buNone/>
              <a:defRPr sz="1400"/>
            </a:lvl3pPr>
            <a:lvl4pPr lvl="3" algn="ctr" rtl="0">
              <a:lnSpc>
                <a:spcPct val="100000"/>
              </a:lnSpc>
              <a:spcBef>
                <a:spcPts val="600"/>
              </a:spcBef>
              <a:spcAft>
                <a:spcPts val="0"/>
              </a:spcAft>
              <a:buClr>
                <a:schemeClr val="dk1"/>
              </a:buClr>
              <a:buSzPts val="1200"/>
              <a:buNone/>
              <a:defRPr sz="1200"/>
            </a:lvl4pPr>
            <a:lvl5pPr lvl="4" algn="ctr" rtl="0">
              <a:lnSpc>
                <a:spcPct val="100000"/>
              </a:lnSpc>
              <a:spcBef>
                <a:spcPts val="600"/>
              </a:spcBef>
              <a:spcAft>
                <a:spcPts val="0"/>
              </a:spcAft>
              <a:buClr>
                <a:schemeClr val="dk1"/>
              </a:buClr>
              <a:buSzPts val="1200"/>
              <a:buNone/>
              <a:defRPr sz="1200"/>
            </a:lvl5pPr>
            <a:lvl6pPr lvl="5" algn="ctr" rtl="0">
              <a:lnSpc>
                <a:spcPct val="100000"/>
              </a:lnSpc>
              <a:spcBef>
                <a:spcPts val="600"/>
              </a:spcBef>
              <a:spcAft>
                <a:spcPts val="0"/>
              </a:spcAft>
              <a:buClr>
                <a:schemeClr val="dk1"/>
              </a:buClr>
              <a:buSzPts val="1200"/>
              <a:buNone/>
              <a:defRPr sz="1200"/>
            </a:lvl6pPr>
            <a:lvl7pPr lvl="6" algn="ctr" rtl="0">
              <a:lnSpc>
                <a:spcPct val="100000"/>
              </a:lnSpc>
              <a:spcBef>
                <a:spcPts val="600"/>
              </a:spcBef>
              <a:spcAft>
                <a:spcPts val="0"/>
              </a:spcAft>
              <a:buClr>
                <a:schemeClr val="dk1"/>
              </a:buClr>
              <a:buSzPts val="1200"/>
              <a:buNone/>
              <a:defRPr sz="1200"/>
            </a:lvl7pPr>
            <a:lvl8pPr lvl="7" algn="ctr" rtl="0">
              <a:lnSpc>
                <a:spcPct val="100000"/>
              </a:lnSpc>
              <a:spcBef>
                <a:spcPts val="600"/>
              </a:spcBef>
              <a:spcAft>
                <a:spcPts val="0"/>
              </a:spcAft>
              <a:buClr>
                <a:schemeClr val="dk1"/>
              </a:buClr>
              <a:buSzPts val="1200"/>
              <a:buNone/>
              <a:defRPr sz="1200"/>
            </a:lvl8pPr>
            <a:lvl9pPr lvl="8" algn="ctr" rtl="0">
              <a:lnSpc>
                <a:spcPct val="100000"/>
              </a:lnSpc>
              <a:spcBef>
                <a:spcPts val="600"/>
              </a:spcBef>
              <a:spcAft>
                <a:spcPts val="0"/>
              </a:spcAft>
              <a:buClr>
                <a:schemeClr val="dk1"/>
              </a:buClr>
              <a:buSzPts val="1200"/>
              <a:buNone/>
              <a:defRPr sz="1200"/>
            </a:lvl9pPr>
          </a:lstStyle>
          <a:p>
            <a:endParaRPr/>
          </a:p>
        </p:txBody>
      </p:sp>
      <p:sp>
        <p:nvSpPr>
          <p:cNvPr id="161" name="Google Shape;161;p19"/>
          <p:cNvSpPr/>
          <p:nvPr/>
        </p:nvSpPr>
        <p:spPr>
          <a:xfrm>
            <a:off x="305991" y="324000"/>
            <a:ext cx="1988241" cy="432000"/>
          </a:xfrm>
          <a:custGeom>
            <a:avLst/>
            <a:gdLst/>
            <a:ahLst/>
            <a:cxnLst/>
            <a:rect l="l" t="t" r="r" b="b"/>
            <a:pathLst>
              <a:path w="4584" h="996" extrusionOk="0">
                <a:moveTo>
                  <a:pt x="1232" y="330"/>
                </a:moveTo>
                <a:lnTo>
                  <a:pt x="1178" y="648"/>
                </a:lnTo>
                <a:lnTo>
                  <a:pt x="1055" y="648"/>
                </a:lnTo>
                <a:lnTo>
                  <a:pt x="1010" y="330"/>
                </a:lnTo>
                <a:lnTo>
                  <a:pt x="1010" y="12"/>
                </a:lnTo>
                <a:lnTo>
                  <a:pt x="1232" y="12"/>
                </a:lnTo>
                <a:lnTo>
                  <a:pt x="1232" y="330"/>
                </a:lnTo>
                <a:close/>
                <a:moveTo>
                  <a:pt x="1623" y="249"/>
                </a:moveTo>
                <a:lnTo>
                  <a:pt x="1569" y="249"/>
                </a:lnTo>
                <a:lnTo>
                  <a:pt x="1651" y="13"/>
                </a:lnTo>
                <a:lnTo>
                  <a:pt x="1715" y="13"/>
                </a:lnTo>
                <a:lnTo>
                  <a:pt x="1797" y="249"/>
                </a:lnTo>
                <a:lnTo>
                  <a:pt x="1743" y="249"/>
                </a:lnTo>
                <a:lnTo>
                  <a:pt x="1726" y="195"/>
                </a:lnTo>
                <a:lnTo>
                  <a:pt x="1641" y="195"/>
                </a:lnTo>
                <a:lnTo>
                  <a:pt x="1623" y="249"/>
                </a:lnTo>
                <a:close/>
                <a:moveTo>
                  <a:pt x="1653" y="156"/>
                </a:moveTo>
                <a:lnTo>
                  <a:pt x="1713" y="156"/>
                </a:lnTo>
                <a:lnTo>
                  <a:pt x="1684" y="67"/>
                </a:lnTo>
                <a:lnTo>
                  <a:pt x="1653" y="156"/>
                </a:lnTo>
                <a:close/>
                <a:moveTo>
                  <a:pt x="1874" y="252"/>
                </a:moveTo>
                <a:lnTo>
                  <a:pt x="1867" y="252"/>
                </a:lnTo>
                <a:lnTo>
                  <a:pt x="1861" y="252"/>
                </a:lnTo>
                <a:lnTo>
                  <a:pt x="1856" y="251"/>
                </a:lnTo>
                <a:lnTo>
                  <a:pt x="1850" y="249"/>
                </a:lnTo>
                <a:lnTo>
                  <a:pt x="1845" y="247"/>
                </a:lnTo>
                <a:lnTo>
                  <a:pt x="1840" y="245"/>
                </a:lnTo>
                <a:lnTo>
                  <a:pt x="1836" y="242"/>
                </a:lnTo>
                <a:lnTo>
                  <a:pt x="1832" y="239"/>
                </a:lnTo>
                <a:lnTo>
                  <a:pt x="1828" y="236"/>
                </a:lnTo>
                <a:lnTo>
                  <a:pt x="1824" y="232"/>
                </a:lnTo>
                <a:lnTo>
                  <a:pt x="1821" y="227"/>
                </a:lnTo>
                <a:lnTo>
                  <a:pt x="1820" y="225"/>
                </a:lnTo>
                <a:lnTo>
                  <a:pt x="1819" y="223"/>
                </a:lnTo>
                <a:lnTo>
                  <a:pt x="1817" y="218"/>
                </a:lnTo>
                <a:lnTo>
                  <a:pt x="1816" y="212"/>
                </a:lnTo>
                <a:lnTo>
                  <a:pt x="1815" y="206"/>
                </a:lnTo>
                <a:lnTo>
                  <a:pt x="1815" y="200"/>
                </a:lnTo>
                <a:lnTo>
                  <a:pt x="1815" y="190"/>
                </a:lnTo>
                <a:lnTo>
                  <a:pt x="1817" y="182"/>
                </a:lnTo>
                <a:lnTo>
                  <a:pt x="1818" y="178"/>
                </a:lnTo>
                <a:lnTo>
                  <a:pt x="1820" y="175"/>
                </a:lnTo>
                <a:lnTo>
                  <a:pt x="1824" y="169"/>
                </a:lnTo>
                <a:lnTo>
                  <a:pt x="1827" y="166"/>
                </a:lnTo>
                <a:lnTo>
                  <a:pt x="1829" y="163"/>
                </a:lnTo>
                <a:lnTo>
                  <a:pt x="1832" y="161"/>
                </a:lnTo>
                <a:lnTo>
                  <a:pt x="1835" y="159"/>
                </a:lnTo>
                <a:lnTo>
                  <a:pt x="1838" y="157"/>
                </a:lnTo>
                <a:lnTo>
                  <a:pt x="1841" y="155"/>
                </a:lnTo>
                <a:lnTo>
                  <a:pt x="1845" y="154"/>
                </a:lnTo>
                <a:lnTo>
                  <a:pt x="1849" y="152"/>
                </a:lnTo>
                <a:lnTo>
                  <a:pt x="1856" y="150"/>
                </a:lnTo>
                <a:lnTo>
                  <a:pt x="1864" y="148"/>
                </a:lnTo>
                <a:lnTo>
                  <a:pt x="1873" y="146"/>
                </a:lnTo>
                <a:lnTo>
                  <a:pt x="1881" y="145"/>
                </a:lnTo>
                <a:lnTo>
                  <a:pt x="1901" y="143"/>
                </a:lnTo>
                <a:lnTo>
                  <a:pt x="1908" y="142"/>
                </a:lnTo>
                <a:lnTo>
                  <a:pt x="1914" y="140"/>
                </a:lnTo>
                <a:lnTo>
                  <a:pt x="1918" y="139"/>
                </a:lnTo>
                <a:lnTo>
                  <a:pt x="1920" y="138"/>
                </a:lnTo>
                <a:lnTo>
                  <a:pt x="1922" y="136"/>
                </a:lnTo>
                <a:lnTo>
                  <a:pt x="1923" y="135"/>
                </a:lnTo>
                <a:lnTo>
                  <a:pt x="1923" y="133"/>
                </a:lnTo>
                <a:lnTo>
                  <a:pt x="1924" y="131"/>
                </a:lnTo>
                <a:lnTo>
                  <a:pt x="1924" y="129"/>
                </a:lnTo>
                <a:lnTo>
                  <a:pt x="1924" y="124"/>
                </a:lnTo>
                <a:lnTo>
                  <a:pt x="1922" y="119"/>
                </a:lnTo>
                <a:lnTo>
                  <a:pt x="1921" y="117"/>
                </a:lnTo>
                <a:lnTo>
                  <a:pt x="1920" y="115"/>
                </a:lnTo>
                <a:lnTo>
                  <a:pt x="1919" y="113"/>
                </a:lnTo>
                <a:lnTo>
                  <a:pt x="1917" y="112"/>
                </a:lnTo>
                <a:lnTo>
                  <a:pt x="1913" y="109"/>
                </a:lnTo>
                <a:lnTo>
                  <a:pt x="1909" y="107"/>
                </a:lnTo>
                <a:lnTo>
                  <a:pt x="1904" y="106"/>
                </a:lnTo>
                <a:lnTo>
                  <a:pt x="1898" y="106"/>
                </a:lnTo>
                <a:lnTo>
                  <a:pt x="1892" y="106"/>
                </a:lnTo>
                <a:lnTo>
                  <a:pt x="1886" y="107"/>
                </a:lnTo>
                <a:lnTo>
                  <a:pt x="1881" y="109"/>
                </a:lnTo>
                <a:lnTo>
                  <a:pt x="1877" y="112"/>
                </a:lnTo>
                <a:lnTo>
                  <a:pt x="1873" y="115"/>
                </a:lnTo>
                <a:lnTo>
                  <a:pt x="1870" y="118"/>
                </a:lnTo>
                <a:lnTo>
                  <a:pt x="1868" y="122"/>
                </a:lnTo>
                <a:lnTo>
                  <a:pt x="1867" y="124"/>
                </a:lnTo>
                <a:lnTo>
                  <a:pt x="1866" y="126"/>
                </a:lnTo>
                <a:lnTo>
                  <a:pt x="1821" y="123"/>
                </a:lnTo>
                <a:lnTo>
                  <a:pt x="1823" y="117"/>
                </a:lnTo>
                <a:lnTo>
                  <a:pt x="1825" y="111"/>
                </a:lnTo>
                <a:lnTo>
                  <a:pt x="1827" y="106"/>
                </a:lnTo>
                <a:lnTo>
                  <a:pt x="1830" y="101"/>
                </a:lnTo>
                <a:lnTo>
                  <a:pt x="1833" y="96"/>
                </a:lnTo>
                <a:lnTo>
                  <a:pt x="1837" y="92"/>
                </a:lnTo>
                <a:lnTo>
                  <a:pt x="1841" y="88"/>
                </a:lnTo>
                <a:lnTo>
                  <a:pt x="1846" y="84"/>
                </a:lnTo>
                <a:lnTo>
                  <a:pt x="1851" y="81"/>
                </a:lnTo>
                <a:lnTo>
                  <a:pt x="1857" y="78"/>
                </a:lnTo>
                <a:lnTo>
                  <a:pt x="1863" y="76"/>
                </a:lnTo>
                <a:lnTo>
                  <a:pt x="1869" y="74"/>
                </a:lnTo>
                <a:lnTo>
                  <a:pt x="1876" y="72"/>
                </a:lnTo>
                <a:lnTo>
                  <a:pt x="1883" y="71"/>
                </a:lnTo>
                <a:lnTo>
                  <a:pt x="1890" y="70"/>
                </a:lnTo>
                <a:lnTo>
                  <a:pt x="1898" y="70"/>
                </a:lnTo>
                <a:lnTo>
                  <a:pt x="1908" y="70"/>
                </a:lnTo>
                <a:lnTo>
                  <a:pt x="1917" y="72"/>
                </a:lnTo>
                <a:lnTo>
                  <a:pt x="1926" y="74"/>
                </a:lnTo>
                <a:lnTo>
                  <a:pt x="1935" y="76"/>
                </a:lnTo>
                <a:lnTo>
                  <a:pt x="1943" y="80"/>
                </a:lnTo>
                <a:lnTo>
                  <a:pt x="1947" y="82"/>
                </a:lnTo>
                <a:lnTo>
                  <a:pt x="1950" y="84"/>
                </a:lnTo>
                <a:lnTo>
                  <a:pt x="1957" y="90"/>
                </a:lnTo>
                <a:lnTo>
                  <a:pt x="1963" y="96"/>
                </a:lnTo>
                <a:lnTo>
                  <a:pt x="1965" y="99"/>
                </a:lnTo>
                <a:lnTo>
                  <a:pt x="1967" y="103"/>
                </a:lnTo>
                <a:lnTo>
                  <a:pt x="1969" y="107"/>
                </a:lnTo>
                <a:lnTo>
                  <a:pt x="1970" y="111"/>
                </a:lnTo>
                <a:lnTo>
                  <a:pt x="1972" y="115"/>
                </a:lnTo>
                <a:lnTo>
                  <a:pt x="1972" y="120"/>
                </a:lnTo>
                <a:lnTo>
                  <a:pt x="1973" y="125"/>
                </a:lnTo>
                <a:lnTo>
                  <a:pt x="1973" y="130"/>
                </a:lnTo>
                <a:lnTo>
                  <a:pt x="1973" y="249"/>
                </a:lnTo>
                <a:lnTo>
                  <a:pt x="1927" y="249"/>
                </a:lnTo>
                <a:lnTo>
                  <a:pt x="1927" y="225"/>
                </a:lnTo>
                <a:lnTo>
                  <a:pt x="1922" y="230"/>
                </a:lnTo>
                <a:lnTo>
                  <a:pt x="1917" y="236"/>
                </a:lnTo>
                <a:lnTo>
                  <a:pt x="1912" y="241"/>
                </a:lnTo>
                <a:lnTo>
                  <a:pt x="1906" y="245"/>
                </a:lnTo>
                <a:lnTo>
                  <a:pt x="1899" y="248"/>
                </a:lnTo>
                <a:lnTo>
                  <a:pt x="1891" y="250"/>
                </a:lnTo>
                <a:lnTo>
                  <a:pt x="1887" y="251"/>
                </a:lnTo>
                <a:lnTo>
                  <a:pt x="1883" y="252"/>
                </a:lnTo>
                <a:lnTo>
                  <a:pt x="1874" y="252"/>
                </a:lnTo>
                <a:close/>
                <a:moveTo>
                  <a:pt x="1888" y="219"/>
                </a:moveTo>
                <a:lnTo>
                  <a:pt x="1895" y="218"/>
                </a:lnTo>
                <a:lnTo>
                  <a:pt x="1902" y="216"/>
                </a:lnTo>
                <a:lnTo>
                  <a:pt x="1905" y="215"/>
                </a:lnTo>
                <a:lnTo>
                  <a:pt x="1908" y="213"/>
                </a:lnTo>
                <a:lnTo>
                  <a:pt x="1914" y="209"/>
                </a:lnTo>
                <a:lnTo>
                  <a:pt x="1916" y="207"/>
                </a:lnTo>
                <a:lnTo>
                  <a:pt x="1919" y="204"/>
                </a:lnTo>
                <a:lnTo>
                  <a:pt x="1922" y="199"/>
                </a:lnTo>
                <a:lnTo>
                  <a:pt x="1924" y="193"/>
                </a:lnTo>
                <a:lnTo>
                  <a:pt x="1924" y="189"/>
                </a:lnTo>
                <a:lnTo>
                  <a:pt x="1924" y="186"/>
                </a:lnTo>
                <a:lnTo>
                  <a:pt x="1924" y="167"/>
                </a:lnTo>
                <a:lnTo>
                  <a:pt x="1921" y="169"/>
                </a:lnTo>
                <a:lnTo>
                  <a:pt x="1915" y="171"/>
                </a:lnTo>
                <a:lnTo>
                  <a:pt x="1903" y="173"/>
                </a:lnTo>
                <a:lnTo>
                  <a:pt x="1890" y="175"/>
                </a:lnTo>
                <a:lnTo>
                  <a:pt x="1884" y="176"/>
                </a:lnTo>
                <a:lnTo>
                  <a:pt x="1879" y="178"/>
                </a:lnTo>
                <a:lnTo>
                  <a:pt x="1874" y="180"/>
                </a:lnTo>
                <a:lnTo>
                  <a:pt x="1870" y="182"/>
                </a:lnTo>
                <a:lnTo>
                  <a:pt x="1866" y="185"/>
                </a:lnTo>
                <a:lnTo>
                  <a:pt x="1864" y="189"/>
                </a:lnTo>
                <a:lnTo>
                  <a:pt x="1863" y="191"/>
                </a:lnTo>
                <a:lnTo>
                  <a:pt x="1862" y="193"/>
                </a:lnTo>
                <a:lnTo>
                  <a:pt x="1862" y="198"/>
                </a:lnTo>
                <a:lnTo>
                  <a:pt x="1862" y="203"/>
                </a:lnTo>
                <a:lnTo>
                  <a:pt x="1863" y="207"/>
                </a:lnTo>
                <a:lnTo>
                  <a:pt x="1865" y="209"/>
                </a:lnTo>
                <a:lnTo>
                  <a:pt x="1866" y="211"/>
                </a:lnTo>
                <a:lnTo>
                  <a:pt x="1869" y="213"/>
                </a:lnTo>
                <a:lnTo>
                  <a:pt x="1873" y="216"/>
                </a:lnTo>
                <a:lnTo>
                  <a:pt x="1875" y="217"/>
                </a:lnTo>
                <a:lnTo>
                  <a:pt x="1877" y="217"/>
                </a:lnTo>
                <a:lnTo>
                  <a:pt x="1882" y="218"/>
                </a:lnTo>
                <a:lnTo>
                  <a:pt x="1888" y="219"/>
                </a:lnTo>
                <a:close/>
                <a:moveTo>
                  <a:pt x="2063" y="249"/>
                </a:moveTo>
                <a:lnTo>
                  <a:pt x="2013" y="249"/>
                </a:lnTo>
                <a:lnTo>
                  <a:pt x="2013" y="13"/>
                </a:lnTo>
                <a:lnTo>
                  <a:pt x="2063" y="13"/>
                </a:lnTo>
                <a:lnTo>
                  <a:pt x="2063" y="249"/>
                </a:lnTo>
                <a:close/>
                <a:moveTo>
                  <a:pt x="2197" y="72"/>
                </a:moveTo>
                <a:lnTo>
                  <a:pt x="2197" y="109"/>
                </a:lnTo>
                <a:lnTo>
                  <a:pt x="2164" y="109"/>
                </a:lnTo>
                <a:lnTo>
                  <a:pt x="2164" y="195"/>
                </a:lnTo>
                <a:lnTo>
                  <a:pt x="2164" y="199"/>
                </a:lnTo>
                <a:lnTo>
                  <a:pt x="2165" y="203"/>
                </a:lnTo>
                <a:lnTo>
                  <a:pt x="2166" y="205"/>
                </a:lnTo>
                <a:lnTo>
                  <a:pt x="2167" y="206"/>
                </a:lnTo>
                <a:lnTo>
                  <a:pt x="2169" y="208"/>
                </a:lnTo>
                <a:lnTo>
                  <a:pt x="2171" y="210"/>
                </a:lnTo>
                <a:lnTo>
                  <a:pt x="2174" y="211"/>
                </a:lnTo>
                <a:lnTo>
                  <a:pt x="2177" y="212"/>
                </a:lnTo>
                <a:lnTo>
                  <a:pt x="2181" y="212"/>
                </a:lnTo>
                <a:lnTo>
                  <a:pt x="2188" y="211"/>
                </a:lnTo>
                <a:lnTo>
                  <a:pt x="2193" y="210"/>
                </a:lnTo>
                <a:lnTo>
                  <a:pt x="2201" y="247"/>
                </a:lnTo>
                <a:lnTo>
                  <a:pt x="2190" y="250"/>
                </a:lnTo>
                <a:lnTo>
                  <a:pt x="2183" y="251"/>
                </a:lnTo>
                <a:lnTo>
                  <a:pt x="2174" y="252"/>
                </a:lnTo>
                <a:lnTo>
                  <a:pt x="2168" y="252"/>
                </a:lnTo>
                <a:lnTo>
                  <a:pt x="2161" y="251"/>
                </a:lnTo>
                <a:lnTo>
                  <a:pt x="2156" y="250"/>
                </a:lnTo>
                <a:lnTo>
                  <a:pt x="2150" y="249"/>
                </a:lnTo>
                <a:lnTo>
                  <a:pt x="2145" y="248"/>
                </a:lnTo>
                <a:lnTo>
                  <a:pt x="2140" y="245"/>
                </a:lnTo>
                <a:lnTo>
                  <a:pt x="2135" y="243"/>
                </a:lnTo>
                <a:lnTo>
                  <a:pt x="2131" y="240"/>
                </a:lnTo>
                <a:lnTo>
                  <a:pt x="2127" y="237"/>
                </a:lnTo>
                <a:lnTo>
                  <a:pt x="2124" y="233"/>
                </a:lnTo>
                <a:lnTo>
                  <a:pt x="2121" y="229"/>
                </a:lnTo>
                <a:lnTo>
                  <a:pt x="2119" y="224"/>
                </a:lnTo>
                <a:lnTo>
                  <a:pt x="2117" y="219"/>
                </a:lnTo>
                <a:lnTo>
                  <a:pt x="2116" y="213"/>
                </a:lnTo>
                <a:lnTo>
                  <a:pt x="2115" y="208"/>
                </a:lnTo>
                <a:lnTo>
                  <a:pt x="2115" y="201"/>
                </a:lnTo>
                <a:lnTo>
                  <a:pt x="2115" y="109"/>
                </a:lnTo>
                <a:lnTo>
                  <a:pt x="2091" y="109"/>
                </a:lnTo>
                <a:lnTo>
                  <a:pt x="2091" y="72"/>
                </a:lnTo>
                <a:lnTo>
                  <a:pt x="2115" y="72"/>
                </a:lnTo>
                <a:lnTo>
                  <a:pt x="2115" y="30"/>
                </a:lnTo>
                <a:lnTo>
                  <a:pt x="2164" y="30"/>
                </a:lnTo>
                <a:lnTo>
                  <a:pt x="2164" y="72"/>
                </a:lnTo>
                <a:lnTo>
                  <a:pt x="2197" y="72"/>
                </a:lnTo>
                <a:close/>
                <a:moveTo>
                  <a:pt x="2304" y="253"/>
                </a:moveTo>
                <a:lnTo>
                  <a:pt x="2291" y="252"/>
                </a:lnTo>
                <a:lnTo>
                  <a:pt x="2285" y="251"/>
                </a:lnTo>
                <a:lnTo>
                  <a:pt x="2279" y="250"/>
                </a:lnTo>
                <a:lnTo>
                  <a:pt x="2268" y="246"/>
                </a:lnTo>
                <a:lnTo>
                  <a:pt x="2263" y="244"/>
                </a:lnTo>
                <a:lnTo>
                  <a:pt x="2258" y="241"/>
                </a:lnTo>
                <a:lnTo>
                  <a:pt x="2249" y="235"/>
                </a:lnTo>
                <a:lnTo>
                  <a:pt x="2245" y="231"/>
                </a:lnTo>
                <a:lnTo>
                  <a:pt x="2241" y="227"/>
                </a:lnTo>
                <a:lnTo>
                  <a:pt x="2234" y="219"/>
                </a:lnTo>
                <a:lnTo>
                  <a:pt x="2231" y="214"/>
                </a:lnTo>
                <a:lnTo>
                  <a:pt x="2228" y="209"/>
                </a:lnTo>
                <a:lnTo>
                  <a:pt x="2223" y="198"/>
                </a:lnTo>
                <a:lnTo>
                  <a:pt x="2221" y="193"/>
                </a:lnTo>
                <a:lnTo>
                  <a:pt x="2220" y="187"/>
                </a:lnTo>
                <a:lnTo>
                  <a:pt x="2219" y="181"/>
                </a:lnTo>
                <a:lnTo>
                  <a:pt x="2218" y="175"/>
                </a:lnTo>
                <a:lnTo>
                  <a:pt x="2218" y="168"/>
                </a:lnTo>
                <a:lnTo>
                  <a:pt x="2217" y="161"/>
                </a:lnTo>
                <a:lnTo>
                  <a:pt x="2218" y="155"/>
                </a:lnTo>
                <a:lnTo>
                  <a:pt x="2218" y="148"/>
                </a:lnTo>
                <a:lnTo>
                  <a:pt x="2219" y="142"/>
                </a:lnTo>
                <a:lnTo>
                  <a:pt x="2220" y="136"/>
                </a:lnTo>
                <a:lnTo>
                  <a:pt x="2223" y="124"/>
                </a:lnTo>
                <a:lnTo>
                  <a:pt x="2225" y="119"/>
                </a:lnTo>
                <a:lnTo>
                  <a:pt x="2228" y="114"/>
                </a:lnTo>
                <a:lnTo>
                  <a:pt x="2234" y="104"/>
                </a:lnTo>
                <a:lnTo>
                  <a:pt x="2237" y="99"/>
                </a:lnTo>
                <a:lnTo>
                  <a:pt x="2241" y="95"/>
                </a:lnTo>
                <a:lnTo>
                  <a:pt x="2245" y="91"/>
                </a:lnTo>
                <a:lnTo>
                  <a:pt x="2249" y="88"/>
                </a:lnTo>
                <a:lnTo>
                  <a:pt x="2253" y="85"/>
                </a:lnTo>
                <a:lnTo>
                  <a:pt x="2258" y="82"/>
                </a:lnTo>
                <a:lnTo>
                  <a:pt x="2263" y="79"/>
                </a:lnTo>
                <a:lnTo>
                  <a:pt x="2268" y="77"/>
                </a:lnTo>
                <a:lnTo>
                  <a:pt x="2274" y="75"/>
                </a:lnTo>
                <a:lnTo>
                  <a:pt x="2279" y="73"/>
                </a:lnTo>
                <a:lnTo>
                  <a:pt x="2285" y="72"/>
                </a:lnTo>
                <a:lnTo>
                  <a:pt x="2291" y="71"/>
                </a:lnTo>
                <a:lnTo>
                  <a:pt x="2304" y="70"/>
                </a:lnTo>
                <a:lnTo>
                  <a:pt x="2317" y="71"/>
                </a:lnTo>
                <a:lnTo>
                  <a:pt x="2323" y="72"/>
                </a:lnTo>
                <a:lnTo>
                  <a:pt x="2329" y="73"/>
                </a:lnTo>
                <a:lnTo>
                  <a:pt x="2340" y="77"/>
                </a:lnTo>
                <a:lnTo>
                  <a:pt x="2346" y="79"/>
                </a:lnTo>
                <a:lnTo>
                  <a:pt x="2351" y="82"/>
                </a:lnTo>
                <a:lnTo>
                  <a:pt x="2360" y="88"/>
                </a:lnTo>
                <a:lnTo>
                  <a:pt x="2364" y="91"/>
                </a:lnTo>
                <a:lnTo>
                  <a:pt x="2368" y="95"/>
                </a:lnTo>
                <a:lnTo>
                  <a:pt x="2375" y="104"/>
                </a:lnTo>
                <a:lnTo>
                  <a:pt x="2378" y="109"/>
                </a:lnTo>
                <a:lnTo>
                  <a:pt x="2381" y="114"/>
                </a:lnTo>
                <a:lnTo>
                  <a:pt x="2385" y="124"/>
                </a:lnTo>
                <a:lnTo>
                  <a:pt x="2387" y="130"/>
                </a:lnTo>
                <a:lnTo>
                  <a:pt x="2389" y="136"/>
                </a:lnTo>
                <a:lnTo>
                  <a:pt x="2390" y="142"/>
                </a:lnTo>
                <a:lnTo>
                  <a:pt x="2391" y="148"/>
                </a:lnTo>
                <a:lnTo>
                  <a:pt x="2391" y="155"/>
                </a:lnTo>
                <a:lnTo>
                  <a:pt x="2391" y="161"/>
                </a:lnTo>
                <a:lnTo>
                  <a:pt x="2391" y="168"/>
                </a:lnTo>
                <a:lnTo>
                  <a:pt x="2391" y="175"/>
                </a:lnTo>
                <a:lnTo>
                  <a:pt x="2390" y="181"/>
                </a:lnTo>
                <a:lnTo>
                  <a:pt x="2389" y="187"/>
                </a:lnTo>
                <a:lnTo>
                  <a:pt x="2385" y="198"/>
                </a:lnTo>
                <a:lnTo>
                  <a:pt x="2383" y="204"/>
                </a:lnTo>
                <a:lnTo>
                  <a:pt x="2381" y="209"/>
                </a:lnTo>
                <a:lnTo>
                  <a:pt x="2375" y="219"/>
                </a:lnTo>
                <a:lnTo>
                  <a:pt x="2372" y="223"/>
                </a:lnTo>
                <a:lnTo>
                  <a:pt x="2368" y="227"/>
                </a:lnTo>
                <a:lnTo>
                  <a:pt x="2364" y="231"/>
                </a:lnTo>
                <a:lnTo>
                  <a:pt x="2360" y="235"/>
                </a:lnTo>
                <a:lnTo>
                  <a:pt x="2355" y="238"/>
                </a:lnTo>
                <a:lnTo>
                  <a:pt x="2351" y="241"/>
                </a:lnTo>
                <a:lnTo>
                  <a:pt x="2346" y="244"/>
                </a:lnTo>
                <a:lnTo>
                  <a:pt x="2340" y="246"/>
                </a:lnTo>
                <a:lnTo>
                  <a:pt x="2335" y="248"/>
                </a:lnTo>
                <a:lnTo>
                  <a:pt x="2329" y="250"/>
                </a:lnTo>
                <a:lnTo>
                  <a:pt x="2323" y="251"/>
                </a:lnTo>
                <a:lnTo>
                  <a:pt x="2317" y="252"/>
                </a:lnTo>
                <a:lnTo>
                  <a:pt x="2304" y="253"/>
                </a:lnTo>
                <a:close/>
                <a:moveTo>
                  <a:pt x="2305" y="215"/>
                </a:moveTo>
                <a:lnTo>
                  <a:pt x="2309" y="214"/>
                </a:lnTo>
                <a:lnTo>
                  <a:pt x="2313" y="214"/>
                </a:lnTo>
                <a:lnTo>
                  <a:pt x="2317" y="212"/>
                </a:lnTo>
                <a:lnTo>
                  <a:pt x="2321" y="211"/>
                </a:lnTo>
                <a:lnTo>
                  <a:pt x="2324" y="209"/>
                </a:lnTo>
                <a:lnTo>
                  <a:pt x="2327" y="206"/>
                </a:lnTo>
                <a:lnTo>
                  <a:pt x="2330" y="203"/>
                </a:lnTo>
                <a:lnTo>
                  <a:pt x="2332" y="199"/>
                </a:lnTo>
                <a:lnTo>
                  <a:pt x="2334" y="195"/>
                </a:lnTo>
                <a:lnTo>
                  <a:pt x="2336" y="191"/>
                </a:lnTo>
                <a:lnTo>
                  <a:pt x="2338" y="187"/>
                </a:lnTo>
                <a:lnTo>
                  <a:pt x="2339" y="182"/>
                </a:lnTo>
                <a:lnTo>
                  <a:pt x="2341" y="172"/>
                </a:lnTo>
                <a:lnTo>
                  <a:pt x="2341" y="167"/>
                </a:lnTo>
                <a:lnTo>
                  <a:pt x="2342" y="161"/>
                </a:lnTo>
                <a:lnTo>
                  <a:pt x="2341" y="150"/>
                </a:lnTo>
                <a:lnTo>
                  <a:pt x="2339" y="140"/>
                </a:lnTo>
                <a:lnTo>
                  <a:pt x="2338" y="135"/>
                </a:lnTo>
                <a:lnTo>
                  <a:pt x="2336" y="131"/>
                </a:lnTo>
                <a:lnTo>
                  <a:pt x="2332" y="123"/>
                </a:lnTo>
                <a:lnTo>
                  <a:pt x="2330" y="119"/>
                </a:lnTo>
                <a:lnTo>
                  <a:pt x="2327" y="116"/>
                </a:lnTo>
                <a:lnTo>
                  <a:pt x="2324" y="113"/>
                </a:lnTo>
                <a:lnTo>
                  <a:pt x="2321" y="111"/>
                </a:lnTo>
                <a:lnTo>
                  <a:pt x="2317" y="110"/>
                </a:lnTo>
                <a:lnTo>
                  <a:pt x="2313" y="108"/>
                </a:lnTo>
                <a:lnTo>
                  <a:pt x="2309" y="108"/>
                </a:lnTo>
                <a:lnTo>
                  <a:pt x="2305" y="107"/>
                </a:lnTo>
                <a:lnTo>
                  <a:pt x="2300" y="108"/>
                </a:lnTo>
                <a:lnTo>
                  <a:pt x="2296" y="108"/>
                </a:lnTo>
                <a:lnTo>
                  <a:pt x="2292" y="110"/>
                </a:lnTo>
                <a:lnTo>
                  <a:pt x="2288" y="111"/>
                </a:lnTo>
                <a:lnTo>
                  <a:pt x="2285" y="113"/>
                </a:lnTo>
                <a:lnTo>
                  <a:pt x="2282" y="116"/>
                </a:lnTo>
                <a:lnTo>
                  <a:pt x="2279" y="119"/>
                </a:lnTo>
                <a:lnTo>
                  <a:pt x="2277" y="123"/>
                </a:lnTo>
                <a:lnTo>
                  <a:pt x="2272" y="131"/>
                </a:lnTo>
                <a:lnTo>
                  <a:pt x="2271" y="135"/>
                </a:lnTo>
                <a:lnTo>
                  <a:pt x="2270" y="140"/>
                </a:lnTo>
                <a:lnTo>
                  <a:pt x="2269" y="145"/>
                </a:lnTo>
                <a:lnTo>
                  <a:pt x="2268" y="150"/>
                </a:lnTo>
                <a:lnTo>
                  <a:pt x="2267" y="155"/>
                </a:lnTo>
                <a:lnTo>
                  <a:pt x="2267" y="161"/>
                </a:lnTo>
                <a:lnTo>
                  <a:pt x="2268" y="172"/>
                </a:lnTo>
                <a:lnTo>
                  <a:pt x="2270" y="182"/>
                </a:lnTo>
                <a:lnTo>
                  <a:pt x="2271" y="187"/>
                </a:lnTo>
                <a:lnTo>
                  <a:pt x="2272" y="191"/>
                </a:lnTo>
                <a:lnTo>
                  <a:pt x="2274" y="195"/>
                </a:lnTo>
                <a:lnTo>
                  <a:pt x="2277" y="199"/>
                </a:lnTo>
                <a:lnTo>
                  <a:pt x="2279" y="203"/>
                </a:lnTo>
                <a:lnTo>
                  <a:pt x="2282" y="206"/>
                </a:lnTo>
                <a:lnTo>
                  <a:pt x="2285" y="209"/>
                </a:lnTo>
                <a:lnTo>
                  <a:pt x="2288" y="211"/>
                </a:lnTo>
                <a:lnTo>
                  <a:pt x="2292" y="212"/>
                </a:lnTo>
                <a:lnTo>
                  <a:pt x="2296" y="214"/>
                </a:lnTo>
                <a:lnTo>
                  <a:pt x="2300" y="214"/>
                </a:lnTo>
                <a:lnTo>
                  <a:pt x="2305" y="215"/>
                </a:lnTo>
                <a:close/>
                <a:moveTo>
                  <a:pt x="2539" y="172"/>
                </a:moveTo>
                <a:lnTo>
                  <a:pt x="2430" y="172"/>
                </a:lnTo>
                <a:lnTo>
                  <a:pt x="2430" y="133"/>
                </a:lnTo>
                <a:lnTo>
                  <a:pt x="2539" y="133"/>
                </a:lnTo>
                <a:lnTo>
                  <a:pt x="2539" y="172"/>
                </a:lnTo>
                <a:close/>
                <a:moveTo>
                  <a:pt x="2603" y="315"/>
                </a:moveTo>
                <a:lnTo>
                  <a:pt x="2594" y="315"/>
                </a:lnTo>
                <a:lnTo>
                  <a:pt x="2586" y="314"/>
                </a:lnTo>
                <a:lnTo>
                  <a:pt x="2579" y="312"/>
                </a:lnTo>
                <a:lnTo>
                  <a:pt x="2573" y="310"/>
                </a:lnTo>
                <a:lnTo>
                  <a:pt x="2584" y="274"/>
                </a:lnTo>
                <a:lnTo>
                  <a:pt x="2590" y="275"/>
                </a:lnTo>
                <a:lnTo>
                  <a:pt x="2596" y="276"/>
                </a:lnTo>
                <a:lnTo>
                  <a:pt x="2601" y="276"/>
                </a:lnTo>
                <a:lnTo>
                  <a:pt x="2606" y="276"/>
                </a:lnTo>
                <a:lnTo>
                  <a:pt x="2608" y="275"/>
                </a:lnTo>
                <a:lnTo>
                  <a:pt x="2610" y="274"/>
                </a:lnTo>
                <a:lnTo>
                  <a:pt x="2614" y="271"/>
                </a:lnTo>
                <a:lnTo>
                  <a:pt x="2617" y="267"/>
                </a:lnTo>
                <a:lnTo>
                  <a:pt x="2620" y="262"/>
                </a:lnTo>
                <a:lnTo>
                  <a:pt x="2623" y="254"/>
                </a:lnTo>
                <a:lnTo>
                  <a:pt x="2559" y="72"/>
                </a:lnTo>
                <a:lnTo>
                  <a:pt x="2611" y="72"/>
                </a:lnTo>
                <a:lnTo>
                  <a:pt x="2647" y="202"/>
                </a:lnTo>
                <a:lnTo>
                  <a:pt x="2686" y="72"/>
                </a:lnTo>
                <a:lnTo>
                  <a:pt x="2738" y="72"/>
                </a:lnTo>
                <a:lnTo>
                  <a:pt x="2669" y="268"/>
                </a:lnTo>
                <a:lnTo>
                  <a:pt x="2665" y="278"/>
                </a:lnTo>
                <a:lnTo>
                  <a:pt x="2663" y="283"/>
                </a:lnTo>
                <a:lnTo>
                  <a:pt x="2660" y="287"/>
                </a:lnTo>
                <a:lnTo>
                  <a:pt x="2654" y="296"/>
                </a:lnTo>
                <a:lnTo>
                  <a:pt x="2646" y="302"/>
                </a:lnTo>
                <a:lnTo>
                  <a:pt x="2642" y="306"/>
                </a:lnTo>
                <a:lnTo>
                  <a:pt x="2638" y="308"/>
                </a:lnTo>
                <a:lnTo>
                  <a:pt x="2633" y="310"/>
                </a:lnTo>
                <a:lnTo>
                  <a:pt x="2628" y="312"/>
                </a:lnTo>
                <a:lnTo>
                  <a:pt x="2622" y="314"/>
                </a:lnTo>
                <a:lnTo>
                  <a:pt x="2616" y="315"/>
                </a:lnTo>
                <a:lnTo>
                  <a:pt x="2610" y="315"/>
                </a:lnTo>
                <a:lnTo>
                  <a:pt x="2603" y="315"/>
                </a:lnTo>
                <a:close/>
                <a:moveTo>
                  <a:pt x="2812" y="249"/>
                </a:moveTo>
                <a:lnTo>
                  <a:pt x="2763" y="249"/>
                </a:lnTo>
                <a:lnTo>
                  <a:pt x="2763" y="13"/>
                </a:lnTo>
                <a:lnTo>
                  <a:pt x="2812" y="13"/>
                </a:lnTo>
                <a:lnTo>
                  <a:pt x="2812" y="249"/>
                </a:lnTo>
                <a:close/>
                <a:moveTo>
                  <a:pt x="2877" y="50"/>
                </a:moveTo>
                <a:lnTo>
                  <a:pt x="2872" y="49"/>
                </a:lnTo>
                <a:lnTo>
                  <a:pt x="2867" y="48"/>
                </a:lnTo>
                <a:lnTo>
                  <a:pt x="2863" y="45"/>
                </a:lnTo>
                <a:lnTo>
                  <a:pt x="2859" y="42"/>
                </a:lnTo>
                <a:lnTo>
                  <a:pt x="2855" y="38"/>
                </a:lnTo>
                <a:lnTo>
                  <a:pt x="2853" y="34"/>
                </a:lnTo>
                <a:lnTo>
                  <a:pt x="2851" y="30"/>
                </a:lnTo>
                <a:lnTo>
                  <a:pt x="2851" y="25"/>
                </a:lnTo>
                <a:lnTo>
                  <a:pt x="2851" y="20"/>
                </a:lnTo>
                <a:lnTo>
                  <a:pt x="2853" y="15"/>
                </a:lnTo>
                <a:lnTo>
                  <a:pt x="2855" y="11"/>
                </a:lnTo>
                <a:lnTo>
                  <a:pt x="2859" y="7"/>
                </a:lnTo>
                <a:lnTo>
                  <a:pt x="2863" y="4"/>
                </a:lnTo>
                <a:lnTo>
                  <a:pt x="2867" y="2"/>
                </a:lnTo>
                <a:lnTo>
                  <a:pt x="2872" y="0"/>
                </a:lnTo>
                <a:lnTo>
                  <a:pt x="2877" y="0"/>
                </a:lnTo>
                <a:lnTo>
                  <a:pt x="2883" y="0"/>
                </a:lnTo>
                <a:lnTo>
                  <a:pt x="2887" y="2"/>
                </a:lnTo>
                <a:lnTo>
                  <a:pt x="2892" y="4"/>
                </a:lnTo>
                <a:lnTo>
                  <a:pt x="2896" y="7"/>
                </a:lnTo>
                <a:lnTo>
                  <a:pt x="2900" y="11"/>
                </a:lnTo>
                <a:lnTo>
                  <a:pt x="2902" y="15"/>
                </a:lnTo>
                <a:lnTo>
                  <a:pt x="2903" y="20"/>
                </a:lnTo>
                <a:lnTo>
                  <a:pt x="2904" y="25"/>
                </a:lnTo>
                <a:lnTo>
                  <a:pt x="2903" y="30"/>
                </a:lnTo>
                <a:lnTo>
                  <a:pt x="2902" y="34"/>
                </a:lnTo>
                <a:lnTo>
                  <a:pt x="2900" y="38"/>
                </a:lnTo>
                <a:lnTo>
                  <a:pt x="2896" y="42"/>
                </a:lnTo>
                <a:lnTo>
                  <a:pt x="2892" y="45"/>
                </a:lnTo>
                <a:lnTo>
                  <a:pt x="2887" y="48"/>
                </a:lnTo>
                <a:lnTo>
                  <a:pt x="2883" y="49"/>
                </a:lnTo>
                <a:lnTo>
                  <a:pt x="2877" y="50"/>
                </a:lnTo>
                <a:close/>
                <a:moveTo>
                  <a:pt x="2853" y="72"/>
                </a:moveTo>
                <a:lnTo>
                  <a:pt x="2902" y="72"/>
                </a:lnTo>
                <a:lnTo>
                  <a:pt x="2902" y="249"/>
                </a:lnTo>
                <a:lnTo>
                  <a:pt x="2853" y="249"/>
                </a:lnTo>
                <a:lnTo>
                  <a:pt x="2853" y="72"/>
                </a:lnTo>
                <a:close/>
                <a:moveTo>
                  <a:pt x="3023" y="253"/>
                </a:moveTo>
                <a:lnTo>
                  <a:pt x="3010" y="252"/>
                </a:lnTo>
                <a:lnTo>
                  <a:pt x="3003" y="251"/>
                </a:lnTo>
                <a:lnTo>
                  <a:pt x="2998" y="250"/>
                </a:lnTo>
                <a:lnTo>
                  <a:pt x="2986" y="246"/>
                </a:lnTo>
                <a:lnTo>
                  <a:pt x="2980" y="244"/>
                </a:lnTo>
                <a:lnTo>
                  <a:pt x="2975" y="241"/>
                </a:lnTo>
                <a:lnTo>
                  <a:pt x="2966" y="235"/>
                </a:lnTo>
                <a:lnTo>
                  <a:pt x="2962" y="231"/>
                </a:lnTo>
                <a:lnTo>
                  <a:pt x="2958" y="227"/>
                </a:lnTo>
                <a:lnTo>
                  <a:pt x="2951" y="219"/>
                </a:lnTo>
                <a:lnTo>
                  <a:pt x="2948" y="214"/>
                </a:lnTo>
                <a:lnTo>
                  <a:pt x="2945" y="209"/>
                </a:lnTo>
                <a:lnTo>
                  <a:pt x="2940" y="198"/>
                </a:lnTo>
                <a:lnTo>
                  <a:pt x="2939" y="193"/>
                </a:lnTo>
                <a:lnTo>
                  <a:pt x="2937" y="187"/>
                </a:lnTo>
                <a:lnTo>
                  <a:pt x="2936" y="181"/>
                </a:lnTo>
                <a:lnTo>
                  <a:pt x="2935" y="175"/>
                </a:lnTo>
                <a:lnTo>
                  <a:pt x="2935" y="168"/>
                </a:lnTo>
                <a:lnTo>
                  <a:pt x="2935" y="161"/>
                </a:lnTo>
                <a:lnTo>
                  <a:pt x="2935" y="155"/>
                </a:lnTo>
                <a:lnTo>
                  <a:pt x="2935" y="148"/>
                </a:lnTo>
                <a:lnTo>
                  <a:pt x="2936" y="142"/>
                </a:lnTo>
                <a:lnTo>
                  <a:pt x="2937" y="136"/>
                </a:lnTo>
                <a:lnTo>
                  <a:pt x="2940" y="124"/>
                </a:lnTo>
                <a:lnTo>
                  <a:pt x="2943" y="119"/>
                </a:lnTo>
                <a:lnTo>
                  <a:pt x="2945" y="114"/>
                </a:lnTo>
                <a:lnTo>
                  <a:pt x="2951" y="104"/>
                </a:lnTo>
                <a:lnTo>
                  <a:pt x="2954" y="99"/>
                </a:lnTo>
                <a:lnTo>
                  <a:pt x="2958" y="95"/>
                </a:lnTo>
                <a:lnTo>
                  <a:pt x="2962" y="91"/>
                </a:lnTo>
                <a:lnTo>
                  <a:pt x="2966" y="88"/>
                </a:lnTo>
                <a:lnTo>
                  <a:pt x="2970" y="85"/>
                </a:lnTo>
                <a:lnTo>
                  <a:pt x="2975" y="82"/>
                </a:lnTo>
                <a:lnTo>
                  <a:pt x="2980" y="79"/>
                </a:lnTo>
                <a:lnTo>
                  <a:pt x="2986" y="77"/>
                </a:lnTo>
                <a:lnTo>
                  <a:pt x="2992" y="75"/>
                </a:lnTo>
                <a:lnTo>
                  <a:pt x="2998" y="73"/>
                </a:lnTo>
                <a:lnTo>
                  <a:pt x="3003" y="72"/>
                </a:lnTo>
                <a:lnTo>
                  <a:pt x="3010" y="71"/>
                </a:lnTo>
                <a:lnTo>
                  <a:pt x="3023" y="70"/>
                </a:lnTo>
                <a:lnTo>
                  <a:pt x="3035" y="71"/>
                </a:lnTo>
                <a:lnTo>
                  <a:pt x="3042" y="72"/>
                </a:lnTo>
                <a:lnTo>
                  <a:pt x="3047" y="73"/>
                </a:lnTo>
                <a:lnTo>
                  <a:pt x="3059" y="77"/>
                </a:lnTo>
                <a:lnTo>
                  <a:pt x="3064" y="79"/>
                </a:lnTo>
                <a:lnTo>
                  <a:pt x="3069" y="82"/>
                </a:lnTo>
                <a:lnTo>
                  <a:pt x="3078" y="88"/>
                </a:lnTo>
                <a:lnTo>
                  <a:pt x="3082" y="91"/>
                </a:lnTo>
                <a:lnTo>
                  <a:pt x="3086" y="95"/>
                </a:lnTo>
                <a:lnTo>
                  <a:pt x="3093" y="104"/>
                </a:lnTo>
                <a:lnTo>
                  <a:pt x="3096" y="109"/>
                </a:lnTo>
                <a:lnTo>
                  <a:pt x="3099" y="114"/>
                </a:lnTo>
                <a:lnTo>
                  <a:pt x="3104" y="124"/>
                </a:lnTo>
                <a:lnTo>
                  <a:pt x="3105" y="130"/>
                </a:lnTo>
                <a:lnTo>
                  <a:pt x="3107" y="136"/>
                </a:lnTo>
                <a:lnTo>
                  <a:pt x="3108" y="142"/>
                </a:lnTo>
                <a:lnTo>
                  <a:pt x="3109" y="148"/>
                </a:lnTo>
                <a:lnTo>
                  <a:pt x="3109" y="155"/>
                </a:lnTo>
                <a:lnTo>
                  <a:pt x="3109" y="161"/>
                </a:lnTo>
                <a:lnTo>
                  <a:pt x="3109" y="168"/>
                </a:lnTo>
                <a:lnTo>
                  <a:pt x="3109" y="175"/>
                </a:lnTo>
                <a:lnTo>
                  <a:pt x="3108" y="181"/>
                </a:lnTo>
                <a:lnTo>
                  <a:pt x="3107" y="187"/>
                </a:lnTo>
                <a:lnTo>
                  <a:pt x="3104" y="198"/>
                </a:lnTo>
                <a:lnTo>
                  <a:pt x="3101" y="204"/>
                </a:lnTo>
                <a:lnTo>
                  <a:pt x="3099" y="209"/>
                </a:lnTo>
                <a:lnTo>
                  <a:pt x="3093" y="219"/>
                </a:lnTo>
                <a:lnTo>
                  <a:pt x="3090" y="223"/>
                </a:lnTo>
                <a:lnTo>
                  <a:pt x="3086" y="227"/>
                </a:lnTo>
                <a:lnTo>
                  <a:pt x="3082" y="231"/>
                </a:lnTo>
                <a:lnTo>
                  <a:pt x="3078" y="235"/>
                </a:lnTo>
                <a:lnTo>
                  <a:pt x="3074" y="238"/>
                </a:lnTo>
                <a:lnTo>
                  <a:pt x="3069" y="241"/>
                </a:lnTo>
                <a:lnTo>
                  <a:pt x="3064" y="244"/>
                </a:lnTo>
                <a:lnTo>
                  <a:pt x="3059" y="246"/>
                </a:lnTo>
                <a:lnTo>
                  <a:pt x="3053" y="248"/>
                </a:lnTo>
                <a:lnTo>
                  <a:pt x="3047" y="250"/>
                </a:lnTo>
                <a:lnTo>
                  <a:pt x="3042" y="251"/>
                </a:lnTo>
                <a:lnTo>
                  <a:pt x="3035" y="252"/>
                </a:lnTo>
                <a:lnTo>
                  <a:pt x="3023" y="253"/>
                </a:lnTo>
                <a:close/>
                <a:moveTo>
                  <a:pt x="3023" y="215"/>
                </a:moveTo>
                <a:lnTo>
                  <a:pt x="3027" y="214"/>
                </a:lnTo>
                <a:lnTo>
                  <a:pt x="3031" y="214"/>
                </a:lnTo>
                <a:lnTo>
                  <a:pt x="3035" y="212"/>
                </a:lnTo>
                <a:lnTo>
                  <a:pt x="3039" y="211"/>
                </a:lnTo>
                <a:lnTo>
                  <a:pt x="3042" y="209"/>
                </a:lnTo>
                <a:lnTo>
                  <a:pt x="3045" y="206"/>
                </a:lnTo>
                <a:lnTo>
                  <a:pt x="3048" y="203"/>
                </a:lnTo>
                <a:lnTo>
                  <a:pt x="3050" y="199"/>
                </a:lnTo>
                <a:lnTo>
                  <a:pt x="3052" y="195"/>
                </a:lnTo>
                <a:lnTo>
                  <a:pt x="3054" y="191"/>
                </a:lnTo>
                <a:lnTo>
                  <a:pt x="3056" y="187"/>
                </a:lnTo>
                <a:lnTo>
                  <a:pt x="3057" y="182"/>
                </a:lnTo>
                <a:lnTo>
                  <a:pt x="3059" y="172"/>
                </a:lnTo>
                <a:lnTo>
                  <a:pt x="3060" y="167"/>
                </a:lnTo>
                <a:lnTo>
                  <a:pt x="3060" y="161"/>
                </a:lnTo>
                <a:lnTo>
                  <a:pt x="3059" y="150"/>
                </a:lnTo>
                <a:lnTo>
                  <a:pt x="3057" y="140"/>
                </a:lnTo>
                <a:lnTo>
                  <a:pt x="3056" y="135"/>
                </a:lnTo>
                <a:lnTo>
                  <a:pt x="3054" y="131"/>
                </a:lnTo>
                <a:lnTo>
                  <a:pt x="3050" y="123"/>
                </a:lnTo>
                <a:lnTo>
                  <a:pt x="3048" y="119"/>
                </a:lnTo>
                <a:lnTo>
                  <a:pt x="3045" y="116"/>
                </a:lnTo>
                <a:lnTo>
                  <a:pt x="3042" y="113"/>
                </a:lnTo>
                <a:lnTo>
                  <a:pt x="3039" y="111"/>
                </a:lnTo>
                <a:lnTo>
                  <a:pt x="3035" y="110"/>
                </a:lnTo>
                <a:lnTo>
                  <a:pt x="3031" y="108"/>
                </a:lnTo>
                <a:lnTo>
                  <a:pt x="3027" y="108"/>
                </a:lnTo>
                <a:lnTo>
                  <a:pt x="3023" y="107"/>
                </a:lnTo>
                <a:lnTo>
                  <a:pt x="3018" y="108"/>
                </a:lnTo>
                <a:lnTo>
                  <a:pt x="3014" y="108"/>
                </a:lnTo>
                <a:lnTo>
                  <a:pt x="3010" y="110"/>
                </a:lnTo>
                <a:lnTo>
                  <a:pt x="3006" y="111"/>
                </a:lnTo>
                <a:lnTo>
                  <a:pt x="3003" y="113"/>
                </a:lnTo>
                <a:lnTo>
                  <a:pt x="3000" y="116"/>
                </a:lnTo>
                <a:lnTo>
                  <a:pt x="2997" y="119"/>
                </a:lnTo>
                <a:lnTo>
                  <a:pt x="2995" y="123"/>
                </a:lnTo>
                <a:lnTo>
                  <a:pt x="2991" y="131"/>
                </a:lnTo>
                <a:lnTo>
                  <a:pt x="2989" y="135"/>
                </a:lnTo>
                <a:lnTo>
                  <a:pt x="2988" y="140"/>
                </a:lnTo>
                <a:lnTo>
                  <a:pt x="2987" y="145"/>
                </a:lnTo>
                <a:lnTo>
                  <a:pt x="2986" y="150"/>
                </a:lnTo>
                <a:lnTo>
                  <a:pt x="2986" y="155"/>
                </a:lnTo>
                <a:lnTo>
                  <a:pt x="2985" y="161"/>
                </a:lnTo>
                <a:lnTo>
                  <a:pt x="2986" y="172"/>
                </a:lnTo>
                <a:lnTo>
                  <a:pt x="2988" y="182"/>
                </a:lnTo>
                <a:lnTo>
                  <a:pt x="2989" y="187"/>
                </a:lnTo>
                <a:lnTo>
                  <a:pt x="2991" y="191"/>
                </a:lnTo>
                <a:lnTo>
                  <a:pt x="2993" y="195"/>
                </a:lnTo>
                <a:lnTo>
                  <a:pt x="2995" y="199"/>
                </a:lnTo>
                <a:lnTo>
                  <a:pt x="2997" y="203"/>
                </a:lnTo>
                <a:lnTo>
                  <a:pt x="3000" y="206"/>
                </a:lnTo>
                <a:lnTo>
                  <a:pt x="3003" y="209"/>
                </a:lnTo>
                <a:lnTo>
                  <a:pt x="3006" y="211"/>
                </a:lnTo>
                <a:lnTo>
                  <a:pt x="3010" y="212"/>
                </a:lnTo>
                <a:lnTo>
                  <a:pt x="3014" y="214"/>
                </a:lnTo>
                <a:lnTo>
                  <a:pt x="3018" y="214"/>
                </a:lnTo>
                <a:lnTo>
                  <a:pt x="3023" y="215"/>
                </a:lnTo>
                <a:close/>
                <a:moveTo>
                  <a:pt x="3142" y="315"/>
                </a:moveTo>
                <a:lnTo>
                  <a:pt x="3142" y="72"/>
                </a:lnTo>
                <a:lnTo>
                  <a:pt x="3191" y="72"/>
                </a:lnTo>
                <a:lnTo>
                  <a:pt x="3191" y="102"/>
                </a:lnTo>
                <a:lnTo>
                  <a:pt x="3197" y="95"/>
                </a:lnTo>
                <a:lnTo>
                  <a:pt x="3202" y="87"/>
                </a:lnTo>
                <a:lnTo>
                  <a:pt x="3206" y="84"/>
                </a:lnTo>
                <a:lnTo>
                  <a:pt x="3209" y="81"/>
                </a:lnTo>
                <a:lnTo>
                  <a:pt x="3214" y="78"/>
                </a:lnTo>
                <a:lnTo>
                  <a:pt x="3218" y="75"/>
                </a:lnTo>
                <a:lnTo>
                  <a:pt x="3224" y="73"/>
                </a:lnTo>
                <a:lnTo>
                  <a:pt x="3227" y="72"/>
                </a:lnTo>
                <a:lnTo>
                  <a:pt x="3230" y="71"/>
                </a:lnTo>
                <a:lnTo>
                  <a:pt x="3236" y="70"/>
                </a:lnTo>
                <a:lnTo>
                  <a:pt x="3243" y="70"/>
                </a:lnTo>
                <a:lnTo>
                  <a:pt x="3253" y="71"/>
                </a:lnTo>
                <a:lnTo>
                  <a:pt x="3257" y="71"/>
                </a:lnTo>
                <a:lnTo>
                  <a:pt x="3262" y="73"/>
                </a:lnTo>
                <a:lnTo>
                  <a:pt x="3266" y="74"/>
                </a:lnTo>
                <a:lnTo>
                  <a:pt x="3270" y="76"/>
                </a:lnTo>
                <a:lnTo>
                  <a:pt x="3279" y="80"/>
                </a:lnTo>
                <a:lnTo>
                  <a:pt x="3283" y="83"/>
                </a:lnTo>
                <a:lnTo>
                  <a:pt x="3286" y="86"/>
                </a:lnTo>
                <a:lnTo>
                  <a:pt x="3290" y="89"/>
                </a:lnTo>
                <a:lnTo>
                  <a:pt x="3293" y="93"/>
                </a:lnTo>
                <a:lnTo>
                  <a:pt x="3297" y="97"/>
                </a:lnTo>
                <a:lnTo>
                  <a:pt x="3299" y="101"/>
                </a:lnTo>
                <a:lnTo>
                  <a:pt x="3302" y="106"/>
                </a:lnTo>
                <a:lnTo>
                  <a:pt x="3305" y="110"/>
                </a:lnTo>
                <a:lnTo>
                  <a:pt x="3307" y="116"/>
                </a:lnTo>
                <a:lnTo>
                  <a:pt x="3309" y="121"/>
                </a:lnTo>
                <a:lnTo>
                  <a:pt x="3311" y="127"/>
                </a:lnTo>
                <a:lnTo>
                  <a:pt x="3312" y="133"/>
                </a:lnTo>
                <a:lnTo>
                  <a:pt x="3313" y="140"/>
                </a:lnTo>
                <a:lnTo>
                  <a:pt x="3314" y="146"/>
                </a:lnTo>
                <a:lnTo>
                  <a:pt x="3314" y="154"/>
                </a:lnTo>
                <a:lnTo>
                  <a:pt x="3315" y="161"/>
                </a:lnTo>
                <a:lnTo>
                  <a:pt x="3314" y="175"/>
                </a:lnTo>
                <a:lnTo>
                  <a:pt x="3312" y="188"/>
                </a:lnTo>
                <a:lnTo>
                  <a:pt x="3311" y="194"/>
                </a:lnTo>
                <a:lnTo>
                  <a:pt x="3309" y="200"/>
                </a:lnTo>
                <a:lnTo>
                  <a:pt x="3307" y="206"/>
                </a:lnTo>
                <a:lnTo>
                  <a:pt x="3305" y="211"/>
                </a:lnTo>
                <a:lnTo>
                  <a:pt x="3303" y="216"/>
                </a:lnTo>
                <a:lnTo>
                  <a:pt x="3300" y="220"/>
                </a:lnTo>
                <a:lnTo>
                  <a:pt x="3297" y="225"/>
                </a:lnTo>
                <a:lnTo>
                  <a:pt x="3294" y="229"/>
                </a:lnTo>
                <a:lnTo>
                  <a:pt x="3287" y="236"/>
                </a:lnTo>
                <a:lnTo>
                  <a:pt x="3283" y="239"/>
                </a:lnTo>
                <a:lnTo>
                  <a:pt x="3279" y="242"/>
                </a:lnTo>
                <a:lnTo>
                  <a:pt x="3271" y="246"/>
                </a:lnTo>
                <a:lnTo>
                  <a:pt x="3267" y="248"/>
                </a:lnTo>
                <a:lnTo>
                  <a:pt x="3262" y="249"/>
                </a:lnTo>
                <a:lnTo>
                  <a:pt x="3253" y="251"/>
                </a:lnTo>
                <a:lnTo>
                  <a:pt x="3243" y="252"/>
                </a:lnTo>
                <a:lnTo>
                  <a:pt x="3236" y="252"/>
                </a:lnTo>
                <a:lnTo>
                  <a:pt x="3230" y="251"/>
                </a:lnTo>
                <a:lnTo>
                  <a:pt x="3224" y="249"/>
                </a:lnTo>
                <a:lnTo>
                  <a:pt x="3219" y="247"/>
                </a:lnTo>
                <a:lnTo>
                  <a:pt x="3214" y="245"/>
                </a:lnTo>
                <a:lnTo>
                  <a:pt x="3210" y="242"/>
                </a:lnTo>
                <a:lnTo>
                  <a:pt x="3208" y="240"/>
                </a:lnTo>
                <a:lnTo>
                  <a:pt x="3206" y="239"/>
                </a:lnTo>
                <a:lnTo>
                  <a:pt x="3203" y="235"/>
                </a:lnTo>
                <a:lnTo>
                  <a:pt x="3200" y="232"/>
                </a:lnTo>
                <a:lnTo>
                  <a:pt x="3197" y="228"/>
                </a:lnTo>
                <a:lnTo>
                  <a:pt x="3193" y="221"/>
                </a:lnTo>
                <a:lnTo>
                  <a:pt x="3191" y="315"/>
                </a:lnTo>
                <a:lnTo>
                  <a:pt x="3142" y="315"/>
                </a:lnTo>
                <a:close/>
                <a:moveTo>
                  <a:pt x="3190" y="161"/>
                </a:moveTo>
                <a:lnTo>
                  <a:pt x="3191" y="172"/>
                </a:lnTo>
                <a:lnTo>
                  <a:pt x="3193" y="182"/>
                </a:lnTo>
                <a:lnTo>
                  <a:pt x="3194" y="187"/>
                </a:lnTo>
                <a:lnTo>
                  <a:pt x="3196" y="191"/>
                </a:lnTo>
                <a:lnTo>
                  <a:pt x="3198" y="195"/>
                </a:lnTo>
                <a:lnTo>
                  <a:pt x="3200" y="199"/>
                </a:lnTo>
                <a:lnTo>
                  <a:pt x="3205" y="205"/>
                </a:lnTo>
                <a:lnTo>
                  <a:pt x="3208" y="207"/>
                </a:lnTo>
                <a:lnTo>
                  <a:pt x="3212" y="209"/>
                </a:lnTo>
                <a:lnTo>
                  <a:pt x="3215" y="211"/>
                </a:lnTo>
                <a:lnTo>
                  <a:pt x="3219" y="212"/>
                </a:lnTo>
                <a:lnTo>
                  <a:pt x="3223" y="213"/>
                </a:lnTo>
                <a:lnTo>
                  <a:pt x="3227" y="213"/>
                </a:lnTo>
                <a:lnTo>
                  <a:pt x="3232" y="213"/>
                </a:lnTo>
                <a:lnTo>
                  <a:pt x="3236" y="212"/>
                </a:lnTo>
                <a:lnTo>
                  <a:pt x="3240" y="211"/>
                </a:lnTo>
                <a:lnTo>
                  <a:pt x="3243" y="209"/>
                </a:lnTo>
                <a:lnTo>
                  <a:pt x="3247" y="207"/>
                </a:lnTo>
                <a:lnTo>
                  <a:pt x="3250" y="205"/>
                </a:lnTo>
                <a:lnTo>
                  <a:pt x="3253" y="202"/>
                </a:lnTo>
                <a:lnTo>
                  <a:pt x="3255" y="198"/>
                </a:lnTo>
                <a:lnTo>
                  <a:pt x="3259" y="191"/>
                </a:lnTo>
                <a:lnTo>
                  <a:pt x="3261" y="186"/>
                </a:lnTo>
                <a:lnTo>
                  <a:pt x="3262" y="182"/>
                </a:lnTo>
                <a:lnTo>
                  <a:pt x="3263" y="177"/>
                </a:lnTo>
                <a:lnTo>
                  <a:pt x="3264" y="172"/>
                </a:lnTo>
                <a:lnTo>
                  <a:pt x="3264" y="166"/>
                </a:lnTo>
                <a:lnTo>
                  <a:pt x="3265" y="161"/>
                </a:lnTo>
                <a:lnTo>
                  <a:pt x="3264" y="150"/>
                </a:lnTo>
                <a:lnTo>
                  <a:pt x="3262" y="140"/>
                </a:lnTo>
                <a:lnTo>
                  <a:pt x="3261" y="135"/>
                </a:lnTo>
                <a:lnTo>
                  <a:pt x="3259" y="131"/>
                </a:lnTo>
                <a:lnTo>
                  <a:pt x="3257" y="127"/>
                </a:lnTo>
                <a:lnTo>
                  <a:pt x="3255" y="123"/>
                </a:lnTo>
                <a:lnTo>
                  <a:pt x="3253" y="120"/>
                </a:lnTo>
                <a:lnTo>
                  <a:pt x="3250" y="117"/>
                </a:lnTo>
                <a:lnTo>
                  <a:pt x="3247" y="115"/>
                </a:lnTo>
                <a:lnTo>
                  <a:pt x="3243" y="113"/>
                </a:lnTo>
                <a:lnTo>
                  <a:pt x="3240" y="111"/>
                </a:lnTo>
                <a:lnTo>
                  <a:pt x="3236" y="110"/>
                </a:lnTo>
                <a:lnTo>
                  <a:pt x="3232" y="109"/>
                </a:lnTo>
                <a:lnTo>
                  <a:pt x="3227" y="109"/>
                </a:lnTo>
                <a:lnTo>
                  <a:pt x="3219" y="110"/>
                </a:lnTo>
                <a:lnTo>
                  <a:pt x="3215" y="111"/>
                </a:lnTo>
                <a:lnTo>
                  <a:pt x="3212" y="113"/>
                </a:lnTo>
                <a:lnTo>
                  <a:pt x="3208" y="115"/>
                </a:lnTo>
                <a:lnTo>
                  <a:pt x="3205" y="117"/>
                </a:lnTo>
                <a:lnTo>
                  <a:pt x="3202" y="120"/>
                </a:lnTo>
                <a:lnTo>
                  <a:pt x="3200" y="123"/>
                </a:lnTo>
                <a:lnTo>
                  <a:pt x="3196" y="131"/>
                </a:lnTo>
                <a:lnTo>
                  <a:pt x="3194" y="135"/>
                </a:lnTo>
                <a:lnTo>
                  <a:pt x="3193" y="139"/>
                </a:lnTo>
                <a:lnTo>
                  <a:pt x="3192" y="144"/>
                </a:lnTo>
                <a:lnTo>
                  <a:pt x="3191" y="150"/>
                </a:lnTo>
                <a:lnTo>
                  <a:pt x="3190" y="155"/>
                </a:lnTo>
                <a:lnTo>
                  <a:pt x="3190" y="161"/>
                </a:lnTo>
                <a:close/>
                <a:moveTo>
                  <a:pt x="3373" y="50"/>
                </a:moveTo>
                <a:lnTo>
                  <a:pt x="3368" y="49"/>
                </a:lnTo>
                <a:lnTo>
                  <a:pt x="3363" y="48"/>
                </a:lnTo>
                <a:lnTo>
                  <a:pt x="3358" y="45"/>
                </a:lnTo>
                <a:lnTo>
                  <a:pt x="3354" y="42"/>
                </a:lnTo>
                <a:lnTo>
                  <a:pt x="3351" y="38"/>
                </a:lnTo>
                <a:lnTo>
                  <a:pt x="3348" y="34"/>
                </a:lnTo>
                <a:lnTo>
                  <a:pt x="3347" y="30"/>
                </a:lnTo>
                <a:lnTo>
                  <a:pt x="3346" y="25"/>
                </a:lnTo>
                <a:lnTo>
                  <a:pt x="3347" y="20"/>
                </a:lnTo>
                <a:lnTo>
                  <a:pt x="3348" y="15"/>
                </a:lnTo>
                <a:lnTo>
                  <a:pt x="3351" y="11"/>
                </a:lnTo>
                <a:lnTo>
                  <a:pt x="3354" y="7"/>
                </a:lnTo>
                <a:lnTo>
                  <a:pt x="3358" y="4"/>
                </a:lnTo>
                <a:lnTo>
                  <a:pt x="3363" y="2"/>
                </a:lnTo>
                <a:lnTo>
                  <a:pt x="3368" y="0"/>
                </a:lnTo>
                <a:lnTo>
                  <a:pt x="3373" y="0"/>
                </a:lnTo>
                <a:lnTo>
                  <a:pt x="3378" y="0"/>
                </a:lnTo>
                <a:lnTo>
                  <a:pt x="3383" y="2"/>
                </a:lnTo>
                <a:lnTo>
                  <a:pt x="3387" y="4"/>
                </a:lnTo>
                <a:lnTo>
                  <a:pt x="3392" y="7"/>
                </a:lnTo>
                <a:lnTo>
                  <a:pt x="3395" y="11"/>
                </a:lnTo>
                <a:lnTo>
                  <a:pt x="3397" y="15"/>
                </a:lnTo>
                <a:lnTo>
                  <a:pt x="3399" y="20"/>
                </a:lnTo>
                <a:lnTo>
                  <a:pt x="3399" y="25"/>
                </a:lnTo>
                <a:lnTo>
                  <a:pt x="3399" y="30"/>
                </a:lnTo>
                <a:lnTo>
                  <a:pt x="3397" y="34"/>
                </a:lnTo>
                <a:lnTo>
                  <a:pt x="3395" y="38"/>
                </a:lnTo>
                <a:lnTo>
                  <a:pt x="3392" y="42"/>
                </a:lnTo>
                <a:lnTo>
                  <a:pt x="3387" y="45"/>
                </a:lnTo>
                <a:lnTo>
                  <a:pt x="3383" y="48"/>
                </a:lnTo>
                <a:lnTo>
                  <a:pt x="3378" y="49"/>
                </a:lnTo>
                <a:lnTo>
                  <a:pt x="3373" y="50"/>
                </a:lnTo>
                <a:close/>
                <a:moveTo>
                  <a:pt x="3348" y="72"/>
                </a:moveTo>
                <a:lnTo>
                  <a:pt x="3397" y="72"/>
                </a:lnTo>
                <a:lnTo>
                  <a:pt x="3397" y="249"/>
                </a:lnTo>
                <a:lnTo>
                  <a:pt x="3348" y="249"/>
                </a:lnTo>
                <a:lnTo>
                  <a:pt x="3348" y="72"/>
                </a:lnTo>
                <a:close/>
                <a:moveTo>
                  <a:pt x="3585" y="123"/>
                </a:moveTo>
                <a:lnTo>
                  <a:pt x="3540" y="126"/>
                </a:lnTo>
                <a:lnTo>
                  <a:pt x="3539" y="121"/>
                </a:lnTo>
                <a:lnTo>
                  <a:pt x="3537" y="118"/>
                </a:lnTo>
                <a:lnTo>
                  <a:pt x="3534" y="114"/>
                </a:lnTo>
                <a:lnTo>
                  <a:pt x="3531" y="111"/>
                </a:lnTo>
                <a:lnTo>
                  <a:pt x="3527" y="108"/>
                </a:lnTo>
                <a:lnTo>
                  <a:pt x="3522" y="106"/>
                </a:lnTo>
                <a:lnTo>
                  <a:pt x="3516" y="105"/>
                </a:lnTo>
                <a:lnTo>
                  <a:pt x="3510" y="105"/>
                </a:lnTo>
                <a:lnTo>
                  <a:pt x="3505" y="105"/>
                </a:lnTo>
                <a:lnTo>
                  <a:pt x="3500" y="106"/>
                </a:lnTo>
                <a:lnTo>
                  <a:pt x="3495" y="108"/>
                </a:lnTo>
                <a:lnTo>
                  <a:pt x="3491" y="110"/>
                </a:lnTo>
                <a:lnTo>
                  <a:pt x="3488" y="112"/>
                </a:lnTo>
                <a:lnTo>
                  <a:pt x="3485" y="115"/>
                </a:lnTo>
                <a:lnTo>
                  <a:pt x="3484" y="119"/>
                </a:lnTo>
                <a:lnTo>
                  <a:pt x="3483" y="122"/>
                </a:lnTo>
                <a:lnTo>
                  <a:pt x="3484" y="125"/>
                </a:lnTo>
                <a:lnTo>
                  <a:pt x="3485" y="128"/>
                </a:lnTo>
                <a:lnTo>
                  <a:pt x="3486" y="131"/>
                </a:lnTo>
                <a:lnTo>
                  <a:pt x="3488" y="133"/>
                </a:lnTo>
                <a:lnTo>
                  <a:pt x="3491" y="135"/>
                </a:lnTo>
                <a:lnTo>
                  <a:pt x="3495" y="137"/>
                </a:lnTo>
                <a:lnTo>
                  <a:pt x="3500" y="139"/>
                </a:lnTo>
                <a:lnTo>
                  <a:pt x="3506" y="140"/>
                </a:lnTo>
                <a:lnTo>
                  <a:pt x="3538" y="146"/>
                </a:lnTo>
                <a:lnTo>
                  <a:pt x="3544" y="148"/>
                </a:lnTo>
                <a:lnTo>
                  <a:pt x="3550" y="150"/>
                </a:lnTo>
                <a:lnTo>
                  <a:pt x="3555" y="151"/>
                </a:lnTo>
                <a:lnTo>
                  <a:pt x="3560" y="153"/>
                </a:lnTo>
                <a:lnTo>
                  <a:pt x="3569" y="158"/>
                </a:lnTo>
                <a:lnTo>
                  <a:pt x="3576" y="164"/>
                </a:lnTo>
                <a:lnTo>
                  <a:pt x="3579" y="167"/>
                </a:lnTo>
                <a:lnTo>
                  <a:pt x="3582" y="170"/>
                </a:lnTo>
                <a:lnTo>
                  <a:pt x="3584" y="174"/>
                </a:lnTo>
                <a:lnTo>
                  <a:pt x="3586" y="177"/>
                </a:lnTo>
                <a:lnTo>
                  <a:pt x="3588" y="185"/>
                </a:lnTo>
                <a:lnTo>
                  <a:pt x="3589" y="190"/>
                </a:lnTo>
                <a:lnTo>
                  <a:pt x="3589" y="194"/>
                </a:lnTo>
                <a:lnTo>
                  <a:pt x="3589" y="199"/>
                </a:lnTo>
                <a:lnTo>
                  <a:pt x="3588" y="203"/>
                </a:lnTo>
                <a:lnTo>
                  <a:pt x="3587" y="207"/>
                </a:lnTo>
                <a:lnTo>
                  <a:pt x="3586" y="211"/>
                </a:lnTo>
                <a:lnTo>
                  <a:pt x="3585" y="214"/>
                </a:lnTo>
                <a:lnTo>
                  <a:pt x="3583" y="218"/>
                </a:lnTo>
                <a:lnTo>
                  <a:pt x="3581" y="221"/>
                </a:lnTo>
                <a:lnTo>
                  <a:pt x="3579" y="225"/>
                </a:lnTo>
                <a:lnTo>
                  <a:pt x="3573" y="231"/>
                </a:lnTo>
                <a:lnTo>
                  <a:pt x="3567" y="236"/>
                </a:lnTo>
                <a:lnTo>
                  <a:pt x="3559" y="241"/>
                </a:lnTo>
                <a:lnTo>
                  <a:pt x="3551" y="245"/>
                </a:lnTo>
                <a:lnTo>
                  <a:pt x="3542" y="248"/>
                </a:lnTo>
                <a:lnTo>
                  <a:pt x="3532" y="251"/>
                </a:lnTo>
                <a:lnTo>
                  <a:pt x="3521" y="252"/>
                </a:lnTo>
                <a:lnTo>
                  <a:pt x="3510" y="253"/>
                </a:lnTo>
                <a:lnTo>
                  <a:pt x="3502" y="252"/>
                </a:lnTo>
                <a:lnTo>
                  <a:pt x="3494" y="252"/>
                </a:lnTo>
                <a:lnTo>
                  <a:pt x="3486" y="250"/>
                </a:lnTo>
                <a:lnTo>
                  <a:pt x="3479" y="249"/>
                </a:lnTo>
                <a:lnTo>
                  <a:pt x="3472" y="247"/>
                </a:lnTo>
                <a:lnTo>
                  <a:pt x="3466" y="244"/>
                </a:lnTo>
                <a:lnTo>
                  <a:pt x="3460" y="241"/>
                </a:lnTo>
                <a:lnTo>
                  <a:pt x="3454" y="238"/>
                </a:lnTo>
                <a:lnTo>
                  <a:pt x="3449" y="234"/>
                </a:lnTo>
                <a:lnTo>
                  <a:pt x="3445" y="230"/>
                </a:lnTo>
                <a:lnTo>
                  <a:pt x="3441" y="225"/>
                </a:lnTo>
                <a:lnTo>
                  <a:pt x="3437" y="221"/>
                </a:lnTo>
                <a:lnTo>
                  <a:pt x="3434" y="215"/>
                </a:lnTo>
                <a:lnTo>
                  <a:pt x="3432" y="210"/>
                </a:lnTo>
                <a:lnTo>
                  <a:pt x="3430" y="204"/>
                </a:lnTo>
                <a:lnTo>
                  <a:pt x="3429" y="198"/>
                </a:lnTo>
                <a:lnTo>
                  <a:pt x="3478" y="195"/>
                </a:lnTo>
                <a:lnTo>
                  <a:pt x="3480" y="200"/>
                </a:lnTo>
                <a:lnTo>
                  <a:pt x="3482" y="205"/>
                </a:lnTo>
                <a:lnTo>
                  <a:pt x="3485" y="209"/>
                </a:lnTo>
                <a:lnTo>
                  <a:pt x="3489" y="212"/>
                </a:lnTo>
                <a:lnTo>
                  <a:pt x="3493" y="214"/>
                </a:lnTo>
                <a:lnTo>
                  <a:pt x="3498" y="216"/>
                </a:lnTo>
                <a:lnTo>
                  <a:pt x="3504" y="217"/>
                </a:lnTo>
                <a:lnTo>
                  <a:pt x="3510" y="217"/>
                </a:lnTo>
                <a:lnTo>
                  <a:pt x="3516" y="217"/>
                </a:lnTo>
                <a:lnTo>
                  <a:pt x="3522" y="216"/>
                </a:lnTo>
                <a:lnTo>
                  <a:pt x="3527" y="214"/>
                </a:lnTo>
                <a:lnTo>
                  <a:pt x="3529" y="213"/>
                </a:lnTo>
                <a:lnTo>
                  <a:pt x="3531" y="212"/>
                </a:lnTo>
                <a:lnTo>
                  <a:pt x="3535" y="209"/>
                </a:lnTo>
                <a:lnTo>
                  <a:pt x="3537" y="206"/>
                </a:lnTo>
                <a:lnTo>
                  <a:pt x="3538" y="205"/>
                </a:lnTo>
                <a:lnTo>
                  <a:pt x="3539" y="203"/>
                </a:lnTo>
                <a:lnTo>
                  <a:pt x="3539" y="199"/>
                </a:lnTo>
                <a:lnTo>
                  <a:pt x="3539" y="196"/>
                </a:lnTo>
                <a:lnTo>
                  <a:pt x="3538" y="193"/>
                </a:lnTo>
                <a:lnTo>
                  <a:pt x="3536" y="191"/>
                </a:lnTo>
                <a:lnTo>
                  <a:pt x="3533" y="188"/>
                </a:lnTo>
                <a:lnTo>
                  <a:pt x="3530" y="186"/>
                </a:lnTo>
                <a:lnTo>
                  <a:pt x="3526" y="184"/>
                </a:lnTo>
                <a:lnTo>
                  <a:pt x="3522" y="183"/>
                </a:lnTo>
                <a:lnTo>
                  <a:pt x="3516" y="182"/>
                </a:lnTo>
                <a:lnTo>
                  <a:pt x="3486" y="176"/>
                </a:lnTo>
                <a:lnTo>
                  <a:pt x="3480" y="174"/>
                </a:lnTo>
                <a:lnTo>
                  <a:pt x="3474" y="173"/>
                </a:lnTo>
                <a:lnTo>
                  <a:pt x="3463" y="169"/>
                </a:lnTo>
                <a:lnTo>
                  <a:pt x="3459" y="166"/>
                </a:lnTo>
                <a:lnTo>
                  <a:pt x="3455" y="164"/>
                </a:lnTo>
                <a:lnTo>
                  <a:pt x="3451" y="161"/>
                </a:lnTo>
                <a:lnTo>
                  <a:pt x="3447" y="158"/>
                </a:lnTo>
                <a:lnTo>
                  <a:pt x="3444" y="155"/>
                </a:lnTo>
                <a:lnTo>
                  <a:pt x="3442" y="151"/>
                </a:lnTo>
                <a:lnTo>
                  <a:pt x="3440" y="147"/>
                </a:lnTo>
                <a:lnTo>
                  <a:pt x="3437" y="143"/>
                </a:lnTo>
                <a:lnTo>
                  <a:pt x="3435" y="139"/>
                </a:lnTo>
                <a:lnTo>
                  <a:pt x="3434" y="135"/>
                </a:lnTo>
                <a:lnTo>
                  <a:pt x="3434" y="130"/>
                </a:lnTo>
                <a:lnTo>
                  <a:pt x="3434" y="125"/>
                </a:lnTo>
                <a:lnTo>
                  <a:pt x="3434" y="119"/>
                </a:lnTo>
                <a:lnTo>
                  <a:pt x="3435" y="113"/>
                </a:lnTo>
                <a:lnTo>
                  <a:pt x="3437" y="107"/>
                </a:lnTo>
                <a:lnTo>
                  <a:pt x="3440" y="102"/>
                </a:lnTo>
                <a:lnTo>
                  <a:pt x="3443" y="97"/>
                </a:lnTo>
                <a:lnTo>
                  <a:pt x="3446" y="93"/>
                </a:lnTo>
                <a:lnTo>
                  <a:pt x="3450" y="89"/>
                </a:lnTo>
                <a:lnTo>
                  <a:pt x="3455" y="85"/>
                </a:lnTo>
                <a:lnTo>
                  <a:pt x="3460" y="81"/>
                </a:lnTo>
                <a:lnTo>
                  <a:pt x="3466" y="78"/>
                </a:lnTo>
                <a:lnTo>
                  <a:pt x="3472" y="76"/>
                </a:lnTo>
                <a:lnTo>
                  <a:pt x="3479" y="74"/>
                </a:lnTo>
                <a:lnTo>
                  <a:pt x="3482" y="73"/>
                </a:lnTo>
                <a:lnTo>
                  <a:pt x="3486" y="72"/>
                </a:lnTo>
                <a:lnTo>
                  <a:pt x="3493" y="71"/>
                </a:lnTo>
                <a:lnTo>
                  <a:pt x="3501" y="70"/>
                </a:lnTo>
                <a:lnTo>
                  <a:pt x="3510" y="70"/>
                </a:lnTo>
                <a:lnTo>
                  <a:pt x="3518" y="70"/>
                </a:lnTo>
                <a:lnTo>
                  <a:pt x="3525" y="71"/>
                </a:lnTo>
                <a:lnTo>
                  <a:pt x="3533" y="72"/>
                </a:lnTo>
                <a:lnTo>
                  <a:pt x="3540" y="74"/>
                </a:lnTo>
                <a:lnTo>
                  <a:pt x="3546" y="76"/>
                </a:lnTo>
                <a:lnTo>
                  <a:pt x="3552" y="78"/>
                </a:lnTo>
                <a:lnTo>
                  <a:pt x="3557" y="81"/>
                </a:lnTo>
                <a:lnTo>
                  <a:pt x="3562" y="84"/>
                </a:lnTo>
                <a:lnTo>
                  <a:pt x="3567" y="88"/>
                </a:lnTo>
                <a:lnTo>
                  <a:pt x="3571" y="92"/>
                </a:lnTo>
                <a:lnTo>
                  <a:pt x="3575" y="96"/>
                </a:lnTo>
                <a:lnTo>
                  <a:pt x="3578" y="101"/>
                </a:lnTo>
                <a:lnTo>
                  <a:pt x="3580" y="106"/>
                </a:lnTo>
                <a:lnTo>
                  <a:pt x="3582" y="111"/>
                </a:lnTo>
                <a:lnTo>
                  <a:pt x="3584" y="117"/>
                </a:lnTo>
                <a:lnTo>
                  <a:pt x="3585" y="123"/>
                </a:lnTo>
                <a:close/>
                <a:moveTo>
                  <a:pt x="3714" y="72"/>
                </a:moveTo>
                <a:lnTo>
                  <a:pt x="3714" y="109"/>
                </a:lnTo>
                <a:lnTo>
                  <a:pt x="3680" y="109"/>
                </a:lnTo>
                <a:lnTo>
                  <a:pt x="3680" y="195"/>
                </a:lnTo>
                <a:lnTo>
                  <a:pt x="3681" y="199"/>
                </a:lnTo>
                <a:lnTo>
                  <a:pt x="3682" y="203"/>
                </a:lnTo>
                <a:lnTo>
                  <a:pt x="3682" y="205"/>
                </a:lnTo>
                <a:lnTo>
                  <a:pt x="3683" y="206"/>
                </a:lnTo>
                <a:lnTo>
                  <a:pt x="3685" y="208"/>
                </a:lnTo>
                <a:lnTo>
                  <a:pt x="3687" y="210"/>
                </a:lnTo>
                <a:lnTo>
                  <a:pt x="3690" y="211"/>
                </a:lnTo>
                <a:lnTo>
                  <a:pt x="3693" y="212"/>
                </a:lnTo>
                <a:lnTo>
                  <a:pt x="3697" y="212"/>
                </a:lnTo>
                <a:lnTo>
                  <a:pt x="3704" y="211"/>
                </a:lnTo>
                <a:lnTo>
                  <a:pt x="3709" y="210"/>
                </a:lnTo>
                <a:lnTo>
                  <a:pt x="3717" y="247"/>
                </a:lnTo>
                <a:lnTo>
                  <a:pt x="3707" y="250"/>
                </a:lnTo>
                <a:lnTo>
                  <a:pt x="3699" y="251"/>
                </a:lnTo>
                <a:lnTo>
                  <a:pt x="3690" y="252"/>
                </a:lnTo>
                <a:lnTo>
                  <a:pt x="3684" y="252"/>
                </a:lnTo>
                <a:lnTo>
                  <a:pt x="3678" y="251"/>
                </a:lnTo>
                <a:lnTo>
                  <a:pt x="3672" y="250"/>
                </a:lnTo>
                <a:lnTo>
                  <a:pt x="3666" y="249"/>
                </a:lnTo>
                <a:lnTo>
                  <a:pt x="3661" y="248"/>
                </a:lnTo>
                <a:lnTo>
                  <a:pt x="3656" y="245"/>
                </a:lnTo>
                <a:lnTo>
                  <a:pt x="3652" y="243"/>
                </a:lnTo>
                <a:lnTo>
                  <a:pt x="3647" y="240"/>
                </a:lnTo>
                <a:lnTo>
                  <a:pt x="3644" y="237"/>
                </a:lnTo>
                <a:lnTo>
                  <a:pt x="3640" y="233"/>
                </a:lnTo>
                <a:lnTo>
                  <a:pt x="3638" y="229"/>
                </a:lnTo>
                <a:lnTo>
                  <a:pt x="3635" y="224"/>
                </a:lnTo>
                <a:lnTo>
                  <a:pt x="3634" y="219"/>
                </a:lnTo>
                <a:lnTo>
                  <a:pt x="3632" y="213"/>
                </a:lnTo>
                <a:lnTo>
                  <a:pt x="3632" y="208"/>
                </a:lnTo>
                <a:lnTo>
                  <a:pt x="3631" y="201"/>
                </a:lnTo>
                <a:lnTo>
                  <a:pt x="3631" y="109"/>
                </a:lnTo>
                <a:lnTo>
                  <a:pt x="3607" y="109"/>
                </a:lnTo>
                <a:lnTo>
                  <a:pt x="3607" y="72"/>
                </a:lnTo>
                <a:lnTo>
                  <a:pt x="3631" y="72"/>
                </a:lnTo>
                <a:lnTo>
                  <a:pt x="3631" y="30"/>
                </a:lnTo>
                <a:lnTo>
                  <a:pt x="3680" y="30"/>
                </a:lnTo>
                <a:lnTo>
                  <a:pt x="3680" y="72"/>
                </a:lnTo>
                <a:lnTo>
                  <a:pt x="3714" y="72"/>
                </a:lnTo>
                <a:close/>
                <a:moveTo>
                  <a:pt x="3821" y="253"/>
                </a:moveTo>
                <a:lnTo>
                  <a:pt x="3808" y="252"/>
                </a:lnTo>
                <a:lnTo>
                  <a:pt x="3801" y="251"/>
                </a:lnTo>
                <a:lnTo>
                  <a:pt x="3796" y="250"/>
                </a:lnTo>
                <a:lnTo>
                  <a:pt x="3784" y="246"/>
                </a:lnTo>
                <a:lnTo>
                  <a:pt x="3779" y="244"/>
                </a:lnTo>
                <a:lnTo>
                  <a:pt x="3774" y="241"/>
                </a:lnTo>
                <a:lnTo>
                  <a:pt x="3765" y="235"/>
                </a:lnTo>
                <a:lnTo>
                  <a:pt x="3761" y="231"/>
                </a:lnTo>
                <a:lnTo>
                  <a:pt x="3757" y="227"/>
                </a:lnTo>
                <a:lnTo>
                  <a:pt x="3750" y="219"/>
                </a:lnTo>
                <a:lnTo>
                  <a:pt x="3747" y="214"/>
                </a:lnTo>
                <a:lnTo>
                  <a:pt x="3744" y="209"/>
                </a:lnTo>
                <a:lnTo>
                  <a:pt x="3740" y="198"/>
                </a:lnTo>
                <a:lnTo>
                  <a:pt x="3738" y="193"/>
                </a:lnTo>
                <a:lnTo>
                  <a:pt x="3736" y="187"/>
                </a:lnTo>
                <a:lnTo>
                  <a:pt x="3735" y="181"/>
                </a:lnTo>
                <a:lnTo>
                  <a:pt x="3734" y="175"/>
                </a:lnTo>
                <a:lnTo>
                  <a:pt x="3734" y="168"/>
                </a:lnTo>
                <a:lnTo>
                  <a:pt x="3734" y="161"/>
                </a:lnTo>
                <a:lnTo>
                  <a:pt x="3734" y="155"/>
                </a:lnTo>
                <a:lnTo>
                  <a:pt x="3734" y="148"/>
                </a:lnTo>
                <a:lnTo>
                  <a:pt x="3735" y="142"/>
                </a:lnTo>
                <a:lnTo>
                  <a:pt x="3736" y="136"/>
                </a:lnTo>
                <a:lnTo>
                  <a:pt x="3740" y="124"/>
                </a:lnTo>
                <a:lnTo>
                  <a:pt x="3742" y="119"/>
                </a:lnTo>
                <a:lnTo>
                  <a:pt x="3744" y="114"/>
                </a:lnTo>
                <a:lnTo>
                  <a:pt x="3750" y="104"/>
                </a:lnTo>
                <a:lnTo>
                  <a:pt x="3753" y="99"/>
                </a:lnTo>
                <a:lnTo>
                  <a:pt x="3757" y="95"/>
                </a:lnTo>
                <a:lnTo>
                  <a:pt x="3761" y="91"/>
                </a:lnTo>
                <a:lnTo>
                  <a:pt x="3765" y="88"/>
                </a:lnTo>
                <a:lnTo>
                  <a:pt x="3770" y="85"/>
                </a:lnTo>
                <a:lnTo>
                  <a:pt x="3774" y="82"/>
                </a:lnTo>
                <a:lnTo>
                  <a:pt x="3779" y="79"/>
                </a:lnTo>
                <a:lnTo>
                  <a:pt x="3784" y="77"/>
                </a:lnTo>
                <a:lnTo>
                  <a:pt x="3790" y="75"/>
                </a:lnTo>
                <a:lnTo>
                  <a:pt x="3796" y="73"/>
                </a:lnTo>
                <a:lnTo>
                  <a:pt x="3801" y="72"/>
                </a:lnTo>
                <a:lnTo>
                  <a:pt x="3808" y="71"/>
                </a:lnTo>
                <a:lnTo>
                  <a:pt x="3821" y="70"/>
                </a:lnTo>
                <a:lnTo>
                  <a:pt x="3834" y="71"/>
                </a:lnTo>
                <a:lnTo>
                  <a:pt x="3840" y="72"/>
                </a:lnTo>
                <a:lnTo>
                  <a:pt x="3846" y="73"/>
                </a:lnTo>
                <a:lnTo>
                  <a:pt x="3857" y="77"/>
                </a:lnTo>
                <a:lnTo>
                  <a:pt x="3862" y="79"/>
                </a:lnTo>
                <a:lnTo>
                  <a:pt x="3867" y="82"/>
                </a:lnTo>
                <a:lnTo>
                  <a:pt x="3876" y="88"/>
                </a:lnTo>
                <a:lnTo>
                  <a:pt x="3880" y="91"/>
                </a:lnTo>
                <a:lnTo>
                  <a:pt x="3884" y="95"/>
                </a:lnTo>
                <a:lnTo>
                  <a:pt x="3891" y="104"/>
                </a:lnTo>
                <a:lnTo>
                  <a:pt x="3894" y="109"/>
                </a:lnTo>
                <a:lnTo>
                  <a:pt x="3897" y="114"/>
                </a:lnTo>
                <a:lnTo>
                  <a:pt x="3903" y="124"/>
                </a:lnTo>
                <a:lnTo>
                  <a:pt x="3904" y="130"/>
                </a:lnTo>
                <a:lnTo>
                  <a:pt x="3906" y="136"/>
                </a:lnTo>
                <a:lnTo>
                  <a:pt x="3907" y="142"/>
                </a:lnTo>
                <a:lnTo>
                  <a:pt x="3908" y="148"/>
                </a:lnTo>
                <a:lnTo>
                  <a:pt x="3908" y="155"/>
                </a:lnTo>
                <a:lnTo>
                  <a:pt x="3909" y="161"/>
                </a:lnTo>
                <a:lnTo>
                  <a:pt x="3908" y="168"/>
                </a:lnTo>
                <a:lnTo>
                  <a:pt x="3908" y="175"/>
                </a:lnTo>
                <a:lnTo>
                  <a:pt x="3907" y="181"/>
                </a:lnTo>
                <a:lnTo>
                  <a:pt x="3906" y="187"/>
                </a:lnTo>
                <a:lnTo>
                  <a:pt x="3903" y="198"/>
                </a:lnTo>
                <a:lnTo>
                  <a:pt x="3900" y="204"/>
                </a:lnTo>
                <a:lnTo>
                  <a:pt x="3897" y="209"/>
                </a:lnTo>
                <a:lnTo>
                  <a:pt x="3891" y="219"/>
                </a:lnTo>
                <a:lnTo>
                  <a:pt x="3888" y="223"/>
                </a:lnTo>
                <a:lnTo>
                  <a:pt x="3884" y="227"/>
                </a:lnTo>
                <a:lnTo>
                  <a:pt x="3880" y="231"/>
                </a:lnTo>
                <a:lnTo>
                  <a:pt x="3876" y="235"/>
                </a:lnTo>
                <a:lnTo>
                  <a:pt x="3872" y="238"/>
                </a:lnTo>
                <a:lnTo>
                  <a:pt x="3867" y="241"/>
                </a:lnTo>
                <a:lnTo>
                  <a:pt x="3862" y="244"/>
                </a:lnTo>
                <a:lnTo>
                  <a:pt x="3857" y="246"/>
                </a:lnTo>
                <a:lnTo>
                  <a:pt x="3851" y="248"/>
                </a:lnTo>
                <a:lnTo>
                  <a:pt x="3846" y="250"/>
                </a:lnTo>
                <a:lnTo>
                  <a:pt x="3840" y="251"/>
                </a:lnTo>
                <a:lnTo>
                  <a:pt x="3834" y="252"/>
                </a:lnTo>
                <a:lnTo>
                  <a:pt x="3821" y="253"/>
                </a:lnTo>
                <a:close/>
                <a:moveTo>
                  <a:pt x="3821" y="215"/>
                </a:moveTo>
                <a:lnTo>
                  <a:pt x="3825" y="214"/>
                </a:lnTo>
                <a:lnTo>
                  <a:pt x="3829" y="214"/>
                </a:lnTo>
                <a:lnTo>
                  <a:pt x="3833" y="212"/>
                </a:lnTo>
                <a:lnTo>
                  <a:pt x="3837" y="211"/>
                </a:lnTo>
                <a:lnTo>
                  <a:pt x="3840" y="209"/>
                </a:lnTo>
                <a:lnTo>
                  <a:pt x="3843" y="206"/>
                </a:lnTo>
                <a:lnTo>
                  <a:pt x="3846" y="203"/>
                </a:lnTo>
                <a:lnTo>
                  <a:pt x="3848" y="199"/>
                </a:lnTo>
                <a:lnTo>
                  <a:pt x="3851" y="195"/>
                </a:lnTo>
                <a:lnTo>
                  <a:pt x="3852" y="191"/>
                </a:lnTo>
                <a:lnTo>
                  <a:pt x="3854" y="187"/>
                </a:lnTo>
                <a:lnTo>
                  <a:pt x="3855" y="182"/>
                </a:lnTo>
                <a:lnTo>
                  <a:pt x="3857" y="172"/>
                </a:lnTo>
                <a:lnTo>
                  <a:pt x="3858" y="167"/>
                </a:lnTo>
                <a:lnTo>
                  <a:pt x="3858" y="161"/>
                </a:lnTo>
                <a:lnTo>
                  <a:pt x="3857" y="150"/>
                </a:lnTo>
                <a:lnTo>
                  <a:pt x="3855" y="140"/>
                </a:lnTo>
                <a:lnTo>
                  <a:pt x="3854" y="135"/>
                </a:lnTo>
                <a:lnTo>
                  <a:pt x="3852" y="131"/>
                </a:lnTo>
                <a:lnTo>
                  <a:pt x="3848" y="123"/>
                </a:lnTo>
                <a:lnTo>
                  <a:pt x="3846" y="119"/>
                </a:lnTo>
                <a:lnTo>
                  <a:pt x="3843" y="116"/>
                </a:lnTo>
                <a:lnTo>
                  <a:pt x="3840" y="113"/>
                </a:lnTo>
                <a:lnTo>
                  <a:pt x="3837" y="111"/>
                </a:lnTo>
                <a:lnTo>
                  <a:pt x="3833" y="110"/>
                </a:lnTo>
                <a:lnTo>
                  <a:pt x="3829" y="108"/>
                </a:lnTo>
                <a:lnTo>
                  <a:pt x="3825" y="108"/>
                </a:lnTo>
                <a:lnTo>
                  <a:pt x="3821" y="107"/>
                </a:lnTo>
                <a:lnTo>
                  <a:pt x="3816" y="108"/>
                </a:lnTo>
                <a:lnTo>
                  <a:pt x="3812" y="108"/>
                </a:lnTo>
                <a:lnTo>
                  <a:pt x="3808" y="110"/>
                </a:lnTo>
                <a:lnTo>
                  <a:pt x="3805" y="111"/>
                </a:lnTo>
                <a:lnTo>
                  <a:pt x="3801" y="113"/>
                </a:lnTo>
                <a:lnTo>
                  <a:pt x="3798" y="116"/>
                </a:lnTo>
                <a:lnTo>
                  <a:pt x="3795" y="119"/>
                </a:lnTo>
                <a:lnTo>
                  <a:pt x="3793" y="123"/>
                </a:lnTo>
                <a:lnTo>
                  <a:pt x="3789" y="131"/>
                </a:lnTo>
                <a:lnTo>
                  <a:pt x="3787" y="135"/>
                </a:lnTo>
                <a:lnTo>
                  <a:pt x="3786" y="140"/>
                </a:lnTo>
                <a:lnTo>
                  <a:pt x="3785" y="145"/>
                </a:lnTo>
                <a:lnTo>
                  <a:pt x="3784" y="150"/>
                </a:lnTo>
                <a:lnTo>
                  <a:pt x="3784" y="155"/>
                </a:lnTo>
                <a:lnTo>
                  <a:pt x="3783" y="161"/>
                </a:lnTo>
                <a:lnTo>
                  <a:pt x="3784" y="172"/>
                </a:lnTo>
                <a:lnTo>
                  <a:pt x="3786" y="182"/>
                </a:lnTo>
                <a:lnTo>
                  <a:pt x="3787" y="187"/>
                </a:lnTo>
                <a:lnTo>
                  <a:pt x="3789" y="191"/>
                </a:lnTo>
                <a:lnTo>
                  <a:pt x="3791" y="195"/>
                </a:lnTo>
                <a:lnTo>
                  <a:pt x="3793" y="199"/>
                </a:lnTo>
                <a:lnTo>
                  <a:pt x="3795" y="203"/>
                </a:lnTo>
                <a:lnTo>
                  <a:pt x="3798" y="206"/>
                </a:lnTo>
                <a:lnTo>
                  <a:pt x="3801" y="209"/>
                </a:lnTo>
                <a:lnTo>
                  <a:pt x="3805" y="211"/>
                </a:lnTo>
                <a:lnTo>
                  <a:pt x="3808" y="212"/>
                </a:lnTo>
                <a:lnTo>
                  <a:pt x="3812" y="214"/>
                </a:lnTo>
                <a:lnTo>
                  <a:pt x="3816" y="214"/>
                </a:lnTo>
                <a:lnTo>
                  <a:pt x="3821" y="215"/>
                </a:lnTo>
                <a:close/>
                <a:moveTo>
                  <a:pt x="1623" y="930"/>
                </a:moveTo>
                <a:lnTo>
                  <a:pt x="1569" y="930"/>
                </a:lnTo>
                <a:lnTo>
                  <a:pt x="1651" y="694"/>
                </a:lnTo>
                <a:lnTo>
                  <a:pt x="1715" y="694"/>
                </a:lnTo>
                <a:lnTo>
                  <a:pt x="1797" y="930"/>
                </a:lnTo>
                <a:lnTo>
                  <a:pt x="1743" y="930"/>
                </a:lnTo>
                <a:lnTo>
                  <a:pt x="1726" y="876"/>
                </a:lnTo>
                <a:lnTo>
                  <a:pt x="1641" y="876"/>
                </a:lnTo>
                <a:lnTo>
                  <a:pt x="1623" y="930"/>
                </a:lnTo>
                <a:close/>
                <a:moveTo>
                  <a:pt x="1653" y="837"/>
                </a:moveTo>
                <a:lnTo>
                  <a:pt x="1713" y="837"/>
                </a:lnTo>
                <a:lnTo>
                  <a:pt x="1684" y="748"/>
                </a:lnTo>
                <a:lnTo>
                  <a:pt x="1653" y="837"/>
                </a:lnTo>
                <a:close/>
                <a:moveTo>
                  <a:pt x="1874" y="933"/>
                </a:moveTo>
                <a:lnTo>
                  <a:pt x="1867" y="933"/>
                </a:lnTo>
                <a:lnTo>
                  <a:pt x="1861" y="932"/>
                </a:lnTo>
                <a:lnTo>
                  <a:pt x="1856" y="931"/>
                </a:lnTo>
                <a:lnTo>
                  <a:pt x="1850" y="930"/>
                </a:lnTo>
                <a:lnTo>
                  <a:pt x="1845" y="928"/>
                </a:lnTo>
                <a:lnTo>
                  <a:pt x="1840" y="926"/>
                </a:lnTo>
                <a:lnTo>
                  <a:pt x="1836" y="923"/>
                </a:lnTo>
                <a:lnTo>
                  <a:pt x="1832" y="920"/>
                </a:lnTo>
                <a:lnTo>
                  <a:pt x="1828" y="916"/>
                </a:lnTo>
                <a:lnTo>
                  <a:pt x="1824" y="913"/>
                </a:lnTo>
                <a:lnTo>
                  <a:pt x="1821" y="908"/>
                </a:lnTo>
                <a:lnTo>
                  <a:pt x="1820" y="906"/>
                </a:lnTo>
                <a:lnTo>
                  <a:pt x="1819" y="903"/>
                </a:lnTo>
                <a:lnTo>
                  <a:pt x="1817" y="898"/>
                </a:lnTo>
                <a:lnTo>
                  <a:pt x="1816" y="893"/>
                </a:lnTo>
                <a:lnTo>
                  <a:pt x="1815" y="887"/>
                </a:lnTo>
                <a:lnTo>
                  <a:pt x="1815" y="880"/>
                </a:lnTo>
                <a:lnTo>
                  <a:pt x="1815" y="871"/>
                </a:lnTo>
                <a:lnTo>
                  <a:pt x="1817" y="863"/>
                </a:lnTo>
                <a:lnTo>
                  <a:pt x="1818" y="859"/>
                </a:lnTo>
                <a:lnTo>
                  <a:pt x="1820" y="856"/>
                </a:lnTo>
                <a:lnTo>
                  <a:pt x="1824" y="849"/>
                </a:lnTo>
                <a:lnTo>
                  <a:pt x="1827" y="847"/>
                </a:lnTo>
                <a:lnTo>
                  <a:pt x="1829" y="844"/>
                </a:lnTo>
                <a:lnTo>
                  <a:pt x="1832" y="842"/>
                </a:lnTo>
                <a:lnTo>
                  <a:pt x="1835" y="840"/>
                </a:lnTo>
                <a:lnTo>
                  <a:pt x="1838" y="838"/>
                </a:lnTo>
                <a:lnTo>
                  <a:pt x="1841" y="836"/>
                </a:lnTo>
                <a:lnTo>
                  <a:pt x="1845" y="834"/>
                </a:lnTo>
                <a:lnTo>
                  <a:pt x="1849" y="833"/>
                </a:lnTo>
                <a:lnTo>
                  <a:pt x="1856" y="831"/>
                </a:lnTo>
                <a:lnTo>
                  <a:pt x="1864" y="829"/>
                </a:lnTo>
                <a:lnTo>
                  <a:pt x="1873" y="827"/>
                </a:lnTo>
                <a:lnTo>
                  <a:pt x="1881" y="826"/>
                </a:lnTo>
                <a:lnTo>
                  <a:pt x="1901" y="824"/>
                </a:lnTo>
                <a:lnTo>
                  <a:pt x="1908" y="822"/>
                </a:lnTo>
                <a:lnTo>
                  <a:pt x="1914" y="821"/>
                </a:lnTo>
                <a:lnTo>
                  <a:pt x="1918" y="820"/>
                </a:lnTo>
                <a:lnTo>
                  <a:pt x="1920" y="818"/>
                </a:lnTo>
                <a:lnTo>
                  <a:pt x="1922" y="817"/>
                </a:lnTo>
                <a:lnTo>
                  <a:pt x="1923" y="816"/>
                </a:lnTo>
                <a:lnTo>
                  <a:pt x="1923" y="814"/>
                </a:lnTo>
                <a:lnTo>
                  <a:pt x="1924" y="812"/>
                </a:lnTo>
                <a:lnTo>
                  <a:pt x="1924" y="810"/>
                </a:lnTo>
                <a:lnTo>
                  <a:pt x="1924" y="805"/>
                </a:lnTo>
                <a:lnTo>
                  <a:pt x="1922" y="800"/>
                </a:lnTo>
                <a:lnTo>
                  <a:pt x="1921" y="798"/>
                </a:lnTo>
                <a:lnTo>
                  <a:pt x="1920" y="796"/>
                </a:lnTo>
                <a:lnTo>
                  <a:pt x="1919" y="794"/>
                </a:lnTo>
                <a:lnTo>
                  <a:pt x="1917" y="793"/>
                </a:lnTo>
                <a:lnTo>
                  <a:pt x="1913" y="790"/>
                </a:lnTo>
                <a:lnTo>
                  <a:pt x="1909" y="788"/>
                </a:lnTo>
                <a:lnTo>
                  <a:pt x="1904" y="787"/>
                </a:lnTo>
                <a:lnTo>
                  <a:pt x="1898" y="787"/>
                </a:lnTo>
                <a:lnTo>
                  <a:pt x="1892" y="787"/>
                </a:lnTo>
                <a:lnTo>
                  <a:pt x="1886" y="788"/>
                </a:lnTo>
                <a:lnTo>
                  <a:pt x="1881" y="790"/>
                </a:lnTo>
                <a:lnTo>
                  <a:pt x="1877" y="792"/>
                </a:lnTo>
                <a:lnTo>
                  <a:pt x="1873" y="795"/>
                </a:lnTo>
                <a:lnTo>
                  <a:pt x="1870" y="799"/>
                </a:lnTo>
                <a:lnTo>
                  <a:pt x="1868" y="803"/>
                </a:lnTo>
                <a:lnTo>
                  <a:pt x="1867" y="805"/>
                </a:lnTo>
                <a:lnTo>
                  <a:pt x="1866" y="807"/>
                </a:lnTo>
                <a:lnTo>
                  <a:pt x="1821" y="803"/>
                </a:lnTo>
                <a:lnTo>
                  <a:pt x="1823" y="797"/>
                </a:lnTo>
                <a:lnTo>
                  <a:pt x="1825" y="792"/>
                </a:lnTo>
                <a:lnTo>
                  <a:pt x="1827" y="787"/>
                </a:lnTo>
                <a:lnTo>
                  <a:pt x="1830" y="782"/>
                </a:lnTo>
                <a:lnTo>
                  <a:pt x="1833" y="777"/>
                </a:lnTo>
                <a:lnTo>
                  <a:pt x="1837" y="773"/>
                </a:lnTo>
                <a:lnTo>
                  <a:pt x="1841" y="769"/>
                </a:lnTo>
                <a:lnTo>
                  <a:pt x="1846" y="765"/>
                </a:lnTo>
                <a:lnTo>
                  <a:pt x="1851" y="762"/>
                </a:lnTo>
                <a:lnTo>
                  <a:pt x="1857" y="759"/>
                </a:lnTo>
                <a:lnTo>
                  <a:pt x="1863" y="756"/>
                </a:lnTo>
                <a:lnTo>
                  <a:pt x="1869" y="754"/>
                </a:lnTo>
                <a:lnTo>
                  <a:pt x="1876" y="753"/>
                </a:lnTo>
                <a:lnTo>
                  <a:pt x="1883" y="752"/>
                </a:lnTo>
                <a:lnTo>
                  <a:pt x="1890" y="751"/>
                </a:lnTo>
                <a:lnTo>
                  <a:pt x="1898" y="751"/>
                </a:lnTo>
                <a:lnTo>
                  <a:pt x="1908" y="751"/>
                </a:lnTo>
                <a:lnTo>
                  <a:pt x="1917" y="752"/>
                </a:lnTo>
                <a:lnTo>
                  <a:pt x="1926" y="754"/>
                </a:lnTo>
                <a:lnTo>
                  <a:pt x="1935" y="757"/>
                </a:lnTo>
                <a:lnTo>
                  <a:pt x="1943" y="761"/>
                </a:lnTo>
                <a:lnTo>
                  <a:pt x="1947" y="763"/>
                </a:lnTo>
                <a:lnTo>
                  <a:pt x="1950" y="765"/>
                </a:lnTo>
                <a:lnTo>
                  <a:pt x="1957" y="770"/>
                </a:lnTo>
                <a:lnTo>
                  <a:pt x="1963" y="776"/>
                </a:lnTo>
                <a:lnTo>
                  <a:pt x="1965" y="780"/>
                </a:lnTo>
                <a:lnTo>
                  <a:pt x="1967" y="784"/>
                </a:lnTo>
                <a:lnTo>
                  <a:pt x="1969" y="787"/>
                </a:lnTo>
                <a:lnTo>
                  <a:pt x="1970" y="792"/>
                </a:lnTo>
                <a:lnTo>
                  <a:pt x="1972" y="796"/>
                </a:lnTo>
                <a:lnTo>
                  <a:pt x="1972" y="801"/>
                </a:lnTo>
                <a:lnTo>
                  <a:pt x="1973" y="806"/>
                </a:lnTo>
                <a:lnTo>
                  <a:pt x="1973" y="811"/>
                </a:lnTo>
                <a:lnTo>
                  <a:pt x="1973" y="930"/>
                </a:lnTo>
                <a:lnTo>
                  <a:pt x="1927" y="930"/>
                </a:lnTo>
                <a:lnTo>
                  <a:pt x="1927" y="905"/>
                </a:lnTo>
                <a:lnTo>
                  <a:pt x="1922" y="911"/>
                </a:lnTo>
                <a:lnTo>
                  <a:pt x="1917" y="917"/>
                </a:lnTo>
                <a:lnTo>
                  <a:pt x="1912" y="921"/>
                </a:lnTo>
                <a:lnTo>
                  <a:pt x="1906" y="925"/>
                </a:lnTo>
                <a:lnTo>
                  <a:pt x="1899" y="929"/>
                </a:lnTo>
                <a:lnTo>
                  <a:pt x="1891" y="931"/>
                </a:lnTo>
                <a:lnTo>
                  <a:pt x="1887" y="932"/>
                </a:lnTo>
                <a:lnTo>
                  <a:pt x="1883" y="933"/>
                </a:lnTo>
                <a:lnTo>
                  <a:pt x="1874" y="933"/>
                </a:lnTo>
                <a:close/>
                <a:moveTo>
                  <a:pt x="1888" y="899"/>
                </a:moveTo>
                <a:lnTo>
                  <a:pt x="1895" y="899"/>
                </a:lnTo>
                <a:lnTo>
                  <a:pt x="1902" y="897"/>
                </a:lnTo>
                <a:lnTo>
                  <a:pt x="1905" y="896"/>
                </a:lnTo>
                <a:lnTo>
                  <a:pt x="1908" y="894"/>
                </a:lnTo>
                <a:lnTo>
                  <a:pt x="1914" y="890"/>
                </a:lnTo>
                <a:lnTo>
                  <a:pt x="1916" y="888"/>
                </a:lnTo>
                <a:lnTo>
                  <a:pt x="1919" y="885"/>
                </a:lnTo>
                <a:lnTo>
                  <a:pt x="1922" y="879"/>
                </a:lnTo>
                <a:lnTo>
                  <a:pt x="1924" y="873"/>
                </a:lnTo>
                <a:lnTo>
                  <a:pt x="1924" y="870"/>
                </a:lnTo>
                <a:lnTo>
                  <a:pt x="1924" y="867"/>
                </a:lnTo>
                <a:lnTo>
                  <a:pt x="1924" y="848"/>
                </a:lnTo>
                <a:lnTo>
                  <a:pt x="1921" y="850"/>
                </a:lnTo>
                <a:lnTo>
                  <a:pt x="1915" y="851"/>
                </a:lnTo>
                <a:lnTo>
                  <a:pt x="1903" y="854"/>
                </a:lnTo>
                <a:lnTo>
                  <a:pt x="1890" y="856"/>
                </a:lnTo>
                <a:lnTo>
                  <a:pt x="1884" y="857"/>
                </a:lnTo>
                <a:lnTo>
                  <a:pt x="1879" y="859"/>
                </a:lnTo>
                <a:lnTo>
                  <a:pt x="1874" y="861"/>
                </a:lnTo>
                <a:lnTo>
                  <a:pt x="1870" y="863"/>
                </a:lnTo>
                <a:lnTo>
                  <a:pt x="1866" y="866"/>
                </a:lnTo>
                <a:lnTo>
                  <a:pt x="1864" y="870"/>
                </a:lnTo>
                <a:lnTo>
                  <a:pt x="1863" y="872"/>
                </a:lnTo>
                <a:lnTo>
                  <a:pt x="1862" y="874"/>
                </a:lnTo>
                <a:lnTo>
                  <a:pt x="1862" y="879"/>
                </a:lnTo>
                <a:lnTo>
                  <a:pt x="1862" y="884"/>
                </a:lnTo>
                <a:lnTo>
                  <a:pt x="1863" y="888"/>
                </a:lnTo>
                <a:lnTo>
                  <a:pt x="1865" y="890"/>
                </a:lnTo>
                <a:lnTo>
                  <a:pt x="1866" y="891"/>
                </a:lnTo>
                <a:lnTo>
                  <a:pt x="1869" y="894"/>
                </a:lnTo>
                <a:lnTo>
                  <a:pt x="1873" y="896"/>
                </a:lnTo>
                <a:lnTo>
                  <a:pt x="1875" y="897"/>
                </a:lnTo>
                <a:lnTo>
                  <a:pt x="1877" y="898"/>
                </a:lnTo>
                <a:lnTo>
                  <a:pt x="1882" y="899"/>
                </a:lnTo>
                <a:lnTo>
                  <a:pt x="1888" y="899"/>
                </a:lnTo>
                <a:close/>
                <a:moveTo>
                  <a:pt x="2063" y="930"/>
                </a:moveTo>
                <a:lnTo>
                  <a:pt x="2013" y="930"/>
                </a:lnTo>
                <a:lnTo>
                  <a:pt x="2013" y="694"/>
                </a:lnTo>
                <a:lnTo>
                  <a:pt x="2063" y="694"/>
                </a:lnTo>
                <a:lnTo>
                  <a:pt x="2063" y="930"/>
                </a:lnTo>
                <a:close/>
                <a:moveTo>
                  <a:pt x="2197" y="753"/>
                </a:moveTo>
                <a:lnTo>
                  <a:pt x="2197" y="790"/>
                </a:lnTo>
                <a:lnTo>
                  <a:pt x="2164" y="790"/>
                </a:lnTo>
                <a:lnTo>
                  <a:pt x="2164" y="876"/>
                </a:lnTo>
                <a:lnTo>
                  <a:pt x="2164" y="880"/>
                </a:lnTo>
                <a:lnTo>
                  <a:pt x="2165" y="884"/>
                </a:lnTo>
                <a:lnTo>
                  <a:pt x="2166" y="886"/>
                </a:lnTo>
                <a:lnTo>
                  <a:pt x="2167" y="887"/>
                </a:lnTo>
                <a:lnTo>
                  <a:pt x="2169" y="889"/>
                </a:lnTo>
                <a:lnTo>
                  <a:pt x="2171" y="891"/>
                </a:lnTo>
                <a:lnTo>
                  <a:pt x="2174" y="892"/>
                </a:lnTo>
                <a:lnTo>
                  <a:pt x="2177" y="893"/>
                </a:lnTo>
                <a:lnTo>
                  <a:pt x="2181" y="893"/>
                </a:lnTo>
                <a:lnTo>
                  <a:pt x="2188" y="892"/>
                </a:lnTo>
                <a:lnTo>
                  <a:pt x="2193" y="891"/>
                </a:lnTo>
                <a:lnTo>
                  <a:pt x="2201" y="928"/>
                </a:lnTo>
                <a:lnTo>
                  <a:pt x="2190" y="930"/>
                </a:lnTo>
                <a:lnTo>
                  <a:pt x="2183" y="932"/>
                </a:lnTo>
                <a:lnTo>
                  <a:pt x="2174" y="932"/>
                </a:lnTo>
                <a:lnTo>
                  <a:pt x="2168" y="932"/>
                </a:lnTo>
                <a:lnTo>
                  <a:pt x="2161" y="932"/>
                </a:lnTo>
                <a:lnTo>
                  <a:pt x="2156" y="931"/>
                </a:lnTo>
                <a:lnTo>
                  <a:pt x="2150" y="930"/>
                </a:lnTo>
                <a:lnTo>
                  <a:pt x="2145" y="928"/>
                </a:lnTo>
                <a:lnTo>
                  <a:pt x="2140" y="926"/>
                </a:lnTo>
                <a:lnTo>
                  <a:pt x="2135" y="924"/>
                </a:lnTo>
                <a:lnTo>
                  <a:pt x="2131" y="921"/>
                </a:lnTo>
                <a:lnTo>
                  <a:pt x="2127" y="917"/>
                </a:lnTo>
                <a:lnTo>
                  <a:pt x="2124" y="914"/>
                </a:lnTo>
                <a:lnTo>
                  <a:pt x="2121" y="909"/>
                </a:lnTo>
                <a:lnTo>
                  <a:pt x="2119" y="905"/>
                </a:lnTo>
                <a:lnTo>
                  <a:pt x="2117" y="900"/>
                </a:lnTo>
                <a:lnTo>
                  <a:pt x="2116" y="894"/>
                </a:lnTo>
                <a:lnTo>
                  <a:pt x="2115" y="888"/>
                </a:lnTo>
                <a:lnTo>
                  <a:pt x="2115" y="882"/>
                </a:lnTo>
                <a:lnTo>
                  <a:pt x="2115" y="790"/>
                </a:lnTo>
                <a:lnTo>
                  <a:pt x="2091" y="790"/>
                </a:lnTo>
                <a:lnTo>
                  <a:pt x="2091" y="753"/>
                </a:lnTo>
                <a:lnTo>
                  <a:pt x="2115" y="753"/>
                </a:lnTo>
                <a:lnTo>
                  <a:pt x="2115" y="711"/>
                </a:lnTo>
                <a:lnTo>
                  <a:pt x="2164" y="711"/>
                </a:lnTo>
                <a:lnTo>
                  <a:pt x="2164" y="753"/>
                </a:lnTo>
                <a:lnTo>
                  <a:pt x="2197" y="753"/>
                </a:lnTo>
                <a:close/>
                <a:moveTo>
                  <a:pt x="2304" y="933"/>
                </a:moveTo>
                <a:lnTo>
                  <a:pt x="2291" y="933"/>
                </a:lnTo>
                <a:lnTo>
                  <a:pt x="2285" y="932"/>
                </a:lnTo>
                <a:lnTo>
                  <a:pt x="2279" y="930"/>
                </a:lnTo>
                <a:lnTo>
                  <a:pt x="2268" y="927"/>
                </a:lnTo>
                <a:lnTo>
                  <a:pt x="2263" y="925"/>
                </a:lnTo>
                <a:lnTo>
                  <a:pt x="2258" y="922"/>
                </a:lnTo>
                <a:lnTo>
                  <a:pt x="2249" y="916"/>
                </a:lnTo>
                <a:lnTo>
                  <a:pt x="2245" y="912"/>
                </a:lnTo>
                <a:lnTo>
                  <a:pt x="2241" y="908"/>
                </a:lnTo>
                <a:lnTo>
                  <a:pt x="2234" y="900"/>
                </a:lnTo>
                <a:lnTo>
                  <a:pt x="2231" y="895"/>
                </a:lnTo>
                <a:lnTo>
                  <a:pt x="2228" y="890"/>
                </a:lnTo>
                <a:lnTo>
                  <a:pt x="2223" y="879"/>
                </a:lnTo>
                <a:lnTo>
                  <a:pt x="2221" y="874"/>
                </a:lnTo>
                <a:lnTo>
                  <a:pt x="2220" y="868"/>
                </a:lnTo>
                <a:lnTo>
                  <a:pt x="2219" y="862"/>
                </a:lnTo>
                <a:lnTo>
                  <a:pt x="2218" y="855"/>
                </a:lnTo>
                <a:lnTo>
                  <a:pt x="2218" y="849"/>
                </a:lnTo>
                <a:lnTo>
                  <a:pt x="2217" y="842"/>
                </a:lnTo>
                <a:lnTo>
                  <a:pt x="2218" y="835"/>
                </a:lnTo>
                <a:lnTo>
                  <a:pt x="2218" y="829"/>
                </a:lnTo>
                <a:lnTo>
                  <a:pt x="2219" y="823"/>
                </a:lnTo>
                <a:lnTo>
                  <a:pt x="2220" y="816"/>
                </a:lnTo>
                <a:lnTo>
                  <a:pt x="2223" y="805"/>
                </a:lnTo>
                <a:lnTo>
                  <a:pt x="2225" y="799"/>
                </a:lnTo>
                <a:lnTo>
                  <a:pt x="2228" y="794"/>
                </a:lnTo>
                <a:lnTo>
                  <a:pt x="2234" y="785"/>
                </a:lnTo>
                <a:lnTo>
                  <a:pt x="2237" y="780"/>
                </a:lnTo>
                <a:lnTo>
                  <a:pt x="2241" y="776"/>
                </a:lnTo>
                <a:lnTo>
                  <a:pt x="2245" y="772"/>
                </a:lnTo>
                <a:lnTo>
                  <a:pt x="2249" y="769"/>
                </a:lnTo>
                <a:lnTo>
                  <a:pt x="2253" y="765"/>
                </a:lnTo>
                <a:lnTo>
                  <a:pt x="2258" y="762"/>
                </a:lnTo>
                <a:lnTo>
                  <a:pt x="2263" y="760"/>
                </a:lnTo>
                <a:lnTo>
                  <a:pt x="2268" y="757"/>
                </a:lnTo>
                <a:lnTo>
                  <a:pt x="2274" y="755"/>
                </a:lnTo>
                <a:lnTo>
                  <a:pt x="2279" y="754"/>
                </a:lnTo>
                <a:lnTo>
                  <a:pt x="2285" y="752"/>
                </a:lnTo>
                <a:lnTo>
                  <a:pt x="2291" y="752"/>
                </a:lnTo>
                <a:lnTo>
                  <a:pt x="2304" y="751"/>
                </a:lnTo>
                <a:lnTo>
                  <a:pt x="2317" y="752"/>
                </a:lnTo>
                <a:lnTo>
                  <a:pt x="2323" y="752"/>
                </a:lnTo>
                <a:lnTo>
                  <a:pt x="2329" y="754"/>
                </a:lnTo>
                <a:lnTo>
                  <a:pt x="2340" y="757"/>
                </a:lnTo>
                <a:lnTo>
                  <a:pt x="2346" y="760"/>
                </a:lnTo>
                <a:lnTo>
                  <a:pt x="2351" y="762"/>
                </a:lnTo>
                <a:lnTo>
                  <a:pt x="2360" y="769"/>
                </a:lnTo>
                <a:lnTo>
                  <a:pt x="2364" y="772"/>
                </a:lnTo>
                <a:lnTo>
                  <a:pt x="2368" y="776"/>
                </a:lnTo>
                <a:lnTo>
                  <a:pt x="2375" y="785"/>
                </a:lnTo>
                <a:lnTo>
                  <a:pt x="2378" y="789"/>
                </a:lnTo>
                <a:lnTo>
                  <a:pt x="2381" y="794"/>
                </a:lnTo>
                <a:lnTo>
                  <a:pt x="2385" y="805"/>
                </a:lnTo>
                <a:lnTo>
                  <a:pt x="2387" y="811"/>
                </a:lnTo>
                <a:lnTo>
                  <a:pt x="2389" y="816"/>
                </a:lnTo>
                <a:lnTo>
                  <a:pt x="2390" y="823"/>
                </a:lnTo>
                <a:lnTo>
                  <a:pt x="2391" y="829"/>
                </a:lnTo>
                <a:lnTo>
                  <a:pt x="2391" y="835"/>
                </a:lnTo>
                <a:lnTo>
                  <a:pt x="2391" y="842"/>
                </a:lnTo>
                <a:lnTo>
                  <a:pt x="2391" y="849"/>
                </a:lnTo>
                <a:lnTo>
                  <a:pt x="2391" y="855"/>
                </a:lnTo>
                <a:lnTo>
                  <a:pt x="2390" y="862"/>
                </a:lnTo>
                <a:lnTo>
                  <a:pt x="2389" y="868"/>
                </a:lnTo>
                <a:lnTo>
                  <a:pt x="2385" y="879"/>
                </a:lnTo>
                <a:lnTo>
                  <a:pt x="2383" y="885"/>
                </a:lnTo>
                <a:lnTo>
                  <a:pt x="2381" y="890"/>
                </a:lnTo>
                <a:lnTo>
                  <a:pt x="2375" y="900"/>
                </a:lnTo>
                <a:lnTo>
                  <a:pt x="2372" y="904"/>
                </a:lnTo>
                <a:lnTo>
                  <a:pt x="2368" y="908"/>
                </a:lnTo>
                <a:lnTo>
                  <a:pt x="2364" y="912"/>
                </a:lnTo>
                <a:lnTo>
                  <a:pt x="2360" y="916"/>
                </a:lnTo>
                <a:lnTo>
                  <a:pt x="2355" y="919"/>
                </a:lnTo>
                <a:lnTo>
                  <a:pt x="2351" y="922"/>
                </a:lnTo>
                <a:lnTo>
                  <a:pt x="2346" y="925"/>
                </a:lnTo>
                <a:lnTo>
                  <a:pt x="2340" y="927"/>
                </a:lnTo>
                <a:lnTo>
                  <a:pt x="2335" y="929"/>
                </a:lnTo>
                <a:lnTo>
                  <a:pt x="2329" y="930"/>
                </a:lnTo>
                <a:lnTo>
                  <a:pt x="2323" y="932"/>
                </a:lnTo>
                <a:lnTo>
                  <a:pt x="2317" y="933"/>
                </a:lnTo>
                <a:lnTo>
                  <a:pt x="2304" y="933"/>
                </a:lnTo>
                <a:close/>
                <a:moveTo>
                  <a:pt x="2305" y="895"/>
                </a:moveTo>
                <a:lnTo>
                  <a:pt x="2309" y="895"/>
                </a:lnTo>
                <a:lnTo>
                  <a:pt x="2313" y="894"/>
                </a:lnTo>
                <a:lnTo>
                  <a:pt x="2317" y="893"/>
                </a:lnTo>
                <a:lnTo>
                  <a:pt x="2321" y="892"/>
                </a:lnTo>
                <a:lnTo>
                  <a:pt x="2324" y="889"/>
                </a:lnTo>
                <a:lnTo>
                  <a:pt x="2327" y="887"/>
                </a:lnTo>
                <a:lnTo>
                  <a:pt x="2330" y="884"/>
                </a:lnTo>
                <a:lnTo>
                  <a:pt x="2332" y="880"/>
                </a:lnTo>
                <a:lnTo>
                  <a:pt x="2334" y="876"/>
                </a:lnTo>
                <a:lnTo>
                  <a:pt x="2336" y="872"/>
                </a:lnTo>
                <a:lnTo>
                  <a:pt x="2338" y="868"/>
                </a:lnTo>
                <a:lnTo>
                  <a:pt x="2339" y="863"/>
                </a:lnTo>
                <a:lnTo>
                  <a:pt x="2341" y="853"/>
                </a:lnTo>
                <a:lnTo>
                  <a:pt x="2341" y="847"/>
                </a:lnTo>
                <a:lnTo>
                  <a:pt x="2342" y="842"/>
                </a:lnTo>
                <a:lnTo>
                  <a:pt x="2341" y="831"/>
                </a:lnTo>
                <a:lnTo>
                  <a:pt x="2339" y="821"/>
                </a:lnTo>
                <a:lnTo>
                  <a:pt x="2338" y="816"/>
                </a:lnTo>
                <a:lnTo>
                  <a:pt x="2336" y="812"/>
                </a:lnTo>
                <a:lnTo>
                  <a:pt x="2332" y="803"/>
                </a:lnTo>
                <a:lnTo>
                  <a:pt x="2330" y="800"/>
                </a:lnTo>
                <a:lnTo>
                  <a:pt x="2327" y="797"/>
                </a:lnTo>
                <a:lnTo>
                  <a:pt x="2324" y="794"/>
                </a:lnTo>
                <a:lnTo>
                  <a:pt x="2321" y="792"/>
                </a:lnTo>
                <a:lnTo>
                  <a:pt x="2317" y="790"/>
                </a:lnTo>
                <a:lnTo>
                  <a:pt x="2313" y="789"/>
                </a:lnTo>
                <a:lnTo>
                  <a:pt x="2309" y="788"/>
                </a:lnTo>
                <a:lnTo>
                  <a:pt x="2305" y="788"/>
                </a:lnTo>
                <a:lnTo>
                  <a:pt x="2300" y="788"/>
                </a:lnTo>
                <a:lnTo>
                  <a:pt x="2296" y="789"/>
                </a:lnTo>
                <a:lnTo>
                  <a:pt x="2292" y="790"/>
                </a:lnTo>
                <a:lnTo>
                  <a:pt x="2288" y="792"/>
                </a:lnTo>
                <a:lnTo>
                  <a:pt x="2285" y="794"/>
                </a:lnTo>
                <a:lnTo>
                  <a:pt x="2282" y="797"/>
                </a:lnTo>
                <a:lnTo>
                  <a:pt x="2279" y="800"/>
                </a:lnTo>
                <a:lnTo>
                  <a:pt x="2277" y="803"/>
                </a:lnTo>
                <a:lnTo>
                  <a:pt x="2272" y="812"/>
                </a:lnTo>
                <a:lnTo>
                  <a:pt x="2271" y="816"/>
                </a:lnTo>
                <a:lnTo>
                  <a:pt x="2270" y="821"/>
                </a:lnTo>
                <a:lnTo>
                  <a:pt x="2269" y="826"/>
                </a:lnTo>
                <a:lnTo>
                  <a:pt x="2268" y="831"/>
                </a:lnTo>
                <a:lnTo>
                  <a:pt x="2267" y="836"/>
                </a:lnTo>
                <a:lnTo>
                  <a:pt x="2267" y="842"/>
                </a:lnTo>
                <a:lnTo>
                  <a:pt x="2268" y="853"/>
                </a:lnTo>
                <a:lnTo>
                  <a:pt x="2270" y="863"/>
                </a:lnTo>
                <a:lnTo>
                  <a:pt x="2271" y="868"/>
                </a:lnTo>
                <a:lnTo>
                  <a:pt x="2272" y="872"/>
                </a:lnTo>
                <a:lnTo>
                  <a:pt x="2274" y="876"/>
                </a:lnTo>
                <a:lnTo>
                  <a:pt x="2277" y="880"/>
                </a:lnTo>
                <a:lnTo>
                  <a:pt x="2279" y="884"/>
                </a:lnTo>
                <a:lnTo>
                  <a:pt x="2282" y="887"/>
                </a:lnTo>
                <a:lnTo>
                  <a:pt x="2285" y="889"/>
                </a:lnTo>
                <a:lnTo>
                  <a:pt x="2288" y="892"/>
                </a:lnTo>
                <a:lnTo>
                  <a:pt x="2292" y="893"/>
                </a:lnTo>
                <a:lnTo>
                  <a:pt x="2296" y="894"/>
                </a:lnTo>
                <a:lnTo>
                  <a:pt x="2300" y="895"/>
                </a:lnTo>
                <a:lnTo>
                  <a:pt x="2305" y="895"/>
                </a:lnTo>
                <a:close/>
                <a:moveTo>
                  <a:pt x="2646" y="694"/>
                </a:moveTo>
                <a:lnTo>
                  <a:pt x="2696" y="694"/>
                </a:lnTo>
                <a:lnTo>
                  <a:pt x="2696" y="847"/>
                </a:lnTo>
                <a:lnTo>
                  <a:pt x="2696" y="854"/>
                </a:lnTo>
                <a:lnTo>
                  <a:pt x="2695" y="860"/>
                </a:lnTo>
                <a:lnTo>
                  <a:pt x="2694" y="866"/>
                </a:lnTo>
                <a:lnTo>
                  <a:pt x="2693" y="871"/>
                </a:lnTo>
                <a:lnTo>
                  <a:pt x="2691" y="877"/>
                </a:lnTo>
                <a:lnTo>
                  <a:pt x="2689" y="882"/>
                </a:lnTo>
                <a:lnTo>
                  <a:pt x="2686" y="887"/>
                </a:lnTo>
                <a:lnTo>
                  <a:pt x="2684" y="892"/>
                </a:lnTo>
                <a:lnTo>
                  <a:pt x="2680" y="897"/>
                </a:lnTo>
                <a:lnTo>
                  <a:pt x="2677" y="901"/>
                </a:lnTo>
                <a:lnTo>
                  <a:pt x="2673" y="906"/>
                </a:lnTo>
                <a:lnTo>
                  <a:pt x="2669" y="910"/>
                </a:lnTo>
                <a:lnTo>
                  <a:pt x="2664" y="913"/>
                </a:lnTo>
                <a:lnTo>
                  <a:pt x="2660" y="917"/>
                </a:lnTo>
                <a:lnTo>
                  <a:pt x="2655" y="920"/>
                </a:lnTo>
                <a:lnTo>
                  <a:pt x="2649" y="922"/>
                </a:lnTo>
                <a:lnTo>
                  <a:pt x="2638" y="927"/>
                </a:lnTo>
                <a:lnTo>
                  <a:pt x="2632" y="929"/>
                </a:lnTo>
                <a:lnTo>
                  <a:pt x="2626" y="930"/>
                </a:lnTo>
                <a:lnTo>
                  <a:pt x="2619" y="932"/>
                </a:lnTo>
                <a:lnTo>
                  <a:pt x="2612" y="932"/>
                </a:lnTo>
                <a:lnTo>
                  <a:pt x="2605" y="933"/>
                </a:lnTo>
                <a:lnTo>
                  <a:pt x="2598" y="933"/>
                </a:lnTo>
                <a:lnTo>
                  <a:pt x="2591" y="933"/>
                </a:lnTo>
                <a:lnTo>
                  <a:pt x="2584" y="932"/>
                </a:lnTo>
                <a:lnTo>
                  <a:pt x="2577" y="932"/>
                </a:lnTo>
                <a:lnTo>
                  <a:pt x="2571" y="930"/>
                </a:lnTo>
                <a:lnTo>
                  <a:pt x="2558" y="927"/>
                </a:lnTo>
                <a:lnTo>
                  <a:pt x="2552" y="925"/>
                </a:lnTo>
                <a:lnTo>
                  <a:pt x="2547" y="922"/>
                </a:lnTo>
                <a:lnTo>
                  <a:pt x="2541" y="920"/>
                </a:lnTo>
                <a:lnTo>
                  <a:pt x="2536" y="917"/>
                </a:lnTo>
                <a:lnTo>
                  <a:pt x="2527" y="910"/>
                </a:lnTo>
                <a:lnTo>
                  <a:pt x="2518" y="901"/>
                </a:lnTo>
                <a:lnTo>
                  <a:pt x="2515" y="897"/>
                </a:lnTo>
                <a:lnTo>
                  <a:pt x="2512" y="892"/>
                </a:lnTo>
                <a:lnTo>
                  <a:pt x="2509" y="887"/>
                </a:lnTo>
                <a:lnTo>
                  <a:pt x="2506" y="882"/>
                </a:lnTo>
                <a:lnTo>
                  <a:pt x="2504" y="877"/>
                </a:lnTo>
                <a:lnTo>
                  <a:pt x="2502" y="871"/>
                </a:lnTo>
                <a:lnTo>
                  <a:pt x="2501" y="866"/>
                </a:lnTo>
                <a:lnTo>
                  <a:pt x="2500" y="860"/>
                </a:lnTo>
                <a:lnTo>
                  <a:pt x="2500" y="854"/>
                </a:lnTo>
                <a:lnTo>
                  <a:pt x="2499" y="847"/>
                </a:lnTo>
                <a:lnTo>
                  <a:pt x="2499" y="694"/>
                </a:lnTo>
                <a:lnTo>
                  <a:pt x="2550" y="694"/>
                </a:lnTo>
                <a:lnTo>
                  <a:pt x="2550" y="843"/>
                </a:lnTo>
                <a:lnTo>
                  <a:pt x="2551" y="853"/>
                </a:lnTo>
                <a:lnTo>
                  <a:pt x="2552" y="857"/>
                </a:lnTo>
                <a:lnTo>
                  <a:pt x="2553" y="861"/>
                </a:lnTo>
                <a:lnTo>
                  <a:pt x="2555" y="865"/>
                </a:lnTo>
                <a:lnTo>
                  <a:pt x="2558" y="869"/>
                </a:lnTo>
                <a:lnTo>
                  <a:pt x="2560" y="873"/>
                </a:lnTo>
                <a:lnTo>
                  <a:pt x="2563" y="876"/>
                </a:lnTo>
                <a:lnTo>
                  <a:pt x="2567" y="879"/>
                </a:lnTo>
                <a:lnTo>
                  <a:pt x="2570" y="882"/>
                </a:lnTo>
                <a:lnTo>
                  <a:pt x="2574" y="884"/>
                </a:lnTo>
                <a:lnTo>
                  <a:pt x="2579" y="886"/>
                </a:lnTo>
                <a:lnTo>
                  <a:pt x="2583" y="887"/>
                </a:lnTo>
                <a:lnTo>
                  <a:pt x="2588" y="889"/>
                </a:lnTo>
                <a:lnTo>
                  <a:pt x="2598" y="889"/>
                </a:lnTo>
                <a:lnTo>
                  <a:pt x="2608" y="889"/>
                </a:lnTo>
                <a:lnTo>
                  <a:pt x="2613" y="887"/>
                </a:lnTo>
                <a:lnTo>
                  <a:pt x="2618" y="886"/>
                </a:lnTo>
                <a:lnTo>
                  <a:pt x="2622" y="884"/>
                </a:lnTo>
                <a:lnTo>
                  <a:pt x="2626" y="882"/>
                </a:lnTo>
                <a:lnTo>
                  <a:pt x="2629" y="879"/>
                </a:lnTo>
                <a:lnTo>
                  <a:pt x="2633" y="876"/>
                </a:lnTo>
                <a:lnTo>
                  <a:pt x="2636" y="873"/>
                </a:lnTo>
                <a:lnTo>
                  <a:pt x="2639" y="869"/>
                </a:lnTo>
                <a:lnTo>
                  <a:pt x="2641" y="865"/>
                </a:lnTo>
                <a:lnTo>
                  <a:pt x="2643" y="861"/>
                </a:lnTo>
                <a:lnTo>
                  <a:pt x="2644" y="857"/>
                </a:lnTo>
                <a:lnTo>
                  <a:pt x="2645" y="853"/>
                </a:lnTo>
                <a:lnTo>
                  <a:pt x="2646" y="848"/>
                </a:lnTo>
                <a:lnTo>
                  <a:pt x="2646" y="843"/>
                </a:lnTo>
                <a:lnTo>
                  <a:pt x="2646" y="694"/>
                </a:lnTo>
                <a:close/>
                <a:moveTo>
                  <a:pt x="2788" y="828"/>
                </a:moveTo>
                <a:lnTo>
                  <a:pt x="2788" y="930"/>
                </a:lnTo>
                <a:lnTo>
                  <a:pt x="2739" y="930"/>
                </a:lnTo>
                <a:lnTo>
                  <a:pt x="2739" y="753"/>
                </a:lnTo>
                <a:lnTo>
                  <a:pt x="2786" y="753"/>
                </a:lnTo>
                <a:lnTo>
                  <a:pt x="2786" y="784"/>
                </a:lnTo>
                <a:lnTo>
                  <a:pt x="2790" y="777"/>
                </a:lnTo>
                <a:lnTo>
                  <a:pt x="2796" y="770"/>
                </a:lnTo>
                <a:lnTo>
                  <a:pt x="2801" y="765"/>
                </a:lnTo>
                <a:lnTo>
                  <a:pt x="2808" y="760"/>
                </a:lnTo>
                <a:lnTo>
                  <a:pt x="2815" y="756"/>
                </a:lnTo>
                <a:lnTo>
                  <a:pt x="2819" y="754"/>
                </a:lnTo>
                <a:lnTo>
                  <a:pt x="2823" y="753"/>
                </a:lnTo>
                <a:lnTo>
                  <a:pt x="2832" y="751"/>
                </a:lnTo>
                <a:lnTo>
                  <a:pt x="2836" y="751"/>
                </a:lnTo>
                <a:lnTo>
                  <a:pt x="2841" y="751"/>
                </a:lnTo>
                <a:lnTo>
                  <a:pt x="2848" y="751"/>
                </a:lnTo>
                <a:lnTo>
                  <a:pt x="2854" y="752"/>
                </a:lnTo>
                <a:lnTo>
                  <a:pt x="2860" y="753"/>
                </a:lnTo>
                <a:lnTo>
                  <a:pt x="2866" y="755"/>
                </a:lnTo>
                <a:lnTo>
                  <a:pt x="2871" y="758"/>
                </a:lnTo>
                <a:lnTo>
                  <a:pt x="2876" y="761"/>
                </a:lnTo>
                <a:lnTo>
                  <a:pt x="2881" y="764"/>
                </a:lnTo>
                <a:lnTo>
                  <a:pt x="2885" y="769"/>
                </a:lnTo>
                <a:lnTo>
                  <a:pt x="2889" y="773"/>
                </a:lnTo>
                <a:lnTo>
                  <a:pt x="2893" y="778"/>
                </a:lnTo>
                <a:lnTo>
                  <a:pt x="2895" y="784"/>
                </a:lnTo>
                <a:lnTo>
                  <a:pt x="2897" y="787"/>
                </a:lnTo>
                <a:lnTo>
                  <a:pt x="2898" y="790"/>
                </a:lnTo>
                <a:lnTo>
                  <a:pt x="2900" y="796"/>
                </a:lnTo>
                <a:lnTo>
                  <a:pt x="2901" y="803"/>
                </a:lnTo>
                <a:lnTo>
                  <a:pt x="2902" y="810"/>
                </a:lnTo>
                <a:lnTo>
                  <a:pt x="2902" y="817"/>
                </a:lnTo>
                <a:lnTo>
                  <a:pt x="2902" y="930"/>
                </a:lnTo>
                <a:lnTo>
                  <a:pt x="2853" y="930"/>
                </a:lnTo>
                <a:lnTo>
                  <a:pt x="2853" y="826"/>
                </a:lnTo>
                <a:lnTo>
                  <a:pt x="2853" y="818"/>
                </a:lnTo>
                <a:lnTo>
                  <a:pt x="2852" y="815"/>
                </a:lnTo>
                <a:lnTo>
                  <a:pt x="2851" y="812"/>
                </a:lnTo>
                <a:lnTo>
                  <a:pt x="2848" y="806"/>
                </a:lnTo>
                <a:lnTo>
                  <a:pt x="2847" y="803"/>
                </a:lnTo>
                <a:lnTo>
                  <a:pt x="2845" y="801"/>
                </a:lnTo>
                <a:lnTo>
                  <a:pt x="2840" y="797"/>
                </a:lnTo>
                <a:lnTo>
                  <a:pt x="2837" y="795"/>
                </a:lnTo>
                <a:lnTo>
                  <a:pt x="2835" y="794"/>
                </a:lnTo>
                <a:lnTo>
                  <a:pt x="2829" y="792"/>
                </a:lnTo>
                <a:lnTo>
                  <a:pt x="2825" y="792"/>
                </a:lnTo>
                <a:lnTo>
                  <a:pt x="2822" y="792"/>
                </a:lnTo>
                <a:lnTo>
                  <a:pt x="2814" y="792"/>
                </a:lnTo>
                <a:lnTo>
                  <a:pt x="2808" y="794"/>
                </a:lnTo>
                <a:lnTo>
                  <a:pt x="2805" y="795"/>
                </a:lnTo>
                <a:lnTo>
                  <a:pt x="2802" y="797"/>
                </a:lnTo>
                <a:lnTo>
                  <a:pt x="2800" y="799"/>
                </a:lnTo>
                <a:lnTo>
                  <a:pt x="2797" y="801"/>
                </a:lnTo>
                <a:lnTo>
                  <a:pt x="2795" y="804"/>
                </a:lnTo>
                <a:lnTo>
                  <a:pt x="2793" y="806"/>
                </a:lnTo>
                <a:lnTo>
                  <a:pt x="2792" y="809"/>
                </a:lnTo>
                <a:lnTo>
                  <a:pt x="2790" y="812"/>
                </a:lnTo>
                <a:lnTo>
                  <a:pt x="2789" y="820"/>
                </a:lnTo>
                <a:lnTo>
                  <a:pt x="2788" y="824"/>
                </a:lnTo>
                <a:lnTo>
                  <a:pt x="2788" y="828"/>
                </a:lnTo>
                <a:close/>
                <a:moveTo>
                  <a:pt x="2966" y="730"/>
                </a:moveTo>
                <a:lnTo>
                  <a:pt x="2961" y="730"/>
                </a:lnTo>
                <a:lnTo>
                  <a:pt x="2956" y="729"/>
                </a:lnTo>
                <a:lnTo>
                  <a:pt x="2952" y="726"/>
                </a:lnTo>
                <a:lnTo>
                  <a:pt x="2948" y="723"/>
                </a:lnTo>
                <a:lnTo>
                  <a:pt x="2944" y="719"/>
                </a:lnTo>
                <a:lnTo>
                  <a:pt x="2942" y="715"/>
                </a:lnTo>
                <a:lnTo>
                  <a:pt x="2940" y="710"/>
                </a:lnTo>
                <a:lnTo>
                  <a:pt x="2940" y="705"/>
                </a:lnTo>
                <a:lnTo>
                  <a:pt x="2940" y="701"/>
                </a:lnTo>
                <a:lnTo>
                  <a:pt x="2942" y="696"/>
                </a:lnTo>
                <a:lnTo>
                  <a:pt x="2944" y="692"/>
                </a:lnTo>
                <a:lnTo>
                  <a:pt x="2948" y="688"/>
                </a:lnTo>
                <a:lnTo>
                  <a:pt x="2952" y="685"/>
                </a:lnTo>
                <a:lnTo>
                  <a:pt x="2956" y="683"/>
                </a:lnTo>
                <a:lnTo>
                  <a:pt x="2961" y="681"/>
                </a:lnTo>
                <a:lnTo>
                  <a:pt x="2966" y="681"/>
                </a:lnTo>
                <a:lnTo>
                  <a:pt x="2972" y="681"/>
                </a:lnTo>
                <a:lnTo>
                  <a:pt x="2977" y="683"/>
                </a:lnTo>
                <a:lnTo>
                  <a:pt x="2982" y="685"/>
                </a:lnTo>
                <a:lnTo>
                  <a:pt x="2986" y="688"/>
                </a:lnTo>
                <a:lnTo>
                  <a:pt x="2990" y="692"/>
                </a:lnTo>
                <a:lnTo>
                  <a:pt x="2992" y="696"/>
                </a:lnTo>
                <a:lnTo>
                  <a:pt x="2994" y="701"/>
                </a:lnTo>
                <a:lnTo>
                  <a:pt x="2994" y="705"/>
                </a:lnTo>
                <a:lnTo>
                  <a:pt x="2994" y="710"/>
                </a:lnTo>
                <a:lnTo>
                  <a:pt x="2992" y="715"/>
                </a:lnTo>
                <a:lnTo>
                  <a:pt x="2990" y="719"/>
                </a:lnTo>
                <a:lnTo>
                  <a:pt x="2986" y="723"/>
                </a:lnTo>
                <a:lnTo>
                  <a:pt x="2982" y="726"/>
                </a:lnTo>
                <a:lnTo>
                  <a:pt x="2977" y="729"/>
                </a:lnTo>
                <a:lnTo>
                  <a:pt x="2972" y="730"/>
                </a:lnTo>
                <a:lnTo>
                  <a:pt x="2966" y="730"/>
                </a:lnTo>
                <a:close/>
                <a:moveTo>
                  <a:pt x="2942" y="753"/>
                </a:moveTo>
                <a:lnTo>
                  <a:pt x="2992" y="753"/>
                </a:lnTo>
                <a:lnTo>
                  <a:pt x="2992" y="930"/>
                </a:lnTo>
                <a:lnTo>
                  <a:pt x="2942" y="930"/>
                </a:lnTo>
                <a:lnTo>
                  <a:pt x="2942" y="753"/>
                </a:lnTo>
                <a:close/>
                <a:moveTo>
                  <a:pt x="3195" y="753"/>
                </a:moveTo>
                <a:lnTo>
                  <a:pt x="3134" y="930"/>
                </a:lnTo>
                <a:lnTo>
                  <a:pt x="3078" y="930"/>
                </a:lnTo>
                <a:lnTo>
                  <a:pt x="3017" y="753"/>
                </a:lnTo>
                <a:lnTo>
                  <a:pt x="3068" y="753"/>
                </a:lnTo>
                <a:lnTo>
                  <a:pt x="3105" y="880"/>
                </a:lnTo>
                <a:lnTo>
                  <a:pt x="3143" y="753"/>
                </a:lnTo>
                <a:lnTo>
                  <a:pt x="3195" y="753"/>
                </a:lnTo>
                <a:close/>
                <a:moveTo>
                  <a:pt x="3294" y="933"/>
                </a:moveTo>
                <a:lnTo>
                  <a:pt x="3287" y="933"/>
                </a:lnTo>
                <a:lnTo>
                  <a:pt x="3280" y="933"/>
                </a:lnTo>
                <a:lnTo>
                  <a:pt x="3268" y="931"/>
                </a:lnTo>
                <a:lnTo>
                  <a:pt x="3263" y="929"/>
                </a:lnTo>
                <a:lnTo>
                  <a:pt x="3257" y="927"/>
                </a:lnTo>
                <a:lnTo>
                  <a:pt x="3247" y="922"/>
                </a:lnTo>
                <a:lnTo>
                  <a:pt x="3242" y="919"/>
                </a:lnTo>
                <a:lnTo>
                  <a:pt x="3237" y="916"/>
                </a:lnTo>
                <a:lnTo>
                  <a:pt x="3233" y="913"/>
                </a:lnTo>
                <a:lnTo>
                  <a:pt x="3229" y="909"/>
                </a:lnTo>
                <a:lnTo>
                  <a:pt x="3222" y="900"/>
                </a:lnTo>
                <a:lnTo>
                  <a:pt x="3219" y="896"/>
                </a:lnTo>
                <a:lnTo>
                  <a:pt x="3216" y="891"/>
                </a:lnTo>
                <a:lnTo>
                  <a:pt x="3212" y="880"/>
                </a:lnTo>
                <a:lnTo>
                  <a:pt x="3210" y="874"/>
                </a:lnTo>
                <a:lnTo>
                  <a:pt x="3209" y="868"/>
                </a:lnTo>
                <a:lnTo>
                  <a:pt x="3207" y="862"/>
                </a:lnTo>
                <a:lnTo>
                  <a:pt x="3207" y="856"/>
                </a:lnTo>
                <a:lnTo>
                  <a:pt x="3206" y="849"/>
                </a:lnTo>
                <a:lnTo>
                  <a:pt x="3206" y="842"/>
                </a:lnTo>
                <a:lnTo>
                  <a:pt x="3206" y="836"/>
                </a:lnTo>
                <a:lnTo>
                  <a:pt x="3207" y="829"/>
                </a:lnTo>
                <a:lnTo>
                  <a:pt x="3207" y="823"/>
                </a:lnTo>
                <a:lnTo>
                  <a:pt x="3209" y="817"/>
                </a:lnTo>
                <a:lnTo>
                  <a:pt x="3212" y="805"/>
                </a:lnTo>
                <a:lnTo>
                  <a:pt x="3214" y="800"/>
                </a:lnTo>
                <a:lnTo>
                  <a:pt x="3216" y="794"/>
                </a:lnTo>
                <a:lnTo>
                  <a:pt x="3222" y="785"/>
                </a:lnTo>
                <a:lnTo>
                  <a:pt x="3226" y="780"/>
                </a:lnTo>
                <a:lnTo>
                  <a:pt x="3229" y="776"/>
                </a:lnTo>
                <a:lnTo>
                  <a:pt x="3233" y="772"/>
                </a:lnTo>
                <a:lnTo>
                  <a:pt x="3237" y="769"/>
                </a:lnTo>
                <a:lnTo>
                  <a:pt x="3246" y="762"/>
                </a:lnTo>
                <a:lnTo>
                  <a:pt x="3251" y="760"/>
                </a:lnTo>
                <a:lnTo>
                  <a:pt x="3256" y="757"/>
                </a:lnTo>
                <a:lnTo>
                  <a:pt x="3262" y="755"/>
                </a:lnTo>
                <a:lnTo>
                  <a:pt x="3267" y="754"/>
                </a:lnTo>
                <a:lnTo>
                  <a:pt x="3273" y="752"/>
                </a:lnTo>
                <a:lnTo>
                  <a:pt x="3279" y="752"/>
                </a:lnTo>
                <a:lnTo>
                  <a:pt x="3292" y="751"/>
                </a:lnTo>
                <a:lnTo>
                  <a:pt x="3303" y="751"/>
                </a:lnTo>
                <a:lnTo>
                  <a:pt x="3314" y="753"/>
                </a:lnTo>
                <a:lnTo>
                  <a:pt x="3319" y="755"/>
                </a:lnTo>
                <a:lnTo>
                  <a:pt x="3324" y="756"/>
                </a:lnTo>
                <a:lnTo>
                  <a:pt x="3334" y="761"/>
                </a:lnTo>
                <a:lnTo>
                  <a:pt x="3343" y="766"/>
                </a:lnTo>
                <a:lnTo>
                  <a:pt x="3347" y="770"/>
                </a:lnTo>
                <a:lnTo>
                  <a:pt x="3351" y="773"/>
                </a:lnTo>
                <a:lnTo>
                  <a:pt x="3358" y="781"/>
                </a:lnTo>
                <a:lnTo>
                  <a:pt x="3361" y="786"/>
                </a:lnTo>
                <a:lnTo>
                  <a:pt x="3364" y="791"/>
                </a:lnTo>
                <a:lnTo>
                  <a:pt x="3366" y="796"/>
                </a:lnTo>
                <a:lnTo>
                  <a:pt x="3368" y="801"/>
                </a:lnTo>
                <a:lnTo>
                  <a:pt x="3370" y="807"/>
                </a:lnTo>
                <a:lnTo>
                  <a:pt x="3372" y="813"/>
                </a:lnTo>
                <a:lnTo>
                  <a:pt x="3373" y="819"/>
                </a:lnTo>
                <a:lnTo>
                  <a:pt x="3374" y="826"/>
                </a:lnTo>
                <a:lnTo>
                  <a:pt x="3374" y="833"/>
                </a:lnTo>
                <a:lnTo>
                  <a:pt x="3375" y="841"/>
                </a:lnTo>
                <a:lnTo>
                  <a:pt x="3375" y="854"/>
                </a:lnTo>
                <a:lnTo>
                  <a:pt x="3254" y="854"/>
                </a:lnTo>
                <a:lnTo>
                  <a:pt x="3254" y="859"/>
                </a:lnTo>
                <a:lnTo>
                  <a:pt x="3255" y="863"/>
                </a:lnTo>
                <a:lnTo>
                  <a:pt x="3256" y="868"/>
                </a:lnTo>
                <a:lnTo>
                  <a:pt x="3257" y="872"/>
                </a:lnTo>
                <a:lnTo>
                  <a:pt x="3260" y="879"/>
                </a:lnTo>
                <a:lnTo>
                  <a:pt x="3263" y="882"/>
                </a:lnTo>
                <a:lnTo>
                  <a:pt x="3265" y="885"/>
                </a:lnTo>
                <a:lnTo>
                  <a:pt x="3268" y="888"/>
                </a:lnTo>
                <a:lnTo>
                  <a:pt x="3271" y="890"/>
                </a:lnTo>
                <a:lnTo>
                  <a:pt x="3274" y="892"/>
                </a:lnTo>
                <a:lnTo>
                  <a:pt x="3278" y="894"/>
                </a:lnTo>
                <a:lnTo>
                  <a:pt x="3282" y="895"/>
                </a:lnTo>
                <a:lnTo>
                  <a:pt x="3286" y="896"/>
                </a:lnTo>
                <a:lnTo>
                  <a:pt x="3294" y="897"/>
                </a:lnTo>
                <a:lnTo>
                  <a:pt x="3300" y="896"/>
                </a:lnTo>
                <a:lnTo>
                  <a:pt x="3306" y="895"/>
                </a:lnTo>
                <a:lnTo>
                  <a:pt x="3311" y="894"/>
                </a:lnTo>
                <a:lnTo>
                  <a:pt x="3316" y="892"/>
                </a:lnTo>
                <a:lnTo>
                  <a:pt x="3318" y="890"/>
                </a:lnTo>
                <a:lnTo>
                  <a:pt x="3320" y="889"/>
                </a:lnTo>
                <a:lnTo>
                  <a:pt x="3323" y="885"/>
                </a:lnTo>
                <a:lnTo>
                  <a:pt x="3326" y="881"/>
                </a:lnTo>
                <a:lnTo>
                  <a:pt x="3328" y="876"/>
                </a:lnTo>
                <a:lnTo>
                  <a:pt x="3374" y="879"/>
                </a:lnTo>
                <a:lnTo>
                  <a:pt x="3372" y="885"/>
                </a:lnTo>
                <a:lnTo>
                  <a:pt x="3370" y="891"/>
                </a:lnTo>
                <a:lnTo>
                  <a:pt x="3367" y="896"/>
                </a:lnTo>
                <a:lnTo>
                  <a:pt x="3364" y="901"/>
                </a:lnTo>
                <a:lnTo>
                  <a:pt x="3361" y="906"/>
                </a:lnTo>
                <a:lnTo>
                  <a:pt x="3357" y="911"/>
                </a:lnTo>
                <a:lnTo>
                  <a:pt x="3352" y="915"/>
                </a:lnTo>
                <a:lnTo>
                  <a:pt x="3347" y="919"/>
                </a:lnTo>
                <a:lnTo>
                  <a:pt x="3342" y="922"/>
                </a:lnTo>
                <a:lnTo>
                  <a:pt x="3336" y="925"/>
                </a:lnTo>
                <a:lnTo>
                  <a:pt x="3330" y="928"/>
                </a:lnTo>
                <a:lnTo>
                  <a:pt x="3323" y="930"/>
                </a:lnTo>
                <a:lnTo>
                  <a:pt x="3320" y="930"/>
                </a:lnTo>
                <a:lnTo>
                  <a:pt x="3316" y="931"/>
                </a:lnTo>
                <a:lnTo>
                  <a:pt x="3309" y="932"/>
                </a:lnTo>
                <a:lnTo>
                  <a:pt x="3302" y="933"/>
                </a:lnTo>
                <a:lnTo>
                  <a:pt x="3294" y="933"/>
                </a:lnTo>
                <a:close/>
                <a:moveTo>
                  <a:pt x="3254" y="824"/>
                </a:moveTo>
                <a:lnTo>
                  <a:pt x="3329" y="824"/>
                </a:lnTo>
                <a:lnTo>
                  <a:pt x="3328" y="820"/>
                </a:lnTo>
                <a:lnTo>
                  <a:pt x="3328" y="816"/>
                </a:lnTo>
                <a:lnTo>
                  <a:pt x="3327" y="813"/>
                </a:lnTo>
                <a:lnTo>
                  <a:pt x="3326" y="809"/>
                </a:lnTo>
                <a:lnTo>
                  <a:pt x="3324" y="806"/>
                </a:lnTo>
                <a:lnTo>
                  <a:pt x="3323" y="803"/>
                </a:lnTo>
                <a:lnTo>
                  <a:pt x="3321" y="800"/>
                </a:lnTo>
                <a:lnTo>
                  <a:pt x="3318" y="798"/>
                </a:lnTo>
                <a:lnTo>
                  <a:pt x="3313" y="793"/>
                </a:lnTo>
                <a:lnTo>
                  <a:pt x="3307" y="790"/>
                </a:lnTo>
                <a:lnTo>
                  <a:pt x="3300" y="788"/>
                </a:lnTo>
                <a:lnTo>
                  <a:pt x="3292" y="787"/>
                </a:lnTo>
                <a:lnTo>
                  <a:pt x="3285" y="788"/>
                </a:lnTo>
                <a:lnTo>
                  <a:pt x="3281" y="789"/>
                </a:lnTo>
                <a:lnTo>
                  <a:pt x="3278" y="790"/>
                </a:lnTo>
                <a:lnTo>
                  <a:pt x="3271" y="793"/>
                </a:lnTo>
                <a:lnTo>
                  <a:pt x="3268" y="796"/>
                </a:lnTo>
                <a:lnTo>
                  <a:pt x="3266" y="798"/>
                </a:lnTo>
                <a:lnTo>
                  <a:pt x="3261" y="804"/>
                </a:lnTo>
                <a:lnTo>
                  <a:pt x="3258" y="810"/>
                </a:lnTo>
                <a:lnTo>
                  <a:pt x="3256" y="813"/>
                </a:lnTo>
                <a:lnTo>
                  <a:pt x="3255" y="816"/>
                </a:lnTo>
                <a:lnTo>
                  <a:pt x="3254" y="824"/>
                </a:lnTo>
                <a:close/>
                <a:moveTo>
                  <a:pt x="3409" y="930"/>
                </a:moveTo>
                <a:lnTo>
                  <a:pt x="3409" y="753"/>
                </a:lnTo>
                <a:lnTo>
                  <a:pt x="3457" y="753"/>
                </a:lnTo>
                <a:lnTo>
                  <a:pt x="3457" y="784"/>
                </a:lnTo>
                <a:lnTo>
                  <a:pt x="3461" y="776"/>
                </a:lnTo>
                <a:lnTo>
                  <a:pt x="3465" y="769"/>
                </a:lnTo>
                <a:lnTo>
                  <a:pt x="3470" y="764"/>
                </a:lnTo>
                <a:lnTo>
                  <a:pt x="3475" y="759"/>
                </a:lnTo>
                <a:lnTo>
                  <a:pt x="3478" y="757"/>
                </a:lnTo>
                <a:lnTo>
                  <a:pt x="3481" y="755"/>
                </a:lnTo>
                <a:lnTo>
                  <a:pt x="3487" y="753"/>
                </a:lnTo>
                <a:lnTo>
                  <a:pt x="3494" y="751"/>
                </a:lnTo>
                <a:lnTo>
                  <a:pt x="3501" y="751"/>
                </a:lnTo>
                <a:lnTo>
                  <a:pt x="3509" y="751"/>
                </a:lnTo>
                <a:lnTo>
                  <a:pt x="3517" y="752"/>
                </a:lnTo>
                <a:lnTo>
                  <a:pt x="3517" y="796"/>
                </a:lnTo>
                <a:lnTo>
                  <a:pt x="3513" y="795"/>
                </a:lnTo>
                <a:lnTo>
                  <a:pt x="3507" y="794"/>
                </a:lnTo>
                <a:lnTo>
                  <a:pt x="3496" y="793"/>
                </a:lnTo>
                <a:lnTo>
                  <a:pt x="3488" y="794"/>
                </a:lnTo>
                <a:lnTo>
                  <a:pt x="3485" y="795"/>
                </a:lnTo>
                <a:lnTo>
                  <a:pt x="3481" y="796"/>
                </a:lnTo>
                <a:lnTo>
                  <a:pt x="3478" y="797"/>
                </a:lnTo>
                <a:lnTo>
                  <a:pt x="3475" y="799"/>
                </a:lnTo>
                <a:lnTo>
                  <a:pt x="3472" y="801"/>
                </a:lnTo>
                <a:lnTo>
                  <a:pt x="3469" y="803"/>
                </a:lnTo>
                <a:lnTo>
                  <a:pt x="3465" y="809"/>
                </a:lnTo>
                <a:lnTo>
                  <a:pt x="3463" y="812"/>
                </a:lnTo>
                <a:lnTo>
                  <a:pt x="3461" y="815"/>
                </a:lnTo>
                <a:lnTo>
                  <a:pt x="3460" y="818"/>
                </a:lnTo>
                <a:lnTo>
                  <a:pt x="3459" y="822"/>
                </a:lnTo>
                <a:lnTo>
                  <a:pt x="3459" y="826"/>
                </a:lnTo>
                <a:lnTo>
                  <a:pt x="3459" y="830"/>
                </a:lnTo>
                <a:lnTo>
                  <a:pt x="3459" y="930"/>
                </a:lnTo>
                <a:lnTo>
                  <a:pt x="3409" y="930"/>
                </a:lnTo>
                <a:close/>
                <a:moveTo>
                  <a:pt x="3690" y="804"/>
                </a:moveTo>
                <a:lnTo>
                  <a:pt x="3645" y="806"/>
                </a:lnTo>
                <a:lnTo>
                  <a:pt x="3644" y="802"/>
                </a:lnTo>
                <a:lnTo>
                  <a:pt x="3642" y="798"/>
                </a:lnTo>
                <a:lnTo>
                  <a:pt x="3639" y="795"/>
                </a:lnTo>
                <a:lnTo>
                  <a:pt x="3636" y="792"/>
                </a:lnTo>
                <a:lnTo>
                  <a:pt x="3632" y="789"/>
                </a:lnTo>
                <a:lnTo>
                  <a:pt x="3627" y="787"/>
                </a:lnTo>
                <a:lnTo>
                  <a:pt x="3622" y="786"/>
                </a:lnTo>
                <a:lnTo>
                  <a:pt x="3616" y="786"/>
                </a:lnTo>
                <a:lnTo>
                  <a:pt x="3610" y="786"/>
                </a:lnTo>
                <a:lnTo>
                  <a:pt x="3605" y="787"/>
                </a:lnTo>
                <a:lnTo>
                  <a:pt x="3601" y="788"/>
                </a:lnTo>
                <a:lnTo>
                  <a:pt x="3596" y="790"/>
                </a:lnTo>
                <a:lnTo>
                  <a:pt x="3593" y="793"/>
                </a:lnTo>
                <a:lnTo>
                  <a:pt x="3591" y="796"/>
                </a:lnTo>
                <a:lnTo>
                  <a:pt x="3589" y="799"/>
                </a:lnTo>
                <a:lnTo>
                  <a:pt x="3589" y="803"/>
                </a:lnTo>
                <a:lnTo>
                  <a:pt x="3589" y="806"/>
                </a:lnTo>
                <a:lnTo>
                  <a:pt x="3590" y="809"/>
                </a:lnTo>
                <a:lnTo>
                  <a:pt x="3591" y="811"/>
                </a:lnTo>
                <a:lnTo>
                  <a:pt x="3594" y="814"/>
                </a:lnTo>
                <a:lnTo>
                  <a:pt x="3597" y="816"/>
                </a:lnTo>
                <a:lnTo>
                  <a:pt x="3601" y="818"/>
                </a:lnTo>
                <a:lnTo>
                  <a:pt x="3605" y="819"/>
                </a:lnTo>
                <a:lnTo>
                  <a:pt x="3611" y="821"/>
                </a:lnTo>
                <a:lnTo>
                  <a:pt x="3643" y="827"/>
                </a:lnTo>
                <a:lnTo>
                  <a:pt x="3649" y="829"/>
                </a:lnTo>
                <a:lnTo>
                  <a:pt x="3655" y="830"/>
                </a:lnTo>
                <a:lnTo>
                  <a:pt x="3660" y="832"/>
                </a:lnTo>
                <a:lnTo>
                  <a:pt x="3665" y="834"/>
                </a:lnTo>
                <a:lnTo>
                  <a:pt x="3674" y="839"/>
                </a:lnTo>
                <a:lnTo>
                  <a:pt x="3681" y="844"/>
                </a:lnTo>
                <a:lnTo>
                  <a:pt x="3684" y="848"/>
                </a:lnTo>
                <a:lnTo>
                  <a:pt x="3687" y="851"/>
                </a:lnTo>
                <a:lnTo>
                  <a:pt x="3689" y="854"/>
                </a:lnTo>
                <a:lnTo>
                  <a:pt x="3691" y="858"/>
                </a:lnTo>
                <a:lnTo>
                  <a:pt x="3693" y="866"/>
                </a:lnTo>
                <a:lnTo>
                  <a:pt x="3694" y="870"/>
                </a:lnTo>
                <a:lnTo>
                  <a:pt x="3694" y="875"/>
                </a:lnTo>
                <a:lnTo>
                  <a:pt x="3694" y="879"/>
                </a:lnTo>
                <a:lnTo>
                  <a:pt x="3694" y="883"/>
                </a:lnTo>
                <a:lnTo>
                  <a:pt x="3693" y="888"/>
                </a:lnTo>
                <a:lnTo>
                  <a:pt x="3692" y="891"/>
                </a:lnTo>
                <a:lnTo>
                  <a:pt x="3690" y="895"/>
                </a:lnTo>
                <a:lnTo>
                  <a:pt x="3688" y="899"/>
                </a:lnTo>
                <a:lnTo>
                  <a:pt x="3686" y="902"/>
                </a:lnTo>
                <a:lnTo>
                  <a:pt x="3684" y="906"/>
                </a:lnTo>
                <a:lnTo>
                  <a:pt x="3678" y="912"/>
                </a:lnTo>
                <a:lnTo>
                  <a:pt x="3672" y="917"/>
                </a:lnTo>
                <a:lnTo>
                  <a:pt x="3664" y="922"/>
                </a:lnTo>
                <a:lnTo>
                  <a:pt x="3656" y="926"/>
                </a:lnTo>
                <a:lnTo>
                  <a:pt x="3647" y="929"/>
                </a:lnTo>
                <a:lnTo>
                  <a:pt x="3637" y="931"/>
                </a:lnTo>
                <a:lnTo>
                  <a:pt x="3627" y="933"/>
                </a:lnTo>
                <a:lnTo>
                  <a:pt x="3615" y="933"/>
                </a:lnTo>
                <a:lnTo>
                  <a:pt x="3607" y="933"/>
                </a:lnTo>
                <a:lnTo>
                  <a:pt x="3599" y="932"/>
                </a:lnTo>
                <a:lnTo>
                  <a:pt x="3591" y="931"/>
                </a:lnTo>
                <a:lnTo>
                  <a:pt x="3584" y="930"/>
                </a:lnTo>
                <a:lnTo>
                  <a:pt x="3577" y="928"/>
                </a:lnTo>
                <a:lnTo>
                  <a:pt x="3571" y="925"/>
                </a:lnTo>
                <a:lnTo>
                  <a:pt x="3565" y="922"/>
                </a:lnTo>
                <a:lnTo>
                  <a:pt x="3560" y="919"/>
                </a:lnTo>
                <a:lnTo>
                  <a:pt x="3555" y="915"/>
                </a:lnTo>
                <a:lnTo>
                  <a:pt x="3550" y="911"/>
                </a:lnTo>
                <a:lnTo>
                  <a:pt x="3546" y="906"/>
                </a:lnTo>
                <a:lnTo>
                  <a:pt x="3543" y="901"/>
                </a:lnTo>
                <a:lnTo>
                  <a:pt x="3540" y="896"/>
                </a:lnTo>
                <a:lnTo>
                  <a:pt x="3538" y="891"/>
                </a:lnTo>
                <a:lnTo>
                  <a:pt x="3536" y="885"/>
                </a:lnTo>
                <a:lnTo>
                  <a:pt x="3535" y="879"/>
                </a:lnTo>
                <a:lnTo>
                  <a:pt x="3584" y="876"/>
                </a:lnTo>
                <a:lnTo>
                  <a:pt x="3585" y="881"/>
                </a:lnTo>
                <a:lnTo>
                  <a:pt x="3587" y="886"/>
                </a:lnTo>
                <a:lnTo>
                  <a:pt x="3590" y="889"/>
                </a:lnTo>
                <a:lnTo>
                  <a:pt x="3594" y="892"/>
                </a:lnTo>
                <a:lnTo>
                  <a:pt x="3599" y="895"/>
                </a:lnTo>
                <a:lnTo>
                  <a:pt x="3604" y="897"/>
                </a:lnTo>
                <a:lnTo>
                  <a:pt x="3609" y="898"/>
                </a:lnTo>
                <a:lnTo>
                  <a:pt x="3616" y="898"/>
                </a:lnTo>
                <a:lnTo>
                  <a:pt x="3622" y="898"/>
                </a:lnTo>
                <a:lnTo>
                  <a:pt x="3627" y="897"/>
                </a:lnTo>
                <a:lnTo>
                  <a:pt x="3632" y="895"/>
                </a:lnTo>
                <a:lnTo>
                  <a:pt x="3634" y="894"/>
                </a:lnTo>
                <a:lnTo>
                  <a:pt x="3636" y="893"/>
                </a:lnTo>
                <a:lnTo>
                  <a:pt x="3640" y="890"/>
                </a:lnTo>
                <a:lnTo>
                  <a:pt x="3642" y="887"/>
                </a:lnTo>
                <a:lnTo>
                  <a:pt x="3643" y="886"/>
                </a:lnTo>
                <a:lnTo>
                  <a:pt x="3644" y="884"/>
                </a:lnTo>
                <a:lnTo>
                  <a:pt x="3644" y="880"/>
                </a:lnTo>
                <a:lnTo>
                  <a:pt x="3644" y="877"/>
                </a:lnTo>
                <a:lnTo>
                  <a:pt x="3643" y="874"/>
                </a:lnTo>
                <a:lnTo>
                  <a:pt x="3641" y="871"/>
                </a:lnTo>
                <a:lnTo>
                  <a:pt x="3639" y="869"/>
                </a:lnTo>
                <a:lnTo>
                  <a:pt x="3635" y="867"/>
                </a:lnTo>
                <a:lnTo>
                  <a:pt x="3631" y="865"/>
                </a:lnTo>
                <a:lnTo>
                  <a:pt x="3627" y="864"/>
                </a:lnTo>
                <a:lnTo>
                  <a:pt x="3622" y="862"/>
                </a:lnTo>
                <a:lnTo>
                  <a:pt x="3591" y="856"/>
                </a:lnTo>
                <a:lnTo>
                  <a:pt x="3585" y="855"/>
                </a:lnTo>
                <a:lnTo>
                  <a:pt x="3579" y="853"/>
                </a:lnTo>
                <a:lnTo>
                  <a:pt x="3569" y="849"/>
                </a:lnTo>
                <a:lnTo>
                  <a:pt x="3564" y="847"/>
                </a:lnTo>
                <a:lnTo>
                  <a:pt x="3560" y="844"/>
                </a:lnTo>
                <a:lnTo>
                  <a:pt x="3556" y="842"/>
                </a:lnTo>
                <a:lnTo>
                  <a:pt x="3553" y="839"/>
                </a:lnTo>
                <a:lnTo>
                  <a:pt x="3550" y="835"/>
                </a:lnTo>
                <a:lnTo>
                  <a:pt x="3547" y="832"/>
                </a:lnTo>
                <a:lnTo>
                  <a:pt x="3545" y="828"/>
                </a:lnTo>
                <a:lnTo>
                  <a:pt x="3543" y="824"/>
                </a:lnTo>
                <a:lnTo>
                  <a:pt x="3542" y="820"/>
                </a:lnTo>
                <a:lnTo>
                  <a:pt x="3541" y="815"/>
                </a:lnTo>
                <a:lnTo>
                  <a:pt x="3540" y="811"/>
                </a:lnTo>
                <a:lnTo>
                  <a:pt x="3540" y="806"/>
                </a:lnTo>
                <a:lnTo>
                  <a:pt x="3540" y="800"/>
                </a:lnTo>
                <a:lnTo>
                  <a:pt x="3541" y="794"/>
                </a:lnTo>
                <a:lnTo>
                  <a:pt x="3543" y="788"/>
                </a:lnTo>
                <a:lnTo>
                  <a:pt x="3545" y="783"/>
                </a:lnTo>
                <a:lnTo>
                  <a:pt x="3548" y="778"/>
                </a:lnTo>
                <a:lnTo>
                  <a:pt x="3551" y="774"/>
                </a:lnTo>
                <a:lnTo>
                  <a:pt x="3556" y="769"/>
                </a:lnTo>
                <a:lnTo>
                  <a:pt x="3560" y="766"/>
                </a:lnTo>
                <a:lnTo>
                  <a:pt x="3566" y="762"/>
                </a:lnTo>
                <a:lnTo>
                  <a:pt x="3572" y="759"/>
                </a:lnTo>
                <a:lnTo>
                  <a:pt x="3578" y="757"/>
                </a:lnTo>
                <a:lnTo>
                  <a:pt x="3584" y="754"/>
                </a:lnTo>
                <a:lnTo>
                  <a:pt x="3588" y="754"/>
                </a:lnTo>
                <a:lnTo>
                  <a:pt x="3591" y="753"/>
                </a:lnTo>
                <a:lnTo>
                  <a:pt x="3599" y="752"/>
                </a:lnTo>
                <a:lnTo>
                  <a:pt x="3607" y="751"/>
                </a:lnTo>
                <a:lnTo>
                  <a:pt x="3615" y="751"/>
                </a:lnTo>
                <a:lnTo>
                  <a:pt x="3623" y="751"/>
                </a:lnTo>
                <a:lnTo>
                  <a:pt x="3631" y="752"/>
                </a:lnTo>
                <a:lnTo>
                  <a:pt x="3638" y="753"/>
                </a:lnTo>
                <a:lnTo>
                  <a:pt x="3645" y="754"/>
                </a:lnTo>
                <a:lnTo>
                  <a:pt x="3651" y="756"/>
                </a:lnTo>
                <a:lnTo>
                  <a:pt x="3657" y="759"/>
                </a:lnTo>
                <a:lnTo>
                  <a:pt x="3663" y="762"/>
                </a:lnTo>
                <a:lnTo>
                  <a:pt x="3668" y="765"/>
                </a:lnTo>
                <a:lnTo>
                  <a:pt x="3672" y="769"/>
                </a:lnTo>
                <a:lnTo>
                  <a:pt x="3676" y="773"/>
                </a:lnTo>
                <a:lnTo>
                  <a:pt x="3680" y="777"/>
                </a:lnTo>
                <a:lnTo>
                  <a:pt x="3683" y="782"/>
                </a:lnTo>
                <a:lnTo>
                  <a:pt x="3685" y="787"/>
                </a:lnTo>
                <a:lnTo>
                  <a:pt x="3688" y="792"/>
                </a:lnTo>
                <a:lnTo>
                  <a:pt x="3689" y="798"/>
                </a:lnTo>
                <a:lnTo>
                  <a:pt x="3690" y="804"/>
                </a:lnTo>
                <a:close/>
                <a:moveTo>
                  <a:pt x="3751" y="730"/>
                </a:moveTo>
                <a:lnTo>
                  <a:pt x="3746" y="730"/>
                </a:lnTo>
                <a:lnTo>
                  <a:pt x="3741" y="729"/>
                </a:lnTo>
                <a:lnTo>
                  <a:pt x="3736" y="726"/>
                </a:lnTo>
                <a:lnTo>
                  <a:pt x="3732" y="723"/>
                </a:lnTo>
                <a:lnTo>
                  <a:pt x="3729" y="719"/>
                </a:lnTo>
                <a:lnTo>
                  <a:pt x="3726" y="715"/>
                </a:lnTo>
                <a:lnTo>
                  <a:pt x="3725" y="710"/>
                </a:lnTo>
                <a:lnTo>
                  <a:pt x="3724" y="705"/>
                </a:lnTo>
                <a:lnTo>
                  <a:pt x="3725" y="701"/>
                </a:lnTo>
                <a:lnTo>
                  <a:pt x="3726" y="696"/>
                </a:lnTo>
                <a:lnTo>
                  <a:pt x="3729" y="692"/>
                </a:lnTo>
                <a:lnTo>
                  <a:pt x="3732" y="688"/>
                </a:lnTo>
                <a:lnTo>
                  <a:pt x="3736" y="685"/>
                </a:lnTo>
                <a:lnTo>
                  <a:pt x="3741" y="683"/>
                </a:lnTo>
                <a:lnTo>
                  <a:pt x="3746" y="681"/>
                </a:lnTo>
                <a:lnTo>
                  <a:pt x="3751" y="681"/>
                </a:lnTo>
                <a:lnTo>
                  <a:pt x="3756" y="681"/>
                </a:lnTo>
                <a:lnTo>
                  <a:pt x="3761" y="683"/>
                </a:lnTo>
                <a:lnTo>
                  <a:pt x="3765" y="685"/>
                </a:lnTo>
                <a:lnTo>
                  <a:pt x="3770" y="688"/>
                </a:lnTo>
                <a:lnTo>
                  <a:pt x="3773" y="692"/>
                </a:lnTo>
                <a:lnTo>
                  <a:pt x="3775" y="696"/>
                </a:lnTo>
                <a:lnTo>
                  <a:pt x="3777" y="701"/>
                </a:lnTo>
                <a:lnTo>
                  <a:pt x="3777" y="705"/>
                </a:lnTo>
                <a:lnTo>
                  <a:pt x="3777" y="710"/>
                </a:lnTo>
                <a:lnTo>
                  <a:pt x="3775" y="715"/>
                </a:lnTo>
                <a:lnTo>
                  <a:pt x="3773" y="719"/>
                </a:lnTo>
                <a:lnTo>
                  <a:pt x="3770" y="723"/>
                </a:lnTo>
                <a:lnTo>
                  <a:pt x="3765" y="726"/>
                </a:lnTo>
                <a:lnTo>
                  <a:pt x="3761" y="729"/>
                </a:lnTo>
                <a:lnTo>
                  <a:pt x="3756" y="730"/>
                </a:lnTo>
                <a:lnTo>
                  <a:pt x="3751" y="730"/>
                </a:lnTo>
                <a:close/>
                <a:moveTo>
                  <a:pt x="3726" y="753"/>
                </a:moveTo>
                <a:lnTo>
                  <a:pt x="3775" y="753"/>
                </a:lnTo>
                <a:lnTo>
                  <a:pt x="3775" y="930"/>
                </a:lnTo>
                <a:lnTo>
                  <a:pt x="3726" y="930"/>
                </a:lnTo>
                <a:lnTo>
                  <a:pt x="3726" y="753"/>
                </a:lnTo>
                <a:close/>
                <a:moveTo>
                  <a:pt x="3908" y="753"/>
                </a:moveTo>
                <a:lnTo>
                  <a:pt x="3908" y="790"/>
                </a:lnTo>
                <a:lnTo>
                  <a:pt x="3874" y="790"/>
                </a:lnTo>
                <a:lnTo>
                  <a:pt x="3874" y="876"/>
                </a:lnTo>
                <a:lnTo>
                  <a:pt x="3874" y="880"/>
                </a:lnTo>
                <a:lnTo>
                  <a:pt x="3875" y="884"/>
                </a:lnTo>
                <a:lnTo>
                  <a:pt x="3876" y="886"/>
                </a:lnTo>
                <a:lnTo>
                  <a:pt x="3877" y="887"/>
                </a:lnTo>
                <a:lnTo>
                  <a:pt x="3879" y="889"/>
                </a:lnTo>
                <a:lnTo>
                  <a:pt x="3881" y="891"/>
                </a:lnTo>
                <a:lnTo>
                  <a:pt x="3884" y="892"/>
                </a:lnTo>
                <a:lnTo>
                  <a:pt x="3887" y="893"/>
                </a:lnTo>
                <a:lnTo>
                  <a:pt x="3891" y="893"/>
                </a:lnTo>
                <a:lnTo>
                  <a:pt x="3899" y="892"/>
                </a:lnTo>
                <a:lnTo>
                  <a:pt x="3904" y="891"/>
                </a:lnTo>
                <a:lnTo>
                  <a:pt x="3912" y="928"/>
                </a:lnTo>
                <a:lnTo>
                  <a:pt x="3901" y="930"/>
                </a:lnTo>
                <a:lnTo>
                  <a:pt x="3893" y="932"/>
                </a:lnTo>
                <a:lnTo>
                  <a:pt x="3884" y="932"/>
                </a:lnTo>
                <a:lnTo>
                  <a:pt x="3878" y="932"/>
                </a:lnTo>
                <a:lnTo>
                  <a:pt x="3871" y="932"/>
                </a:lnTo>
                <a:lnTo>
                  <a:pt x="3866" y="931"/>
                </a:lnTo>
                <a:lnTo>
                  <a:pt x="3860" y="930"/>
                </a:lnTo>
                <a:lnTo>
                  <a:pt x="3855" y="928"/>
                </a:lnTo>
                <a:lnTo>
                  <a:pt x="3850" y="926"/>
                </a:lnTo>
                <a:lnTo>
                  <a:pt x="3845" y="924"/>
                </a:lnTo>
                <a:lnTo>
                  <a:pt x="3841" y="921"/>
                </a:lnTo>
                <a:lnTo>
                  <a:pt x="3837" y="917"/>
                </a:lnTo>
                <a:lnTo>
                  <a:pt x="3834" y="914"/>
                </a:lnTo>
                <a:lnTo>
                  <a:pt x="3831" y="909"/>
                </a:lnTo>
                <a:lnTo>
                  <a:pt x="3829" y="905"/>
                </a:lnTo>
                <a:lnTo>
                  <a:pt x="3827" y="900"/>
                </a:lnTo>
                <a:lnTo>
                  <a:pt x="3826" y="894"/>
                </a:lnTo>
                <a:lnTo>
                  <a:pt x="3825" y="888"/>
                </a:lnTo>
                <a:lnTo>
                  <a:pt x="3825" y="882"/>
                </a:lnTo>
                <a:lnTo>
                  <a:pt x="3825" y="790"/>
                </a:lnTo>
                <a:lnTo>
                  <a:pt x="3801" y="790"/>
                </a:lnTo>
                <a:lnTo>
                  <a:pt x="3801" y="753"/>
                </a:lnTo>
                <a:lnTo>
                  <a:pt x="3825" y="753"/>
                </a:lnTo>
                <a:lnTo>
                  <a:pt x="3825" y="711"/>
                </a:lnTo>
                <a:lnTo>
                  <a:pt x="3874" y="711"/>
                </a:lnTo>
                <a:lnTo>
                  <a:pt x="3874" y="753"/>
                </a:lnTo>
                <a:lnTo>
                  <a:pt x="3908" y="753"/>
                </a:lnTo>
                <a:close/>
                <a:moveTo>
                  <a:pt x="3974" y="996"/>
                </a:moveTo>
                <a:lnTo>
                  <a:pt x="3965" y="996"/>
                </a:lnTo>
                <a:lnTo>
                  <a:pt x="3956" y="995"/>
                </a:lnTo>
                <a:lnTo>
                  <a:pt x="3949" y="993"/>
                </a:lnTo>
                <a:lnTo>
                  <a:pt x="3943" y="991"/>
                </a:lnTo>
                <a:lnTo>
                  <a:pt x="3954" y="954"/>
                </a:lnTo>
                <a:lnTo>
                  <a:pt x="3960" y="956"/>
                </a:lnTo>
                <a:lnTo>
                  <a:pt x="3966" y="957"/>
                </a:lnTo>
                <a:lnTo>
                  <a:pt x="3971" y="957"/>
                </a:lnTo>
                <a:lnTo>
                  <a:pt x="3976" y="957"/>
                </a:lnTo>
                <a:lnTo>
                  <a:pt x="3978" y="956"/>
                </a:lnTo>
                <a:lnTo>
                  <a:pt x="3980" y="955"/>
                </a:lnTo>
                <a:lnTo>
                  <a:pt x="3984" y="952"/>
                </a:lnTo>
                <a:lnTo>
                  <a:pt x="3987" y="948"/>
                </a:lnTo>
                <a:lnTo>
                  <a:pt x="3990" y="942"/>
                </a:lnTo>
                <a:lnTo>
                  <a:pt x="3993" y="935"/>
                </a:lnTo>
                <a:lnTo>
                  <a:pt x="3930" y="753"/>
                </a:lnTo>
                <a:lnTo>
                  <a:pt x="3981" y="753"/>
                </a:lnTo>
                <a:lnTo>
                  <a:pt x="4018" y="883"/>
                </a:lnTo>
                <a:lnTo>
                  <a:pt x="4056" y="753"/>
                </a:lnTo>
                <a:lnTo>
                  <a:pt x="4108" y="753"/>
                </a:lnTo>
                <a:lnTo>
                  <a:pt x="4040" y="949"/>
                </a:lnTo>
                <a:lnTo>
                  <a:pt x="4035" y="959"/>
                </a:lnTo>
                <a:lnTo>
                  <a:pt x="4033" y="964"/>
                </a:lnTo>
                <a:lnTo>
                  <a:pt x="4030" y="968"/>
                </a:lnTo>
                <a:lnTo>
                  <a:pt x="4024" y="976"/>
                </a:lnTo>
                <a:lnTo>
                  <a:pt x="4017" y="983"/>
                </a:lnTo>
                <a:lnTo>
                  <a:pt x="4013" y="986"/>
                </a:lnTo>
                <a:lnTo>
                  <a:pt x="4008" y="989"/>
                </a:lnTo>
                <a:lnTo>
                  <a:pt x="4003" y="991"/>
                </a:lnTo>
                <a:lnTo>
                  <a:pt x="3998" y="993"/>
                </a:lnTo>
                <a:lnTo>
                  <a:pt x="3993" y="994"/>
                </a:lnTo>
                <a:lnTo>
                  <a:pt x="3987" y="995"/>
                </a:lnTo>
                <a:lnTo>
                  <a:pt x="3980" y="996"/>
                </a:lnTo>
                <a:lnTo>
                  <a:pt x="3974" y="996"/>
                </a:lnTo>
                <a:close/>
                <a:moveTo>
                  <a:pt x="1623" y="590"/>
                </a:moveTo>
                <a:lnTo>
                  <a:pt x="1569" y="590"/>
                </a:lnTo>
                <a:lnTo>
                  <a:pt x="1651" y="354"/>
                </a:lnTo>
                <a:lnTo>
                  <a:pt x="1715" y="354"/>
                </a:lnTo>
                <a:lnTo>
                  <a:pt x="1797" y="590"/>
                </a:lnTo>
                <a:lnTo>
                  <a:pt x="1743" y="590"/>
                </a:lnTo>
                <a:lnTo>
                  <a:pt x="1726" y="536"/>
                </a:lnTo>
                <a:lnTo>
                  <a:pt x="1641" y="536"/>
                </a:lnTo>
                <a:lnTo>
                  <a:pt x="1623" y="590"/>
                </a:lnTo>
                <a:close/>
                <a:moveTo>
                  <a:pt x="1653" y="497"/>
                </a:moveTo>
                <a:lnTo>
                  <a:pt x="1713" y="497"/>
                </a:lnTo>
                <a:lnTo>
                  <a:pt x="1684" y="408"/>
                </a:lnTo>
                <a:lnTo>
                  <a:pt x="1653" y="497"/>
                </a:lnTo>
                <a:close/>
                <a:moveTo>
                  <a:pt x="1874" y="593"/>
                </a:moveTo>
                <a:lnTo>
                  <a:pt x="1867" y="593"/>
                </a:lnTo>
                <a:lnTo>
                  <a:pt x="1861" y="592"/>
                </a:lnTo>
                <a:lnTo>
                  <a:pt x="1856" y="591"/>
                </a:lnTo>
                <a:lnTo>
                  <a:pt x="1850" y="590"/>
                </a:lnTo>
                <a:lnTo>
                  <a:pt x="1845" y="588"/>
                </a:lnTo>
                <a:lnTo>
                  <a:pt x="1840" y="586"/>
                </a:lnTo>
                <a:lnTo>
                  <a:pt x="1836" y="583"/>
                </a:lnTo>
                <a:lnTo>
                  <a:pt x="1832" y="580"/>
                </a:lnTo>
                <a:lnTo>
                  <a:pt x="1828" y="576"/>
                </a:lnTo>
                <a:lnTo>
                  <a:pt x="1824" y="572"/>
                </a:lnTo>
                <a:lnTo>
                  <a:pt x="1821" y="568"/>
                </a:lnTo>
                <a:lnTo>
                  <a:pt x="1820" y="566"/>
                </a:lnTo>
                <a:lnTo>
                  <a:pt x="1819" y="563"/>
                </a:lnTo>
                <a:lnTo>
                  <a:pt x="1817" y="558"/>
                </a:lnTo>
                <a:lnTo>
                  <a:pt x="1816" y="553"/>
                </a:lnTo>
                <a:lnTo>
                  <a:pt x="1815" y="547"/>
                </a:lnTo>
                <a:lnTo>
                  <a:pt x="1815" y="540"/>
                </a:lnTo>
                <a:lnTo>
                  <a:pt x="1815" y="531"/>
                </a:lnTo>
                <a:lnTo>
                  <a:pt x="1817" y="523"/>
                </a:lnTo>
                <a:lnTo>
                  <a:pt x="1818" y="519"/>
                </a:lnTo>
                <a:lnTo>
                  <a:pt x="1820" y="515"/>
                </a:lnTo>
                <a:lnTo>
                  <a:pt x="1824" y="509"/>
                </a:lnTo>
                <a:lnTo>
                  <a:pt x="1827" y="507"/>
                </a:lnTo>
                <a:lnTo>
                  <a:pt x="1829" y="504"/>
                </a:lnTo>
                <a:lnTo>
                  <a:pt x="1832" y="502"/>
                </a:lnTo>
                <a:lnTo>
                  <a:pt x="1835" y="499"/>
                </a:lnTo>
                <a:lnTo>
                  <a:pt x="1838" y="497"/>
                </a:lnTo>
                <a:lnTo>
                  <a:pt x="1841" y="496"/>
                </a:lnTo>
                <a:lnTo>
                  <a:pt x="1845" y="494"/>
                </a:lnTo>
                <a:lnTo>
                  <a:pt x="1849" y="493"/>
                </a:lnTo>
                <a:lnTo>
                  <a:pt x="1856" y="490"/>
                </a:lnTo>
                <a:lnTo>
                  <a:pt x="1864" y="488"/>
                </a:lnTo>
                <a:lnTo>
                  <a:pt x="1873" y="487"/>
                </a:lnTo>
                <a:lnTo>
                  <a:pt x="1881" y="486"/>
                </a:lnTo>
                <a:lnTo>
                  <a:pt x="1901" y="484"/>
                </a:lnTo>
                <a:lnTo>
                  <a:pt x="1908" y="482"/>
                </a:lnTo>
                <a:lnTo>
                  <a:pt x="1914" y="481"/>
                </a:lnTo>
                <a:lnTo>
                  <a:pt x="1918" y="479"/>
                </a:lnTo>
                <a:lnTo>
                  <a:pt x="1920" y="478"/>
                </a:lnTo>
                <a:lnTo>
                  <a:pt x="1922" y="477"/>
                </a:lnTo>
                <a:lnTo>
                  <a:pt x="1923" y="476"/>
                </a:lnTo>
                <a:lnTo>
                  <a:pt x="1923" y="474"/>
                </a:lnTo>
                <a:lnTo>
                  <a:pt x="1924" y="472"/>
                </a:lnTo>
                <a:lnTo>
                  <a:pt x="1924" y="470"/>
                </a:lnTo>
                <a:lnTo>
                  <a:pt x="1924" y="464"/>
                </a:lnTo>
                <a:lnTo>
                  <a:pt x="1922" y="460"/>
                </a:lnTo>
                <a:lnTo>
                  <a:pt x="1921" y="458"/>
                </a:lnTo>
                <a:lnTo>
                  <a:pt x="1920" y="456"/>
                </a:lnTo>
                <a:lnTo>
                  <a:pt x="1919" y="454"/>
                </a:lnTo>
                <a:lnTo>
                  <a:pt x="1917" y="452"/>
                </a:lnTo>
                <a:lnTo>
                  <a:pt x="1913" y="450"/>
                </a:lnTo>
                <a:lnTo>
                  <a:pt x="1909" y="448"/>
                </a:lnTo>
                <a:lnTo>
                  <a:pt x="1904" y="447"/>
                </a:lnTo>
                <a:lnTo>
                  <a:pt x="1898" y="446"/>
                </a:lnTo>
                <a:lnTo>
                  <a:pt x="1892" y="447"/>
                </a:lnTo>
                <a:lnTo>
                  <a:pt x="1886" y="448"/>
                </a:lnTo>
                <a:lnTo>
                  <a:pt x="1881" y="450"/>
                </a:lnTo>
                <a:lnTo>
                  <a:pt x="1877" y="452"/>
                </a:lnTo>
                <a:lnTo>
                  <a:pt x="1873" y="455"/>
                </a:lnTo>
                <a:lnTo>
                  <a:pt x="1870" y="459"/>
                </a:lnTo>
                <a:lnTo>
                  <a:pt x="1868" y="463"/>
                </a:lnTo>
                <a:lnTo>
                  <a:pt x="1867" y="465"/>
                </a:lnTo>
                <a:lnTo>
                  <a:pt x="1866" y="467"/>
                </a:lnTo>
                <a:lnTo>
                  <a:pt x="1821" y="463"/>
                </a:lnTo>
                <a:lnTo>
                  <a:pt x="1823" y="457"/>
                </a:lnTo>
                <a:lnTo>
                  <a:pt x="1825" y="452"/>
                </a:lnTo>
                <a:lnTo>
                  <a:pt x="1827" y="446"/>
                </a:lnTo>
                <a:lnTo>
                  <a:pt x="1830" y="441"/>
                </a:lnTo>
                <a:lnTo>
                  <a:pt x="1833" y="437"/>
                </a:lnTo>
                <a:lnTo>
                  <a:pt x="1837" y="432"/>
                </a:lnTo>
                <a:lnTo>
                  <a:pt x="1841" y="428"/>
                </a:lnTo>
                <a:lnTo>
                  <a:pt x="1846" y="425"/>
                </a:lnTo>
                <a:lnTo>
                  <a:pt x="1851" y="421"/>
                </a:lnTo>
                <a:lnTo>
                  <a:pt x="1857" y="419"/>
                </a:lnTo>
                <a:lnTo>
                  <a:pt x="1863" y="416"/>
                </a:lnTo>
                <a:lnTo>
                  <a:pt x="1869" y="414"/>
                </a:lnTo>
                <a:lnTo>
                  <a:pt x="1876" y="413"/>
                </a:lnTo>
                <a:lnTo>
                  <a:pt x="1883" y="412"/>
                </a:lnTo>
                <a:lnTo>
                  <a:pt x="1890" y="411"/>
                </a:lnTo>
                <a:lnTo>
                  <a:pt x="1898" y="411"/>
                </a:lnTo>
                <a:lnTo>
                  <a:pt x="1908" y="411"/>
                </a:lnTo>
                <a:lnTo>
                  <a:pt x="1917" y="412"/>
                </a:lnTo>
                <a:lnTo>
                  <a:pt x="1926" y="414"/>
                </a:lnTo>
                <a:lnTo>
                  <a:pt x="1935" y="417"/>
                </a:lnTo>
                <a:lnTo>
                  <a:pt x="1943" y="420"/>
                </a:lnTo>
                <a:lnTo>
                  <a:pt x="1947" y="422"/>
                </a:lnTo>
                <a:lnTo>
                  <a:pt x="1950" y="425"/>
                </a:lnTo>
                <a:lnTo>
                  <a:pt x="1957" y="430"/>
                </a:lnTo>
                <a:lnTo>
                  <a:pt x="1963" y="436"/>
                </a:lnTo>
                <a:lnTo>
                  <a:pt x="1965" y="440"/>
                </a:lnTo>
                <a:lnTo>
                  <a:pt x="1967" y="443"/>
                </a:lnTo>
                <a:lnTo>
                  <a:pt x="1969" y="447"/>
                </a:lnTo>
                <a:lnTo>
                  <a:pt x="1970" y="451"/>
                </a:lnTo>
                <a:lnTo>
                  <a:pt x="1972" y="456"/>
                </a:lnTo>
                <a:lnTo>
                  <a:pt x="1972" y="460"/>
                </a:lnTo>
                <a:lnTo>
                  <a:pt x="1973" y="465"/>
                </a:lnTo>
                <a:lnTo>
                  <a:pt x="1973" y="470"/>
                </a:lnTo>
                <a:lnTo>
                  <a:pt x="1973" y="590"/>
                </a:lnTo>
                <a:lnTo>
                  <a:pt x="1927" y="590"/>
                </a:lnTo>
                <a:lnTo>
                  <a:pt x="1927" y="565"/>
                </a:lnTo>
                <a:lnTo>
                  <a:pt x="1922" y="571"/>
                </a:lnTo>
                <a:lnTo>
                  <a:pt x="1917" y="576"/>
                </a:lnTo>
                <a:lnTo>
                  <a:pt x="1912" y="581"/>
                </a:lnTo>
                <a:lnTo>
                  <a:pt x="1906" y="585"/>
                </a:lnTo>
                <a:lnTo>
                  <a:pt x="1899" y="589"/>
                </a:lnTo>
                <a:lnTo>
                  <a:pt x="1891" y="591"/>
                </a:lnTo>
                <a:lnTo>
                  <a:pt x="1887" y="592"/>
                </a:lnTo>
                <a:lnTo>
                  <a:pt x="1883" y="592"/>
                </a:lnTo>
                <a:lnTo>
                  <a:pt x="1874" y="593"/>
                </a:lnTo>
                <a:close/>
                <a:moveTo>
                  <a:pt x="1888" y="559"/>
                </a:moveTo>
                <a:lnTo>
                  <a:pt x="1895" y="559"/>
                </a:lnTo>
                <a:lnTo>
                  <a:pt x="1902" y="557"/>
                </a:lnTo>
                <a:lnTo>
                  <a:pt x="1905" y="556"/>
                </a:lnTo>
                <a:lnTo>
                  <a:pt x="1908" y="554"/>
                </a:lnTo>
                <a:lnTo>
                  <a:pt x="1914" y="550"/>
                </a:lnTo>
                <a:lnTo>
                  <a:pt x="1916" y="547"/>
                </a:lnTo>
                <a:lnTo>
                  <a:pt x="1919" y="545"/>
                </a:lnTo>
                <a:lnTo>
                  <a:pt x="1922" y="539"/>
                </a:lnTo>
                <a:lnTo>
                  <a:pt x="1924" y="533"/>
                </a:lnTo>
                <a:lnTo>
                  <a:pt x="1924" y="530"/>
                </a:lnTo>
                <a:lnTo>
                  <a:pt x="1924" y="527"/>
                </a:lnTo>
                <a:lnTo>
                  <a:pt x="1924" y="508"/>
                </a:lnTo>
                <a:lnTo>
                  <a:pt x="1921" y="510"/>
                </a:lnTo>
                <a:lnTo>
                  <a:pt x="1915" y="511"/>
                </a:lnTo>
                <a:lnTo>
                  <a:pt x="1903" y="514"/>
                </a:lnTo>
                <a:lnTo>
                  <a:pt x="1890" y="516"/>
                </a:lnTo>
                <a:lnTo>
                  <a:pt x="1884" y="517"/>
                </a:lnTo>
                <a:lnTo>
                  <a:pt x="1879" y="518"/>
                </a:lnTo>
                <a:lnTo>
                  <a:pt x="1874" y="520"/>
                </a:lnTo>
                <a:lnTo>
                  <a:pt x="1870" y="523"/>
                </a:lnTo>
                <a:lnTo>
                  <a:pt x="1866" y="526"/>
                </a:lnTo>
                <a:lnTo>
                  <a:pt x="1864" y="530"/>
                </a:lnTo>
                <a:lnTo>
                  <a:pt x="1863" y="532"/>
                </a:lnTo>
                <a:lnTo>
                  <a:pt x="1862" y="534"/>
                </a:lnTo>
                <a:lnTo>
                  <a:pt x="1862" y="539"/>
                </a:lnTo>
                <a:lnTo>
                  <a:pt x="1862" y="543"/>
                </a:lnTo>
                <a:lnTo>
                  <a:pt x="1863" y="548"/>
                </a:lnTo>
                <a:lnTo>
                  <a:pt x="1865" y="549"/>
                </a:lnTo>
                <a:lnTo>
                  <a:pt x="1866" y="551"/>
                </a:lnTo>
                <a:lnTo>
                  <a:pt x="1869" y="554"/>
                </a:lnTo>
                <a:lnTo>
                  <a:pt x="1873" y="556"/>
                </a:lnTo>
                <a:lnTo>
                  <a:pt x="1875" y="557"/>
                </a:lnTo>
                <a:lnTo>
                  <a:pt x="1877" y="558"/>
                </a:lnTo>
                <a:lnTo>
                  <a:pt x="1882" y="559"/>
                </a:lnTo>
                <a:lnTo>
                  <a:pt x="1888" y="559"/>
                </a:lnTo>
                <a:close/>
                <a:moveTo>
                  <a:pt x="2063" y="590"/>
                </a:moveTo>
                <a:lnTo>
                  <a:pt x="2013" y="590"/>
                </a:lnTo>
                <a:lnTo>
                  <a:pt x="2013" y="354"/>
                </a:lnTo>
                <a:lnTo>
                  <a:pt x="2063" y="354"/>
                </a:lnTo>
                <a:lnTo>
                  <a:pt x="2063" y="590"/>
                </a:lnTo>
                <a:close/>
                <a:moveTo>
                  <a:pt x="2197" y="413"/>
                </a:moveTo>
                <a:lnTo>
                  <a:pt x="2197" y="450"/>
                </a:lnTo>
                <a:lnTo>
                  <a:pt x="2164" y="450"/>
                </a:lnTo>
                <a:lnTo>
                  <a:pt x="2164" y="535"/>
                </a:lnTo>
                <a:lnTo>
                  <a:pt x="2164" y="540"/>
                </a:lnTo>
                <a:lnTo>
                  <a:pt x="2165" y="544"/>
                </a:lnTo>
                <a:lnTo>
                  <a:pt x="2166" y="545"/>
                </a:lnTo>
                <a:lnTo>
                  <a:pt x="2167" y="547"/>
                </a:lnTo>
                <a:lnTo>
                  <a:pt x="2169" y="549"/>
                </a:lnTo>
                <a:lnTo>
                  <a:pt x="2171" y="551"/>
                </a:lnTo>
                <a:lnTo>
                  <a:pt x="2174" y="552"/>
                </a:lnTo>
                <a:lnTo>
                  <a:pt x="2177" y="552"/>
                </a:lnTo>
                <a:lnTo>
                  <a:pt x="2181" y="553"/>
                </a:lnTo>
                <a:lnTo>
                  <a:pt x="2188" y="552"/>
                </a:lnTo>
                <a:lnTo>
                  <a:pt x="2193" y="551"/>
                </a:lnTo>
                <a:lnTo>
                  <a:pt x="2201" y="587"/>
                </a:lnTo>
                <a:lnTo>
                  <a:pt x="2190" y="590"/>
                </a:lnTo>
                <a:lnTo>
                  <a:pt x="2183" y="591"/>
                </a:lnTo>
                <a:lnTo>
                  <a:pt x="2174" y="592"/>
                </a:lnTo>
                <a:lnTo>
                  <a:pt x="2168" y="592"/>
                </a:lnTo>
                <a:lnTo>
                  <a:pt x="2161" y="592"/>
                </a:lnTo>
                <a:lnTo>
                  <a:pt x="2156" y="591"/>
                </a:lnTo>
                <a:lnTo>
                  <a:pt x="2150" y="590"/>
                </a:lnTo>
                <a:lnTo>
                  <a:pt x="2145" y="588"/>
                </a:lnTo>
                <a:lnTo>
                  <a:pt x="2140" y="586"/>
                </a:lnTo>
                <a:lnTo>
                  <a:pt x="2135" y="583"/>
                </a:lnTo>
                <a:lnTo>
                  <a:pt x="2131" y="581"/>
                </a:lnTo>
                <a:lnTo>
                  <a:pt x="2127" y="577"/>
                </a:lnTo>
                <a:lnTo>
                  <a:pt x="2124" y="573"/>
                </a:lnTo>
                <a:lnTo>
                  <a:pt x="2121" y="569"/>
                </a:lnTo>
                <a:lnTo>
                  <a:pt x="2119" y="564"/>
                </a:lnTo>
                <a:lnTo>
                  <a:pt x="2117" y="559"/>
                </a:lnTo>
                <a:lnTo>
                  <a:pt x="2116" y="554"/>
                </a:lnTo>
                <a:lnTo>
                  <a:pt x="2115" y="548"/>
                </a:lnTo>
                <a:lnTo>
                  <a:pt x="2115" y="542"/>
                </a:lnTo>
                <a:lnTo>
                  <a:pt x="2115" y="450"/>
                </a:lnTo>
                <a:lnTo>
                  <a:pt x="2091" y="450"/>
                </a:lnTo>
                <a:lnTo>
                  <a:pt x="2091" y="413"/>
                </a:lnTo>
                <a:lnTo>
                  <a:pt x="2115" y="413"/>
                </a:lnTo>
                <a:lnTo>
                  <a:pt x="2115" y="371"/>
                </a:lnTo>
                <a:lnTo>
                  <a:pt x="2164" y="371"/>
                </a:lnTo>
                <a:lnTo>
                  <a:pt x="2164" y="413"/>
                </a:lnTo>
                <a:lnTo>
                  <a:pt x="2197" y="413"/>
                </a:lnTo>
                <a:close/>
                <a:moveTo>
                  <a:pt x="2304" y="593"/>
                </a:moveTo>
                <a:lnTo>
                  <a:pt x="2291" y="592"/>
                </a:lnTo>
                <a:lnTo>
                  <a:pt x="2285" y="591"/>
                </a:lnTo>
                <a:lnTo>
                  <a:pt x="2279" y="590"/>
                </a:lnTo>
                <a:lnTo>
                  <a:pt x="2268" y="587"/>
                </a:lnTo>
                <a:lnTo>
                  <a:pt x="2263" y="584"/>
                </a:lnTo>
                <a:lnTo>
                  <a:pt x="2258" y="582"/>
                </a:lnTo>
                <a:lnTo>
                  <a:pt x="2249" y="575"/>
                </a:lnTo>
                <a:lnTo>
                  <a:pt x="2245" y="572"/>
                </a:lnTo>
                <a:lnTo>
                  <a:pt x="2241" y="568"/>
                </a:lnTo>
                <a:lnTo>
                  <a:pt x="2234" y="559"/>
                </a:lnTo>
                <a:lnTo>
                  <a:pt x="2231" y="555"/>
                </a:lnTo>
                <a:lnTo>
                  <a:pt x="2228" y="550"/>
                </a:lnTo>
                <a:lnTo>
                  <a:pt x="2223" y="539"/>
                </a:lnTo>
                <a:lnTo>
                  <a:pt x="2221" y="533"/>
                </a:lnTo>
                <a:lnTo>
                  <a:pt x="2220" y="527"/>
                </a:lnTo>
                <a:lnTo>
                  <a:pt x="2219" y="521"/>
                </a:lnTo>
                <a:lnTo>
                  <a:pt x="2218" y="515"/>
                </a:lnTo>
                <a:lnTo>
                  <a:pt x="2218" y="509"/>
                </a:lnTo>
                <a:lnTo>
                  <a:pt x="2217" y="502"/>
                </a:lnTo>
                <a:lnTo>
                  <a:pt x="2218" y="495"/>
                </a:lnTo>
                <a:lnTo>
                  <a:pt x="2218" y="489"/>
                </a:lnTo>
                <a:lnTo>
                  <a:pt x="2219" y="482"/>
                </a:lnTo>
                <a:lnTo>
                  <a:pt x="2220" y="476"/>
                </a:lnTo>
                <a:lnTo>
                  <a:pt x="2223" y="465"/>
                </a:lnTo>
                <a:lnTo>
                  <a:pt x="2225" y="459"/>
                </a:lnTo>
                <a:lnTo>
                  <a:pt x="2228" y="454"/>
                </a:lnTo>
                <a:lnTo>
                  <a:pt x="2234" y="444"/>
                </a:lnTo>
                <a:lnTo>
                  <a:pt x="2237" y="440"/>
                </a:lnTo>
                <a:lnTo>
                  <a:pt x="2241" y="436"/>
                </a:lnTo>
                <a:lnTo>
                  <a:pt x="2245" y="432"/>
                </a:lnTo>
                <a:lnTo>
                  <a:pt x="2249" y="428"/>
                </a:lnTo>
                <a:lnTo>
                  <a:pt x="2253" y="425"/>
                </a:lnTo>
                <a:lnTo>
                  <a:pt x="2258" y="422"/>
                </a:lnTo>
                <a:lnTo>
                  <a:pt x="2263" y="419"/>
                </a:lnTo>
                <a:lnTo>
                  <a:pt x="2268" y="417"/>
                </a:lnTo>
                <a:lnTo>
                  <a:pt x="2274" y="415"/>
                </a:lnTo>
                <a:lnTo>
                  <a:pt x="2279" y="413"/>
                </a:lnTo>
                <a:lnTo>
                  <a:pt x="2285" y="412"/>
                </a:lnTo>
                <a:lnTo>
                  <a:pt x="2291" y="411"/>
                </a:lnTo>
                <a:lnTo>
                  <a:pt x="2304" y="411"/>
                </a:lnTo>
                <a:lnTo>
                  <a:pt x="2317" y="411"/>
                </a:lnTo>
                <a:lnTo>
                  <a:pt x="2323" y="412"/>
                </a:lnTo>
                <a:lnTo>
                  <a:pt x="2329" y="413"/>
                </a:lnTo>
                <a:lnTo>
                  <a:pt x="2340" y="417"/>
                </a:lnTo>
                <a:lnTo>
                  <a:pt x="2346" y="419"/>
                </a:lnTo>
                <a:lnTo>
                  <a:pt x="2351" y="422"/>
                </a:lnTo>
                <a:lnTo>
                  <a:pt x="2360" y="428"/>
                </a:lnTo>
                <a:lnTo>
                  <a:pt x="2364" y="432"/>
                </a:lnTo>
                <a:lnTo>
                  <a:pt x="2368" y="436"/>
                </a:lnTo>
                <a:lnTo>
                  <a:pt x="2375" y="444"/>
                </a:lnTo>
                <a:lnTo>
                  <a:pt x="2378" y="449"/>
                </a:lnTo>
                <a:lnTo>
                  <a:pt x="2381" y="454"/>
                </a:lnTo>
                <a:lnTo>
                  <a:pt x="2385" y="465"/>
                </a:lnTo>
                <a:lnTo>
                  <a:pt x="2387" y="470"/>
                </a:lnTo>
                <a:lnTo>
                  <a:pt x="2389" y="476"/>
                </a:lnTo>
                <a:lnTo>
                  <a:pt x="2390" y="482"/>
                </a:lnTo>
                <a:lnTo>
                  <a:pt x="2391" y="489"/>
                </a:lnTo>
                <a:lnTo>
                  <a:pt x="2391" y="495"/>
                </a:lnTo>
                <a:lnTo>
                  <a:pt x="2391" y="502"/>
                </a:lnTo>
                <a:lnTo>
                  <a:pt x="2391" y="509"/>
                </a:lnTo>
                <a:lnTo>
                  <a:pt x="2391" y="515"/>
                </a:lnTo>
                <a:lnTo>
                  <a:pt x="2390" y="521"/>
                </a:lnTo>
                <a:lnTo>
                  <a:pt x="2389" y="527"/>
                </a:lnTo>
                <a:lnTo>
                  <a:pt x="2385" y="539"/>
                </a:lnTo>
                <a:lnTo>
                  <a:pt x="2383" y="544"/>
                </a:lnTo>
                <a:lnTo>
                  <a:pt x="2381" y="550"/>
                </a:lnTo>
                <a:lnTo>
                  <a:pt x="2375" y="559"/>
                </a:lnTo>
                <a:lnTo>
                  <a:pt x="2372" y="564"/>
                </a:lnTo>
                <a:lnTo>
                  <a:pt x="2368" y="568"/>
                </a:lnTo>
                <a:lnTo>
                  <a:pt x="2364" y="572"/>
                </a:lnTo>
                <a:lnTo>
                  <a:pt x="2360" y="575"/>
                </a:lnTo>
                <a:lnTo>
                  <a:pt x="2355" y="579"/>
                </a:lnTo>
                <a:lnTo>
                  <a:pt x="2351" y="582"/>
                </a:lnTo>
                <a:lnTo>
                  <a:pt x="2346" y="584"/>
                </a:lnTo>
                <a:lnTo>
                  <a:pt x="2340" y="587"/>
                </a:lnTo>
                <a:lnTo>
                  <a:pt x="2335" y="589"/>
                </a:lnTo>
                <a:lnTo>
                  <a:pt x="2329" y="590"/>
                </a:lnTo>
                <a:lnTo>
                  <a:pt x="2323" y="591"/>
                </a:lnTo>
                <a:lnTo>
                  <a:pt x="2317" y="592"/>
                </a:lnTo>
                <a:lnTo>
                  <a:pt x="2304" y="593"/>
                </a:lnTo>
                <a:close/>
                <a:moveTo>
                  <a:pt x="2305" y="555"/>
                </a:moveTo>
                <a:lnTo>
                  <a:pt x="2309" y="555"/>
                </a:lnTo>
                <a:lnTo>
                  <a:pt x="2313" y="554"/>
                </a:lnTo>
                <a:lnTo>
                  <a:pt x="2317" y="553"/>
                </a:lnTo>
                <a:lnTo>
                  <a:pt x="2321" y="551"/>
                </a:lnTo>
                <a:lnTo>
                  <a:pt x="2324" y="549"/>
                </a:lnTo>
                <a:lnTo>
                  <a:pt x="2327" y="547"/>
                </a:lnTo>
                <a:lnTo>
                  <a:pt x="2330" y="544"/>
                </a:lnTo>
                <a:lnTo>
                  <a:pt x="2332" y="540"/>
                </a:lnTo>
                <a:lnTo>
                  <a:pt x="2334" y="536"/>
                </a:lnTo>
                <a:lnTo>
                  <a:pt x="2336" y="532"/>
                </a:lnTo>
                <a:lnTo>
                  <a:pt x="2338" y="527"/>
                </a:lnTo>
                <a:lnTo>
                  <a:pt x="2339" y="523"/>
                </a:lnTo>
                <a:lnTo>
                  <a:pt x="2341" y="513"/>
                </a:lnTo>
                <a:lnTo>
                  <a:pt x="2341" y="507"/>
                </a:lnTo>
                <a:lnTo>
                  <a:pt x="2342" y="502"/>
                </a:lnTo>
                <a:lnTo>
                  <a:pt x="2341" y="491"/>
                </a:lnTo>
                <a:lnTo>
                  <a:pt x="2339" y="480"/>
                </a:lnTo>
                <a:lnTo>
                  <a:pt x="2338" y="476"/>
                </a:lnTo>
                <a:lnTo>
                  <a:pt x="2336" y="471"/>
                </a:lnTo>
                <a:lnTo>
                  <a:pt x="2332" y="463"/>
                </a:lnTo>
                <a:lnTo>
                  <a:pt x="2330" y="460"/>
                </a:lnTo>
                <a:lnTo>
                  <a:pt x="2327" y="457"/>
                </a:lnTo>
                <a:lnTo>
                  <a:pt x="2324" y="454"/>
                </a:lnTo>
                <a:lnTo>
                  <a:pt x="2321" y="452"/>
                </a:lnTo>
                <a:lnTo>
                  <a:pt x="2317" y="450"/>
                </a:lnTo>
                <a:lnTo>
                  <a:pt x="2313" y="449"/>
                </a:lnTo>
                <a:lnTo>
                  <a:pt x="2309" y="448"/>
                </a:lnTo>
                <a:lnTo>
                  <a:pt x="2305" y="448"/>
                </a:lnTo>
                <a:lnTo>
                  <a:pt x="2300" y="448"/>
                </a:lnTo>
                <a:lnTo>
                  <a:pt x="2296" y="449"/>
                </a:lnTo>
                <a:lnTo>
                  <a:pt x="2292" y="450"/>
                </a:lnTo>
                <a:lnTo>
                  <a:pt x="2288" y="452"/>
                </a:lnTo>
                <a:lnTo>
                  <a:pt x="2285" y="454"/>
                </a:lnTo>
                <a:lnTo>
                  <a:pt x="2282" y="457"/>
                </a:lnTo>
                <a:lnTo>
                  <a:pt x="2279" y="460"/>
                </a:lnTo>
                <a:lnTo>
                  <a:pt x="2277" y="463"/>
                </a:lnTo>
                <a:lnTo>
                  <a:pt x="2272" y="471"/>
                </a:lnTo>
                <a:lnTo>
                  <a:pt x="2271" y="476"/>
                </a:lnTo>
                <a:lnTo>
                  <a:pt x="2270" y="480"/>
                </a:lnTo>
                <a:lnTo>
                  <a:pt x="2269" y="485"/>
                </a:lnTo>
                <a:lnTo>
                  <a:pt x="2268" y="491"/>
                </a:lnTo>
                <a:lnTo>
                  <a:pt x="2267" y="496"/>
                </a:lnTo>
                <a:lnTo>
                  <a:pt x="2267" y="502"/>
                </a:lnTo>
                <a:lnTo>
                  <a:pt x="2268" y="513"/>
                </a:lnTo>
                <a:lnTo>
                  <a:pt x="2270" y="523"/>
                </a:lnTo>
                <a:lnTo>
                  <a:pt x="2271" y="527"/>
                </a:lnTo>
                <a:lnTo>
                  <a:pt x="2272" y="532"/>
                </a:lnTo>
                <a:lnTo>
                  <a:pt x="2274" y="536"/>
                </a:lnTo>
                <a:lnTo>
                  <a:pt x="2277" y="540"/>
                </a:lnTo>
                <a:lnTo>
                  <a:pt x="2279" y="544"/>
                </a:lnTo>
                <a:lnTo>
                  <a:pt x="2282" y="547"/>
                </a:lnTo>
                <a:lnTo>
                  <a:pt x="2285" y="549"/>
                </a:lnTo>
                <a:lnTo>
                  <a:pt x="2288" y="551"/>
                </a:lnTo>
                <a:lnTo>
                  <a:pt x="2292" y="553"/>
                </a:lnTo>
                <a:lnTo>
                  <a:pt x="2296" y="554"/>
                </a:lnTo>
                <a:lnTo>
                  <a:pt x="2300" y="555"/>
                </a:lnTo>
                <a:lnTo>
                  <a:pt x="2305" y="555"/>
                </a:lnTo>
                <a:close/>
                <a:moveTo>
                  <a:pt x="2539" y="512"/>
                </a:moveTo>
                <a:lnTo>
                  <a:pt x="2430" y="512"/>
                </a:lnTo>
                <a:lnTo>
                  <a:pt x="2430" y="473"/>
                </a:lnTo>
                <a:lnTo>
                  <a:pt x="2539" y="473"/>
                </a:lnTo>
                <a:lnTo>
                  <a:pt x="2539" y="512"/>
                </a:lnTo>
                <a:close/>
                <a:moveTo>
                  <a:pt x="2695" y="514"/>
                </a:moveTo>
                <a:lnTo>
                  <a:pt x="2695" y="413"/>
                </a:lnTo>
                <a:lnTo>
                  <a:pt x="2744" y="413"/>
                </a:lnTo>
                <a:lnTo>
                  <a:pt x="2744" y="590"/>
                </a:lnTo>
                <a:lnTo>
                  <a:pt x="2697" y="590"/>
                </a:lnTo>
                <a:lnTo>
                  <a:pt x="2697" y="558"/>
                </a:lnTo>
                <a:lnTo>
                  <a:pt x="2693" y="565"/>
                </a:lnTo>
                <a:lnTo>
                  <a:pt x="2688" y="572"/>
                </a:lnTo>
                <a:lnTo>
                  <a:pt x="2682" y="577"/>
                </a:lnTo>
                <a:lnTo>
                  <a:pt x="2675" y="583"/>
                </a:lnTo>
                <a:lnTo>
                  <a:pt x="2672" y="585"/>
                </a:lnTo>
                <a:lnTo>
                  <a:pt x="2668" y="587"/>
                </a:lnTo>
                <a:lnTo>
                  <a:pt x="2666" y="588"/>
                </a:lnTo>
                <a:lnTo>
                  <a:pt x="2664" y="588"/>
                </a:lnTo>
                <a:lnTo>
                  <a:pt x="2660" y="590"/>
                </a:lnTo>
                <a:lnTo>
                  <a:pt x="2651" y="591"/>
                </a:lnTo>
                <a:lnTo>
                  <a:pt x="2647" y="592"/>
                </a:lnTo>
                <a:lnTo>
                  <a:pt x="2642" y="592"/>
                </a:lnTo>
                <a:lnTo>
                  <a:pt x="2635" y="592"/>
                </a:lnTo>
                <a:lnTo>
                  <a:pt x="2629" y="591"/>
                </a:lnTo>
                <a:lnTo>
                  <a:pt x="2623" y="589"/>
                </a:lnTo>
                <a:lnTo>
                  <a:pt x="2618" y="588"/>
                </a:lnTo>
                <a:lnTo>
                  <a:pt x="2612" y="585"/>
                </a:lnTo>
                <a:lnTo>
                  <a:pt x="2607" y="582"/>
                </a:lnTo>
                <a:lnTo>
                  <a:pt x="2603" y="578"/>
                </a:lnTo>
                <a:lnTo>
                  <a:pt x="2598" y="574"/>
                </a:lnTo>
                <a:lnTo>
                  <a:pt x="2596" y="572"/>
                </a:lnTo>
                <a:lnTo>
                  <a:pt x="2595" y="570"/>
                </a:lnTo>
                <a:lnTo>
                  <a:pt x="2591" y="564"/>
                </a:lnTo>
                <a:lnTo>
                  <a:pt x="2588" y="559"/>
                </a:lnTo>
                <a:lnTo>
                  <a:pt x="2587" y="556"/>
                </a:lnTo>
                <a:lnTo>
                  <a:pt x="2586" y="553"/>
                </a:lnTo>
                <a:lnTo>
                  <a:pt x="2584" y="547"/>
                </a:lnTo>
                <a:lnTo>
                  <a:pt x="2583" y="540"/>
                </a:lnTo>
                <a:lnTo>
                  <a:pt x="2582" y="533"/>
                </a:lnTo>
                <a:lnTo>
                  <a:pt x="2582" y="525"/>
                </a:lnTo>
                <a:lnTo>
                  <a:pt x="2582" y="413"/>
                </a:lnTo>
                <a:lnTo>
                  <a:pt x="2631" y="413"/>
                </a:lnTo>
                <a:lnTo>
                  <a:pt x="2631" y="517"/>
                </a:lnTo>
                <a:lnTo>
                  <a:pt x="2631" y="524"/>
                </a:lnTo>
                <a:lnTo>
                  <a:pt x="2633" y="531"/>
                </a:lnTo>
                <a:lnTo>
                  <a:pt x="2636" y="536"/>
                </a:lnTo>
                <a:lnTo>
                  <a:pt x="2637" y="539"/>
                </a:lnTo>
                <a:lnTo>
                  <a:pt x="2639" y="541"/>
                </a:lnTo>
                <a:lnTo>
                  <a:pt x="2644" y="545"/>
                </a:lnTo>
                <a:lnTo>
                  <a:pt x="2646" y="547"/>
                </a:lnTo>
                <a:lnTo>
                  <a:pt x="2649" y="548"/>
                </a:lnTo>
                <a:lnTo>
                  <a:pt x="2655" y="550"/>
                </a:lnTo>
                <a:lnTo>
                  <a:pt x="2658" y="550"/>
                </a:lnTo>
                <a:lnTo>
                  <a:pt x="2661" y="551"/>
                </a:lnTo>
                <a:lnTo>
                  <a:pt x="2668" y="550"/>
                </a:lnTo>
                <a:lnTo>
                  <a:pt x="2674" y="548"/>
                </a:lnTo>
                <a:lnTo>
                  <a:pt x="2680" y="545"/>
                </a:lnTo>
                <a:lnTo>
                  <a:pt x="2685" y="541"/>
                </a:lnTo>
                <a:lnTo>
                  <a:pt x="2687" y="539"/>
                </a:lnTo>
                <a:lnTo>
                  <a:pt x="2689" y="536"/>
                </a:lnTo>
                <a:lnTo>
                  <a:pt x="2693" y="530"/>
                </a:lnTo>
                <a:lnTo>
                  <a:pt x="2695" y="523"/>
                </a:lnTo>
                <a:lnTo>
                  <a:pt x="2695" y="519"/>
                </a:lnTo>
                <a:lnTo>
                  <a:pt x="2695" y="514"/>
                </a:lnTo>
                <a:close/>
                <a:moveTo>
                  <a:pt x="2834" y="487"/>
                </a:moveTo>
                <a:lnTo>
                  <a:pt x="2834" y="590"/>
                </a:lnTo>
                <a:lnTo>
                  <a:pt x="2785" y="590"/>
                </a:lnTo>
                <a:lnTo>
                  <a:pt x="2785" y="413"/>
                </a:lnTo>
                <a:lnTo>
                  <a:pt x="2832" y="413"/>
                </a:lnTo>
                <a:lnTo>
                  <a:pt x="2832" y="444"/>
                </a:lnTo>
                <a:lnTo>
                  <a:pt x="2837" y="437"/>
                </a:lnTo>
                <a:lnTo>
                  <a:pt x="2842" y="430"/>
                </a:lnTo>
                <a:lnTo>
                  <a:pt x="2847" y="425"/>
                </a:lnTo>
                <a:lnTo>
                  <a:pt x="2854" y="420"/>
                </a:lnTo>
                <a:lnTo>
                  <a:pt x="2861" y="416"/>
                </a:lnTo>
                <a:lnTo>
                  <a:pt x="2865" y="414"/>
                </a:lnTo>
                <a:lnTo>
                  <a:pt x="2869" y="413"/>
                </a:lnTo>
                <a:lnTo>
                  <a:pt x="2878" y="411"/>
                </a:lnTo>
                <a:lnTo>
                  <a:pt x="2882" y="411"/>
                </a:lnTo>
                <a:lnTo>
                  <a:pt x="2887" y="411"/>
                </a:lnTo>
                <a:lnTo>
                  <a:pt x="2894" y="411"/>
                </a:lnTo>
                <a:lnTo>
                  <a:pt x="2900" y="412"/>
                </a:lnTo>
                <a:lnTo>
                  <a:pt x="2906" y="413"/>
                </a:lnTo>
                <a:lnTo>
                  <a:pt x="2912" y="415"/>
                </a:lnTo>
                <a:lnTo>
                  <a:pt x="2917" y="418"/>
                </a:lnTo>
                <a:lnTo>
                  <a:pt x="2922" y="421"/>
                </a:lnTo>
                <a:lnTo>
                  <a:pt x="2927" y="424"/>
                </a:lnTo>
                <a:lnTo>
                  <a:pt x="2932" y="428"/>
                </a:lnTo>
                <a:lnTo>
                  <a:pt x="2935" y="433"/>
                </a:lnTo>
                <a:lnTo>
                  <a:pt x="2939" y="438"/>
                </a:lnTo>
                <a:lnTo>
                  <a:pt x="2942" y="444"/>
                </a:lnTo>
                <a:lnTo>
                  <a:pt x="2943" y="446"/>
                </a:lnTo>
                <a:lnTo>
                  <a:pt x="2944" y="449"/>
                </a:lnTo>
                <a:lnTo>
                  <a:pt x="2946" y="456"/>
                </a:lnTo>
                <a:lnTo>
                  <a:pt x="2947" y="462"/>
                </a:lnTo>
                <a:lnTo>
                  <a:pt x="2948" y="470"/>
                </a:lnTo>
                <a:lnTo>
                  <a:pt x="2948" y="477"/>
                </a:lnTo>
                <a:lnTo>
                  <a:pt x="2948" y="590"/>
                </a:lnTo>
                <a:lnTo>
                  <a:pt x="2899" y="590"/>
                </a:lnTo>
                <a:lnTo>
                  <a:pt x="2899" y="486"/>
                </a:lnTo>
                <a:lnTo>
                  <a:pt x="2899" y="478"/>
                </a:lnTo>
                <a:lnTo>
                  <a:pt x="2898" y="475"/>
                </a:lnTo>
                <a:lnTo>
                  <a:pt x="2897" y="471"/>
                </a:lnTo>
                <a:lnTo>
                  <a:pt x="2895" y="466"/>
                </a:lnTo>
                <a:lnTo>
                  <a:pt x="2893" y="463"/>
                </a:lnTo>
                <a:lnTo>
                  <a:pt x="2891" y="461"/>
                </a:lnTo>
                <a:lnTo>
                  <a:pt x="2886" y="457"/>
                </a:lnTo>
                <a:lnTo>
                  <a:pt x="2884" y="455"/>
                </a:lnTo>
                <a:lnTo>
                  <a:pt x="2881" y="454"/>
                </a:lnTo>
                <a:lnTo>
                  <a:pt x="2875" y="452"/>
                </a:lnTo>
                <a:lnTo>
                  <a:pt x="2871" y="451"/>
                </a:lnTo>
                <a:lnTo>
                  <a:pt x="2868" y="451"/>
                </a:lnTo>
                <a:lnTo>
                  <a:pt x="2861" y="452"/>
                </a:lnTo>
                <a:lnTo>
                  <a:pt x="2854" y="454"/>
                </a:lnTo>
                <a:lnTo>
                  <a:pt x="2851" y="455"/>
                </a:lnTo>
                <a:lnTo>
                  <a:pt x="2849" y="457"/>
                </a:lnTo>
                <a:lnTo>
                  <a:pt x="2846" y="459"/>
                </a:lnTo>
                <a:lnTo>
                  <a:pt x="2844" y="461"/>
                </a:lnTo>
                <a:lnTo>
                  <a:pt x="2842" y="463"/>
                </a:lnTo>
                <a:lnTo>
                  <a:pt x="2840" y="466"/>
                </a:lnTo>
                <a:lnTo>
                  <a:pt x="2838" y="469"/>
                </a:lnTo>
                <a:lnTo>
                  <a:pt x="2837" y="472"/>
                </a:lnTo>
                <a:lnTo>
                  <a:pt x="2835" y="479"/>
                </a:lnTo>
                <a:lnTo>
                  <a:pt x="2834" y="483"/>
                </a:lnTo>
                <a:lnTo>
                  <a:pt x="2834" y="487"/>
                </a:lnTo>
                <a:close/>
                <a:moveTo>
                  <a:pt x="3014" y="390"/>
                </a:moveTo>
                <a:lnTo>
                  <a:pt x="3008" y="390"/>
                </a:lnTo>
                <a:lnTo>
                  <a:pt x="3004" y="388"/>
                </a:lnTo>
                <a:lnTo>
                  <a:pt x="2999" y="386"/>
                </a:lnTo>
                <a:lnTo>
                  <a:pt x="2995" y="383"/>
                </a:lnTo>
                <a:lnTo>
                  <a:pt x="2992" y="379"/>
                </a:lnTo>
                <a:lnTo>
                  <a:pt x="2989" y="375"/>
                </a:lnTo>
                <a:lnTo>
                  <a:pt x="2988" y="370"/>
                </a:lnTo>
                <a:lnTo>
                  <a:pt x="2987" y="365"/>
                </a:lnTo>
                <a:lnTo>
                  <a:pt x="2988" y="360"/>
                </a:lnTo>
                <a:lnTo>
                  <a:pt x="2989" y="356"/>
                </a:lnTo>
                <a:lnTo>
                  <a:pt x="2992" y="352"/>
                </a:lnTo>
                <a:lnTo>
                  <a:pt x="2995" y="348"/>
                </a:lnTo>
                <a:lnTo>
                  <a:pt x="2999" y="345"/>
                </a:lnTo>
                <a:lnTo>
                  <a:pt x="3004" y="342"/>
                </a:lnTo>
                <a:lnTo>
                  <a:pt x="3008" y="341"/>
                </a:lnTo>
                <a:lnTo>
                  <a:pt x="3014" y="341"/>
                </a:lnTo>
                <a:lnTo>
                  <a:pt x="3019" y="341"/>
                </a:lnTo>
                <a:lnTo>
                  <a:pt x="3024" y="342"/>
                </a:lnTo>
                <a:lnTo>
                  <a:pt x="3028" y="345"/>
                </a:lnTo>
                <a:lnTo>
                  <a:pt x="3032" y="348"/>
                </a:lnTo>
                <a:lnTo>
                  <a:pt x="3036" y="352"/>
                </a:lnTo>
                <a:lnTo>
                  <a:pt x="3038" y="356"/>
                </a:lnTo>
                <a:lnTo>
                  <a:pt x="3040" y="360"/>
                </a:lnTo>
                <a:lnTo>
                  <a:pt x="3040" y="365"/>
                </a:lnTo>
                <a:lnTo>
                  <a:pt x="3040" y="370"/>
                </a:lnTo>
                <a:lnTo>
                  <a:pt x="3038" y="375"/>
                </a:lnTo>
                <a:lnTo>
                  <a:pt x="3036" y="379"/>
                </a:lnTo>
                <a:lnTo>
                  <a:pt x="3032" y="383"/>
                </a:lnTo>
                <a:lnTo>
                  <a:pt x="3028" y="386"/>
                </a:lnTo>
                <a:lnTo>
                  <a:pt x="3024" y="388"/>
                </a:lnTo>
                <a:lnTo>
                  <a:pt x="3019" y="390"/>
                </a:lnTo>
                <a:lnTo>
                  <a:pt x="3014" y="390"/>
                </a:lnTo>
                <a:close/>
                <a:moveTo>
                  <a:pt x="2989" y="413"/>
                </a:moveTo>
                <a:lnTo>
                  <a:pt x="3038" y="413"/>
                </a:lnTo>
                <a:lnTo>
                  <a:pt x="3038" y="590"/>
                </a:lnTo>
                <a:lnTo>
                  <a:pt x="2989" y="590"/>
                </a:lnTo>
                <a:lnTo>
                  <a:pt x="2989" y="413"/>
                </a:lnTo>
                <a:close/>
                <a:moveTo>
                  <a:pt x="3242" y="413"/>
                </a:moveTo>
                <a:lnTo>
                  <a:pt x="3180" y="590"/>
                </a:lnTo>
                <a:lnTo>
                  <a:pt x="3125" y="590"/>
                </a:lnTo>
                <a:lnTo>
                  <a:pt x="3063" y="413"/>
                </a:lnTo>
                <a:lnTo>
                  <a:pt x="3115" y="413"/>
                </a:lnTo>
                <a:lnTo>
                  <a:pt x="3151" y="539"/>
                </a:lnTo>
                <a:lnTo>
                  <a:pt x="3190" y="413"/>
                </a:lnTo>
                <a:lnTo>
                  <a:pt x="3242" y="413"/>
                </a:lnTo>
                <a:close/>
                <a:moveTo>
                  <a:pt x="3340" y="593"/>
                </a:moveTo>
                <a:lnTo>
                  <a:pt x="3333" y="593"/>
                </a:lnTo>
                <a:lnTo>
                  <a:pt x="3327" y="592"/>
                </a:lnTo>
                <a:lnTo>
                  <a:pt x="3315" y="590"/>
                </a:lnTo>
                <a:lnTo>
                  <a:pt x="3309" y="589"/>
                </a:lnTo>
                <a:lnTo>
                  <a:pt x="3303" y="587"/>
                </a:lnTo>
                <a:lnTo>
                  <a:pt x="3293" y="582"/>
                </a:lnTo>
                <a:lnTo>
                  <a:pt x="3288" y="579"/>
                </a:lnTo>
                <a:lnTo>
                  <a:pt x="3284" y="576"/>
                </a:lnTo>
                <a:lnTo>
                  <a:pt x="3279" y="572"/>
                </a:lnTo>
                <a:lnTo>
                  <a:pt x="3276" y="569"/>
                </a:lnTo>
                <a:lnTo>
                  <a:pt x="3269" y="560"/>
                </a:lnTo>
                <a:lnTo>
                  <a:pt x="3266" y="555"/>
                </a:lnTo>
                <a:lnTo>
                  <a:pt x="3263" y="550"/>
                </a:lnTo>
                <a:lnTo>
                  <a:pt x="3258" y="540"/>
                </a:lnTo>
                <a:lnTo>
                  <a:pt x="3256" y="534"/>
                </a:lnTo>
                <a:lnTo>
                  <a:pt x="3255" y="528"/>
                </a:lnTo>
                <a:lnTo>
                  <a:pt x="3254" y="522"/>
                </a:lnTo>
                <a:lnTo>
                  <a:pt x="3253" y="516"/>
                </a:lnTo>
                <a:lnTo>
                  <a:pt x="3252" y="509"/>
                </a:lnTo>
                <a:lnTo>
                  <a:pt x="3252" y="502"/>
                </a:lnTo>
                <a:lnTo>
                  <a:pt x="3252" y="495"/>
                </a:lnTo>
                <a:lnTo>
                  <a:pt x="3253" y="489"/>
                </a:lnTo>
                <a:lnTo>
                  <a:pt x="3254" y="483"/>
                </a:lnTo>
                <a:lnTo>
                  <a:pt x="3255" y="477"/>
                </a:lnTo>
                <a:lnTo>
                  <a:pt x="3258" y="465"/>
                </a:lnTo>
                <a:lnTo>
                  <a:pt x="3260" y="459"/>
                </a:lnTo>
                <a:lnTo>
                  <a:pt x="3263" y="454"/>
                </a:lnTo>
                <a:lnTo>
                  <a:pt x="3269" y="445"/>
                </a:lnTo>
                <a:lnTo>
                  <a:pt x="3272" y="440"/>
                </a:lnTo>
                <a:lnTo>
                  <a:pt x="3275" y="436"/>
                </a:lnTo>
                <a:lnTo>
                  <a:pt x="3279" y="432"/>
                </a:lnTo>
                <a:lnTo>
                  <a:pt x="3283" y="428"/>
                </a:lnTo>
                <a:lnTo>
                  <a:pt x="3293" y="422"/>
                </a:lnTo>
                <a:lnTo>
                  <a:pt x="3297" y="419"/>
                </a:lnTo>
                <a:lnTo>
                  <a:pt x="3303" y="417"/>
                </a:lnTo>
                <a:lnTo>
                  <a:pt x="3308" y="415"/>
                </a:lnTo>
                <a:lnTo>
                  <a:pt x="3314" y="413"/>
                </a:lnTo>
                <a:lnTo>
                  <a:pt x="3319" y="412"/>
                </a:lnTo>
                <a:lnTo>
                  <a:pt x="3325" y="411"/>
                </a:lnTo>
                <a:lnTo>
                  <a:pt x="3338" y="411"/>
                </a:lnTo>
                <a:lnTo>
                  <a:pt x="3349" y="411"/>
                </a:lnTo>
                <a:lnTo>
                  <a:pt x="3360" y="413"/>
                </a:lnTo>
                <a:lnTo>
                  <a:pt x="3365" y="414"/>
                </a:lnTo>
                <a:lnTo>
                  <a:pt x="3370" y="416"/>
                </a:lnTo>
                <a:lnTo>
                  <a:pt x="3380" y="421"/>
                </a:lnTo>
                <a:lnTo>
                  <a:pt x="3389" y="426"/>
                </a:lnTo>
                <a:lnTo>
                  <a:pt x="3393" y="429"/>
                </a:lnTo>
                <a:lnTo>
                  <a:pt x="3397" y="433"/>
                </a:lnTo>
                <a:lnTo>
                  <a:pt x="3404" y="441"/>
                </a:lnTo>
                <a:lnTo>
                  <a:pt x="3407" y="446"/>
                </a:lnTo>
                <a:lnTo>
                  <a:pt x="3410" y="450"/>
                </a:lnTo>
                <a:lnTo>
                  <a:pt x="3412" y="456"/>
                </a:lnTo>
                <a:lnTo>
                  <a:pt x="3415" y="461"/>
                </a:lnTo>
                <a:lnTo>
                  <a:pt x="3417" y="467"/>
                </a:lnTo>
                <a:lnTo>
                  <a:pt x="3418" y="473"/>
                </a:lnTo>
                <a:lnTo>
                  <a:pt x="3419" y="479"/>
                </a:lnTo>
                <a:lnTo>
                  <a:pt x="3420" y="486"/>
                </a:lnTo>
                <a:lnTo>
                  <a:pt x="3421" y="493"/>
                </a:lnTo>
                <a:lnTo>
                  <a:pt x="3421" y="500"/>
                </a:lnTo>
                <a:lnTo>
                  <a:pt x="3421" y="514"/>
                </a:lnTo>
                <a:lnTo>
                  <a:pt x="3301" y="514"/>
                </a:lnTo>
                <a:lnTo>
                  <a:pt x="3301" y="519"/>
                </a:lnTo>
                <a:lnTo>
                  <a:pt x="3301" y="523"/>
                </a:lnTo>
                <a:lnTo>
                  <a:pt x="3302" y="528"/>
                </a:lnTo>
                <a:lnTo>
                  <a:pt x="3303" y="532"/>
                </a:lnTo>
                <a:lnTo>
                  <a:pt x="3307" y="539"/>
                </a:lnTo>
                <a:lnTo>
                  <a:pt x="3309" y="542"/>
                </a:lnTo>
                <a:lnTo>
                  <a:pt x="3311" y="545"/>
                </a:lnTo>
                <a:lnTo>
                  <a:pt x="3314" y="548"/>
                </a:lnTo>
                <a:lnTo>
                  <a:pt x="3317" y="550"/>
                </a:lnTo>
                <a:lnTo>
                  <a:pt x="3321" y="552"/>
                </a:lnTo>
                <a:lnTo>
                  <a:pt x="3324" y="554"/>
                </a:lnTo>
                <a:lnTo>
                  <a:pt x="3328" y="555"/>
                </a:lnTo>
                <a:lnTo>
                  <a:pt x="3332" y="556"/>
                </a:lnTo>
                <a:lnTo>
                  <a:pt x="3341" y="557"/>
                </a:lnTo>
                <a:lnTo>
                  <a:pt x="3347" y="556"/>
                </a:lnTo>
                <a:lnTo>
                  <a:pt x="3352" y="555"/>
                </a:lnTo>
                <a:lnTo>
                  <a:pt x="3357" y="554"/>
                </a:lnTo>
                <a:lnTo>
                  <a:pt x="3362" y="551"/>
                </a:lnTo>
                <a:lnTo>
                  <a:pt x="3364" y="550"/>
                </a:lnTo>
                <a:lnTo>
                  <a:pt x="3366" y="548"/>
                </a:lnTo>
                <a:lnTo>
                  <a:pt x="3370" y="545"/>
                </a:lnTo>
                <a:lnTo>
                  <a:pt x="3372" y="541"/>
                </a:lnTo>
                <a:lnTo>
                  <a:pt x="3375" y="536"/>
                </a:lnTo>
                <a:lnTo>
                  <a:pt x="3420" y="539"/>
                </a:lnTo>
                <a:lnTo>
                  <a:pt x="3418" y="545"/>
                </a:lnTo>
                <a:lnTo>
                  <a:pt x="3416" y="551"/>
                </a:lnTo>
                <a:lnTo>
                  <a:pt x="3414" y="556"/>
                </a:lnTo>
                <a:lnTo>
                  <a:pt x="3411" y="561"/>
                </a:lnTo>
                <a:lnTo>
                  <a:pt x="3407" y="566"/>
                </a:lnTo>
                <a:lnTo>
                  <a:pt x="3403" y="570"/>
                </a:lnTo>
                <a:lnTo>
                  <a:pt x="3399" y="575"/>
                </a:lnTo>
                <a:lnTo>
                  <a:pt x="3394" y="578"/>
                </a:lnTo>
                <a:lnTo>
                  <a:pt x="3388" y="582"/>
                </a:lnTo>
                <a:lnTo>
                  <a:pt x="3382" y="585"/>
                </a:lnTo>
                <a:lnTo>
                  <a:pt x="3376" y="587"/>
                </a:lnTo>
                <a:lnTo>
                  <a:pt x="3370" y="589"/>
                </a:lnTo>
                <a:lnTo>
                  <a:pt x="3366" y="590"/>
                </a:lnTo>
                <a:lnTo>
                  <a:pt x="3363" y="591"/>
                </a:lnTo>
                <a:lnTo>
                  <a:pt x="3355" y="592"/>
                </a:lnTo>
                <a:lnTo>
                  <a:pt x="3348" y="593"/>
                </a:lnTo>
                <a:lnTo>
                  <a:pt x="3340" y="593"/>
                </a:lnTo>
                <a:close/>
                <a:moveTo>
                  <a:pt x="3301" y="483"/>
                </a:moveTo>
                <a:lnTo>
                  <a:pt x="3375" y="483"/>
                </a:lnTo>
                <a:lnTo>
                  <a:pt x="3375" y="480"/>
                </a:lnTo>
                <a:lnTo>
                  <a:pt x="3374" y="476"/>
                </a:lnTo>
                <a:lnTo>
                  <a:pt x="3373" y="472"/>
                </a:lnTo>
                <a:lnTo>
                  <a:pt x="3372" y="469"/>
                </a:lnTo>
                <a:lnTo>
                  <a:pt x="3371" y="466"/>
                </a:lnTo>
                <a:lnTo>
                  <a:pt x="3369" y="463"/>
                </a:lnTo>
                <a:lnTo>
                  <a:pt x="3367" y="460"/>
                </a:lnTo>
                <a:lnTo>
                  <a:pt x="3365" y="457"/>
                </a:lnTo>
                <a:lnTo>
                  <a:pt x="3359" y="453"/>
                </a:lnTo>
                <a:lnTo>
                  <a:pt x="3353" y="450"/>
                </a:lnTo>
                <a:lnTo>
                  <a:pt x="3346" y="448"/>
                </a:lnTo>
                <a:lnTo>
                  <a:pt x="3339" y="447"/>
                </a:lnTo>
                <a:lnTo>
                  <a:pt x="3331" y="448"/>
                </a:lnTo>
                <a:lnTo>
                  <a:pt x="3327" y="449"/>
                </a:lnTo>
                <a:lnTo>
                  <a:pt x="3324" y="450"/>
                </a:lnTo>
                <a:lnTo>
                  <a:pt x="3317" y="453"/>
                </a:lnTo>
                <a:lnTo>
                  <a:pt x="3315" y="455"/>
                </a:lnTo>
                <a:lnTo>
                  <a:pt x="3312" y="458"/>
                </a:lnTo>
                <a:lnTo>
                  <a:pt x="3307" y="463"/>
                </a:lnTo>
                <a:lnTo>
                  <a:pt x="3304" y="470"/>
                </a:lnTo>
                <a:lnTo>
                  <a:pt x="3303" y="473"/>
                </a:lnTo>
                <a:lnTo>
                  <a:pt x="3302" y="476"/>
                </a:lnTo>
                <a:lnTo>
                  <a:pt x="3301" y="483"/>
                </a:lnTo>
                <a:close/>
                <a:moveTo>
                  <a:pt x="3456" y="590"/>
                </a:moveTo>
                <a:lnTo>
                  <a:pt x="3456" y="413"/>
                </a:lnTo>
                <a:lnTo>
                  <a:pt x="3503" y="413"/>
                </a:lnTo>
                <a:lnTo>
                  <a:pt x="3503" y="444"/>
                </a:lnTo>
                <a:lnTo>
                  <a:pt x="3507" y="436"/>
                </a:lnTo>
                <a:lnTo>
                  <a:pt x="3511" y="429"/>
                </a:lnTo>
                <a:lnTo>
                  <a:pt x="3516" y="424"/>
                </a:lnTo>
                <a:lnTo>
                  <a:pt x="3521" y="419"/>
                </a:lnTo>
                <a:lnTo>
                  <a:pt x="3524" y="417"/>
                </a:lnTo>
                <a:lnTo>
                  <a:pt x="3527" y="415"/>
                </a:lnTo>
                <a:lnTo>
                  <a:pt x="3534" y="413"/>
                </a:lnTo>
                <a:lnTo>
                  <a:pt x="3540" y="411"/>
                </a:lnTo>
                <a:lnTo>
                  <a:pt x="3548" y="410"/>
                </a:lnTo>
                <a:lnTo>
                  <a:pt x="3556" y="411"/>
                </a:lnTo>
                <a:lnTo>
                  <a:pt x="3563" y="412"/>
                </a:lnTo>
                <a:lnTo>
                  <a:pt x="3563" y="456"/>
                </a:lnTo>
                <a:lnTo>
                  <a:pt x="3559" y="455"/>
                </a:lnTo>
                <a:lnTo>
                  <a:pt x="3554" y="454"/>
                </a:lnTo>
                <a:lnTo>
                  <a:pt x="3542" y="453"/>
                </a:lnTo>
                <a:lnTo>
                  <a:pt x="3535" y="454"/>
                </a:lnTo>
                <a:lnTo>
                  <a:pt x="3531" y="454"/>
                </a:lnTo>
                <a:lnTo>
                  <a:pt x="3528" y="456"/>
                </a:lnTo>
                <a:lnTo>
                  <a:pt x="3524" y="457"/>
                </a:lnTo>
                <a:lnTo>
                  <a:pt x="3521" y="459"/>
                </a:lnTo>
                <a:lnTo>
                  <a:pt x="3518" y="461"/>
                </a:lnTo>
                <a:lnTo>
                  <a:pt x="3515" y="463"/>
                </a:lnTo>
                <a:lnTo>
                  <a:pt x="3511" y="469"/>
                </a:lnTo>
                <a:lnTo>
                  <a:pt x="3509" y="472"/>
                </a:lnTo>
                <a:lnTo>
                  <a:pt x="3508" y="475"/>
                </a:lnTo>
                <a:lnTo>
                  <a:pt x="3506" y="478"/>
                </a:lnTo>
                <a:lnTo>
                  <a:pt x="3506" y="482"/>
                </a:lnTo>
                <a:lnTo>
                  <a:pt x="3505" y="486"/>
                </a:lnTo>
                <a:lnTo>
                  <a:pt x="3505" y="490"/>
                </a:lnTo>
                <a:lnTo>
                  <a:pt x="3505" y="590"/>
                </a:lnTo>
                <a:lnTo>
                  <a:pt x="3456" y="590"/>
                </a:lnTo>
                <a:close/>
                <a:moveTo>
                  <a:pt x="3736" y="463"/>
                </a:moveTo>
                <a:lnTo>
                  <a:pt x="3692" y="466"/>
                </a:lnTo>
                <a:lnTo>
                  <a:pt x="3690" y="462"/>
                </a:lnTo>
                <a:lnTo>
                  <a:pt x="3688" y="458"/>
                </a:lnTo>
                <a:lnTo>
                  <a:pt x="3686" y="455"/>
                </a:lnTo>
                <a:lnTo>
                  <a:pt x="3682" y="451"/>
                </a:lnTo>
                <a:lnTo>
                  <a:pt x="3678" y="449"/>
                </a:lnTo>
                <a:lnTo>
                  <a:pt x="3673" y="447"/>
                </a:lnTo>
                <a:lnTo>
                  <a:pt x="3668" y="446"/>
                </a:lnTo>
                <a:lnTo>
                  <a:pt x="3662" y="445"/>
                </a:lnTo>
                <a:lnTo>
                  <a:pt x="3656" y="446"/>
                </a:lnTo>
                <a:lnTo>
                  <a:pt x="3651" y="447"/>
                </a:lnTo>
                <a:lnTo>
                  <a:pt x="3647" y="448"/>
                </a:lnTo>
                <a:lnTo>
                  <a:pt x="3643" y="450"/>
                </a:lnTo>
                <a:lnTo>
                  <a:pt x="3639" y="453"/>
                </a:lnTo>
                <a:lnTo>
                  <a:pt x="3637" y="456"/>
                </a:lnTo>
                <a:lnTo>
                  <a:pt x="3635" y="459"/>
                </a:lnTo>
                <a:lnTo>
                  <a:pt x="3635" y="463"/>
                </a:lnTo>
                <a:lnTo>
                  <a:pt x="3635" y="466"/>
                </a:lnTo>
                <a:lnTo>
                  <a:pt x="3636" y="469"/>
                </a:lnTo>
                <a:lnTo>
                  <a:pt x="3638" y="471"/>
                </a:lnTo>
                <a:lnTo>
                  <a:pt x="3640" y="474"/>
                </a:lnTo>
                <a:lnTo>
                  <a:pt x="3643" y="476"/>
                </a:lnTo>
                <a:lnTo>
                  <a:pt x="3647" y="478"/>
                </a:lnTo>
                <a:lnTo>
                  <a:pt x="3652" y="479"/>
                </a:lnTo>
                <a:lnTo>
                  <a:pt x="3657" y="481"/>
                </a:lnTo>
                <a:lnTo>
                  <a:pt x="3689" y="487"/>
                </a:lnTo>
                <a:lnTo>
                  <a:pt x="3696" y="488"/>
                </a:lnTo>
                <a:lnTo>
                  <a:pt x="3701" y="490"/>
                </a:lnTo>
                <a:lnTo>
                  <a:pt x="3707" y="492"/>
                </a:lnTo>
                <a:lnTo>
                  <a:pt x="3712" y="494"/>
                </a:lnTo>
                <a:lnTo>
                  <a:pt x="3720" y="499"/>
                </a:lnTo>
                <a:lnTo>
                  <a:pt x="3728" y="504"/>
                </a:lnTo>
                <a:lnTo>
                  <a:pt x="3731" y="507"/>
                </a:lnTo>
                <a:lnTo>
                  <a:pt x="3733" y="511"/>
                </a:lnTo>
                <a:lnTo>
                  <a:pt x="3735" y="514"/>
                </a:lnTo>
                <a:lnTo>
                  <a:pt x="3737" y="518"/>
                </a:lnTo>
                <a:lnTo>
                  <a:pt x="3740" y="526"/>
                </a:lnTo>
                <a:lnTo>
                  <a:pt x="3740" y="530"/>
                </a:lnTo>
                <a:lnTo>
                  <a:pt x="3740" y="535"/>
                </a:lnTo>
                <a:lnTo>
                  <a:pt x="3740" y="539"/>
                </a:lnTo>
                <a:lnTo>
                  <a:pt x="3740" y="543"/>
                </a:lnTo>
                <a:lnTo>
                  <a:pt x="3739" y="547"/>
                </a:lnTo>
                <a:lnTo>
                  <a:pt x="3738" y="551"/>
                </a:lnTo>
                <a:lnTo>
                  <a:pt x="3736" y="555"/>
                </a:lnTo>
                <a:lnTo>
                  <a:pt x="3735" y="559"/>
                </a:lnTo>
                <a:lnTo>
                  <a:pt x="3733" y="562"/>
                </a:lnTo>
                <a:lnTo>
                  <a:pt x="3730" y="565"/>
                </a:lnTo>
                <a:lnTo>
                  <a:pt x="3725" y="572"/>
                </a:lnTo>
                <a:lnTo>
                  <a:pt x="3718" y="577"/>
                </a:lnTo>
                <a:lnTo>
                  <a:pt x="3711" y="582"/>
                </a:lnTo>
                <a:lnTo>
                  <a:pt x="3702" y="586"/>
                </a:lnTo>
                <a:lnTo>
                  <a:pt x="3693" y="589"/>
                </a:lnTo>
                <a:lnTo>
                  <a:pt x="3683" y="591"/>
                </a:lnTo>
                <a:lnTo>
                  <a:pt x="3673" y="593"/>
                </a:lnTo>
                <a:lnTo>
                  <a:pt x="3662" y="593"/>
                </a:lnTo>
                <a:lnTo>
                  <a:pt x="3653" y="593"/>
                </a:lnTo>
                <a:lnTo>
                  <a:pt x="3645" y="592"/>
                </a:lnTo>
                <a:lnTo>
                  <a:pt x="3637" y="591"/>
                </a:lnTo>
                <a:lnTo>
                  <a:pt x="3630" y="589"/>
                </a:lnTo>
                <a:lnTo>
                  <a:pt x="3623" y="587"/>
                </a:lnTo>
                <a:lnTo>
                  <a:pt x="3617" y="585"/>
                </a:lnTo>
                <a:lnTo>
                  <a:pt x="3611" y="582"/>
                </a:lnTo>
                <a:lnTo>
                  <a:pt x="3606" y="578"/>
                </a:lnTo>
                <a:lnTo>
                  <a:pt x="3601" y="575"/>
                </a:lnTo>
                <a:lnTo>
                  <a:pt x="3596" y="570"/>
                </a:lnTo>
                <a:lnTo>
                  <a:pt x="3593" y="566"/>
                </a:lnTo>
                <a:lnTo>
                  <a:pt x="3589" y="561"/>
                </a:lnTo>
                <a:lnTo>
                  <a:pt x="3587" y="556"/>
                </a:lnTo>
                <a:lnTo>
                  <a:pt x="3584" y="550"/>
                </a:lnTo>
                <a:lnTo>
                  <a:pt x="3583" y="545"/>
                </a:lnTo>
                <a:lnTo>
                  <a:pt x="3582" y="538"/>
                </a:lnTo>
                <a:lnTo>
                  <a:pt x="3630" y="536"/>
                </a:lnTo>
                <a:lnTo>
                  <a:pt x="3631" y="541"/>
                </a:lnTo>
                <a:lnTo>
                  <a:pt x="3634" y="545"/>
                </a:lnTo>
                <a:lnTo>
                  <a:pt x="3637" y="549"/>
                </a:lnTo>
                <a:lnTo>
                  <a:pt x="3640" y="552"/>
                </a:lnTo>
                <a:lnTo>
                  <a:pt x="3645" y="555"/>
                </a:lnTo>
                <a:lnTo>
                  <a:pt x="3650" y="556"/>
                </a:lnTo>
                <a:lnTo>
                  <a:pt x="3656" y="557"/>
                </a:lnTo>
                <a:lnTo>
                  <a:pt x="3662" y="558"/>
                </a:lnTo>
                <a:lnTo>
                  <a:pt x="3668" y="557"/>
                </a:lnTo>
                <a:lnTo>
                  <a:pt x="3673" y="557"/>
                </a:lnTo>
                <a:lnTo>
                  <a:pt x="3678" y="555"/>
                </a:lnTo>
                <a:lnTo>
                  <a:pt x="3681" y="554"/>
                </a:lnTo>
                <a:lnTo>
                  <a:pt x="3683" y="553"/>
                </a:lnTo>
                <a:lnTo>
                  <a:pt x="3686" y="550"/>
                </a:lnTo>
                <a:lnTo>
                  <a:pt x="3689" y="547"/>
                </a:lnTo>
                <a:lnTo>
                  <a:pt x="3689" y="545"/>
                </a:lnTo>
                <a:lnTo>
                  <a:pt x="3690" y="544"/>
                </a:lnTo>
                <a:lnTo>
                  <a:pt x="3691" y="540"/>
                </a:lnTo>
                <a:lnTo>
                  <a:pt x="3690" y="537"/>
                </a:lnTo>
                <a:lnTo>
                  <a:pt x="3689" y="534"/>
                </a:lnTo>
                <a:lnTo>
                  <a:pt x="3687" y="531"/>
                </a:lnTo>
                <a:lnTo>
                  <a:pt x="3685" y="529"/>
                </a:lnTo>
                <a:lnTo>
                  <a:pt x="3682" y="527"/>
                </a:lnTo>
                <a:lnTo>
                  <a:pt x="3678" y="525"/>
                </a:lnTo>
                <a:lnTo>
                  <a:pt x="3673" y="523"/>
                </a:lnTo>
                <a:lnTo>
                  <a:pt x="3668" y="522"/>
                </a:lnTo>
                <a:lnTo>
                  <a:pt x="3637" y="516"/>
                </a:lnTo>
                <a:lnTo>
                  <a:pt x="3631" y="515"/>
                </a:lnTo>
                <a:lnTo>
                  <a:pt x="3625" y="513"/>
                </a:lnTo>
                <a:lnTo>
                  <a:pt x="3615" y="509"/>
                </a:lnTo>
                <a:lnTo>
                  <a:pt x="3610" y="507"/>
                </a:lnTo>
                <a:lnTo>
                  <a:pt x="3606" y="504"/>
                </a:lnTo>
                <a:lnTo>
                  <a:pt x="3602" y="501"/>
                </a:lnTo>
                <a:lnTo>
                  <a:pt x="3599" y="498"/>
                </a:lnTo>
                <a:lnTo>
                  <a:pt x="3596" y="495"/>
                </a:lnTo>
                <a:lnTo>
                  <a:pt x="3593" y="492"/>
                </a:lnTo>
                <a:lnTo>
                  <a:pt x="3591" y="488"/>
                </a:lnTo>
                <a:lnTo>
                  <a:pt x="3589" y="484"/>
                </a:lnTo>
                <a:lnTo>
                  <a:pt x="3588" y="480"/>
                </a:lnTo>
                <a:lnTo>
                  <a:pt x="3587" y="475"/>
                </a:lnTo>
                <a:lnTo>
                  <a:pt x="3586" y="471"/>
                </a:lnTo>
                <a:lnTo>
                  <a:pt x="3586" y="466"/>
                </a:lnTo>
                <a:lnTo>
                  <a:pt x="3587" y="459"/>
                </a:lnTo>
                <a:lnTo>
                  <a:pt x="3587" y="454"/>
                </a:lnTo>
                <a:lnTo>
                  <a:pt x="3589" y="448"/>
                </a:lnTo>
                <a:lnTo>
                  <a:pt x="3591" y="443"/>
                </a:lnTo>
                <a:lnTo>
                  <a:pt x="3594" y="438"/>
                </a:lnTo>
                <a:lnTo>
                  <a:pt x="3598" y="433"/>
                </a:lnTo>
                <a:lnTo>
                  <a:pt x="3602" y="429"/>
                </a:lnTo>
                <a:lnTo>
                  <a:pt x="3607" y="425"/>
                </a:lnTo>
                <a:lnTo>
                  <a:pt x="3612" y="422"/>
                </a:lnTo>
                <a:lnTo>
                  <a:pt x="3618" y="419"/>
                </a:lnTo>
                <a:lnTo>
                  <a:pt x="3624" y="416"/>
                </a:lnTo>
                <a:lnTo>
                  <a:pt x="3631" y="414"/>
                </a:lnTo>
                <a:lnTo>
                  <a:pt x="3634" y="413"/>
                </a:lnTo>
                <a:lnTo>
                  <a:pt x="3638" y="413"/>
                </a:lnTo>
                <a:lnTo>
                  <a:pt x="3645" y="412"/>
                </a:lnTo>
                <a:lnTo>
                  <a:pt x="3653" y="411"/>
                </a:lnTo>
                <a:lnTo>
                  <a:pt x="3661" y="411"/>
                </a:lnTo>
                <a:lnTo>
                  <a:pt x="3669" y="411"/>
                </a:lnTo>
                <a:lnTo>
                  <a:pt x="3677" y="412"/>
                </a:lnTo>
                <a:lnTo>
                  <a:pt x="3684" y="413"/>
                </a:lnTo>
                <a:lnTo>
                  <a:pt x="3691" y="414"/>
                </a:lnTo>
                <a:lnTo>
                  <a:pt x="3697" y="416"/>
                </a:lnTo>
                <a:lnTo>
                  <a:pt x="3703" y="419"/>
                </a:lnTo>
                <a:lnTo>
                  <a:pt x="3709" y="421"/>
                </a:lnTo>
                <a:lnTo>
                  <a:pt x="3714" y="425"/>
                </a:lnTo>
                <a:lnTo>
                  <a:pt x="3718" y="428"/>
                </a:lnTo>
                <a:lnTo>
                  <a:pt x="3723" y="432"/>
                </a:lnTo>
                <a:lnTo>
                  <a:pt x="3726" y="437"/>
                </a:lnTo>
                <a:lnTo>
                  <a:pt x="3728" y="439"/>
                </a:lnTo>
                <a:lnTo>
                  <a:pt x="3729" y="441"/>
                </a:lnTo>
                <a:lnTo>
                  <a:pt x="3732" y="446"/>
                </a:lnTo>
                <a:lnTo>
                  <a:pt x="3734" y="452"/>
                </a:lnTo>
                <a:lnTo>
                  <a:pt x="3735" y="457"/>
                </a:lnTo>
                <a:lnTo>
                  <a:pt x="3736" y="463"/>
                </a:lnTo>
                <a:close/>
                <a:moveTo>
                  <a:pt x="3797" y="390"/>
                </a:moveTo>
                <a:lnTo>
                  <a:pt x="3792" y="390"/>
                </a:lnTo>
                <a:lnTo>
                  <a:pt x="3787" y="388"/>
                </a:lnTo>
                <a:lnTo>
                  <a:pt x="3783" y="386"/>
                </a:lnTo>
                <a:lnTo>
                  <a:pt x="3778" y="383"/>
                </a:lnTo>
                <a:lnTo>
                  <a:pt x="3775" y="379"/>
                </a:lnTo>
                <a:lnTo>
                  <a:pt x="3773" y="375"/>
                </a:lnTo>
                <a:lnTo>
                  <a:pt x="3771" y="370"/>
                </a:lnTo>
                <a:lnTo>
                  <a:pt x="3771" y="365"/>
                </a:lnTo>
                <a:lnTo>
                  <a:pt x="3771" y="360"/>
                </a:lnTo>
                <a:lnTo>
                  <a:pt x="3773" y="356"/>
                </a:lnTo>
                <a:lnTo>
                  <a:pt x="3775" y="352"/>
                </a:lnTo>
                <a:lnTo>
                  <a:pt x="3778" y="348"/>
                </a:lnTo>
                <a:lnTo>
                  <a:pt x="3783" y="345"/>
                </a:lnTo>
                <a:lnTo>
                  <a:pt x="3787" y="342"/>
                </a:lnTo>
                <a:lnTo>
                  <a:pt x="3792" y="341"/>
                </a:lnTo>
                <a:lnTo>
                  <a:pt x="3797" y="341"/>
                </a:lnTo>
                <a:lnTo>
                  <a:pt x="3802" y="341"/>
                </a:lnTo>
                <a:lnTo>
                  <a:pt x="3807" y="342"/>
                </a:lnTo>
                <a:lnTo>
                  <a:pt x="3812" y="345"/>
                </a:lnTo>
                <a:lnTo>
                  <a:pt x="3816" y="348"/>
                </a:lnTo>
                <a:lnTo>
                  <a:pt x="3819" y="352"/>
                </a:lnTo>
                <a:lnTo>
                  <a:pt x="3822" y="356"/>
                </a:lnTo>
                <a:lnTo>
                  <a:pt x="3823" y="360"/>
                </a:lnTo>
                <a:lnTo>
                  <a:pt x="3824" y="365"/>
                </a:lnTo>
                <a:lnTo>
                  <a:pt x="3823" y="370"/>
                </a:lnTo>
                <a:lnTo>
                  <a:pt x="3822" y="375"/>
                </a:lnTo>
                <a:lnTo>
                  <a:pt x="3819" y="379"/>
                </a:lnTo>
                <a:lnTo>
                  <a:pt x="3816" y="383"/>
                </a:lnTo>
                <a:lnTo>
                  <a:pt x="3812" y="386"/>
                </a:lnTo>
                <a:lnTo>
                  <a:pt x="3807" y="388"/>
                </a:lnTo>
                <a:lnTo>
                  <a:pt x="3802" y="390"/>
                </a:lnTo>
                <a:lnTo>
                  <a:pt x="3797" y="390"/>
                </a:lnTo>
                <a:close/>
                <a:moveTo>
                  <a:pt x="3772" y="413"/>
                </a:moveTo>
                <a:lnTo>
                  <a:pt x="3822" y="413"/>
                </a:lnTo>
                <a:lnTo>
                  <a:pt x="3822" y="590"/>
                </a:lnTo>
                <a:lnTo>
                  <a:pt x="3772" y="590"/>
                </a:lnTo>
                <a:lnTo>
                  <a:pt x="3772" y="413"/>
                </a:lnTo>
                <a:close/>
                <a:moveTo>
                  <a:pt x="3955" y="413"/>
                </a:moveTo>
                <a:lnTo>
                  <a:pt x="3955" y="450"/>
                </a:lnTo>
                <a:lnTo>
                  <a:pt x="3921" y="450"/>
                </a:lnTo>
                <a:lnTo>
                  <a:pt x="3921" y="535"/>
                </a:lnTo>
                <a:lnTo>
                  <a:pt x="3922" y="540"/>
                </a:lnTo>
                <a:lnTo>
                  <a:pt x="3923" y="544"/>
                </a:lnTo>
                <a:lnTo>
                  <a:pt x="3923" y="545"/>
                </a:lnTo>
                <a:lnTo>
                  <a:pt x="3924" y="547"/>
                </a:lnTo>
                <a:lnTo>
                  <a:pt x="3926" y="549"/>
                </a:lnTo>
                <a:lnTo>
                  <a:pt x="3929" y="551"/>
                </a:lnTo>
                <a:lnTo>
                  <a:pt x="3931" y="552"/>
                </a:lnTo>
                <a:lnTo>
                  <a:pt x="3935" y="552"/>
                </a:lnTo>
                <a:lnTo>
                  <a:pt x="3938" y="553"/>
                </a:lnTo>
                <a:lnTo>
                  <a:pt x="3945" y="552"/>
                </a:lnTo>
                <a:lnTo>
                  <a:pt x="3950" y="551"/>
                </a:lnTo>
                <a:lnTo>
                  <a:pt x="3958" y="587"/>
                </a:lnTo>
                <a:lnTo>
                  <a:pt x="3948" y="590"/>
                </a:lnTo>
                <a:lnTo>
                  <a:pt x="3940" y="591"/>
                </a:lnTo>
                <a:lnTo>
                  <a:pt x="3931" y="592"/>
                </a:lnTo>
                <a:lnTo>
                  <a:pt x="3925" y="592"/>
                </a:lnTo>
                <a:lnTo>
                  <a:pt x="3919" y="592"/>
                </a:lnTo>
                <a:lnTo>
                  <a:pt x="3913" y="591"/>
                </a:lnTo>
                <a:lnTo>
                  <a:pt x="3907" y="590"/>
                </a:lnTo>
                <a:lnTo>
                  <a:pt x="3902" y="588"/>
                </a:lnTo>
                <a:lnTo>
                  <a:pt x="3896" y="586"/>
                </a:lnTo>
                <a:lnTo>
                  <a:pt x="3892" y="583"/>
                </a:lnTo>
                <a:lnTo>
                  <a:pt x="3887" y="581"/>
                </a:lnTo>
                <a:lnTo>
                  <a:pt x="3884" y="577"/>
                </a:lnTo>
                <a:lnTo>
                  <a:pt x="3880" y="573"/>
                </a:lnTo>
                <a:lnTo>
                  <a:pt x="3878" y="569"/>
                </a:lnTo>
                <a:lnTo>
                  <a:pt x="3875" y="564"/>
                </a:lnTo>
                <a:lnTo>
                  <a:pt x="3874" y="559"/>
                </a:lnTo>
                <a:lnTo>
                  <a:pt x="3872" y="554"/>
                </a:lnTo>
                <a:lnTo>
                  <a:pt x="3872" y="548"/>
                </a:lnTo>
                <a:lnTo>
                  <a:pt x="3871" y="542"/>
                </a:lnTo>
                <a:lnTo>
                  <a:pt x="3871" y="450"/>
                </a:lnTo>
                <a:lnTo>
                  <a:pt x="3847" y="450"/>
                </a:lnTo>
                <a:lnTo>
                  <a:pt x="3847" y="413"/>
                </a:lnTo>
                <a:lnTo>
                  <a:pt x="3871" y="413"/>
                </a:lnTo>
                <a:lnTo>
                  <a:pt x="3871" y="371"/>
                </a:lnTo>
                <a:lnTo>
                  <a:pt x="3921" y="371"/>
                </a:lnTo>
                <a:lnTo>
                  <a:pt x="3921" y="413"/>
                </a:lnTo>
                <a:lnTo>
                  <a:pt x="3955" y="413"/>
                </a:lnTo>
                <a:close/>
                <a:moveTo>
                  <a:pt x="4062" y="593"/>
                </a:moveTo>
                <a:lnTo>
                  <a:pt x="4056" y="593"/>
                </a:lnTo>
                <a:lnTo>
                  <a:pt x="4049" y="592"/>
                </a:lnTo>
                <a:lnTo>
                  <a:pt x="4037" y="590"/>
                </a:lnTo>
                <a:lnTo>
                  <a:pt x="4031" y="589"/>
                </a:lnTo>
                <a:lnTo>
                  <a:pt x="4026" y="587"/>
                </a:lnTo>
                <a:lnTo>
                  <a:pt x="4015" y="582"/>
                </a:lnTo>
                <a:lnTo>
                  <a:pt x="4011" y="579"/>
                </a:lnTo>
                <a:lnTo>
                  <a:pt x="4006" y="576"/>
                </a:lnTo>
                <a:lnTo>
                  <a:pt x="4002" y="572"/>
                </a:lnTo>
                <a:lnTo>
                  <a:pt x="3998" y="569"/>
                </a:lnTo>
                <a:lnTo>
                  <a:pt x="3991" y="560"/>
                </a:lnTo>
                <a:lnTo>
                  <a:pt x="3988" y="555"/>
                </a:lnTo>
                <a:lnTo>
                  <a:pt x="3985" y="550"/>
                </a:lnTo>
                <a:lnTo>
                  <a:pt x="3981" y="540"/>
                </a:lnTo>
                <a:lnTo>
                  <a:pt x="3979" y="534"/>
                </a:lnTo>
                <a:lnTo>
                  <a:pt x="3977" y="528"/>
                </a:lnTo>
                <a:lnTo>
                  <a:pt x="3976" y="522"/>
                </a:lnTo>
                <a:lnTo>
                  <a:pt x="3975" y="516"/>
                </a:lnTo>
                <a:lnTo>
                  <a:pt x="3975" y="509"/>
                </a:lnTo>
                <a:lnTo>
                  <a:pt x="3975" y="502"/>
                </a:lnTo>
                <a:lnTo>
                  <a:pt x="3975" y="495"/>
                </a:lnTo>
                <a:lnTo>
                  <a:pt x="3975" y="489"/>
                </a:lnTo>
                <a:lnTo>
                  <a:pt x="3976" y="483"/>
                </a:lnTo>
                <a:lnTo>
                  <a:pt x="3977" y="477"/>
                </a:lnTo>
                <a:lnTo>
                  <a:pt x="3981" y="465"/>
                </a:lnTo>
                <a:lnTo>
                  <a:pt x="3983" y="459"/>
                </a:lnTo>
                <a:lnTo>
                  <a:pt x="3985" y="454"/>
                </a:lnTo>
                <a:lnTo>
                  <a:pt x="3991" y="445"/>
                </a:lnTo>
                <a:lnTo>
                  <a:pt x="3994" y="440"/>
                </a:lnTo>
                <a:lnTo>
                  <a:pt x="3998" y="436"/>
                </a:lnTo>
                <a:lnTo>
                  <a:pt x="4002" y="432"/>
                </a:lnTo>
                <a:lnTo>
                  <a:pt x="4006" y="428"/>
                </a:lnTo>
                <a:lnTo>
                  <a:pt x="4015" y="422"/>
                </a:lnTo>
                <a:lnTo>
                  <a:pt x="4020" y="419"/>
                </a:lnTo>
                <a:lnTo>
                  <a:pt x="4025" y="417"/>
                </a:lnTo>
                <a:lnTo>
                  <a:pt x="4030" y="415"/>
                </a:lnTo>
                <a:lnTo>
                  <a:pt x="4036" y="413"/>
                </a:lnTo>
                <a:lnTo>
                  <a:pt x="4042" y="412"/>
                </a:lnTo>
                <a:lnTo>
                  <a:pt x="4048" y="411"/>
                </a:lnTo>
                <a:lnTo>
                  <a:pt x="4060" y="411"/>
                </a:lnTo>
                <a:lnTo>
                  <a:pt x="4072" y="411"/>
                </a:lnTo>
                <a:lnTo>
                  <a:pt x="4083" y="413"/>
                </a:lnTo>
                <a:lnTo>
                  <a:pt x="4088" y="414"/>
                </a:lnTo>
                <a:lnTo>
                  <a:pt x="4093" y="416"/>
                </a:lnTo>
                <a:lnTo>
                  <a:pt x="4103" y="421"/>
                </a:lnTo>
                <a:lnTo>
                  <a:pt x="4111" y="426"/>
                </a:lnTo>
                <a:lnTo>
                  <a:pt x="4116" y="429"/>
                </a:lnTo>
                <a:lnTo>
                  <a:pt x="4119" y="433"/>
                </a:lnTo>
                <a:lnTo>
                  <a:pt x="4126" y="441"/>
                </a:lnTo>
                <a:lnTo>
                  <a:pt x="4129" y="446"/>
                </a:lnTo>
                <a:lnTo>
                  <a:pt x="4132" y="450"/>
                </a:lnTo>
                <a:lnTo>
                  <a:pt x="4135" y="456"/>
                </a:lnTo>
                <a:lnTo>
                  <a:pt x="4137" y="461"/>
                </a:lnTo>
                <a:lnTo>
                  <a:pt x="4139" y="467"/>
                </a:lnTo>
                <a:lnTo>
                  <a:pt x="4141" y="473"/>
                </a:lnTo>
                <a:lnTo>
                  <a:pt x="4142" y="479"/>
                </a:lnTo>
                <a:lnTo>
                  <a:pt x="4143" y="486"/>
                </a:lnTo>
                <a:lnTo>
                  <a:pt x="4143" y="493"/>
                </a:lnTo>
                <a:lnTo>
                  <a:pt x="4143" y="500"/>
                </a:lnTo>
                <a:lnTo>
                  <a:pt x="4143" y="514"/>
                </a:lnTo>
                <a:lnTo>
                  <a:pt x="4023" y="514"/>
                </a:lnTo>
                <a:lnTo>
                  <a:pt x="4023" y="519"/>
                </a:lnTo>
                <a:lnTo>
                  <a:pt x="4024" y="523"/>
                </a:lnTo>
                <a:lnTo>
                  <a:pt x="4026" y="532"/>
                </a:lnTo>
                <a:lnTo>
                  <a:pt x="4027" y="535"/>
                </a:lnTo>
                <a:lnTo>
                  <a:pt x="4029" y="539"/>
                </a:lnTo>
                <a:lnTo>
                  <a:pt x="4031" y="542"/>
                </a:lnTo>
                <a:lnTo>
                  <a:pt x="4034" y="545"/>
                </a:lnTo>
                <a:lnTo>
                  <a:pt x="4037" y="548"/>
                </a:lnTo>
                <a:lnTo>
                  <a:pt x="4040" y="550"/>
                </a:lnTo>
                <a:lnTo>
                  <a:pt x="4043" y="552"/>
                </a:lnTo>
                <a:lnTo>
                  <a:pt x="4047" y="554"/>
                </a:lnTo>
                <a:lnTo>
                  <a:pt x="4050" y="555"/>
                </a:lnTo>
                <a:lnTo>
                  <a:pt x="4054" y="556"/>
                </a:lnTo>
                <a:lnTo>
                  <a:pt x="4063" y="557"/>
                </a:lnTo>
                <a:lnTo>
                  <a:pt x="4069" y="556"/>
                </a:lnTo>
                <a:lnTo>
                  <a:pt x="4075" y="555"/>
                </a:lnTo>
                <a:lnTo>
                  <a:pt x="4080" y="554"/>
                </a:lnTo>
                <a:lnTo>
                  <a:pt x="4084" y="551"/>
                </a:lnTo>
                <a:lnTo>
                  <a:pt x="4087" y="550"/>
                </a:lnTo>
                <a:lnTo>
                  <a:pt x="4089" y="548"/>
                </a:lnTo>
                <a:lnTo>
                  <a:pt x="4092" y="545"/>
                </a:lnTo>
                <a:lnTo>
                  <a:pt x="4095" y="541"/>
                </a:lnTo>
                <a:lnTo>
                  <a:pt x="4097" y="536"/>
                </a:lnTo>
                <a:lnTo>
                  <a:pt x="4142" y="539"/>
                </a:lnTo>
                <a:lnTo>
                  <a:pt x="4141" y="545"/>
                </a:lnTo>
                <a:lnTo>
                  <a:pt x="4139" y="551"/>
                </a:lnTo>
                <a:lnTo>
                  <a:pt x="4136" y="556"/>
                </a:lnTo>
                <a:lnTo>
                  <a:pt x="4133" y="561"/>
                </a:lnTo>
                <a:lnTo>
                  <a:pt x="4130" y="566"/>
                </a:lnTo>
                <a:lnTo>
                  <a:pt x="4126" y="570"/>
                </a:lnTo>
                <a:lnTo>
                  <a:pt x="4121" y="575"/>
                </a:lnTo>
                <a:lnTo>
                  <a:pt x="4116" y="578"/>
                </a:lnTo>
                <a:lnTo>
                  <a:pt x="4111" y="582"/>
                </a:lnTo>
                <a:lnTo>
                  <a:pt x="4105" y="585"/>
                </a:lnTo>
                <a:lnTo>
                  <a:pt x="4099" y="587"/>
                </a:lnTo>
                <a:lnTo>
                  <a:pt x="4092" y="589"/>
                </a:lnTo>
                <a:lnTo>
                  <a:pt x="4089" y="590"/>
                </a:lnTo>
                <a:lnTo>
                  <a:pt x="4085" y="591"/>
                </a:lnTo>
                <a:lnTo>
                  <a:pt x="4078" y="592"/>
                </a:lnTo>
                <a:lnTo>
                  <a:pt x="4070" y="593"/>
                </a:lnTo>
                <a:lnTo>
                  <a:pt x="4062" y="593"/>
                </a:lnTo>
                <a:close/>
                <a:moveTo>
                  <a:pt x="4023" y="483"/>
                </a:moveTo>
                <a:lnTo>
                  <a:pt x="4097" y="483"/>
                </a:lnTo>
                <a:lnTo>
                  <a:pt x="4097" y="480"/>
                </a:lnTo>
                <a:lnTo>
                  <a:pt x="4097" y="476"/>
                </a:lnTo>
                <a:lnTo>
                  <a:pt x="4096" y="472"/>
                </a:lnTo>
                <a:lnTo>
                  <a:pt x="4095" y="469"/>
                </a:lnTo>
                <a:lnTo>
                  <a:pt x="4093" y="466"/>
                </a:lnTo>
                <a:lnTo>
                  <a:pt x="4092" y="463"/>
                </a:lnTo>
                <a:lnTo>
                  <a:pt x="4089" y="460"/>
                </a:lnTo>
                <a:lnTo>
                  <a:pt x="4087" y="457"/>
                </a:lnTo>
                <a:lnTo>
                  <a:pt x="4082" y="453"/>
                </a:lnTo>
                <a:lnTo>
                  <a:pt x="4076" y="450"/>
                </a:lnTo>
                <a:lnTo>
                  <a:pt x="4069" y="448"/>
                </a:lnTo>
                <a:lnTo>
                  <a:pt x="4061" y="447"/>
                </a:lnTo>
                <a:lnTo>
                  <a:pt x="4053" y="448"/>
                </a:lnTo>
                <a:lnTo>
                  <a:pt x="4050" y="449"/>
                </a:lnTo>
                <a:lnTo>
                  <a:pt x="4046" y="450"/>
                </a:lnTo>
                <a:lnTo>
                  <a:pt x="4040" y="453"/>
                </a:lnTo>
                <a:lnTo>
                  <a:pt x="4037" y="455"/>
                </a:lnTo>
                <a:lnTo>
                  <a:pt x="4034" y="458"/>
                </a:lnTo>
                <a:lnTo>
                  <a:pt x="4030" y="463"/>
                </a:lnTo>
                <a:lnTo>
                  <a:pt x="4026" y="470"/>
                </a:lnTo>
                <a:lnTo>
                  <a:pt x="4025" y="473"/>
                </a:lnTo>
                <a:lnTo>
                  <a:pt x="4024" y="476"/>
                </a:lnTo>
                <a:lnTo>
                  <a:pt x="4023" y="483"/>
                </a:lnTo>
                <a:close/>
                <a:moveTo>
                  <a:pt x="4267" y="413"/>
                </a:moveTo>
                <a:lnTo>
                  <a:pt x="4267" y="450"/>
                </a:lnTo>
                <a:lnTo>
                  <a:pt x="4234" y="450"/>
                </a:lnTo>
                <a:lnTo>
                  <a:pt x="4234" y="535"/>
                </a:lnTo>
                <a:lnTo>
                  <a:pt x="4234" y="540"/>
                </a:lnTo>
                <a:lnTo>
                  <a:pt x="4235" y="544"/>
                </a:lnTo>
                <a:lnTo>
                  <a:pt x="4236" y="545"/>
                </a:lnTo>
                <a:lnTo>
                  <a:pt x="4236" y="547"/>
                </a:lnTo>
                <a:lnTo>
                  <a:pt x="4238" y="549"/>
                </a:lnTo>
                <a:lnTo>
                  <a:pt x="4241" y="551"/>
                </a:lnTo>
                <a:lnTo>
                  <a:pt x="4244" y="552"/>
                </a:lnTo>
                <a:lnTo>
                  <a:pt x="4247" y="552"/>
                </a:lnTo>
                <a:lnTo>
                  <a:pt x="4250" y="553"/>
                </a:lnTo>
                <a:lnTo>
                  <a:pt x="4257" y="552"/>
                </a:lnTo>
                <a:lnTo>
                  <a:pt x="4263" y="551"/>
                </a:lnTo>
                <a:lnTo>
                  <a:pt x="4270" y="587"/>
                </a:lnTo>
                <a:lnTo>
                  <a:pt x="4260" y="590"/>
                </a:lnTo>
                <a:lnTo>
                  <a:pt x="4253" y="591"/>
                </a:lnTo>
                <a:lnTo>
                  <a:pt x="4244" y="592"/>
                </a:lnTo>
                <a:lnTo>
                  <a:pt x="4237" y="592"/>
                </a:lnTo>
                <a:lnTo>
                  <a:pt x="4231" y="592"/>
                </a:lnTo>
                <a:lnTo>
                  <a:pt x="4225" y="591"/>
                </a:lnTo>
                <a:lnTo>
                  <a:pt x="4220" y="590"/>
                </a:lnTo>
                <a:lnTo>
                  <a:pt x="4214" y="588"/>
                </a:lnTo>
                <a:lnTo>
                  <a:pt x="4210" y="586"/>
                </a:lnTo>
                <a:lnTo>
                  <a:pt x="4205" y="583"/>
                </a:lnTo>
                <a:lnTo>
                  <a:pt x="4201" y="581"/>
                </a:lnTo>
                <a:lnTo>
                  <a:pt x="4197" y="577"/>
                </a:lnTo>
                <a:lnTo>
                  <a:pt x="4194" y="573"/>
                </a:lnTo>
                <a:lnTo>
                  <a:pt x="4191" y="569"/>
                </a:lnTo>
                <a:lnTo>
                  <a:pt x="4189" y="564"/>
                </a:lnTo>
                <a:lnTo>
                  <a:pt x="4187" y="559"/>
                </a:lnTo>
                <a:lnTo>
                  <a:pt x="4186" y="554"/>
                </a:lnTo>
                <a:lnTo>
                  <a:pt x="4185" y="548"/>
                </a:lnTo>
                <a:lnTo>
                  <a:pt x="4185" y="542"/>
                </a:lnTo>
                <a:lnTo>
                  <a:pt x="4185" y="450"/>
                </a:lnTo>
                <a:lnTo>
                  <a:pt x="4161" y="450"/>
                </a:lnTo>
                <a:lnTo>
                  <a:pt x="4161" y="413"/>
                </a:lnTo>
                <a:lnTo>
                  <a:pt x="4185" y="413"/>
                </a:lnTo>
                <a:lnTo>
                  <a:pt x="4185" y="371"/>
                </a:lnTo>
                <a:lnTo>
                  <a:pt x="4234" y="371"/>
                </a:lnTo>
                <a:lnTo>
                  <a:pt x="4234" y="413"/>
                </a:lnTo>
                <a:lnTo>
                  <a:pt x="4267" y="413"/>
                </a:lnTo>
                <a:close/>
                <a:moveTo>
                  <a:pt x="4376" y="593"/>
                </a:moveTo>
                <a:lnTo>
                  <a:pt x="4369" y="593"/>
                </a:lnTo>
                <a:lnTo>
                  <a:pt x="4363" y="592"/>
                </a:lnTo>
                <a:lnTo>
                  <a:pt x="4349" y="590"/>
                </a:lnTo>
                <a:lnTo>
                  <a:pt x="4344" y="589"/>
                </a:lnTo>
                <a:lnTo>
                  <a:pt x="4338" y="587"/>
                </a:lnTo>
                <a:lnTo>
                  <a:pt x="4328" y="582"/>
                </a:lnTo>
                <a:lnTo>
                  <a:pt x="4323" y="579"/>
                </a:lnTo>
                <a:lnTo>
                  <a:pt x="4319" y="576"/>
                </a:lnTo>
                <a:lnTo>
                  <a:pt x="4314" y="572"/>
                </a:lnTo>
                <a:lnTo>
                  <a:pt x="4310" y="569"/>
                </a:lnTo>
                <a:lnTo>
                  <a:pt x="4303" y="560"/>
                </a:lnTo>
                <a:lnTo>
                  <a:pt x="4300" y="555"/>
                </a:lnTo>
                <a:lnTo>
                  <a:pt x="4298" y="550"/>
                </a:lnTo>
                <a:lnTo>
                  <a:pt x="4293" y="540"/>
                </a:lnTo>
                <a:lnTo>
                  <a:pt x="4291" y="534"/>
                </a:lnTo>
                <a:lnTo>
                  <a:pt x="4290" y="528"/>
                </a:lnTo>
                <a:lnTo>
                  <a:pt x="4289" y="522"/>
                </a:lnTo>
                <a:lnTo>
                  <a:pt x="4288" y="516"/>
                </a:lnTo>
                <a:lnTo>
                  <a:pt x="4287" y="509"/>
                </a:lnTo>
                <a:lnTo>
                  <a:pt x="4287" y="502"/>
                </a:lnTo>
                <a:lnTo>
                  <a:pt x="4287" y="495"/>
                </a:lnTo>
                <a:lnTo>
                  <a:pt x="4288" y="489"/>
                </a:lnTo>
                <a:lnTo>
                  <a:pt x="4289" y="483"/>
                </a:lnTo>
                <a:lnTo>
                  <a:pt x="4290" y="477"/>
                </a:lnTo>
                <a:lnTo>
                  <a:pt x="4293" y="465"/>
                </a:lnTo>
                <a:lnTo>
                  <a:pt x="4295" y="459"/>
                </a:lnTo>
                <a:lnTo>
                  <a:pt x="4298" y="454"/>
                </a:lnTo>
                <a:lnTo>
                  <a:pt x="4303" y="445"/>
                </a:lnTo>
                <a:lnTo>
                  <a:pt x="4307" y="440"/>
                </a:lnTo>
                <a:lnTo>
                  <a:pt x="4310" y="436"/>
                </a:lnTo>
                <a:lnTo>
                  <a:pt x="4314" y="432"/>
                </a:lnTo>
                <a:lnTo>
                  <a:pt x="4318" y="428"/>
                </a:lnTo>
                <a:lnTo>
                  <a:pt x="4327" y="422"/>
                </a:lnTo>
                <a:lnTo>
                  <a:pt x="4332" y="419"/>
                </a:lnTo>
                <a:lnTo>
                  <a:pt x="4338" y="417"/>
                </a:lnTo>
                <a:lnTo>
                  <a:pt x="4343" y="415"/>
                </a:lnTo>
                <a:lnTo>
                  <a:pt x="4348" y="413"/>
                </a:lnTo>
                <a:lnTo>
                  <a:pt x="4354" y="412"/>
                </a:lnTo>
                <a:lnTo>
                  <a:pt x="4361" y="411"/>
                </a:lnTo>
                <a:lnTo>
                  <a:pt x="4374" y="411"/>
                </a:lnTo>
                <a:lnTo>
                  <a:pt x="4385" y="411"/>
                </a:lnTo>
                <a:lnTo>
                  <a:pt x="4396" y="413"/>
                </a:lnTo>
                <a:lnTo>
                  <a:pt x="4401" y="414"/>
                </a:lnTo>
                <a:lnTo>
                  <a:pt x="4406" y="416"/>
                </a:lnTo>
                <a:lnTo>
                  <a:pt x="4416" y="421"/>
                </a:lnTo>
                <a:lnTo>
                  <a:pt x="4425" y="426"/>
                </a:lnTo>
                <a:lnTo>
                  <a:pt x="4429" y="429"/>
                </a:lnTo>
                <a:lnTo>
                  <a:pt x="4433" y="433"/>
                </a:lnTo>
                <a:lnTo>
                  <a:pt x="4440" y="441"/>
                </a:lnTo>
                <a:lnTo>
                  <a:pt x="4443" y="446"/>
                </a:lnTo>
                <a:lnTo>
                  <a:pt x="4446" y="450"/>
                </a:lnTo>
                <a:lnTo>
                  <a:pt x="4448" y="456"/>
                </a:lnTo>
                <a:lnTo>
                  <a:pt x="4451" y="461"/>
                </a:lnTo>
                <a:lnTo>
                  <a:pt x="4453" y="467"/>
                </a:lnTo>
                <a:lnTo>
                  <a:pt x="4454" y="473"/>
                </a:lnTo>
                <a:lnTo>
                  <a:pt x="4455" y="479"/>
                </a:lnTo>
                <a:lnTo>
                  <a:pt x="4456" y="486"/>
                </a:lnTo>
                <a:lnTo>
                  <a:pt x="4457" y="493"/>
                </a:lnTo>
                <a:lnTo>
                  <a:pt x="4457" y="500"/>
                </a:lnTo>
                <a:lnTo>
                  <a:pt x="4457" y="514"/>
                </a:lnTo>
                <a:lnTo>
                  <a:pt x="4335" y="514"/>
                </a:lnTo>
                <a:lnTo>
                  <a:pt x="4336" y="519"/>
                </a:lnTo>
                <a:lnTo>
                  <a:pt x="4336" y="523"/>
                </a:lnTo>
                <a:lnTo>
                  <a:pt x="4338" y="532"/>
                </a:lnTo>
                <a:lnTo>
                  <a:pt x="4342" y="539"/>
                </a:lnTo>
                <a:lnTo>
                  <a:pt x="4344" y="542"/>
                </a:lnTo>
                <a:lnTo>
                  <a:pt x="4346" y="545"/>
                </a:lnTo>
                <a:lnTo>
                  <a:pt x="4349" y="548"/>
                </a:lnTo>
                <a:lnTo>
                  <a:pt x="4352" y="550"/>
                </a:lnTo>
                <a:lnTo>
                  <a:pt x="4355" y="552"/>
                </a:lnTo>
                <a:lnTo>
                  <a:pt x="4360" y="554"/>
                </a:lnTo>
                <a:lnTo>
                  <a:pt x="4364" y="555"/>
                </a:lnTo>
                <a:lnTo>
                  <a:pt x="4368" y="556"/>
                </a:lnTo>
                <a:lnTo>
                  <a:pt x="4377" y="557"/>
                </a:lnTo>
                <a:lnTo>
                  <a:pt x="4382" y="556"/>
                </a:lnTo>
                <a:lnTo>
                  <a:pt x="4388" y="555"/>
                </a:lnTo>
                <a:lnTo>
                  <a:pt x="4393" y="554"/>
                </a:lnTo>
                <a:lnTo>
                  <a:pt x="4398" y="551"/>
                </a:lnTo>
                <a:lnTo>
                  <a:pt x="4400" y="550"/>
                </a:lnTo>
                <a:lnTo>
                  <a:pt x="4402" y="548"/>
                </a:lnTo>
                <a:lnTo>
                  <a:pt x="4405" y="545"/>
                </a:lnTo>
                <a:lnTo>
                  <a:pt x="4408" y="541"/>
                </a:lnTo>
                <a:lnTo>
                  <a:pt x="4410" y="536"/>
                </a:lnTo>
                <a:lnTo>
                  <a:pt x="4456" y="539"/>
                </a:lnTo>
                <a:lnTo>
                  <a:pt x="4454" y="545"/>
                </a:lnTo>
                <a:lnTo>
                  <a:pt x="4452" y="551"/>
                </a:lnTo>
                <a:lnTo>
                  <a:pt x="4450" y="556"/>
                </a:lnTo>
                <a:lnTo>
                  <a:pt x="4447" y="561"/>
                </a:lnTo>
                <a:lnTo>
                  <a:pt x="4443" y="566"/>
                </a:lnTo>
                <a:lnTo>
                  <a:pt x="4439" y="570"/>
                </a:lnTo>
                <a:lnTo>
                  <a:pt x="4435" y="575"/>
                </a:lnTo>
                <a:lnTo>
                  <a:pt x="4430" y="578"/>
                </a:lnTo>
                <a:lnTo>
                  <a:pt x="4424" y="582"/>
                </a:lnTo>
                <a:lnTo>
                  <a:pt x="4418" y="585"/>
                </a:lnTo>
                <a:lnTo>
                  <a:pt x="4412" y="587"/>
                </a:lnTo>
                <a:lnTo>
                  <a:pt x="4406" y="589"/>
                </a:lnTo>
                <a:lnTo>
                  <a:pt x="4402" y="590"/>
                </a:lnTo>
                <a:lnTo>
                  <a:pt x="4399" y="591"/>
                </a:lnTo>
                <a:lnTo>
                  <a:pt x="4391" y="592"/>
                </a:lnTo>
                <a:lnTo>
                  <a:pt x="4384" y="593"/>
                </a:lnTo>
                <a:lnTo>
                  <a:pt x="4376" y="593"/>
                </a:lnTo>
                <a:close/>
                <a:moveTo>
                  <a:pt x="4335" y="483"/>
                </a:moveTo>
                <a:lnTo>
                  <a:pt x="4411" y="483"/>
                </a:lnTo>
                <a:lnTo>
                  <a:pt x="4411" y="480"/>
                </a:lnTo>
                <a:lnTo>
                  <a:pt x="4410" y="476"/>
                </a:lnTo>
                <a:lnTo>
                  <a:pt x="4409" y="472"/>
                </a:lnTo>
                <a:lnTo>
                  <a:pt x="4408" y="469"/>
                </a:lnTo>
                <a:lnTo>
                  <a:pt x="4407" y="466"/>
                </a:lnTo>
                <a:lnTo>
                  <a:pt x="4405" y="463"/>
                </a:lnTo>
                <a:lnTo>
                  <a:pt x="4403" y="460"/>
                </a:lnTo>
                <a:lnTo>
                  <a:pt x="4401" y="457"/>
                </a:lnTo>
                <a:lnTo>
                  <a:pt x="4395" y="453"/>
                </a:lnTo>
                <a:lnTo>
                  <a:pt x="4389" y="450"/>
                </a:lnTo>
                <a:lnTo>
                  <a:pt x="4382" y="448"/>
                </a:lnTo>
                <a:lnTo>
                  <a:pt x="4375" y="447"/>
                </a:lnTo>
                <a:lnTo>
                  <a:pt x="4367" y="448"/>
                </a:lnTo>
                <a:lnTo>
                  <a:pt x="4363" y="449"/>
                </a:lnTo>
                <a:lnTo>
                  <a:pt x="4360" y="450"/>
                </a:lnTo>
                <a:lnTo>
                  <a:pt x="4352" y="453"/>
                </a:lnTo>
                <a:lnTo>
                  <a:pt x="4349" y="455"/>
                </a:lnTo>
                <a:lnTo>
                  <a:pt x="4347" y="458"/>
                </a:lnTo>
                <a:lnTo>
                  <a:pt x="4342" y="463"/>
                </a:lnTo>
                <a:lnTo>
                  <a:pt x="4339" y="470"/>
                </a:lnTo>
                <a:lnTo>
                  <a:pt x="4337" y="473"/>
                </a:lnTo>
                <a:lnTo>
                  <a:pt x="4336" y="476"/>
                </a:lnTo>
                <a:lnTo>
                  <a:pt x="4335" y="483"/>
                </a:lnTo>
                <a:close/>
                <a:moveTo>
                  <a:pt x="4580" y="413"/>
                </a:moveTo>
                <a:lnTo>
                  <a:pt x="4580" y="450"/>
                </a:lnTo>
                <a:lnTo>
                  <a:pt x="4547" y="450"/>
                </a:lnTo>
                <a:lnTo>
                  <a:pt x="4547" y="535"/>
                </a:lnTo>
                <a:lnTo>
                  <a:pt x="4548" y="540"/>
                </a:lnTo>
                <a:lnTo>
                  <a:pt x="4548" y="544"/>
                </a:lnTo>
                <a:lnTo>
                  <a:pt x="4549" y="545"/>
                </a:lnTo>
                <a:lnTo>
                  <a:pt x="4550" y="547"/>
                </a:lnTo>
                <a:lnTo>
                  <a:pt x="4552" y="549"/>
                </a:lnTo>
                <a:lnTo>
                  <a:pt x="4554" y="551"/>
                </a:lnTo>
                <a:lnTo>
                  <a:pt x="4557" y="552"/>
                </a:lnTo>
                <a:lnTo>
                  <a:pt x="4560" y="552"/>
                </a:lnTo>
                <a:lnTo>
                  <a:pt x="4564" y="553"/>
                </a:lnTo>
                <a:lnTo>
                  <a:pt x="4571" y="552"/>
                </a:lnTo>
                <a:lnTo>
                  <a:pt x="4576" y="551"/>
                </a:lnTo>
                <a:lnTo>
                  <a:pt x="4584" y="587"/>
                </a:lnTo>
                <a:lnTo>
                  <a:pt x="4573" y="590"/>
                </a:lnTo>
                <a:lnTo>
                  <a:pt x="4566" y="591"/>
                </a:lnTo>
                <a:lnTo>
                  <a:pt x="4557" y="592"/>
                </a:lnTo>
                <a:lnTo>
                  <a:pt x="4551" y="592"/>
                </a:lnTo>
                <a:lnTo>
                  <a:pt x="4544" y="592"/>
                </a:lnTo>
                <a:lnTo>
                  <a:pt x="4539" y="591"/>
                </a:lnTo>
                <a:lnTo>
                  <a:pt x="4533" y="590"/>
                </a:lnTo>
                <a:lnTo>
                  <a:pt x="4528" y="588"/>
                </a:lnTo>
                <a:lnTo>
                  <a:pt x="4523" y="586"/>
                </a:lnTo>
                <a:lnTo>
                  <a:pt x="4518" y="583"/>
                </a:lnTo>
                <a:lnTo>
                  <a:pt x="4514" y="581"/>
                </a:lnTo>
                <a:lnTo>
                  <a:pt x="4510" y="577"/>
                </a:lnTo>
                <a:lnTo>
                  <a:pt x="4507" y="573"/>
                </a:lnTo>
                <a:lnTo>
                  <a:pt x="4504" y="569"/>
                </a:lnTo>
                <a:lnTo>
                  <a:pt x="4502" y="564"/>
                </a:lnTo>
                <a:lnTo>
                  <a:pt x="4500" y="559"/>
                </a:lnTo>
                <a:lnTo>
                  <a:pt x="4499" y="554"/>
                </a:lnTo>
                <a:lnTo>
                  <a:pt x="4498" y="548"/>
                </a:lnTo>
                <a:lnTo>
                  <a:pt x="4498" y="542"/>
                </a:lnTo>
                <a:lnTo>
                  <a:pt x="4498" y="450"/>
                </a:lnTo>
                <a:lnTo>
                  <a:pt x="4474" y="450"/>
                </a:lnTo>
                <a:lnTo>
                  <a:pt x="4474" y="413"/>
                </a:lnTo>
                <a:lnTo>
                  <a:pt x="4498" y="413"/>
                </a:lnTo>
                <a:lnTo>
                  <a:pt x="4498" y="371"/>
                </a:lnTo>
                <a:lnTo>
                  <a:pt x="4547" y="371"/>
                </a:lnTo>
                <a:lnTo>
                  <a:pt x="4547" y="413"/>
                </a:lnTo>
                <a:lnTo>
                  <a:pt x="4580" y="413"/>
                </a:lnTo>
                <a:close/>
                <a:moveTo>
                  <a:pt x="578" y="585"/>
                </a:moveTo>
                <a:lnTo>
                  <a:pt x="465" y="257"/>
                </a:lnTo>
                <a:lnTo>
                  <a:pt x="352" y="585"/>
                </a:lnTo>
                <a:lnTo>
                  <a:pt x="578" y="585"/>
                </a:lnTo>
                <a:close/>
                <a:moveTo>
                  <a:pt x="930" y="930"/>
                </a:moveTo>
                <a:lnTo>
                  <a:pt x="699" y="930"/>
                </a:lnTo>
                <a:lnTo>
                  <a:pt x="642" y="768"/>
                </a:lnTo>
                <a:lnTo>
                  <a:pt x="288" y="768"/>
                </a:lnTo>
                <a:lnTo>
                  <a:pt x="232" y="930"/>
                </a:lnTo>
                <a:lnTo>
                  <a:pt x="0" y="930"/>
                </a:lnTo>
                <a:lnTo>
                  <a:pt x="162" y="471"/>
                </a:lnTo>
                <a:lnTo>
                  <a:pt x="326" y="12"/>
                </a:lnTo>
                <a:lnTo>
                  <a:pt x="603" y="12"/>
                </a:lnTo>
                <a:lnTo>
                  <a:pt x="767" y="471"/>
                </a:lnTo>
                <a:lnTo>
                  <a:pt x="930" y="930"/>
                </a:lnTo>
                <a:close/>
                <a:moveTo>
                  <a:pt x="1016" y="930"/>
                </a:moveTo>
                <a:lnTo>
                  <a:pt x="1016" y="722"/>
                </a:lnTo>
                <a:lnTo>
                  <a:pt x="1225" y="722"/>
                </a:lnTo>
                <a:lnTo>
                  <a:pt x="1225" y="930"/>
                </a:lnTo>
                <a:lnTo>
                  <a:pt x="1016" y="930"/>
                </a:lnTo>
                <a:close/>
              </a:path>
            </a:pathLst>
          </a:custGeom>
          <a:solidFill>
            <a:schemeClr val="lt1"/>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400">
              <a:solidFill>
                <a:schemeClr val="dk1"/>
              </a:solidFill>
              <a:latin typeface="Arial"/>
              <a:ea typeface="Arial"/>
              <a:cs typeface="Arial"/>
              <a:sym typeface="Arial"/>
            </a:endParaRPr>
          </a:p>
        </p:txBody>
      </p:sp>
      <p:cxnSp>
        <p:nvCxnSpPr>
          <p:cNvPr id="162" name="Google Shape;162;p19"/>
          <p:cNvCxnSpPr/>
          <p:nvPr/>
        </p:nvCxnSpPr>
        <p:spPr>
          <a:xfrm>
            <a:off x="305526" y="2005968"/>
            <a:ext cx="297000" cy="0"/>
          </a:xfrm>
          <a:prstGeom prst="straightConnector1">
            <a:avLst/>
          </a:prstGeom>
          <a:noFill/>
          <a:ln w="28575" cap="flat" cmpd="sng">
            <a:solidFill>
              <a:schemeClr val="lt1"/>
            </a:solidFill>
            <a:prstDash val="solid"/>
            <a:miter lim="800000"/>
            <a:headEnd type="none" w="sm" len="sm"/>
            <a:tailEnd type="none" w="sm" len="sm"/>
          </a:ln>
        </p:spPr>
      </p:cxnSp>
      <p:sp>
        <p:nvSpPr>
          <p:cNvPr id="163" name="Google Shape;163;p19"/>
          <p:cNvSpPr txBox="1">
            <a:spLocks noGrp="1"/>
          </p:cNvSpPr>
          <p:nvPr>
            <p:ph type="dt" idx="10"/>
          </p:nvPr>
        </p:nvSpPr>
        <p:spPr>
          <a:xfrm>
            <a:off x="7650342" y="4731990"/>
            <a:ext cx="864000" cy="108000"/>
          </a:xfrm>
          <a:prstGeom prst="rect">
            <a:avLst/>
          </a:prstGeom>
          <a:noFill/>
          <a:ln>
            <a:noFill/>
          </a:ln>
        </p:spPr>
        <p:txBody>
          <a:bodyPr spcFirstLastPara="1" wrap="square" lIns="0" tIns="0" rIns="0" bIns="0" anchor="ctr" anchorCtr="0">
            <a:noAutofit/>
          </a:bodyPr>
          <a:lstStyle>
            <a:lvl1pPr lvl="0" algn="r" rtl="0">
              <a:spcBef>
                <a:spcPts val="0"/>
              </a:spcBef>
              <a:spcAft>
                <a:spcPts val="0"/>
              </a:spcAft>
              <a:buSzPts val="1100"/>
              <a:buNone/>
              <a:defRPr>
                <a:solidFill>
                  <a:schemeClr val="lt1"/>
                </a:solidFill>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164" name="Google Shape;164;p19"/>
          <p:cNvSpPr txBox="1">
            <a:spLocks noGrp="1"/>
          </p:cNvSpPr>
          <p:nvPr>
            <p:ph type="ftr" idx="11"/>
          </p:nvPr>
        </p:nvSpPr>
        <p:spPr>
          <a:xfrm>
            <a:off x="953598" y="4731990"/>
            <a:ext cx="6696600" cy="108000"/>
          </a:xfrm>
          <a:prstGeom prst="rect">
            <a:avLst/>
          </a:prstGeom>
          <a:noFill/>
          <a:ln>
            <a:noFill/>
          </a:ln>
        </p:spPr>
        <p:txBody>
          <a:bodyPr spcFirstLastPara="1" wrap="square" lIns="0" tIns="0" rIns="0" bIns="0" anchor="ctr" anchorCtr="0">
            <a:noAutofit/>
          </a:bodyPr>
          <a:lstStyle>
            <a:lvl1pPr lvl="0" algn="r" rtl="0">
              <a:spcBef>
                <a:spcPts val="0"/>
              </a:spcBef>
              <a:spcAft>
                <a:spcPts val="0"/>
              </a:spcAft>
              <a:buSzPts val="1100"/>
              <a:buNone/>
              <a:defRPr>
                <a:solidFill>
                  <a:schemeClr val="lt1"/>
                </a:solidFill>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165" name="Google Shape;165;p19"/>
          <p:cNvSpPr txBox="1">
            <a:spLocks noGrp="1"/>
          </p:cNvSpPr>
          <p:nvPr>
            <p:ph type="sldNum" idx="12"/>
          </p:nvPr>
        </p:nvSpPr>
        <p:spPr>
          <a:xfrm>
            <a:off x="8514438" y="4731990"/>
            <a:ext cx="323700" cy="108000"/>
          </a:xfrm>
          <a:prstGeom prst="rect">
            <a:avLst/>
          </a:prstGeom>
          <a:noFill/>
          <a:ln>
            <a:noFill/>
          </a:ln>
        </p:spPr>
        <p:txBody>
          <a:bodyPr spcFirstLastPara="1" wrap="square" lIns="0" tIns="0" rIns="0" bIns="0" anchor="ctr" anchorCtr="0">
            <a:noAutofit/>
          </a:bodyPr>
          <a:lstStyle>
            <a:lvl1pPr marL="0" lvl="0" indent="0" algn="r" rtl="0">
              <a:spcBef>
                <a:spcPts val="0"/>
              </a:spcBef>
              <a:buNone/>
              <a:defRPr sz="600" b="1">
                <a:solidFill>
                  <a:schemeClr val="lt1"/>
                </a:solidFill>
                <a:latin typeface="Arial"/>
                <a:ea typeface="Arial"/>
                <a:cs typeface="Arial"/>
                <a:sym typeface="Arial"/>
              </a:defRPr>
            </a:lvl1pPr>
            <a:lvl2pPr marL="0" lvl="1" indent="0" algn="r" rtl="0">
              <a:spcBef>
                <a:spcPts val="0"/>
              </a:spcBef>
              <a:buNone/>
              <a:defRPr sz="600" b="1">
                <a:solidFill>
                  <a:schemeClr val="lt1"/>
                </a:solidFill>
                <a:latin typeface="Arial"/>
                <a:ea typeface="Arial"/>
                <a:cs typeface="Arial"/>
                <a:sym typeface="Arial"/>
              </a:defRPr>
            </a:lvl2pPr>
            <a:lvl3pPr marL="0" lvl="2" indent="0" algn="r" rtl="0">
              <a:spcBef>
                <a:spcPts val="0"/>
              </a:spcBef>
              <a:buNone/>
              <a:defRPr sz="600" b="1">
                <a:solidFill>
                  <a:schemeClr val="lt1"/>
                </a:solidFill>
                <a:latin typeface="Arial"/>
                <a:ea typeface="Arial"/>
                <a:cs typeface="Arial"/>
                <a:sym typeface="Arial"/>
              </a:defRPr>
            </a:lvl3pPr>
            <a:lvl4pPr marL="0" lvl="3" indent="0" algn="r" rtl="0">
              <a:spcBef>
                <a:spcPts val="0"/>
              </a:spcBef>
              <a:buNone/>
              <a:defRPr sz="600" b="1">
                <a:solidFill>
                  <a:schemeClr val="lt1"/>
                </a:solidFill>
                <a:latin typeface="Arial"/>
                <a:ea typeface="Arial"/>
                <a:cs typeface="Arial"/>
                <a:sym typeface="Arial"/>
              </a:defRPr>
            </a:lvl4pPr>
            <a:lvl5pPr marL="0" lvl="4" indent="0" algn="r" rtl="0">
              <a:spcBef>
                <a:spcPts val="0"/>
              </a:spcBef>
              <a:buNone/>
              <a:defRPr sz="600" b="1">
                <a:solidFill>
                  <a:schemeClr val="lt1"/>
                </a:solidFill>
                <a:latin typeface="Arial"/>
                <a:ea typeface="Arial"/>
                <a:cs typeface="Arial"/>
                <a:sym typeface="Arial"/>
              </a:defRPr>
            </a:lvl5pPr>
            <a:lvl6pPr marL="0" lvl="5" indent="0" algn="r" rtl="0">
              <a:spcBef>
                <a:spcPts val="0"/>
              </a:spcBef>
              <a:buNone/>
              <a:defRPr sz="600" b="1">
                <a:solidFill>
                  <a:schemeClr val="lt1"/>
                </a:solidFill>
                <a:latin typeface="Arial"/>
                <a:ea typeface="Arial"/>
                <a:cs typeface="Arial"/>
                <a:sym typeface="Arial"/>
              </a:defRPr>
            </a:lvl6pPr>
            <a:lvl7pPr marL="0" lvl="6" indent="0" algn="r" rtl="0">
              <a:spcBef>
                <a:spcPts val="0"/>
              </a:spcBef>
              <a:buNone/>
              <a:defRPr sz="600" b="1">
                <a:solidFill>
                  <a:schemeClr val="lt1"/>
                </a:solidFill>
                <a:latin typeface="Arial"/>
                <a:ea typeface="Arial"/>
                <a:cs typeface="Arial"/>
                <a:sym typeface="Arial"/>
              </a:defRPr>
            </a:lvl7pPr>
            <a:lvl8pPr marL="0" lvl="7" indent="0" algn="r" rtl="0">
              <a:spcBef>
                <a:spcPts val="0"/>
              </a:spcBef>
              <a:buNone/>
              <a:defRPr sz="600" b="1">
                <a:solidFill>
                  <a:schemeClr val="lt1"/>
                </a:solidFill>
                <a:latin typeface="Arial"/>
                <a:ea typeface="Arial"/>
                <a:cs typeface="Arial"/>
                <a:sym typeface="Arial"/>
              </a:defRPr>
            </a:lvl8pPr>
            <a:lvl9pPr marL="0" lvl="8" indent="0" algn="r" rtl="0">
              <a:spcBef>
                <a:spcPts val="0"/>
              </a:spcBef>
              <a:buNone/>
              <a:defRPr sz="600" b="1">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matchingName="Title Slide Blue">
  <p:cSld name="Title Slide Blue">
    <p:bg>
      <p:bgPr>
        <a:solidFill>
          <a:schemeClr val="accent3"/>
        </a:solidFill>
        <a:effectLst/>
      </p:bgPr>
    </p:bg>
    <p:spTree>
      <p:nvGrpSpPr>
        <p:cNvPr id="1" name="Shape 166"/>
        <p:cNvGrpSpPr/>
        <p:nvPr/>
      </p:nvGrpSpPr>
      <p:grpSpPr>
        <a:xfrm>
          <a:off x="0" y="0"/>
          <a:ext cx="0" cy="0"/>
          <a:chOff x="0" y="0"/>
          <a:chExt cx="0" cy="0"/>
        </a:xfrm>
      </p:grpSpPr>
      <p:sp>
        <p:nvSpPr>
          <p:cNvPr id="167" name="Google Shape;167;p20"/>
          <p:cNvSpPr txBox="1">
            <a:spLocks noGrp="1"/>
          </p:cNvSpPr>
          <p:nvPr>
            <p:ph type="ctrTitle"/>
          </p:nvPr>
        </p:nvSpPr>
        <p:spPr>
          <a:xfrm>
            <a:off x="305991" y="2202418"/>
            <a:ext cx="7344600" cy="369300"/>
          </a:xfrm>
          <a:prstGeom prst="rect">
            <a:avLst/>
          </a:prstGeom>
          <a:noFill/>
          <a:ln>
            <a:noFill/>
          </a:ln>
        </p:spPr>
        <p:txBody>
          <a:bodyPr spcFirstLastPara="1" wrap="square" lIns="0" tIns="0" rIns="0" bIns="0" anchor="b" anchorCtr="0">
            <a:spAutoFit/>
          </a:bodyPr>
          <a:lstStyle>
            <a:lvl1pPr lvl="0" algn="l" rtl="0">
              <a:lnSpc>
                <a:spcPct val="100000"/>
              </a:lnSpc>
              <a:spcBef>
                <a:spcPts val="0"/>
              </a:spcBef>
              <a:spcAft>
                <a:spcPts val="0"/>
              </a:spcAft>
              <a:buClr>
                <a:schemeClr val="dk1"/>
              </a:buClr>
              <a:buSzPts val="2400"/>
              <a:buFont typeface="Arial"/>
              <a:buNone/>
              <a:defRPr sz="2400">
                <a:latin typeface="Arial"/>
                <a:ea typeface="Arial"/>
                <a:cs typeface="Arial"/>
                <a:sym typeface="Aria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168" name="Google Shape;168;p20"/>
          <p:cNvSpPr txBox="1">
            <a:spLocks noGrp="1"/>
          </p:cNvSpPr>
          <p:nvPr>
            <p:ph type="subTitle" idx="1"/>
          </p:nvPr>
        </p:nvSpPr>
        <p:spPr>
          <a:xfrm>
            <a:off x="305991" y="2571750"/>
            <a:ext cx="7344600" cy="369300"/>
          </a:xfrm>
          <a:prstGeom prst="rect">
            <a:avLst/>
          </a:prstGeom>
          <a:noFill/>
          <a:ln>
            <a:noFill/>
          </a:ln>
        </p:spPr>
        <p:txBody>
          <a:bodyPr spcFirstLastPara="1" wrap="square" lIns="0" tIns="0" rIns="0" bIns="0" anchor="t" anchorCtr="0">
            <a:spAutoFit/>
          </a:bodyPr>
          <a:lstStyle>
            <a:lvl1pPr lvl="0" algn="l" rtl="0">
              <a:lnSpc>
                <a:spcPct val="100000"/>
              </a:lnSpc>
              <a:spcBef>
                <a:spcPts val="0"/>
              </a:spcBef>
              <a:spcAft>
                <a:spcPts val="0"/>
              </a:spcAft>
              <a:buClr>
                <a:schemeClr val="dk1"/>
              </a:buClr>
              <a:buSzPts val="2400"/>
              <a:buFont typeface="Arial"/>
              <a:buNone/>
              <a:defRPr sz="2400">
                <a:latin typeface="Arial"/>
                <a:ea typeface="Arial"/>
                <a:cs typeface="Arial"/>
                <a:sym typeface="Arial"/>
              </a:defRPr>
            </a:lvl1pPr>
            <a:lvl2pPr lvl="1" algn="ctr" rtl="0">
              <a:lnSpc>
                <a:spcPct val="100000"/>
              </a:lnSpc>
              <a:spcBef>
                <a:spcPts val="600"/>
              </a:spcBef>
              <a:spcAft>
                <a:spcPts val="0"/>
              </a:spcAft>
              <a:buClr>
                <a:schemeClr val="dk1"/>
              </a:buClr>
              <a:buSzPts val="1500"/>
              <a:buNone/>
              <a:defRPr sz="1500"/>
            </a:lvl2pPr>
            <a:lvl3pPr lvl="2" algn="ctr" rtl="0">
              <a:lnSpc>
                <a:spcPct val="100000"/>
              </a:lnSpc>
              <a:spcBef>
                <a:spcPts val="600"/>
              </a:spcBef>
              <a:spcAft>
                <a:spcPts val="0"/>
              </a:spcAft>
              <a:buClr>
                <a:schemeClr val="dk1"/>
              </a:buClr>
              <a:buSzPts val="1400"/>
              <a:buNone/>
              <a:defRPr sz="1400"/>
            </a:lvl3pPr>
            <a:lvl4pPr lvl="3" algn="ctr" rtl="0">
              <a:lnSpc>
                <a:spcPct val="100000"/>
              </a:lnSpc>
              <a:spcBef>
                <a:spcPts val="600"/>
              </a:spcBef>
              <a:spcAft>
                <a:spcPts val="0"/>
              </a:spcAft>
              <a:buClr>
                <a:schemeClr val="dk1"/>
              </a:buClr>
              <a:buSzPts val="1200"/>
              <a:buNone/>
              <a:defRPr sz="1200"/>
            </a:lvl4pPr>
            <a:lvl5pPr lvl="4" algn="ctr" rtl="0">
              <a:lnSpc>
                <a:spcPct val="100000"/>
              </a:lnSpc>
              <a:spcBef>
                <a:spcPts val="600"/>
              </a:spcBef>
              <a:spcAft>
                <a:spcPts val="0"/>
              </a:spcAft>
              <a:buClr>
                <a:schemeClr val="dk1"/>
              </a:buClr>
              <a:buSzPts val="1200"/>
              <a:buNone/>
              <a:defRPr sz="1200"/>
            </a:lvl5pPr>
            <a:lvl6pPr lvl="5" algn="ctr" rtl="0">
              <a:lnSpc>
                <a:spcPct val="100000"/>
              </a:lnSpc>
              <a:spcBef>
                <a:spcPts val="600"/>
              </a:spcBef>
              <a:spcAft>
                <a:spcPts val="0"/>
              </a:spcAft>
              <a:buClr>
                <a:schemeClr val="dk1"/>
              </a:buClr>
              <a:buSzPts val="1200"/>
              <a:buNone/>
              <a:defRPr sz="1200"/>
            </a:lvl6pPr>
            <a:lvl7pPr lvl="6" algn="ctr" rtl="0">
              <a:lnSpc>
                <a:spcPct val="100000"/>
              </a:lnSpc>
              <a:spcBef>
                <a:spcPts val="600"/>
              </a:spcBef>
              <a:spcAft>
                <a:spcPts val="0"/>
              </a:spcAft>
              <a:buClr>
                <a:schemeClr val="dk1"/>
              </a:buClr>
              <a:buSzPts val="1200"/>
              <a:buNone/>
              <a:defRPr sz="1200"/>
            </a:lvl7pPr>
            <a:lvl8pPr lvl="7" algn="ctr" rtl="0">
              <a:lnSpc>
                <a:spcPct val="100000"/>
              </a:lnSpc>
              <a:spcBef>
                <a:spcPts val="600"/>
              </a:spcBef>
              <a:spcAft>
                <a:spcPts val="0"/>
              </a:spcAft>
              <a:buClr>
                <a:schemeClr val="dk1"/>
              </a:buClr>
              <a:buSzPts val="1200"/>
              <a:buNone/>
              <a:defRPr sz="1200"/>
            </a:lvl8pPr>
            <a:lvl9pPr lvl="8" algn="ctr" rtl="0">
              <a:lnSpc>
                <a:spcPct val="100000"/>
              </a:lnSpc>
              <a:spcBef>
                <a:spcPts val="600"/>
              </a:spcBef>
              <a:spcAft>
                <a:spcPts val="0"/>
              </a:spcAft>
              <a:buClr>
                <a:schemeClr val="dk1"/>
              </a:buClr>
              <a:buSzPts val="1200"/>
              <a:buNone/>
              <a:defRPr sz="1200"/>
            </a:lvl9pPr>
          </a:lstStyle>
          <a:p>
            <a:endParaRPr/>
          </a:p>
        </p:txBody>
      </p:sp>
      <p:sp>
        <p:nvSpPr>
          <p:cNvPr id="169" name="Google Shape;169;p20"/>
          <p:cNvSpPr/>
          <p:nvPr/>
        </p:nvSpPr>
        <p:spPr>
          <a:xfrm>
            <a:off x="305991" y="324000"/>
            <a:ext cx="1988241" cy="432000"/>
          </a:xfrm>
          <a:custGeom>
            <a:avLst/>
            <a:gdLst/>
            <a:ahLst/>
            <a:cxnLst/>
            <a:rect l="l" t="t" r="r" b="b"/>
            <a:pathLst>
              <a:path w="4584" h="996" extrusionOk="0">
                <a:moveTo>
                  <a:pt x="1232" y="330"/>
                </a:moveTo>
                <a:lnTo>
                  <a:pt x="1178" y="648"/>
                </a:lnTo>
                <a:lnTo>
                  <a:pt x="1055" y="648"/>
                </a:lnTo>
                <a:lnTo>
                  <a:pt x="1010" y="330"/>
                </a:lnTo>
                <a:lnTo>
                  <a:pt x="1010" y="12"/>
                </a:lnTo>
                <a:lnTo>
                  <a:pt x="1232" y="12"/>
                </a:lnTo>
                <a:lnTo>
                  <a:pt x="1232" y="330"/>
                </a:lnTo>
                <a:close/>
                <a:moveTo>
                  <a:pt x="1623" y="249"/>
                </a:moveTo>
                <a:lnTo>
                  <a:pt x="1569" y="249"/>
                </a:lnTo>
                <a:lnTo>
                  <a:pt x="1651" y="13"/>
                </a:lnTo>
                <a:lnTo>
                  <a:pt x="1715" y="13"/>
                </a:lnTo>
                <a:lnTo>
                  <a:pt x="1797" y="249"/>
                </a:lnTo>
                <a:lnTo>
                  <a:pt x="1743" y="249"/>
                </a:lnTo>
                <a:lnTo>
                  <a:pt x="1726" y="195"/>
                </a:lnTo>
                <a:lnTo>
                  <a:pt x="1641" y="195"/>
                </a:lnTo>
                <a:lnTo>
                  <a:pt x="1623" y="249"/>
                </a:lnTo>
                <a:close/>
                <a:moveTo>
                  <a:pt x="1653" y="156"/>
                </a:moveTo>
                <a:lnTo>
                  <a:pt x="1713" y="156"/>
                </a:lnTo>
                <a:lnTo>
                  <a:pt x="1684" y="67"/>
                </a:lnTo>
                <a:lnTo>
                  <a:pt x="1653" y="156"/>
                </a:lnTo>
                <a:close/>
                <a:moveTo>
                  <a:pt x="1874" y="252"/>
                </a:moveTo>
                <a:lnTo>
                  <a:pt x="1867" y="252"/>
                </a:lnTo>
                <a:lnTo>
                  <a:pt x="1861" y="252"/>
                </a:lnTo>
                <a:lnTo>
                  <a:pt x="1856" y="251"/>
                </a:lnTo>
                <a:lnTo>
                  <a:pt x="1850" y="249"/>
                </a:lnTo>
                <a:lnTo>
                  <a:pt x="1845" y="247"/>
                </a:lnTo>
                <a:lnTo>
                  <a:pt x="1840" y="245"/>
                </a:lnTo>
                <a:lnTo>
                  <a:pt x="1836" y="242"/>
                </a:lnTo>
                <a:lnTo>
                  <a:pt x="1832" y="239"/>
                </a:lnTo>
                <a:lnTo>
                  <a:pt x="1828" y="236"/>
                </a:lnTo>
                <a:lnTo>
                  <a:pt x="1824" y="232"/>
                </a:lnTo>
                <a:lnTo>
                  <a:pt x="1821" y="227"/>
                </a:lnTo>
                <a:lnTo>
                  <a:pt x="1820" y="225"/>
                </a:lnTo>
                <a:lnTo>
                  <a:pt x="1819" y="223"/>
                </a:lnTo>
                <a:lnTo>
                  <a:pt x="1817" y="218"/>
                </a:lnTo>
                <a:lnTo>
                  <a:pt x="1816" y="212"/>
                </a:lnTo>
                <a:lnTo>
                  <a:pt x="1815" y="206"/>
                </a:lnTo>
                <a:lnTo>
                  <a:pt x="1815" y="200"/>
                </a:lnTo>
                <a:lnTo>
                  <a:pt x="1815" y="190"/>
                </a:lnTo>
                <a:lnTo>
                  <a:pt x="1817" y="182"/>
                </a:lnTo>
                <a:lnTo>
                  <a:pt x="1818" y="178"/>
                </a:lnTo>
                <a:lnTo>
                  <a:pt x="1820" y="175"/>
                </a:lnTo>
                <a:lnTo>
                  <a:pt x="1824" y="169"/>
                </a:lnTo>
                <a:lnTo>
                  <a:pt x="1827" y="166"/>
                </a:lnTo>
                <a:lnTo>
                  <a:pt x="1829" y="163"/>
                </a:lnTo>
                <a:lnTo>
                  <a:pt x="1832" y="161"/>
                </a:lnTo>
                <a:lnTo>
                  <a:pt x="1835" y="159"/>
                </a:lnTo>
                <a:lnTo>
                  <a:pt x="1838" y="157"/>
                </a:lnTo>
                <a:lnTo>
                  <a:pt x="1841" y="155"/>
                </a:lnTo>
                <a:lnTo>
                  <a:pt x="1845" y="154"/>
                </a:lnTo>
                <a:lnTo>
                  <a:pt x="1849" y="152"/>
                </a:lnTo>
                <a:lnTo>
                  <a:pt x="1856" y="150"/>
                </a:lnTo>
                <a:lnTo>
                  <a:pt x="1864" y="148"/>
                </a:lnTo>
                <a:lnTo>
                  <a:pt x="1873" y="146"/>
                </a:lnTo>
                <a:lnTo>
                  <a:pt x="1881" y="145"/>
                </a:lnTo>
                <a:lnTo>
                  <a:pt x="1901" y="143"/>
                </a:lnTo>
                <a:lnTo>
                  <a:pt x="1908" y="142"/>
                </a:lnTo>
                <a:lnTo>
                  <a:pt x="1914" y="140"/>
                </a:lnTo>
                <a:lnTo>
                  <a:pt x="1918" y="139"/>
                </a:lnTo>
                <a:lnTo>
                  <a:pt x="1920" y="138"/>
                </a:lnTo>
                <a:lnTo>
                  <a:pt x="1922" y="136"/>
                </a:lnTo>
                <a:lnTo>
                  <a:pt x="1923" y="135"/>
                </a:lnTo>
                <a:lnTo>
                  <a:pt x="1923" y="133"/>
                </a:lnTo>
                <a:lnTo>
                  <a:pt x="1924" y="131"/>
                </a:lnTo>
                <a:lnTo>
                  <a:pt x="1924" y="129"/>
                </a:lnTo>
                <a:lnTo>
                  <a:pt x="1924" y="124"/>
                </a:lnTo>
                <a:lnTo>
                  <a:pt x="1922" y="119"/>
                </a:lnTo>
                <a:lnTo>
                  <a:pt x="1921" y="117"/>
                </a:lnTo>
                <a:lnTo>
                  <a:pt x="1920" y="115"/>
                </a:lnTo>
                <a:lnTo>
                  <a:pt x="1919" y="113"/>
                </a:lnTo>
                <a:lnTo>
                  <a:pt x="1917" y="112"/>
                </a:lnTo>
                <a:lnTo>
                  <a:pt x="1913" y="109"/>
                </a:lnTo>
                <a:lnTo>
                  <a:pt x="1909" y="107"/>
                </a:lnTo>
                <a:lnTo>
                  <a:pt x="1904" y="106"/>
                </a:lnTo>
                <a:lnTo>
                  <a:pt x="1898" y="106"/>
                </a:lnTo>
                <a:lnTo>
                  <a:pt x="1892" y="106"/>
                </a:lnTo>
                <a:lnTo>
                  <a:pt x="1886" y="107"/>
                </a:lnTo>
                <a:lnTo>
                  <a:pt x="1881" y="109"/>
                </a:lnTo>
                <a:lnTo>
                  <a:pt x="1877" y="112"/>
                </a:lnTo>
                <a:lnTo>
                  <a:pt x="1873" y="115"/>
                </a:lnTo>
                <a:lnTo>
                  <a:pt x="1870" y="118"/>
                </a:lnTo>
                <a:lnTo>
                  <a:pt x="1868" y="122"/>
                </a:lnTo>
                <a:lnTo>
                  <a:pt x="1867" y="124"/>
                </a:lnTo>
                <a:lnTo>
                  <a:pt x="1866" y="126"/>
                </a:lnTo>
                <a:lnTo>
                  <a:pt x="1821" y="123"/>
                </a:lnTo>
                <a:lnTo>
                  <a:pt x="1823" y="117"/>
                </a:lnTo>
                <a:lnTo>
                  <a:pt x="1825" y="111"/>
                </a:lnTo>
                <a:lnTo>
                  <a:pt x="1827" y="106"/>
                </a:lnTo>
                <a:lnTo>
                  <a:pt x="1830" y="101"/>
                </a:lnTo>
                <a:lnTo>
                  <a:pt x="1833" y="96"/>
                </a:lnTo>
                <a:lnTo>
                  <a:pt x="1837" y="92"/>
                </a:lnTo>
                <a:lnTo>
                  <a:pt x="1841" y="88"/>
                </a:lnTo>
                <a:lnTo>
                  <a:pt x="1846" y="84"/>
                </a:lnTo>
                <a:lnTo>
                  <a:pt x="1851" y="81"/>
                </a:lnTo>
                <a:lnTo>
                  <a:pt x="1857" y="78"/>
                </a:lnTo>
                <a:lnTo>
                  <a:pt x="1863" y="76"/>
                </a:lnTo>
                <a:lnTo>
                  <a:pt x="1869" y="74"/>
                </a:lnTo>
                <a:lnTo>
                  <a:pt x="1876" y="72"/>
                </a:lnTo>
                <a:lnTo>
                  <a:pt x="1883" y="71"/>
                </a:lnTo>
                <a:lnTo>
                  <a:pt x="1890" y="70"/>
                </a:lnTo>
                <a:lnTo>
                  <a:pt x="1898" y="70"/>
                </a:lnTo>
                <a:lnTo>
                  <a:pt x="1908" y="70"/>
                </a:lnTo>
                <a:lnTo>
                  <a:pt x="1917" y="72"/>
                </a:lnTo>
                <a:lnTo>
                  <a:pt x="1926" y="74"/>
                </a:lnTo>
                <a:lnTo>
                  <a:pt x="1935" y="76"/>
                </a:lnTo>
                <a:lnTo>
                  <a:pt x="1943" y="80"/>
                </a:lnTo>
                <a:lnTo>
                  <a:pt x="1947" y="82"/>
                </a:lnTo>
                <a:lnTo>
                  <a:pt x="1950" y="84"/>
                </a:lnTo>
                <a:lnTo>
                  <a:pt x="1957" y="90"/>
                </a:lnTo>
                <a:lnTo>
                  <a:pt x="1963" y="96"/>
                </a:lnTo>
                <a:lnTo>
                  <a:pt x="1965" y="99"/>
                </a:lnTo>
                <a:lnTo>
                  <a:pt x="1967" y="103"/>
                </a:lnTo>
                <a:lnTo>
                  <a:pt x="1969" y="107"/>
                </a:lnTo>
                <a:lnTo>
                  <a:pt x="1970" y="111"/>
                </a:lnTo>
                <a:lnTo>
                  <a:pt x="1972" y="115"/>
                </a:lnTo>
                <a:lnTo>
                  <a:pt x="1972" y="120"/>
                </a:lnTo>
                <a:lnTo>
                  <a:pt x="1973" y="125"/>
                </a:lnTo>
                <a:lnTo>
                  <a:pt x="1973" y="130"/>
                </a:lnTo>
                <a:lnTo>
                  <a:pt x="1973" y="249"/>
                </a:lnTo>
                <a:lnTo>
                  <a:pt x="1927" y="249"/>
                </a:lnTo>
                <a:lnTo>
                  <a:pt x="1927" y="225"/>
                </a:lnTo>
                <a:lnTo>
                  <a:pt x="1922" y="230"/>
                </a:lnTo>
                <a:lnTo>
                  <a:pt x="1917" y="236"/>
                </a:lnTo>
                <a:lnTo>
                  <a:pt x="1912" y="241"/>
                </a:lnTo>
                <a:lnTo>
                  <a:pt x="1906" y="245"/>
                </a:lnTo>
                <a:lnTo>
                  <a:pt x="1899" y="248"/>
                </a:lnTo>
                <a:lnTo>
                  <a:pt x="1891" y="250"/>
                </a:lnTo>
                <a:lnTo>
                  <a:pt x="1887" y="251"/>
                </a:lnTo>
                <a:lnTo>
                  <a:pt x="1883" y="252"/>
                </a:lnTo>
                <a:lnTo>
                  <a:pt x="1874" y="252"/>
                </a:lnTo>
                <a:close/>
                <a:moveTo>
                  <a:pt x="1888" y="219"/>
                </a:moveTo>
                <a:lnTo>
                  <a:pt x="1895" y="218"/>
                </a:lnTo>
                <a:lnTo>
                  <a:pt x="1902" y="216"/>
                </a:lnTo>
                <a:lnTo>
                  <a:pt x="1905" y="215"/>
                </a:lnTo>
                <a:lnTo>
                  <a:pt x="1908" y="213"/>
                </a:lnTo>
                <a:lnTo>
                  <a:pt x="1914" y="209"/>
                </a:lnTo>
                <a:lnTo>
                  <a:pt x="1916" y="207"/>
                </a:lnTo>
                <a:lnTo>
                  <a:pt x="1919" y="204"/>
                </a:lnTo>
                <a:lnTo>
                  <a:pt x="1922" y="199"/>
                </a:lnTo>
                <a:lnTo>
                  <a:pt x="1924" y="193"/>
                </a:lnTo>
                <a:lnTo>
                  <a:pt x="1924" y="189"/>
                </a:lnTo>
                <a:lnTo>
                  <a:pt x="1924" y="186"/>
                </a:lnTo>
                <a:lnTo>
                  <a:pt x="1924" y="167"/>
                </a:lnTo>
                <a:lnTo>
                  <a:pt x="1921" y="169"/>
                </a:lnTo>
                <a:lnTo>
                  <a:pt x="1915" y="171"/>
                </a:lnTo>
                <a:lnTo>
                  <a:pt x="1903" y="173"/>
                </a:lnTo>
                <a:lnTo>
                  <a:pt x="1890" y="175"/>
                </a:lnTo>
                <a:lnTo>
                  <a:pt x="1884" y="176"/>
                </a:lnTo>
                <a:lnTo>
                  <a:pt x="1879" y="178"/>
                </a:lnTo>
                <a:lnTo>
                  <a:pt x="1874" y="180"/>
                </a:lnTo>
                <a:lnTo>
                  <a:pt x="1870" y="182"/>
                </a:lnTo>
                <a:lnTo>
                  <a:pt x="1866" y="185"/>
                </a:lnTo>
                <a:lnTo>
                  <a:pt x="1864" y="189"/>
                </a:lnTo>
                <a:lnTo>
                  <a:pt x="1863" y="191"/>
                </a:lnTo>
                <a:lnTo>
                  <a:pt x="1862" y="193"/>
                </a:lnTo>
                <a:lnTo>
                  <a:pt x="1862" y="198"/>
                </a:lnTo>
                <a:lnTo>
                  <a:pt x="1862" y="203"/>
                </a:lnTo>
                <a:lnTo>
                  <a:pt x="1863" y="207"/>
                </a:lnTo>
                <a:lnTo>
                  <a:pt x="1865" y="209"/>
                </a:lnTo>
                <a:lnTo>
                  <a:pt x="1866" y="211"/>
                </a:lnTo>
                <a:lnTo>
                  <a:pt x="1869" y="213"/>
                </a:lnTo>
                <a:lnTo>
                  <a:pt x="1873" y="216"/>
                </a:lnTo>
                <a:lnTo>
                  <a:pt x="1875" y="217"/>
                </a:lnTo>
                <a:lnTo>
                  <a:pt x="1877" y="217"/>
                </a:lnTo>
                <a:lnTo>
                  <a:pt x="1882" y="218"/>
                </a:lnTo>
                <a:lnTo>
                  <a:pt x="1888" y="219"/>
                </a:lnTo>
                <a:close/>
                <a:moveTo>
                  <a:pt x="2063" y="249"/>
                </a:moveTo>
                <a:lnTo>
                  <a:pt x="2013" y="249"/>
                </a:lnTo>
                <a:lnTo>
                  <a:pt x="2013" y="13"/>
                </a:lnTo>
                <a:lnTo>
                  <a:pt x="2063" y="13"/>
                </a:lnTo>
                <a:lnTo>
                  <a:pt x="2063" y="249"/>
                </a:lnTo>
                <a:close/>
                <a:moveTo>
                  <a:pt x="2197" y="72"/>
                </a:moveTo>
                <a:lnTo>
                  <a:pt x="2197" y="109"/>
                </a:lnTo>
                <a:lnTo>
                  <a:pt x="2164" y="109"/>
                </a:lnTo>
                <a:lnTo>
                  <a:pt x="2164" y="195"/>
                </a:lnTo>
                <a:lnTo>
                  <a:pt x="2164" y="199"/>
                </a:lnTo>
                <a:lnTo>
                  <a:pt x="2165" y="203"/>
                </a:lnTo>
                <a:lnTo>
                  <a:pt x="2166" y="205"/>
                </a:lnTo>
                <a:lnTo>
                  <a:pt x="2167" y="206"/>
                </a:lnTo>
                <a:lnTo>
                  <a:pt x="2169" y="208"/>
                </a:lnTo>
                <a:lnTo>
                  <a:pt x="2171" y="210"/>
                </a:lnTo>
                <a:lnTo>
                  <a:pt x="2174" y="211"/>
                </a:lnTo>
                <a:lnTo>
                  <a:pt x="2177" y="212"/>
                </a:lnTo>
                <a:lnTo>
                  <a:pt x="2181" y="212"/>
                </a:lnTo>
                <a:lnTo>
                  <a:pt x="2188" y="211"/>
                </a:lnTo>
                <a:lnTo>
                  <a:pt x="2193" y="210"/>
                </a:lnTo>
                <a:lnTo>
                  <a:pt x="2201" y="247"/>
                </a:lnTo>
                <a:lnTo>
                  <a:pt x="2190" y="250"/>
                </a:lnTo>
                <a:lnTo>
                  <a:pt x="2183" y="251"/>
                </a:lnTo>
                <a:lnTo>
                  <a:pt x="2174" y="252"/>
                </a:lnTo>
                <a:lnTo>
                  <a:pt x="2168" y="252"/>
                </a:lnTo>
                <a:lnTo>
                  <a:pt x="2161" y="251"/>
                </a:lnTo>
                <a:lnTo>
                  <a:pt x="2156" y="250"/>
                </a:lnTo>
                <a:lnTo>
                  <a:pt x="2150" y="249"/>
                </a:lnTo>
                <a:lnTo>
                  <a:pt x="2145" y="248"/>
                </a:lnTo>
                <a:lnTo>
                  <a:pt x="2140" y="245"/>
                </a:lnTo>
                <a:lnTo>
                  <a:pt x="2135" y="243"/>
                </a:lnTo>
                <a:lnTo>
                  <a:pt x="2131" y="240"/>
                </a:lnTo>
                <a:lnTo>
                  <a:pt x="2127" y="237"/>
                </a:lnTo>
                <a:lnTo>
                  <a:pt x="2124" y="233"/>
                </a:lnTo>
                <a:lnTo>
                  <a:pt x="2121" y="229"/>
                </a:lnTo>
                <a:lnTo>
                  <a:pt x="2119" y="224"/>
                </a:lnTo>
                <a:lnTo>
                  <a:pt x="2117" y="219"/>
                </a:lnTo>
                <a:lnTo>
                  <a:pt x="2116" y="213"/>
                </a:lnTo>
                <a:lnTo>
                  <a:pt x="2115" y="208"/>
                </a:lnTo>
                <a:lnTo>
                  <a:pt x="2115" y="201"/>
                </a:lnTo>
                <a:lnTo>
                  <a:pt x="2115" y="109"/>
                </a:lnTo>
                <a:lnTo>
                  <a:pt x="2091" y="109"/>
                </a:lnTo>
                <a:lnTo>
                  <a:pt x="2091" y="72"/>
                </a:lnTo>
                <a:lnTo>
                  <a:pt x="2115" y="72"/>
                </a:lnTo>
                <a:lnTo>
                  <a:pt x="2115" y="30"/>
                </a:lnTo>
                <a:lnTo>
                  <a:pt x="2164" y="30"/>
                </a:lnTo>
                <a:lnTo>
                  <a:pt x="2164" y="72"/>
                </a:lnTo>
                <a:lnTo>
                  <a:pt x="2197" y="72"/>
                </a:lnTo>
                <a:close/>
                <a:moveTo>
                  <a:pt x="2304" y="253"/>
                </a:moveTo>
                <a:lnTo>
                  <a:pt x="2291" y="252"/>
                </a:lnTo>
                <a:lnTo>
                  <a:pt x="2285" y="251"/>
                </a:lnTo>
                <a:lnTo>
                  <a:pt x="2279" y="250"/>
                </a:lnTo>
                <a:lnTo>
                  <a:pt x="2268" y="246"/>
                </a:lnTo>
                <a:lnTo>
                  <a:pt x="2263" y="244"/>
                </a:lnTo>
                <a:lnTo>
                  <a:pt x="2258" y="241"/>
                </a:lnTo>
                <a:lnTo>
                  <a:pt x="2249" y="235"/>
                </a:lnTo>
                <a:lnTo>
                  <a:pt x="2245" y="231"/>
                </a:lnTo>
                <a:lnTo>
                  <a:pt x="2241" y="227"/>
                </a:lnTo>
                <a:lnTo>
                  <a:pt x="2234" y="219"/>
                </a:lnTo>
                <a:lnTo>
                  <a:pt x="2231" y="214"/>
                </a:lnTo>
                <a:lnTo>
                  <a:pt x="2228" y="209"/>
                </a:lnTo>
                <a:lnTo>
                  <a:pt x="2223" y="198"/>
                </a:lnTo>
                <a:lnTo>
                  <a:pt x="2221" y="193"/>
                </a:lnTo>
                <a:lnTo>
                  <a:pt x="2220" y="187"/>
                </a:lnTo>
                <a:lnTo>
                  <a:pt x="2219" y="181"/>
                </a:lnTo>
                <a:lnTo>
                  <a:pt x="2218" y="175"/>
                </a:lnTo>
                <a:lnTo>
                  <a:pt x="2218" y="168"/>
                </a:lnTo>
                <a:lnTo>
                  <a:pt x="2217" y="161"/>
                </a:lnTo>
                <a:lnTo>
                  <a:pt x="2218" y="155"/>
                </a:lnTo>
                <a:lnTo>
                  <a:pt x="2218" y="148"/>
                </a:lnTo>
                <a:lnTo>
                  <a:pt x="2219" y="142"/>
                </a:lnTo>
                <a:lnTo>
                  <a:pt x="2220" y="136"/>
                </a:lnTo>
                <a:lnTo>
                  <a:pt x="2223" y="124"/>
                </a:lnTo>
                <a:lnTo>
                  <a:pt x="2225" y="119"/>
                </a:lnTo>
                <a:lnTo>
                  <a:pt x="2228" y="114"/>
                </a:lnTo>
                <a:lnTo>
                  <a:pt x="2234" y="104"/>
                </a:lnTo>
                <a:lnTo>
                  <a:pt x="2237" y="99"/>
                </a:lnTo>
                <a:lnTo>
                  <a:pt x="2241" y="95"/>
                </a:lnTo>
                <a:lnTo>
                  <a:pt x="2245" y="91"/>
                </a:lnTo>
                <a:lnTo>
                  <a:pt x="2249" y="88"/>
                </a:lnTo>
                <a:lnTo>
                  <a:pt x="2253" y="85"/>
                </a:lnTo>
                <a:lnTo>
                  <a:pt x="2258" y="82"/>
                </a:lnTo>
                <a:lnTo>
                  <a:pt x="2263" y="79"/>
                </a:lnTo>
                <a:lnTo>
                  <a:pt x="2268" y="77"/>
                </a:lnTo>
                <a:lnTo>
                  <a:pt x="2274" y="75"/>
                </a:lnTo>
                <a:lnTo>
                  <a:pt x="2279" y="73"/>
                </a:lnTo>
                <a:lnTo>
                  <a:pt x="2285" y="72"/>
                </a:lnTo>
                <a:lnTo>
                  <a:pt x="2291" y="71"/>
                </a:lnTo>
                <a:lnTo>
                  <a:pt x="2304" y="70"/>
                </a:lnTo>
                <a:lnTo>
                  <a:pt x="2317" y="71"/>
                </a:lnTo>
                <a:lnTo>
                  <a:pt x="2323" y="72"/>
                </a:lnTo>
                <a:lnTo>
                  <a:pt x="2329" y="73"/>
                </a:lnTo>
                <a:lnTo>
                  <a:pt x="2340" y="77"/>
                </a:lnTo>
                <a:lnTo>
                  <a:pt x="2346" y="79"/>
                </a:lnTo>
                <a:lnTo>
                  <a:pt x="2351" y="82"/>
                </a:lnTo>
                <a:lnTo>
                  <a:pt x="2360" y="88"/>
                </a:lnTo>
                <a:lnTo>
                  <a:pt x="2364" y="91"/>
                </a:lnTo>
                <a:lnTo>
                  <a:pt x="2368" y="95"/>
                </a:lnTo>
                <a:lnTo>
                  <a:pt x="2375" y="104"/>
                </a:lnTo>
                <a:lnTo>
                  <a:pt x="2378" y="109"/>
                </a:lnTo>
                <a:lnTo>
                  <a:pt x="2381" y="114"/>
                </a:lnTo>
                <a:lnTo>
                  <a:pt x="2385" y="124"/>
                </a:lnTo>
                <a:lnTo>
                  <a:pt x="2387" y="130"/>
                </a:lnTo>
                <a:lnTo>
                  <a:pt x="2389" y="136"/>
                </a:lnTo>
                <a:lnTo>
                  <a:pt x="2390" y="142"/>
                </a:lnTo>
                <a:lnTo>
                  <a:pt x="2391" y="148"/>
                </a:lnTo>
                <a:lnTo>
                  <a:pt x="2391" y="155"/>
                </a:lnTo>
                <a:lnTo>
                  <a:pt x="2391" y="161"/>
                </a:lnTo>
                <a:lnTo>
                  <a:pt x="2391" y="168"/>
                </a:lnTo>
                <a:lnTo>
                  <a:pt x="2391" y="175"/>
                </a:lnTo>
                <a:lnTo>
                  <a:pt x="2390" y="181"/>
                </a:lnTo>
                <a:lnTo>
                  <a:pt x="2389" y="187"/>
                </a:lnTo>
                <a:lnTo>
                  <a:pt x="2385" y="198"/>
                </a:lnTo>
                <a:lnTo>
                  <a:pt x="2383" y="204"/>
                </a:lnTo>
                <a:lnTo>
                  <a:pt x="2381" y="209"/>
                </a:lnTo>
                <a:lnTo>
                  <a:pt x="2375" y="219"/>
                </a:lnTo>
                <a:lnTo>
                  <a:pt x="2372" y="223"/>
                </a:lnTo>
                <a:lnTo>
                  <a:pt x="2368" y="227"/>
                </a:lnTo>
                <a:lnTo>
                  <a:pt x="2364" y="231"/>
                </a:lnTo>
                <a:lnTo>
                  <a:pt x="2360" y="235"/>
                </a:lnTo>
                <a:lnTo>
                  <a:pt x="2355" y="238"/>
                </a:lnTo>
                <a:lnTo>
                  <a:pt x="2351" y="241"/>
                </a:lnTo>
                <a:lnTo>
                  <a:pt x="2346" y="244"/>
                </a:lnTo>
                <a:lnTo>
                  <a:pt x="2340" y="246"/>
                </a:lnTo>
                <a:lnTo>
                  <a:pt x="2335" y="248"/>
                </a:lnTo>
                <a:lnTo>
                  <a:pt x="2329" y="250"/>
                </a:lnTo>
                <a:lnTo>
                  <a:pt x="2323" y="251"/>
                </a:lnTo>
                <a:lnTo>
                  <a:pt x="2317" y="252"/>
                </a:lnTo>
                <a:lnTo>
                  <a:pt x="2304" y="253"/>
                </a:lnTo>
                <a:close/>
                <a:moveTo>
                  <a:pt x="2305" y="215"/>
                </a:moveTo>
                <a:lnTo>
                  <a:pt x="2309" y="214"/>
                </a:lnTo>
                <a:lnTo>
                  <a:pt x="2313" y="214"/>
                </a:lnTo>
                <a:lnTo>
                  <a:pt x="2317" y="212"/>
                </a:lnTo>
                <a:lnTo>
                  <a:pt x="2321" y="211"/>
                </a:lnTo>
                <a:lnTo>
                  <a:pt x="2324" y="209"/>
                </a:lnTo>
                <a:lnTo>
                  <a:pt x="2327" y="206"/>
                </a:lnTo>
                <a:lnTo>
                  <a:pt x="2330" y="203"/>
                </a:lnTo>
                <a:lnTo>
                  <a:pt x="2332" y="199"/>
                </a:lnTo>
                <a:lnTo>
                  <a:pt x="2334" y="195"/>
                </a:lnTo>
                <a:lnTo>
                  <a:pt x="2336" y="191"/>
                </a:lnTo>
                <a:lnTo>
                  <a:pt x="2338" y="187"/>
                </a:lnTo>
                <a:lnTo>
                  <a:pt x="2339" y="182"/>
                </a:lnTo>
                <a:lnTo>
                  <a:pt x="2341" y="172"/>
                </a:lnTo>
                <a:lnTo>
                  <a:pt x="2341" y="167"/>
                </a:lnTo>
                <a:lnTo>
                  <a:pt x="2342" y="161"/>
                </a:lnTo>
                <a:lnTo>
                  <a:pt x="2341" y="150"/>
                </a:lnTo>
                <a:lnTo>
                  <a:pt x="2339" y="140"/>
                </a:lnTo>
                <a:lnTo>
                  <a:pt x="2338" y="135"/>
                </a:lnTo>
                <a:lnTo>
                  <a:pt x="2336" y="131"/>
                </a:lnTo>
                <a:lnTo>
                  <a:pt x="2332" y="123"/>
                </a:lnTo>
                <a:lnTo>
                  <a:pt x="2330" y="119"/>
                </a:lnTo>
                <a:lnTo>
                  <a:pt x="2327" y="116"/>
                </a:lnTo>
                <a:lnTo>
                  <a:pt x="2324" y="113"/>
                </a:lnTo>
                <a:lnTo>
                  <a:pt x="2321" y="111"/>
                </a:lnTo>
                <a:lnTo>
                  <a:pt x="2317" y="110"/>
                </a:lnTo>
                <a:lnTo>
                  <a:pt x="2313" y="108"/>
                </a:lnTo>
                <a:lnTo>
                  <a:pt x="2309" y="108"/>
                </a:lnTo>
                <a:lnTo>
                  <a:pt x="2305" y="107"/>
                </a:lnTo>
                <a:lnTo>
                  <a:pt x="2300" y="108"/>
                </a:lnTo>
                <a:lnTo>
                  <a:pt x="2296" y="108"/>
                </a:lnTo>
                <a:lnTo>
                  <a:pt x="2292" y="110"/>
                </a:lnTo>
                <a:lnTo>
                  <a:pt x="2288" y="111"/>
                </a:lnTo>
                <a:lnTo>
                  <a:pt x="2285" y="113"/>
                </a:lnTo>
                <a:lnTo>
                  <a:pt x="2282" y="116"/>
                </a:lnTo>
                <a:lnTo>
                  <a:pt x="2279" y="119"/>
                </a:lnTo>
                <a:lnTo>
                  <a:pt x="2277" y="123"/>
                </a:lnTo>
                <a:lnTo>
                  <a:pt x="2272" y="131"/>
                </a:lnTo>
                <a:lnTo>
                  <a:pt x="2271" y="135"/>
                </a:lnTo>
                <a:lnTo>
                  <a:pt x="2270" y="140"/>
                </a:lnTo>
                <a:lnTo>
                  <a:pt x="2269" y="145"/>
                </a:lnTo>
                <a:lnTo>
                  <a:pt x="2268" y="150"/>
                </a:lnTo>
                <a:lnTo>
                  <a:pt x="2267" y="155"/>
                </a:lnTo>
                <a:lnTo>
                  <a:pt x="2267" y="161"/>
                </a:lnTo>
                <a:lnTo>
                  <a:pt x="2268" y="172"/>
                </a:lnTo>
                <a:lnTo>
                  <a:pt x="2270" y="182"/>
                </a:lnTo>
                <a:lnTo>
                  <a:pt x="2271" y="187"/>
                </a:lnTo>
                <a:lnTo>
                  <a:pt x="2272" y="191"/>
                </a:lnTo>
                <a:lnTo>
                  <a:pt x="2274" y="195"/>
                </a:lnTo>
                <a:lnTo>
                  <a:pt x="2277" y="199"/>
                </a:lnTo>
                <a:lnTo>
                  <a:pt x="2279" y="203"/>
                </a:lnTo>
                <a:lnTo>
                  <a:pt x="2282" y="206"/>
                </a:lnTo>
                <a:lnTo>
                  <a:pt x="2285" y="209"/>
                </a:lnTo>
                <a:lnTo>
                  <a:pt x="2288" y="211"/>
                </a:lnTo>
                <a:lnTo>
                  <a:pt x="2292" y="212"/>
                </a:lnTo>
                <a:lnTo>
                  <a:pt x="2296" y="214"/>
                </a:lnTo>
                <a:lnTo>
                  <a:pt x="2300" y="214"/>
                </a:lnTo>
                <a:lnTo>
                  <a:pt x="2305" y="215"/>
                </a:lnTo>
                <a:close/>
                <a:moveTo>
                  <a:pt x="2539" y="172"/>
                </a:moveTo>
                <a:lnTo>
                  <a:pt x="2430" y="172"/>
                </a:lnTo>
                <a:lnTo>
                  <a:pt x="2430" y="133"/>
                </a:lnTo>
                <a:lnTo>
                  <a:pt x="2539" y="133"/>
                </a:lnTo>
                <a:lnTo>
                  <a:pt x="2539" y="172"/>
                </a:lnTo>
                <a:close/>
                <a:moveTo>
                  <a:pt x="2603" y="315"/>
                </a:moveTo>
                <a:lnTo>
                  <a:pt x="2594" y="315"/>
                </a:lnTo>
                <a:lnTo>
                  <a:pt x="2586" y="314"/>
                </a:lnTo>
                <a:lnTo>
                  <a:pt x="2579" y="312"/>
                </a:lnTo>
                <a:lnTo>
                  <a:pt x="2573" y="310"/>
                </a:lnTo>
                <a:lnTo>
                  <a:pt x="2584" y="274"/>
                </a:lnTo>
                <a:lnTo>
                  <a:pt x="2590" y="275"/>
                </a:lnTo>
                <a:lnTo>
                  <a:pt x="2596" y="276"/>
                </a:lnTo>
                <a:lnTo>
                  <a:pt x="2601" y="276"/>
                </a:lnTo>
                <a:lnTo>
                  <a:pt x="2606" y="276"/>
                </a:lnTo>
                <a:lnTo>
                  <a:pt x="2608" y="275"/>
                </a:lnTo>
                <a:lnTo>
                  <a:pt x="2610" y="274"/>
                </a:lnTo>
                <a:lnTo>
                  <a:pt x="2614" y="271"/>
                </a:lnTo>
                <a:lnTo>
                  <a:pt x="2617" y="267"/>
                </a:lnTo>
                <a:lnTo>
                  <a:pt x="2620" y="262"/>
                </a:lnTo>
                <a:lnTo>
                  <a:pt x="2623" y="254"/>
                </a:lnTo>
                <a:lnTo>
                  <a:pt x="2559" y="72"/>
                </a:lnTo>
                <a:lnTo>
                  <a:pt x="2611" y="72"/>
                </a:lnTo>
                <a:lnTo>
                  <a:pt x="2647" y="202"/>
                </a:lnTo>
                <a:lnTo>
                  <a:pt x="2686" y="72"/>
                </a:lnTo>
                <a:lnTo>
                  <a:pt x="2738" y="72"/>
                </a:lnTo>
                <a:lnTo>
                  <a:pt x="2669" y="268"/>
                </a:lnTo>
                <a:lnTo>
                  <a:pt x="2665" y="278"/>
                </a:lnTo>
                <a:lnTo>
                  <a:pt x="2663" y="283"/>
                </a:lnTo>
                <a:lnTo>
                  <a:pt x="2660" y="287"/>
                </a:lnTo>
                <a:lnTo>
                  <a:pt x="2654" y="296"/>
                </a:lnTo>
                <a:lnTo>
                  <a:pt x="2646" y="302"/>
                </a:lnTo>
                <a:lnTo>
                  <a:pt x="2642" y="306"/>
                </a:lnTo>
                <a:lnTo>
                  <a:pt x="2638" y="308"/>
                </a:lnTo>
                <a:lnTo>
                  <a:pt x="2633" y="310"/>
                </a:lnTo>
                <a:lnTo>
                  <a:pt x="2628" y="312"/>
                </a:lnTo>
                <a:lnTo>
                  <a:pt x="2622" y="314"/>
                </a:lnTo>
                <a:lnTo>
                  <a:pt x="2616" y="315"/>
                </a:lnTo>
                <a:lnTo>
                  <a:pt x="2610" y="315"/>
                </a:lnTo>
                <a:lnTo>
                  <a:pt x="2603" y="315"/>
                </a:lnTo>
                <a:close/>
                <a:moveTo>
                  <a:pt x="2812" y="249"/>
                </a:moveTo>
                <a:lnTo>
                  <a:pt x="2763" y="249"/>
                </a:lnTo>
                <a:lnTo>
                  <a:pt x="2763" y="13"/>
                </a:lnTo>
                <a:lnTo>
                  <a:pt x="2812" y="13"/>
                </a:lnTo>
                <a:lnTo>
                  <a:pt x="2812" y="249"/>
                </a:lnTo>
                <a:close/>
                <a:moveTo>
                  <a:pt x="2877" y="50"/>
                </a:moveTo>
                <a:lnTo>
                  <a:pt x="2872" y="49"/>
                </a:lnTo>
                <a:lnTo>
                  <a:pt x="2867" y="48"/>
                </a:lnTo>
                <a:lnTo>
                  <a:pt x="2863" y="45"/>
                </a:lnTo>
                <a:lnTo>
                  <a:pt x="2859" y="42"/>
                </a:lnTo>
                <a:lnTo>
                  <a:pt x="2855" y="38"/>
                </a:lnTo>
                <a:lnTo>
                  <a:pt x="2853" y="34"/>
                </a:lnTo>
                <a:lnTo>
                  <a:pt x="2851" y="30"/>
                </a:lnTo>
                <a:lnTo>
                  <a:pt x="2851" y="25"/>
                </a:lnTo>
                <a:lnTo>
                  <a:pt x="2851" y="20"/>
                </a:lnTo>
                <a:lnTo>
                  <a:pt x="2853" y="15"/>
                </a:lnTo>
                <a:lnTo>
                  <a:pt x="2855" y="11"/>
                </a:lnTo>
                <a:lnTo>
                  <a:pt x="2859" y="7"/>
                </a:lnTo>
                <a:lnTo>
                  <a:pt x="2863" y="4"/>
                </a:lnTo>
                <a:lnTo>
                  <a:pt x="2867" y="2"/>
                </a:lnTo>
                <a:lnTo>
                  <a:pt x="2872" y="0"/>
                </a:lnTo>
                <a:lnTo>
                  <a:pt x="2877" y="0"/>
                </a:lnTo>
                <a:lnTo>
                  <a:pt x="2883" y="0"/>
                </a:lnTo>
                <a:lnTo>
                  <a:pt x="2887" y="2"/>
                </a:lnTo>
                <a:lnTo>
                  <a:pt x="2892" y="4"/>
                </a:lnTo>
                <a:lnTo>
                  <a:pt x="2896" y="7"/>
                </a:lnTo>
                <a:lnTo>
                  <a:pt x="2900" y="11"/>
                </a:lnTo>
                <a:lnTo>
                  <a:pt x="2902" y="15"/>
                </a:lnTo>
                <a:lnTo>
                  <a:pt x="2903" y="20"/>
                </a:lnTo>
                <a:lnTo>
                  <a:pt x="2904" y="25"/>
                </a:lnTo>
                <a:lnTo>
                  <a:pt x="2903" y="30"/>
                </a:lnTo>
                <a:lnTo>
                  <a:pt x="2902" y="34"/>
                </a:lnTo>
                <a:lnTo>
                  <a:pt x="2900" y="38"/>
                </a:lnTo>
                <a:lnTo>
                  <a:pt x="2896" y="42"/>
                </a:lnTo>
                <a:lnTo>
                  <a:pt x="2892" y="45"/>
                </a:lnTo>
                <a:lnTo>
                  <a:pt x="2887" y="48"/>
                </a:lnTo>
                <a:lnTo>
                  <a:pt x="2883" y="49"/>
                </a:lnTo>
                <a:lnTo>
                  <a:pt x="2877" y="50"/>
                </a:lnTo>
                <a:close/>
                <a:moveTo>
                  <a:pt x="2853" y="72"/>
                </a:moveTo>
                <a:lnTo>
                  <a:pt x="2902" y="72"/>
                </a:lnTo>
                <a:lnTo>
                  <a:pt x="2902" y="249"/>
                </a:lnTo>
                <a:lnTo>
                  <a:pt x="2853" y="249"/>
                </a:lnTo>
                <a:lnTo>
                  <a:pt x="2853" y="72"/>
                </a:lnTo>
                <a:close/>
                <a:moveTo>
                  <a:pt x="3023" y="253"/>
                </a:moveTo>
                <a:lnTo>
                  <a:pt x="3010" y="252"/>
                </a:lnTo>
                <a:lnTo>
                  <a:pt x="3003" y="251"/>
                </a:lnTo>
                <a:lnTo>
                  <a:pt x="2998" y="250"/>
                </a:lnTo>
                <a:lnTo>
                  <a:pt x="2986" y="246"/>
                </a:lnTo>
                <a:lnTo>
                  <a:pt x="2980" y="244"/>
                </a:lnTo>
                <a:lnTo>
                  <a:pt x="2975" y="241"/>
                </a:lnTo>
                <a:lnTo>
                  <a:pt x="2966" y="235"/>
                </a:lnTo>
                <a:lnTo>
                  <a:pt x="2962" y="231"/>
                </a:lnTo>
                <a:lnTo>
                  <a:pt x="2958" y="227"/>
                </a:lnTo>
                <a:lnTo>
                  <a:pt x="2951" y="219"/>
                </a:lnTo>
                <a:lnTo>
                  <a:pt x="2948" y="214"/>
                </a:lnTo>
                <a:lnTo>
                  <a:pt x="2945" y="209"/>
                </a:lnTo>
                <a:lnTo>
                  <a:pt x="2940" y="198"/>
                </a:lnTo>
                <a:lnTo>
                  <a:pt x="2939" y="193"/>
                </a:lnTo>
                <a:lnTo>
                  <a:pt x="2937" y="187"/>
                </a:lnTo>
                <a:lnTo>
                  <a:pt x="2936" y="181"/>
                </a:lnTo>
                <a:lnTo>
                  <a:pt x="2935" y="175"/>
                </a:lnTo>
                <a:lnTo>
                  <a:pt x="2935" y="168"/>
                </a:lnTo>
                <a:lnTo>
                  <a:pt x="2935" y="161"/>
                </a:lnTo>
                <a:lnTo>
                  <a:pt x="2935" y="155"/>
                </a:lnTo>
                <a:lnTo>
                  <a:pt x="2935" y="148"/>
                </a:lnTo>
                <a:lnTo>
                  <a:pt x="2936" y="142"/>
                </a:lnTo>
                <a:lnTo>
                  <a:pt x="2937" y="136"/>
                </a:lnTo>
                <a:lnTo>
                  <a:pt x="2940" y="124"/>
                </a:lnTo>
                <a:lnTo>
                  <a:pt x="2943" y="119"/>
                </a:lnTo>
                <a:lnTo>
                  <a:pt x="2945" y="114"/>
                </a:lnTo>
                <a:lnTo>
                  <a:pt x="2951" y="104"/>
                </a:lnTo>
                <a:lnTo>
                  <a:pt x="2954" y="99"/>
                </a:lnTo>
                <a:lnTo>
                  <a:pt x="2958" y="95"/>
                </a:lnTo>
                <a:lnTo>
                  <a:pt x="2962" y="91"/>
                </a:lnTo>
                <a:lnTo>
                  <a:pt x="2966" y="88"/>
                </a:lnTo>
                <a:lnTo>
                  <a:pt x="2970" y="85"/>
                </a:lnTo>
                <a:lnTo>
                  <a:pt x="2975" y="82"/>
                </a:lnTo>
                <a:lnTo>
                  <a:pt x="2980" y="79"/>
                </a:lnTo>
                <a:lnTo>
                  <a:pt x="2986" y="77"/>
                </a:lnTo>
                <a:lnTo>
                  <a:pt x="2992" y="75"/>
                </a:lnTo>
                <a:lnTo>
                  <a:pt x="2998" y="73"/>
                </a:lnTo>
                <a:lnTo>
                  <a:pt x="3003" y="72"/>
                </a:lnTo>
                <a:lnTo>
                  <a:pt x="3010" y="71"/>
                </a:lnTo>
                <a:lnTo>
                  <a:pt x="3023" y="70"/>
                </a:lnTo>
                <a:lnTo>
                  <a:pt x="3035" y="71"/>
                </a:lnTo>
                <a:lnTo>
                  <a:pt x="3042" y="72"/>
                </a:lnTo>
                <a:lnTo>
                  <a:pt x="3047" y="73"/>
                </a:lnTo>
                <a:lnTo>
                  <a:pt x="3059" y="77"/>
                </a:lnTo>
                <a:lnTo>
                  <a:pt x="3064" y="79"/>
                </a:lnTo>
                <a:lnTo>
                  <a:pt x="3069" y="82"/>
                </a:lnTo>
                <a:lnTo>
                  <a:pt x="3078" y="88"/>
                </a:lnTo>
                <a:lnTo>
                  <a:pt x="3082" y="91"/>
                </a:lnTo>
                <a:lnTo>
                  <a:pt x="3086" y="95"/>
                </a:lnTo>
                <a:lnTo>
                  <a:pt x="3093" y="104"/>
                </a:lnTo>
                <a:lnTo>
                  <a:pt x="3096" y="109"/>
                </a:lnTo>
                <a:lnTo>
                  <a:pt x="3099" y="114"/>
                </a:lnTo>
                <a:lnTo>
                  <a:pt x="3104" y="124"/>
                </a:lnTo>
                <a:lnTo>
                  <a:pt x="3105" y="130"/>
                </a:lnTo>
                <a:lnTo>
                  <a:pt x="3107" y="136"/>
                </a:lnTo>
                <a:lnTo>
                  <a:pt x="3108" y="142"/>
                </a:lnTo>
                <a:lnTo>
                  <a:pt x="3109" y="148"/>
                </a:lnTo>
                <a:lnTo>
                  <a:pt x="3109" y="155"/>
                </a:lnTo>
                <a:lnTo>
                  <a:pt x="3109" y="161"/>
                </a:lnTo>
                <a:lnTo>
                  <a:pt x="3109" y="168"/>
                </a:lnTo>
                <a:lnTo>
                  <a:pt x="3109" y="175"/>
                </a:lnTo>
                <a:lnTo>
                  <a:pt x="3108" y="181"/>
                </a:lnTo>
                <a:lnTo>
                  <a:pt x="3107" y="187"/>
                </a:lnTo>
                <a:lnTo>
                  <a:pt x="3104" y="198"/>
                </a:lnTo>
                <a:lnTo>
                  <a:pt x="3101" y="204"/>
                </a:lnTo>
                <a:lnTo>
                  <a:pt x="3099" y="209"/>
                </a:lnTo>
                <a:lnTo>
                  <a:pt x="3093" y="219"/>
                </a:lnTo>
                <a:lnTo>
                  <a:pt x="3090" y="223"/>
                </a:lnTo>
                <a:lnTo>
                  <a:pt x="3086" y="227"/>
                </a:lnTo>
                <a:lnTo>
                  <a:pt x="3082" y="231"/>
                </a:lnTo>
                <a:lnTo>
                  <a:pt x="3078" y="235"/>
                </a:lnTo>
                <a:lnTo>
                  <a:pt x="3074" y="238"/>
                </a:lnTo>
                <a:lnTo>
                  <a:pt x="3069" y="241"/>
                </a:lnTo>
                <a:lnTo>
                  <a:pt x="3064" y="244"/>
                </a:lnTo>
                <a:lnTo>
                  <a:pt x="3059" y="246"/>
                </a:lnTo>
                <a:lnTo>
                  <a:pt x="3053" y="248"/>
                </a:lnTo>
                <a:lnTo>
                  <a:pt x="3047" y="250"/>
                </a:lnTo>
                <a:lnTo>
                  <a:pt x="3042" y="251"/>
                </a:lnTo>
                <a:lnTo>
                  <a:pt x="3035" y="252"/>
                </a:lnTo>
                <a:lnTo>
                  <a:pt x="3023" y="253"/>
                </a:lnTo>
                <a:close/>
                <a:moveTo>
                  <a:pt x="3023" y="215"/>
                </a:moveTo>
                <a:lnTo>
                  <a:pt x="3027" y="214"/>
                </a:lnTo>
                <a:lnTo>
                  <a:pt x="3031" y="214"/>
                </a:lnTo>
                <a:lnTo>
                  <a:pt x="3035" y="212"/>
                </a:lnTo>
                <a:lnTo>
                  <a:pt x="3039" y="211"/>
                </a:lnTo>
                <a:lnTo>
                  <a:pt x="3042" y="209"/>
                </a:lnTo>
                <a:lnTo>
                  <a:pt x="3045" y="206"/>
                </a:lnTo>
                <a:lnTo>
                  <a:pt x="3048" y="203"/>
                </a:lnTo>
                <a:lnTo>
                  <a:pt x="3050" y="199"/>
                </a:lnTo>
                <a:lnTo>
                  <a:pt x="3052" y="195"/>
                </a:lnTo>
                <a:lnTo>
                  <a:pt x="3054" y="191"/>
                </a:lnTo>
                <a:lnTo>
                  <a:pt x="3056" y="187"/>
                </a:lnTo>
                <a:lnTo>
                  <a:pt x="3057" y="182"/>
                </a:lnTo>
                <a:lnTo>
                  <a:pt x="3059" y="172"/>
                </a:lnTo>
                <a:lnTo>
                  <a:pt x="3060" y="167"/>
                </a:lnTo>
                <a:lnTo>
                  <a:pt x="3060" y="161"/>
                </a:lnTo>
                <a:lnTo>
                  <a:pt x="3059" y="150"/>
                </a:lnTo>
                <a:lnTo>
                  <a:pt x="3057" y="140"/>
                </a:lnTo>
                <a:lnTo>
                  <a:pt x="3056" y="135"/>
                </a:lnTo>
                <a:lnTo>
                  <a:pt x="3054" y="131"/>
                </a:lnTo>
                <a:lnTo>
                  <a:pt x="3050" y="123"/>
                </a:lnTo>
                <a:lnTo>
                  <a:pt x="3048" y="119"/>
                </a:lnTo>
                <a:lnTo>
                  <a:pt x="3045" y="116"/>
                </a:lnTo>
                <a:lnTo>
                  <a:pt x="3042" y="113"/>
                </a:lnTo>
                <a:lnTo>
                  <a:pt x="3039" y="111"/>
                </a:lnTo>
                <a:lnTo>
                  <a:pt x="3035" y="110"/>
                </a:lnTo>
                <a:lnTo>
                  <a:pt x="3031" y="108"/>
                </a:lnTo>
                <a:lnTo>
                  <a:pt x="3027" y="108"/>
                </a:lnTo>
                <a:lnTo>
                  <a:pt x="3023" y="107"/>
                </a:lnTo>
                <a:lnTo>
                  <a:pt x="3018" y="108"/>
                </a:lnTo>
                <a:lnTo>
                  <a:pt x="3014" y="108"/>
                </a:lnTo>
                <a:lnTo>
                  <a:pt x="3010" y="110"/>
                </a:lnTo>
                <a:lnTo>
                  <a:pt x="3006" y="111"/>
                </a:lnTo>
                <a:lnTo>
                  <a:pt x="3003" y="113"/>
                </a:lnTo>
                <a:lnTo>
                  <a:pt x="3000" y="116"/>
                </a:lnTo>
                <a:lnTo>
                  <a:pt x="2997" y="119"/>
                </a:lnTo>
                <a:lnTo>
                  <a:pt x="2995" y="123"/>
                </a:lnTo>
                <a:lnTo>
                  <a:pt x="2991" y="131"/>
                </a:lnTo>
                <a:lnTo>
                  <a:pt x="2989" y="135"/>
                </a:lnTo>
                <a:lnTo>
                  <a:pt x="2988" y="140"/>
                </a:lnTo>
                <a:lnTo>
                  <a:pt x="2987" y="145"/>
                </a:lnTo>
                <a:lnTo>
                  <a:pt x="2986" y="150"/>
                </a:lnTo>
                <a:lnTo>
                  <a:pt x="2986" y="155"/>
                </a:lnTo>
                <a:lnTo>
                  <a:pt x="2985" y="161"/>
                </a:lnTo>
                <a:lnTo>
                  <a:pt x="2986" y="172"/>
                </a:lnTo>
                <a:lnTo>
                  <a:pt x="2988" y="182"/>
                </a:lnTo>
                <a:lnTo>
                  <a:pt x="2989" y="187"/>
                </a:lnTo>
                <a:lnTo>
                  <a:pt x="2991" y="191"/>
                </a:lnTo>
                <a:lnTo>
                  <a:pt x="2993" y="195"/>
                </a:lnTo>
                <a:lnTo>
                  <a:pt x="2995" y="199"/>
                </a:lnTo>
                <a:lnTo>
                  <a:pt x="2997" y="203"/>
                </a:lnTo>
                <a:lnTo>
                  <a:pt x="3000" y="206"/>
                </a:lnTo>
                <a:lnTo>
                  <a:pt x="3003" y="209"/>
                </a:lnTo>
                <a:lnTo>
                  <a:pt x="3006" y="211"/>
                </a:lnTo>
                <a:lnTo>
                  <a:pt x="3010" y="212"/>
                </a:lnTo>
                <a:lnTo>
                  <a:pt x="3014" y="214"/>
                </a:lnTo>
                <a:lnTo>
                  <a:pt x="3018" y="214"/>
                </a:lnTo>
                <a:lnTo>
                  <a:pt x="3023" y="215"/>
                </a:lnTo>
                <a:close/>
                <a:moveTo>
                  <a:pt x="3142" y="315"/>
                </a:moveTo>
                <a:lnTo>
                  <a:pt x="3142" y="72"/>
                </a:lnTo>
                <a:lnTo>
                  <a:pt x="3191" y="72"/>
                </a:lnTo>
                <a:lnTo>
                  <a:pt x="3191" y="102"/>
                </a:lnTo>
                <a:lnTo>
                  <a:pt x="3197" y="95"/>
                </a:lnTo>
                <a:lnTo>
                  <a:pt x="3202" y="87"/>
                </a:lnTo>
                <a:lnTo>
                  <a:pt x="3206" y="84"/>
                </a:lnTo>
                <a:lnTo>
                  <a:pt x="3209" y="81"/>
                </a:lnTo>
                <a:lnTo>
                  <a:pt x="3214" y="78"/>
                </a:lnTo>
                <a:lnTo>
                  <a:pt x="3218" y="75"/>
                </a:lnTo>
                <a:lnTo>
                  <a:pt x="3224" y="73"/>
                </a:lnTo>
                <a:lnTo>
                  <a:pt x="3227" y="72"/>
                </a:lnTo>
                <a:lnTo>
                  <a:pt x="3230" y="71"/>
                </a:lnTo>
                <a:lnTo>
                  <a:pt x="3236" y="70"/>
                </a:lnTo>
                <a:lnTo>
                  <a:pt x="3243" y="70"/>
                </a:lnTo>
                <a:lnTo>
                  <a:pt x="3253" y="71"/>
                </a:lnTo>
                <a:lnTo>
                  <a:pt x="3257" y="71"/>
                </a:lnTo>
                <a:lnTo>
                  <a:pt x="3262" y="73"/>
                </a:lnTo>
                <a:lnTo>
                  <a:pt x="3266" y="74"/>
                </a:lnTo>
                <a:lnTo>
                  <a:pt x="3270" y="76"/>
                </a:lnTo>
                <a:lnTo>
                  <a:pt x="3279" y="80"/>
                </a:lnTo>
                <a:lnTo>
                  <a:pt x="3283" y="83"/>
                </a:lnTo>
                <a:lnTo>
                  <a:pt x="3286" y="86"/>
                </a:lnTo>
                <a:lnTo>
                  <a:pt x="3290" y="89"/>
                </a:lnTo>
                <a:lnTo>
                  <a:pt x="3293" y="93"/>
                </a:lnTo>
                <a:lnTo>
                  <a:pt x="3297" y="97"/>
                </a:lnTo>
                <a:lnTo>
                  <a:pt x="3299" y="101"/>
                </a:lnTo>
                <a:lnTo>
                  <a:pt x="3302" y="106"/>
                </a:lnTo>
                <a:lnTo>
                  <a:pt x="3305" y="110"/>
                </a:lnTo>
                <a:lnTo>
                  <a:pt x="3307" y="116"/>
                </a:lnTo>
                <a:lnTo>
                  <a:pt x="3309" y="121"/>
                </a:lnTo>
                <a:lnTo>
                  <a:pt x="3311" y="127"/>
                </a:lnTo>
                <a:lnTo>
                  <a:pt x="3312" y="133"/>
                </a:lnTo>
                <a:lnTo>
                  <a:pt x="3313" y="140"/>
                </a:lnTo>
                <a:lnTo>
                  <a:pt x="3314" y="146"/>
                </a:lnTo>
                <a:lnTo>
                  <a:pt x="3314" y="154"/>
                </a:lnTo>
                <a:lnTo>
                  <a:pt x="3315" y="161"/>
                </a:lnTo>
                <a:lnTo>
                  <a:pt x="3314" y="175"/>
                </a:lnTo>
                <a:lnTo>
                  <a:pt x="3312" y="188"/>
                </a:lnTo>
                <a:lnTo>
                  <a:pt x="3311" y="194"/>
                </a:lnTo>
                <a:lnTo>
                  <a:pt x="3309" y="200"/>
                </a:lnTo>
                <a:lnTo>
                  <a:pt x="3307" y="206"/>
                </a:lnTo>
                <a:lnTo>
                  <a:pt x="3305" y="211"/>
                </a:lnTo>
                <a:lnTo>
                  <a:pt x="3303" y="216"/>
                </a:lnTo>
                <a:lnTo>
                  <a:pt x="3300" y="220"/>
                </a:lnTo>
                <a:lnTo>
                  <a:pt x="3297" y="225"/>
                </a:lnTo>
                <a:lnTo>
                  <a:pt x="3294" y="229"/>
                </a:lnTo>
                <a:lnTo>
                  <a:pt x="3287" y="236"/>
                </a:lnTo>
                <a:lnTo>
                  <a:pt x="3283" y="239"/>
                </a:lnTo>
                <a:lnTo>
                  <a:pt x="3279" y="242"/>
                </a:lnTo>
                <a:lnTo>
                  <a:pt x="3271" y="246"/>
                </a:lnTo>
                <a:lnTo>
                  <a:pt x="3267" y="248"/>
                </a:lnTo>
                <a:lnTo>
                  <a:pt x="3262" y="249"/>
                </a:lnTo>
                <a:lnTo>
                  <a:pt x="3253" y="251"/>
                </a:lnTo>
                <a:lnTo>
                  <a:pt x="3243" y="252"/>
                </a:lnTo>
                <a:lnTo>
                  <a:pt x="3236" y="252"/>
                </a:lnTo>
                <a:lnTo>
                  <a:pt x="3230" y="251"/>
                </a:lnTo>
                <a:lnTo>
                  <a:pt x="3224" y="249"/>
                </a:lnTo>
                <a:lnTo>
                  <a:pt x="3219" y="247"/>
                </a:lnTo>
                <a:lnTo>
                  <a:pt x="3214" y="245"/>
                </a:lnTo>
                <a:lnTo>
                  <a:pt x="3210" y="242"/>
                </a:lnTo>
                <a:lnTo>
                  <a:pt x="3208" y="240"/>
                </a:lnTo>
                <a:lnTo>
                  <a:pt x="3206" y="239"/>
                </a:lnTo>
                <a:lnTo>
                  <a:pt x="3203" y="235"/>
                </a:lnTo>
                <a:lnTo>
                  <a:pt x="3200" y="232"/>
                </a:lnTo>
                <a:lnTo>
                  <a:pt x="3197" y="228"/>
                </a:lnTo>
                <a:lnTo>
                  <a:pt x="3193" y="221"/>
                </a:lnTo>
                <a:lnTo>
                  <a:pt x="3191" y="315"/>
                </a:lnTo>
                <a:lnTo>
                  <a:pt x="3142" y="315"/>
                </a:lnTo>
                <a:close/>
                <a:moveTo>
                  <a:pt x="3190" y="161"/>
                </a:moveTo>
                <a:lnTo>
                  <a:pt x="3191" y="172"/>
                </a:lnTo>
                <a:lnTo>
                  <a:pt x="3193" y="182"/>
                </a:lnTo>
                <a:lnTo>
                  <a:pt x="3194" y="187"/>
                </a:lnTo>
                <a:lnTo>
                  <a:pt x="3196" y="191"/>
                </a:lnTo>
                <a:lnTo>
                  <a:pt x="3198" y="195"/>
                </a:lnTo>
                <a:lnTo>
                  <a:pt x="3200" y="199"/>
                </a:lnTo>
                <a:lnTo>
                  <a:pt x="3205" y="205"/>
                </a:lnTo>
                <a:lnTo>
                  <a:pt x="3208" y="207"/>
                </a:lnTo>
                <a:lnTo>
                  <a:pt x="3212" y="209"/>
                </a:lnTo>
                <a:lnTo>
                  <a:pt x="3215" y="211"/>
                </a:lnTo>
                <a:lnTo>
                  <a:pt x="3219" y="212"/>
                </a:lnTo>
                <a:lnTo>
                  <a:pt x="3223" y="213"/>
                </a:lnTo>
                <a:lnTo>
                  <a:pt x="3227" y="213"/>
                </a:lnTo>
                <a:lnTo>
                  <a:pt x="3232" y="213"/>
                </a:lnTo>
                <a:lnTo>
                  <a:pt x="3236" y="212"/>
                </a:lnTo>
                <a:lnTo>
                  <a:pt x="3240" y="211"/>
                </a:lnTo>
                <a:lnTo>
                  <a:pt x="3243" y="209"/>
                </a:lnTo>
                <a:lnTo>
                  <a:pt x="3247" y="207"/>
                </a:lnTo>
                <a:lnTo>
                  <a:pt x="3250" y="205"/>
                </a:lnTo>
                <a:lnTo>
                  <a:pt x="3253" y="202"/>
                </a:lnTo>
                <a:lnTo>
                  <a:pt x="3255" y="198"/>
                </a:lnTo>
                <a:lnTo>
                  <a:pt x="3259" y="191"/>
                </a:lnTo>
                <a:lnTo>
                  <a:pt x="3261" y="186"/>
                </a:lnTo>
                <a:lnTo>
                  <a:pt x="3262" y="182"/>
                </a:lnTo>
                <a:lnTo>
                  <a:pt x="3263" y="177"/>
                </a:lnTo>
                <a:lnTo>
                  <a:pt x="3264" y="172"/>
                </a:lnTo>
                <a:lnTo>
                  <a:pt x="3264" y="166"/>
                </a:lnTo>
                <a:lnTo>
                  <a:pt x="3265" y="161"/>
                </a:lnTo>
                <a:lnTo>
                  <a:pt x="3264" y="150"/>
                </a:lnTo>
                <a:lnTo>
                  <a:pt x="3262" y="140"/>
                </a:lnTo>
                <a:lnTo>
                  <a:pt x="3261" y="135"/>
                </a:lnTo>
                <a:lnTo>
                  <a:pt x="3259" y="131"/>
                </a:lnTo>
                <a:lnTo>
                  <a:pt x="3257" y="127"/>
                </a:lnTo>
                <a:lnTo>
                  <a:pt x="3255" y="123"/>
                </a:lnTo>
                <a:lnTo>
                  <a:pt x="3253" y="120"/>
                </a:lnTo>
                <a:lnTo>
                  <a:pt x="3250" y="117"/>
                </a:lnTo>
                <a:lnTo>
                  <a:pt x="3247" y="115"/>
                </a:lnTo>
                <a:lnTo>
                  <a:pt x="3243" y="113"/>
                </a:lnTo>
                <a:lnTo>
                  <a:pt x="3240" y="111"/>
                </a:lnTo>
                <a:lnTo>
                  <a:pt x="3236" y="110"/>
                </a:lnTo>
                <a:lnTo>
                  <a:pt x="3232" y="109"/>
                </a:lnTo>
                <a:lnTo>
                  <a:pt x="3227" y="109"/>
                </a:lnTo>
                <a:lnTo>
                  <a:pt x="3219" y="110"/>
                </a:lnTo>
                <a:lnTo>
                  <a:pt x="3215" y="111"/>
                </a:lnTo>
                <a:lnTo>
                  <a:pt x="3212" y="113"/>
                </a:lnTo>
                <a:lnTo>
                  <a:pt x="3208" y="115"/>
                </a:lnTo>
                <a:lnTo>
                  <a:pt x="3205" y="117"/>
                </a:lnTo>
                <a:lnTo>
                  <a:pt x="3202" y="120"/>
                </a:lnTo>
                <a:lnTo>
                  <a:pt x="3200" y="123"/>
                </a:lnTo>
                <a:lnTo>
                  <a:pt x="3196" y="131"/>
                </a:lnTo>
                <a:lnTo>
                  <a:pt x="3194" y="135"/>
                </a:lnTo>
                <a:lnTo>
                  <a:pt x="3193" y="139"/>
                </a:lnTo>
                <a:lnTo>
                  <a:pt x="3192" y="144"/>
                </a:lnTo>
                <a:lnTo>
                  <a:pt x="3191" y="150"/>
                </a:lnTo>
                <a:lnTo>
                  <a:pt x="3190" y="155"/>
                </a:lnTo>
                <a:lnTo>
                  <a:pt x="3190" y="161"/>
                </a:lnTo>
                <a:close/>
                <a:moveTo>
                  <a:pt x="3373" y="50"/>
                </a:moveTo>
                <a:lnTo>
                  <a:pt x="3368" y="49"/>
                </a:lnTo>
                <a:lnTo>
                  <a:pt x="3363" y="48"/>
                </a:lnTo>
                <a:lnTo>
                  <a:pt x="3358" y="45"/>
                </a:lnTo>
                <a:lnTo>
                  <a:pt x="3354" y="42"/>
                </a:lnTo>
                <a:lnTo>
                  <a:pt x="3351" y="38"/>
                </a:lnTo>
                <a:lnTo>
                  <a:pt x="3348" y="34"/>
                </a:lnTo>
                <a:lnTo>
                  <a:pt x="3347" y="30"/>
                </a:lnTo>
                <a:lnTo>
                  <a:pt x="3346" y="25"/>
                </a:lnTo>
                <a:lnTo>
                  <a:pt x="3347" y="20"/>
                </a:lnTo>
                <a:lnTo>
                  <a:pt x="3348" y="15"/>
                </a:lnTo>
                <a:lnTo>
                  <a:pt x="3351" y="11"/>
                </a:lnTo>
                <a:lnTo>
                  <a:pt x="3354" y="7"/>
                </a:lnTo>
                <a:lnTo>
                  <a:pt x="3358" y="4"/>
                </a:lnTo>
                <a:lnTo>
                  <a:pt x="3363" y="2"/>
                </a:lnTo>
                <a:lnTo>
                  <a:pt x="3368" y="0"/>
                </a:lnTo>
                <a:lnTo>
                  <a:pt x="3373" y="0"/>
                </a:lnTo>
                <a:lnTo>
                  <a:pt x="3378" y="0"/>
                </a:lnTo>
                <a:lnTo>
                  <a:pt x="3383" y="2"/>
                </a:lnTo>
                <a:lnTo>
                  <a:pt x="3387" y="4"/>
                </a:lnTo>
                <a:lnTo>
                  <a:pt x="3392" y="7"/>
                </a:lnTo>
                <a:lnTo>
                  <a:pt x="3395" y="11"/>
                </a:lnTo>
                <a:lnTo>
                  <a:pt x="3397" y="15"/>
                </a:lnTo>
                <a:lnTo>
                  <a:pt x="3399" y="20"/>
                </a:lnTo>
                <a:lnTo>
                  <a:pt x="3399" y="25"/>
                </a:lnTo>
                <a:lnTo>
                  <a:pt x="3399" y="30"/>
                </a:lnTo>
                <a:lnTo>
                  <a:pt x="3397" y="34"/>
                </a:lnTo>
                <a:lnTo>
                  <a:pt x="3395" y="38"/>
                </a:lnTo>
                <a:lnTo>
                  <a:pt x="3392" y="42"/>
                </a:lnTo>
                <a:lnTo>
                  <a:pt x="3387" y="45"/>
                </a:lnTo>
                <a:lnTo>
                  <a:pt x="3383" y="48"/>
                </a:lnTo>
                <a:lnTo>
                  <a:pt x="3378" y="49"/>
                </a:lnTo>
                <a:lnTo>
                  <a:pt x="3373" y="50"/>
                </a:lnTo>
                <a:close/>
                <a:moveTo>
                  <a:pt x="3348" y="72"/>
                </a:moveTo>
                <a:lnTo>
                  <a:pt x="3397" y="72"/>
                </a:lnTo>
                <a:lnTo>
                  <a:pt x="3397" y="249"/>
                </a:lnTo>
                <a:lnTo>
                  <a:pt x="3348" y="249"/>
                </a:lnTo>
                <a:lnTo>
                  <a:pt x="3348" y="72"/>
                </a:lnTo>
                <a:close/>
                <a:moveTo>
                  <a:pt x="3585" y="123"/>
                </a:moveTo>
                <a:lnTo>
                  <a:pt x="3540" y="126"/>
                </a:lnTo>
                <a:lnTo>
                  <a:pt x="3539" y="121"/>
                </a:lnTo>
                <a:lnTo>
                  <a:pt x="3537" y="118"/>
                </a:lnTo>
                <a:lnTo>
                  <a:pt x="3534" y="114"/>
                </a:lnTo>
                <a:lnTo>
                  <a:pt x="3531" y="111"/>
                </a:lnTo>
                <a:lnTo>
                  <a:pt x="3527" y="108"/>
                </a:lnTo>
                <a:lnTo>
                  <a:pt x="3522" y="106"/>
                </a:lnTo>
                <a:lnTo>
                  <a:pt x="3516" y="105"/>
                </a:lnTo>
                <a:lnTo>
                  <a:pt x="3510" y="105"/>
                </a:lnTo>
                <a:lnTo>
                  <a:pt x="3505" y="105"/>
                </a:lnTo>
                <a:lnTo>
                  <a:pt x="3500" y="106"/>
                </a:lnTo>
                <a:lnTo>
                  <a:pt x="3495" y="108"/>
                </a:lnTo>
                <a:lnTo>
                  <a:pt x="3491" y="110"/>
                </a:lnTo>
                <a:lnTo>
                  <a:pt x="3488" y="112"/>
                </a:lnTo>
                <a:lnTo>
                  <a:pt x="3485" y="115"/>
                </a:lnTo>
                <a:lnTo>
                  <a:pt x="3484" y="119"/>
                </a:lnTo>
                <a:lnTo>
                  <a:pt x="3483" y="122"/>
                </a:lnTo>
                <a:lnTo>
                  <a:pt x="3484" y="125"/>
                </a:lnTo>
                <a:lnTo>
                  <a:pt x="3485" y="128"/>
                </a:lnTo>
                <a:lnTo>
                  <a:pt x="3486" y="131"/>
                </a:lnTo>
                <a:lnTo>
                  <a:pt x="3488" y="133"/>
                </a:lnTo>
                <a:lnTo>
                  <a:pt x="3491" y="135"/>
                </a:lnTo>
                <a:lnTo>
                  <a:pt x="3495" y="137"/>
                </a:lnTo>
                <a:lnTo>
                  <a:pt x="3500" y="139"/>
                </a:lnTo>
                <a:lnTo>
                  <a:pt x="3506" y="140"/>
                </a:lnTo>
                <a:lnTo>
                  <a:pt x="3538" y="146"/>
                </a:lnTo>
                <a:lnTo>
                  <a:pt x="3544" y="148"/>
                </a:lnTo>
                <a:lnTo>
                  <a:pt x="3550" y="150"/>
                </a:lnTo>
                <a:lnTo>
                  <a:pt x="3555" y="151"/>
                </a:lnTo>
                <a:lnTo>
                  <a:pt x="3560" y="153"/>
                </a:lnTo>
                <a:lnTo>
                  <a:pt x="3569" y="158"/>
                </a:lnTo>
                <a:lnTo>
                  <a:pt x="3576" y="164"/>
                </a:lnTo>
                <a:lnTo>
                  <a:pt x="3579" y="167"/>
                </a:lnTo>
                <a:lnTo>
                  <a:pt x="3582" y="170"/>
                </a:lnTo>
                <a:lnTo>
                  <a:pt x="3584" y="174"/>
                </a:lnTo>
                <a:lnTo>
                  <a:pt x="3586" y="177"/>
                </a:lnTo>
                <a:lnTo>
                  <a:pt x="3588" y="185"/>
                </a:lnTo>
                <a:lnTo>
                  <a:pt x="3589" y="190"/>
                </a:lnTo>
                <a:lnTo>
                  <a:pt x="3589" y="194"/>
                </a:lnTo>
                <a:lnTo>
                  <a:pt x="3589" y="199"/>
                </a:lnTo>
                <a:lnTo>
                  <a:pt x="3588" y="203"/>
                </a:lnTo>
                <a:lnTo>
                  <a:pt x="3587" y="207"/>
                </a:lnTo>
                <a:lnTo>
                  <a:pt x="3586" y="211"/>
                </a:lnTo>
                <a:lnTo>
                  <a:pt x="3585" y="214"/>
                </a:lnTo>
                <a:lnTo>
                  <a:pt x="3583" y="218"/>
                </a:lnTo>
                <a:lnTo>
                  <a:pt x="3581" y="221"/>
                </a:lnTo>
                <a:lnTo>
                  <a:pt x="3579" y="225"/>
                </a:lnTo>
                <a:lnTo>
                  <a:pt x="3573" y="231"/>
                </a:lnTo>
                <a:lnTo>
                  <a:pt x="3567" y="236"/>
                </a:lnTo>
                <a:lnTo>
                  <a:pt x="3559" y="241"/>
                </a:lnTo>
                <a:lnTo>
                  <a:pt x="3551" y="245"/>
                </a:lnTo>
                <a:lnTo>
                  <a:pt x="3542" y="248"/>
                </a:lnTo>
                <a:lnTo>
                  <a:pt x="3532" y="251"/>
                </a:lnTo>
                <a:lnTo>
                  <a:pt x="3521" y="252"/>
                </a:lnTo>
                <a:lnTo>
                  <a:pt x="3510" y="253"/>
                </a:lnTo>
                <a:lnTo>
                  <a:pt x="3502" y="252"/>
                </a:lnTo>
                <a:lnTo>
                  <a:pt x="3494" y="252"/>
                </a:lnTo>
                <a:lnTo>
                  <a:pt x="3486" y="250"/>
                </a:lnTo>
                <a:lnTo>
                  <a:pt x="3479" y="249"/>
                </a:lnTo>
                <a:lnTo>
                  <a:pt x="3472" y="247"/>
                </a:lnTo>
                <a:lnTo>
                  <a:pt x="3466" y="244"/>
                </a:lnTo>
                <a:lnTo>
                  <a:pt x="3460" y="241"/>
                </a:lnTo>
                <a:lnTo>
                  <a:pt x="3454" y="238"/>
                </a:lnTo>
                <a:lnTo>
                  <a:pt x="3449" y="234"/>
                </a:lnTo>
                <a:lnTo>
                  <a:pt x="3445" y="230"/>
                </a:lnTo>
                <a:lnTo>
                  <a:pt x="3441" y="225"/>
                </a:lnTo>
                <a:lnTo>
                  <a:pt x="3437" y="221"/>
                </a:lnTo>
                <a:lnTo>
                  <a:pt x="3434" y="215"/>
                </a:lnTo>
                <a:lnTo>
                  <a:pt x="3432" y="210"/>
                </a:lnTo>
                <a:lnTo>
                  <a:pt x="3430" y="204"/>
                </a:lnTo>
                <a:lnTo>
                  <a:pt x="3429" y="198"/>
                </a:lnTo>
                <a:lnTo>
                  <a:pt x="3478" y="195"/>
                </a:lnTo>
                <a:lnTo>
                  <a:pt x="3480" y="200"/>
                </a:lnTo>
                <a:lnTo>
                  <a:pt x="3482" y="205"/>
                </a:lnTo>
                <a:lnTo>
                  <a:pt x="3485" y="209"/>
                </a:lnTo>
                <a:lnTo>
                  <a:pt x="3489" y="212"/>
                </a:lnTo>
                <a:lnTo>
                  <a:pt x="3493" y="214"/>
                </a:lnTo>
                <a:lnTo>
                  <a:pt x="3498" y="216"/>
                </a:lnTo>
                <a:lnTo>
                  <a:pt x="3504" y="217"/>
                </a:lnTo>
                <a:lnTo>
                  <a:pt x="3510" y="217"/>
                </a:lnTo>
                <a:lnTo>
                  <a:pt x="3516" y="217"/>
                </a:lnTo>
                <a:lnTo>
                  <a:pt x="3522" y="216"/>
                </a:lnTo>
                <a:lnTo>
                  <a:pt x="3527" y="214"/>
                </a:lnTo>
                <a:lnTo>
                  <a:pt x="3529" y="213"/>
                </a:lnTo>
                <a:lnTo>
                  <a:pt x="3531" y="212"/>
                </a:lnTo>
                <a:lnTo>
                  <a:pt x="3535" y="209"/>
                </a:lnTo>
                <a:lnTo>
                  <a:pt x="3537" y="206"/>
                </a:lnTo>
                <a:lnTo>
                  <a:pt x="3538" y="205"/>
                </a:lnTo>
                <a:lnTo>
                  <a:pt x="3539" y="203"/>
                </a:lnTo>
                <a:lnTo>
                  <a:pt x="3539" y="199"/>
                </a:lnTo>
                <a:lnTo>
                  <a:pt x="3539" y="196"/>
                </a:lnTo>
                <a:lnTo>
                  <a:pt x="3538" y="193"/>
                </a:lnTo>
                <a:lnTo>
                  <a:pt x="3536" y="191"/>
                </a:lnTo>
                <a:lnTo>
                  <a:pt x="3533" y="188"/>
                </a:lnTo>
                <a:lnTo>
                  <a:pt x="3530" y="186"/>
                </a:lnTo>
                <a:lnTo>
                  <a:pt x="3526" y="184"/>
                </a:lnTo>
                <a:lnTo>
                  <a:pt x="3522" y="183"/>
                </a:lnTo>
                <a:lnTo>
                  <a:pt x="3516" y="182"/>
                </a:lnTo>
                <a:lnTo>
                  <a:pt x="3486" y="176"/>
                </a:lnTo>
                <a:lnTo>
                  <a:pt x="3480" y="174"/>
                </a:lnTo>
                <a:lnTo>
                  <a:pt x="3474" y="173"/>
                </a:lnTo>
                <a:lnTo>
                  <a:pt x="3463" y="169"/>
                </a:lnTo>
                <a:lnTo>
                  <a:pt x="3459" y="166"/>
                </a:lnTo>
                <a:lnTo>
                  <a:pt x="3455" y="164"/>
                </a:lnTo>
                <a:lnTo>
                  <a:pt x="3451" y="161"/>
                </a:lnTo>
                <a:lnTo>
                  <a:pt x="3447" y="158"/>
                </a:lnTo>
                <a:lnTo>
                  <a:pt x="3444" y="155"/>
                </a:lnTo>
                <a:lnTo>
                  <a:pt x="3442" y="151"/>
                </a:lnTo>
                <a:lnTo>
                  <a:pt x="3440" y="147"/>
                </a:lnTo>
                <a:lnTo>
                  <a:pt x="3437" y="143"/>
                </a:lnTo>
                <a:lnTo>
                  <a:pt x="3435" y="139"/>
                </a:lnTo>
                <a:lnTo>
                  <a:pt x="3434" y="135"/>
                </a:lnTo>
                <a:lnTo>
                  <a:pt x="3434" y="130"/>
                </a:lnTo>
                <a:lnTo>
                  <a:pt x="3434" y="125"/>
                </a:lnTo>
                <a:lnTo>
                  <a:pt x="3434" y="119"/>
                </a:lnTo>
                <a:lnTo>
                  <a:pt x="3435" y="113"/>
                </a:lnTo>
                <a:lnTo>
                  <a:pt x="3437" y="107"/>
                </a:lnTo>
                <a:lnTo>
                  <a:pt x="3440" y="102"/>
                </a:lnTo>
                <a:lnTo>
                  <a:pt x="3443" y="97"/>
                </a:lnTo>
                <a:lnTo>
                  <a:pt x="3446" y="93"/>
                </a:lnTo>
                <a:lnTo>
                  <a:pt x="3450" y="89"/>
                </a:lnTo>
                <a:lnTo>
                  <a:pt x="3455" y="85"/>
                </a:lnTo>
                <a:lnTo>
                  <a:pt x="3460" y="81"/>
                </a:lnTo>
                <a:lnTo>
                  <a:pt x="3466" y="78"/>
                </a:lnTo>
                <a:lnTo>
                  <a:pt x="3472" y="76"/>
                </a:lnTo>
                <a:lnTo>
                  <a:pt x="3479" y="74"/>
                </a:lnTo>
                <a:lnTo>
                  <a:pt x="3482" y="73"/>
                </a:lnTo>
                <a:lnTo>
                  <a:pt x="3486" y="72"/>
                </a:lnTo>
                <a:lnTo>
                  <a:pt x="3493" y="71"/>
                </a:lnTo>
                <a:lnTo>
                  <a:pt x="3501" y="70"/>
                </a:lnTo>
                <a:lnTo>
                  <a:pt x="3510" y="70"/>
                </a:lnTo>
                <a:lnTo>
                  <a:pt x="3518" y="70"/>
                </a:lnTo>
                <a:lnTo>
                  <a:pt x="3525" y="71"/>
                </a:lnTo>
                <a:lnTo>
                  <a:pt x="3533" y="72"/>
                </a:lnTo>
                <a:lnTo>
                  <a:pt x="3540" y="74"/>
                </a:lnTo>
                <a:lnTo>
                  <a:pt x="3546" y="76"/>
                </a:lnTo>
                <a:lnTo>
                  <a:pt x="3552" y="78"/>
                </a:lnTo>
                <a:lnTo>
                  <a:pt x="3557" y="81"/>
                </a:lnTo>
                <a:lnTo>
                  <a:pt x="3562" y="84"/>
                </a:lnTo>
                <a:lnTo>
                  <a:pt x="3567" y="88"/>
                </a:lnTo>
                <a:lnTo>
                  <a:pt x="3571" y="92"/>
                </a:lnTo>
                <a:lnTo>
                  <a:pt x="3575" y="96"/>
                </a:lnTo>
                <a:lnTo>
                  <a:pt x="3578" y="101"/>
                </a:lnTo>
                <a:lnTo>
                  <a:pt x="3580" y="106"/>
                </a:lnTo>
                <a:lnTo>
                  <a:pt x="3582" y="111"/>
                </a:lnTo>
                <a:lnTo>
                  <a:pt x="3584" y="117"/>
                </a:lnTo>
                <a:lnTo>
                  <a:pt x="3585" y="123"/>
                </a:lnTo>
                <a:close/>
                <a:moveTo>
                  <a:pt x="3714" y="72"/>
                </a:moveTo>
                <a:lnTo>
                  <a:pt x="3714" y="109"/>
                </a:lnTo>
                <a:lnTo>
                  <a:pt x="3680" y="109"/>
                </a:lnTo>
                <a:lnTo>
                  <a:pt x="3680" y="195"/>
                </a:lnTo>
                <a:lnTo>
                  <a:pt x="3681" y="199"/>
                </a:lnTo>
                <a:lnTo>
                  <a:pt x="3682" y="203"/>
                </a:lnTo>
                <a:lnTo>
                  <a:pt x="3682" y="205"/>
                </a:lnTo>
                <a:lnTo>
                  <a:pt x="3683" y="206"/>
                </a:lnTo>
                <a:lnTo>
                  <a:pt x="3685" y="208"/>
                </a:lnTo>
                <a:lnTo>
                  <a:pt x="3687" y="210"/>
                </a:lnTo>
                <a:lnTo>
                  <a:pt x="3690" y="211"/>
                </a:lnTo>
                <a:lnTo>
                  <a:pt x="3693" y="212"/>
                </a:lnTo>
                <a:lnTo>
                  <a:pt x="3697" y="212"/>
                </a:lnTo>
                <a:lnTo>
                  <a:pt x="3704" y="211"/>
                </a:lnTo>
                <a:lnTo>
                  <a:pt x="3709" y="210"/>
                </a:lnTo>
                <a:lnTo>
                  <a:pt x="3717" y="247"/>
                </a:lnTo>
                <a:lnTo>
                  <a:pt x="3707" y="250"/>
                </a:lnTo>
                <a:lnTo>
                  <a:pt x="3699" y="251"/>
                </a:lnTo>
                <a:lnTo>
                  <a:pt x="3690" y="252"/>
                </a:lnTo>
                <a:lnTo>
                  <a:pt x="3684" y="252"/>
                </a:lnTo>
                <a:lnTo>
                  <a:pt x="3678" y="251"/>
                </a:lnTo>
                <a:lnTo>
                  <a:pt x="3672" y="250"/>
                </a:lnTo>
                <a:lnTo>
                  <a:pt x="3666" y="249"/>
                </a:lnTo>
                <a:lnTo>
                  <a:pt x="3661" y="248"/>
                </a:lnTo>
                <a:lnTo>
                  <a:pt x="3656" y="245"/>
                </a:lnTo>
                <a:lnTo>
                  <a:pt x="3652" y="243"/>
                </a:lnTo>
                <a:lnTo>
                  <a:pt x="3647" y="240"/>
                </a:lnTo>
                <a:lnTo>
                  <a:pt x="3644" y="237"/>
                </a:lnTo>
                <a:lnTo>
                  <a:pt x="3640" y="233"/>
                </a:lnTo>
                <a:lnTo>
                  <a:pt x="3638" y="229"/>
                </a:lnTo>
                <a:lnTo>
                  <a:pt x="3635" y="224"/>
                </a:lnTo>
                <a:lnTo>
                  <a:pt x="3634" y="219"/>
                </a:lnTo>
                <a:lnTo>
                  <a:pt x="3632" y="213"/>
                </a:lnTo>
                <a:lnTo>
                  <a:pt x="3632" y="208"/>
                </a:lnTo>
                <a:lnTo>
                  <a:pt x="3631" y="201"/>
                </a:lnTo>
                <a:lnTo>
                  <a:pt x="3631" y="109"/>
                </a:lnTo>
                <a:lnTo>
                  <a:pt x="3607" y="109"/>
                </a:lnTo>
                <a:lnTo>
                  <a:pt x="3607" y="72"/>
                </a:lnTo>
                <a:lnTo>
                  <a:pt x="3631" y="72"/>
                </a:lnTo>
                <a:lnTo>
                  <a:pt x="3631" y="30"/>
                </a:lnTo>
                <a:lnTo>
                  <a:pt x="3680" y="30"/>
                </a:lnTo>
                <a:lnTo>
                  <a:pt x="3680" y="72"/>
                </a:lnTo>
                <a:lnTo>
                  <a:pt x="3714" y="72"/>
                </a:lnTo>
                <a:close/>
                <a:moveTo>
                  <a:pt x="3821" y="253"/>
                </a:moveTo>
                <a:lnTo>
                  <a:pt x="3808" y="252"/>
                </a:lnTo>
                <a:lnTo>
                  <a:pt x="3801" y="251"/>
                </a:lnTo>
                <a:lnTo>
                  <a:pt x="3796" y="250"/>
                </a:lnTo>
                <a:lnTo>
                  <a:pt x="3784" y="246"/>
                </a:lnTo>
                <a:lnTo>
                  <a:pt x="3779" y="244"/>
                </a:lnTo>
                <a:lnTo>
                  <a:pt x="3774" y="241"/>
                </a:lnTo>
                <a:lnTo>
                  <a:pt x="3765" y="235"/>
                </a:lnTo>
                <a:lnTo>
                  <a:pt x="3761" y="231"/>
                </a:lnTo>
                <a:lnTo>
                  <a:pt x="3757" y="227"/>
                </a:lnTo>
                <a:lnTo>
                  <a:pt x="3750" y="219"/>
                </a:lnTo>
                <a:lnTo>
                  <a:pt x="3747" y="214"/>
                </a:lnTo>
                <a:lnTo>
                  <a:pt x="3744" y="209"/>
                </a:lnTo>
                <a:lnTo>
                  <a:pt x="3740" y="198"/>
                </a:lnTo>
                <a:lnTo>
                  <a:pt x="3738" y="193"/>
                </a:lnTo>
                <a:lnTo>
                  <a:pt x="3736" y="187"/>
                </a:lnTo>
                <a:lnTo>
                  <a:pt x="3735" y="181"/>
                </a:lnTo>
                <a:lnTo>
                  <a:pt x="3734" y="175"/>
                </a:lnTo>
                <a:lnTo>
                  <a:pt x="3734" y="168"/>
                </a:lnTo>
                <a:lnTo>
                  <a:pt x="3734" y="161"/>
                </a:lnTo>
                <a:lnTo>
                  <a:pt x="3734" y="155"/>
                </a:lnTo>
                <a:lnTo>
                  <a:pt x="3734" y="148"/>
                </a:lnTo>
                <a:lnTo>
                  <a:pt x="3735" y="142"/>
                </a:lnTo>
                <a:lnTo>
                  <a:pt x="3736" y="136"/>
                </a:lnTo>
                <a:lnTo>
                  <a:pt x="3740" y="124"/>
                </a:lnTo>
                <a:lnTo>
                  <a:pt x="3742" y="119"/>
                </a:lnTo>
                <a:lnTo>
                  <a:pt x="3744" y="114"/>
                </a:lnTo>
                <a:lnTo>
                  <a:pt x="3750" y="104"/>
                </a:lnTo>
                <a:lnTo>
                  <a:pt x="3753" y="99"/>
                </a:lnTo>
                <a:lnTo>
                  <a:pt x="3757" y="95"/>
                </a:lnTo>
                <a:lnTo>
                  <a:pt x="3761" y="91"/>
                </a:lnTo>
                <a:lnTo>
                  <a:pt x="3765" y="88"/>
                </a:lnTo>
                <a:lnTo>
                  <a:pt x="3770" y="85"/>
                </a:lnTo>
                <a:lnTo>
                  <a:pt x="3774" y="82"/>
                </a:lnTo>
                <a:lnTo>
                  <a:pt x="3779" y="79"/>
                </a:lnTo>
                <a:lnTo>
                  <a:pt x="3784" y="77"/>
                </a:lnTo>
                <a:lnTo>
                  <a:pt x="3790" y="75"/>
                </a:lnTo>
                <a:lnTo>
                  <a:pt x="3796" y="73"/>
                </a:lnTo>
                <a:lnTo>
                  <a:pt x="3801" y="72"/>
                </a:lnTo>
                <a:lnTo>
                  <a:pt x="3808" y="71"/>
                </a:lnTo>
                <a:lnTo>
                  <a:pt x="3821" y="70"/>
                </a:lnTo>
                <a:lnTo>
                  <a:pt x="3834" y="71"/>
                </a:lnTo>
                <a:lnTo>
                  <a:pt x="3840" y="72"/>
                </a:lnTo>
                <a:lnTo>
                  <a:pt x="3846" y="73"/>
                </a:lnTo>
                <a:lnTo>
                  <a:pt x="3857" y="77"/>
                </a:lnTo>
                <a:lnTo>
                  <a:pt x="3862" y="79"/>
                </a:lnTo>
                <a:lnTo>
                  <a:pt x="3867" y="82"/>
                </a:lnTo>
                <a:lnTo>
                  <a:pt x="3876" y="88"/>
                </a:lnTo>
                <a:lnTo>
                  <a:pt x="3880" y="91"/>
                </a:lnTo>
                <a:lnTo>
                  <a:pt x="3884" y="95"/>
                </a:lnTo>
                <a:lnTo>
                  <a:pt x="3891" y="104"/>
                </a:lnTo>
                <a:lnTo>
                  <a:pt x="3894" y="109"/>
                </a:lnTo>
                <a:lnTo>
                  <a:pt x="3897" y="114"/>
                </a:lnTo>
                <a:lnTo>
                  <a:pt x="3903" y="124"/>
                </a:lnTo>
                <a:lnTo>
                  <a:pt x="3904" y="130"/>
                </a:lnTo>
                <a:lnTo>
                  <a:pt x="3906" y="136"/>
                </a:lnTo>
                <a:lnTo>
                  <a:pt x="3907" y="142"/>
                </a:lnTo>
                <a:lnTo>
                  <a:pt x="3908" y="148"/>
                </a:lnTo>
                <a:lnTo>
                  <a:pt x="3908" y="155"/>
                </a:lnTo>
                <a:lnTo>
                  <a:pt x="3909" y="161"/>
                </a:lnTo>
                <a:lnTo>
                  <a:pt x="3908" y="168"/>
                </a:lnTo>
                <a:lnTo>
                  <a:pt x="3908" y="175"/>
                </a:lnTo>
                <a:lnTo>
                  <a:pt x="3907" y="181"/>
                </a:lnTo>
                <a:lnTo>
                  <a:pt x="3906" y="187"/>
                </a:lnTo>
                <a:lnTo>
                  <a:pt x="3903" y="198"/>
                </a:lnTo>
                <a:lnTo>
                  <a:pt x="3900" y="204"/>
                </a:lnTo>
                <a:lnTo>
                  <a:pt x="3897" y="209"/>
                </a:lnTo>
                <a:lnTo>
                  <a:pt x="3891" y="219"/>
                </a:lnTo>
                <a:lnTo>
                  <a:pt x="3888" y="223"/>
                </a:lnTo>
                <a:lnTo>
                  <a:pt x="3884" y="227"/>
                </a:lnTo>
                <a:lnTo>
                  <a:pt x="3880" y="231"/>
                </a:lnTo>
                <a:lnTo>
                  <a:pt x="3876" y="235"/>
                </a:lnTo>
                <a:lnTo>
                  <a:pt x="3872" y="238"/>
                </a:lnTo>
                <a:lnTo>
                  <a:pt x="3867" y="241"/>
                </a:lnTo>
                <a:lnTo>
                  <a:pt x="3862" y="244"/>
                </a:lnTo>
                <a:lnTo>
                  <a:pt x="3857" y="246"/>
                </a:lnTo>
                <a:lnTo>
                  <a:pt x="3851" y="248"/>
                </a:lnTo>
                <a:lnTo>
                  <a:pt x="3846" y="250"/>
                </a:lnTo>
                <a:lnTo>
                  <a:pt x="3840" y="251"/>
                </a:lnTo>
                <a:lnTo>
                  <a:pt x="3834" y="252"/>
                </a:lnTo>
                <a:lnTo>
                  <a:pt x="3821" y="253"/>
                </a:lnTo>
                <a:close/>
                <a:moveTo>
                  <a:pt x="3821" y="215"/>
                </a:moveTo>
                <a:lnTo>
                  <a:pt x="3825" y="214"/>
                </a:lnTo>
                <a:lnTo>
                  <a:pt x="3829" y="214"/>
                </a:lnTo>
                <a:lnTo>
                  <a:pt x="3833" y="212"/>
                </a:lnTo>
                <a:lnTo>
                  <a:pt x="3837" y="211"/>
                </a:lnTo>
                <a:lnTo>
                  <a:pt x="3840" y="209"/>
                </a:lnTo>
                <a:lnTo>
                  <a:pt x="3843" y="206"/>
                </a:lnTo>
                <a:lnTo>
                  <a:pt x="3846" y="203"/>
                </a:lnTo>
                <a:lnTo>
                  <a:pt x="3848" y="199"/>
                </a:lnTo>
                <a:lnTo>
                  <a:pt x="3851" y="195"/>
                </a:lnTo>
                <a:lnTo>
                  <a:pt x="3852" y="191"/>
                </a:lnTo>
                <a:lnTo>
                  <a:pt x="3854" y="187"/>
                </a:lnTo>
                <a:lnTo>
                  <a:pt x="3855" y="182"/>
                </a:lnTo>
                <a:lnTo>
                  <a:pt x="3857" y="172"/>
                </a:lnTo>
                <a:lnTo>
                  <a:pt x="3858" y="167"/>
                </a:lnTo>
                <a:lnTo>
                  <a:pt x="3858" y="161"/>
                </a:lnTo>
                <a:lnTo>
                  <a:pt x="3857" y="150"/>
                </a:lnTo>
                <a:lnTo>
                  <a:pt x="3855" y="140"/>
                </a:lnTo>
                <a:lnTo>
                  <a:pt x="3854" y="135"/>
                </a:lnTo>
                <a:lnTo>
                  <a:pt x="3852" y="131"/>
                </a:lnTo>
                <a:lnTo>
                  <a:pt x="3848" y="123"/>
                </a:lnTo>
                <a:lnTo>
                  <a:pt x="3846" y="119"/>
                </a:lnTo>
                <a:lnTo>
                  <a:pt x="3843" y="116"/>
                </a:lnTo>
                <a:lnTo>
                  <a:pt x="3840" y="113"/>
                </a:lnTo>
                <a:lnTo>
                  <a:pt x="3837" y="111"/>
                </a:lnTo>
                <a:lnTo>
                  <a:pt x="3833" y="110"/>
                </a:lnTo>
                <a:lnTo>
                  <a:pt x="3829" y="108"/>
                </a:lnTo>
                <a:lnTo>
                  <a:pt x="3825" y="108"/>
                </a:lnTo>
                <a:lnTo>
                  <a:pt x="3821" y="107"/>
                </a:lnTo>
                <a:lnTo>
                  <a:pt x="3816" y="108"/>
                </a:lnTo>
                <a:lnTo>
                  <a:pt x="3812" y="108"/>
                </a:lnTo>
                <a:lnTo>
                  <a:pt x="3808" y="110"/>
                </a:lnTo>
                <a:lnTo>
                  <a:pt x="3805" y="111"/>
                </a:lnTo>
                <a:lnTo>
                  <a:pt x="3801" y="113"/>
                </a:lnTo>
                <a:lnTo>
                  <a:pt x="3798" y="116"/>
                </a:lnTo>
                <a:lnTo>
                  <a:pt x="3795" y="119"/>
                </a:lnTo>
                <a:lnTo>
                  <a:pt x="3793" y="123"/>
                </a:lnTo>
                <a:lnTo>
                  <a:pt x="3789" y="131"/>
                </a:lnTo>
                <a:lnTo>
                  <a:pt x="3787" y="135"/>
                </a:lnTo>
                <a:lnTo>
                  <a:pt x="3786" y="140"/>
                </a:lnTo>
                <a:lnTo>
                  <a:pt x="3785" y="145"/>
                </a:lnTo>
                <a:lnTo>
                  <a:pt x="3784" y="150"/>
                </a:lnTo>
                <a:lnTo>
                  <a:pt x="3784" y="155"/>
                </a:lnTo>
                <a:lnTo>
                  <a:pt x="3783" y="161"/>
                </a:lnTo>
                <a:lnTo>
                  <a:pt x="3784" y="172"/>
                </a:lnTo>
                <a:lnTo>
                  <a:pt x="3786" y="182"/>
                </a:lnTo>
                <a:lnTo>
                  <a:pt x="3787" y="187"/>
                </a:lnTo>
                <a:lnTo>
                  <a:pt x="3789" y="191"/>
                </a:lnTo>
                <a:lnTo>
                  <a:pt x="3791" y="195"/>
                </a:lnTo>
                <a:lnTo>
                  <a:pt x="3793" y="199"/>
                </a:lnTo>
                <a:lnTo>
                  <a:pt x="3795" y="203"/>
                </a:lnTo>
                <a:lnTo>
                  <a:pt x="3798" y="206"/>
                </a:lnTo>
                <a:lnTo>
                  <a:pt x="3801" y="209"/>
                </a:lnTo>
                <a:lnTo>
                  <a:pt x="3805" y="211"/>
                </a:lnTo>
                <a:lnTo>
                  <a:pt x="3808" y="212"/>
                </a:lnTo>
                <a:lnTo>
                  <a:pt x="3812" y="214"/>
                </a:lnTo>
                <a:lnTo>
                  <a:pt x="3816" y="214"/>
                </a:lnTo>
                <a:lnTo>
                  <a:pt x="3821" y="215"/>
                </a:lnTo>
                <a:close/>
                <a:moveTo>
                  <a:pt x="1623" y="930"/>
                </a:moveTo>
                <a:lnTo>
                  <a:pt x="1569" y="930"/>
                </a:lnTo>
                <a:lnTo>
                  <a:pt x="1651" y="694"/>
                </a:lnTo>
                <a:lnTo>
                  <a:pt x="1715" y="694"/>
                </a:lnTo>
                <a:lnTo>
                  <a:pt x="1797" y="930"/>
                </a:lnTo>
                <a:lnTo>
                  <a:pt x="1743" y="930"/>
                </a:lnTo>
                <a:lnTo>
                  <a:pt x="1726" y="876"/>
                </a:lnTo>
                <a:lnTo>
                  <a:pt x="1641" y="876"/>
                </a:lnTo>
                <a:lnTo>
                  <a:pt x="1623" y="930"/>
                </a:lnTo>
                <a:close/>
                <a:moveTo>
                  <a:pt x="1653" y="837"/>
                </a:moveTo>
                <a:lnTo>
                  <a:pt x="1713" y="837"/>
                </a:lnTo>
                <a:lnTo>
                  <a:pt x="1684" y="748"/>
                </a:lnTo>
                <a:lnTo>
                  <a:pt x="1653" y="837"/>
                </a:lnTo>
                <a:close/>
                <a:moveTo>
                  <a:pt x="1874" y="933"/>
                </a:moveTo>
                <a:lnTo>
                  <a:pt x="1867" y="933"/>
                </a:lnTo>
                <a:lnTo>
                  <a:pt x="1861" y="932"/>
                </a:lnTo>
                <a:lnTo>
                  <a:pt x="1856" y="931"/>
                </a:lnTo>
                <a:lnTo>
                  <a:pt x="1850" y="930"/>
                </a:lnTo>
                <a:lnTo>
                  <a:pt x="1845" y="928"/>
                </a:lnTo>
                <a:lnTo>
                  <a:pt x="1840" y="926"/>
                </a:lnTo>
                <a:lnTo>
                  <a:pt x="1836" y="923"/>
                </a:lnTo>
                <a:lnTo>
                  <a:pt x="1832" y="920"/>
                </a:lnTo>
                <a:lnTo>
                  <a:pt x="1828" y="916"/>
                </a:lnTo>
                <a:lnTo>
                  <a:pt x="1824" y="913"/>
                </a:lnTo>
                <a:lnTo>
                  <a:pt x="1821" y="908"/>
                </a:lnTo>
                <a:lnTo>
                  <a:pt x="1820" y="906"/>
                </a:lnTo>
                <a:lnTo>
                  <a:pt x="1819" y="903"/>
                </a:lnTo>
                <a:lnTo>
                  <a:pt x="1817" y="898"/>
                </a:lnTo>
                <a:lnTo>
                  <a:pt x="1816" y="893"/>
                </a:lnTo>
                <a:lnTo>
                  <a:pt x="1815" y="887"/>
                </a:lnTo>
                <a:lnTo>
                  <a:pt x="1815" y="880"/>
                </a:lnTo>
                <a:lnTo>
                  <a:pt x="1815" y="871"/>
                </a:lnTo>
                <a:lnTo>
                  <a:pt x="1817" y="863"/>
                </a:lnTo>
                <a:lnTo>
                  <a:pt x="1818" y="859"/>
                </a:lnTo>
                <a:lnTo>
                  <a:pt x="1820" y="856"/>
                </a:lnTo>
                <a:lnTo>
                  <a:pt x="1824" y="849"/>
                </a:lnTo>
                <a:lnTo>
                  <a:pt x="1827" y="847"/>
                </a:lnTo>
                <a:lnTo>
                  <a:pt x="1829" y="844"/>
                </a:lnTo>
                <a:lnTo>
                  <a:pt x="1832" y="842"/>
                </a:lnTo>
                <a:lnTo>
                  <a:pt x="1835" y="840"/>
                </a:lnTo>
                <a:lnTo>
                  <a:pt x="1838" y="838"/>
                </a:lnTo>
                <a:lnTo>
                  <a:pt x="1841" y="836"/>
                </a:lnTo>
                <a:lnTo>
                  <a:pt x="1845" y="834"/>
                </a:lnTo>
                <a:lnTo>
                  <a:pt x="1849" y="833"/>
                </a:lnTo>
                <a:lnTo>
                  <a:pt x="1856" y="831"/>
                </a:lnTo>
                <a:lnTo>
                  <a:pt x="1864" y="829"/>
                </a:lnTo>
                <a:lnTo>
                  <a:pt x="1873" y="827"/>
                </a:lnTo>
                <a:lnTo>
                  <a:pt x="1881" y="826"/>
                </a:lnTo>
                <a:lnTo>
                  <a:pt x="1901" y="824"/>
                </a:lnTo>
                <a:lnTo>
                  <a:pt x="1908" y="822"/>
                </a:lnTo>
                <a:lnTo>
                  <a:pt x="1914" y="821"/>
                </a:lnTo>
                <a:lnTo>
                  <a:pt x="1918" y="820"/>
                </a:lnTo>
                <a:lnTo>
                  <a:pt x="1920" y="818"/>
                </a:lnTo>
                <a:lnTo>
                  <a:pt x="1922" y="817"/>
                </a:lnTo>
                <a:lnTo>
                  <a:pt x="1923" y="816"/>
                </a:lnTo>
                <a:lnTo>
                  <a:pt x="1923" y="814"/>
                </a:lnTo>
                <a:lnTo>
                  <a:pt x="1924" y="812"/>
                </a:lnTo>
                <a:lnTo>
                  <a:pt x="1924" y="810"/>
                </a:lnTo>
                <a:lnTo>
                  <a:pt x="1924" y="805"/>
                </a:lnTo>
                <a:lnTo>
                  <a:pt x="1922" y="800"/>
                </a:lnTo>
                <a:lnTo>
                  <a:pt x="1921" y="798"/>
                </a:lnTo>
                <a:lnTo>
                  <a:pt x="1920" y="796"/>
                </a:lnTo>
                <a:lnTo>
                  <a:pt x="1919" y="794"/>
                </a:lnTo>
                <a:lnTo>
                  <a:pt x="1917" y="793"/>
                </a:lnTo>
                <a:lnTo>
                  <a:pt x="1913" y="790"/>
                </a:lnTo>
                <a:lnTo>
                  <a:pt x="1909" y="788"/>
                </a:lnTo>
                <a:lnTo>
                  <a:pt x="1904" y="787"/>
                </a:lnTo>
                <a:lnTo>
                  <a:pt x="1898" y="787"/>
                </a:lnTo>
                <a:lnTo>
                  <a:pt x="1892" y="787"/>
                </a:lnTo>
                <a:lnTo>
                  <a:pt x="1886" y="788"/>
                </a:lnTo>
                <a:lnTo>
                  <a:pt x="1881" y="790"/>
                </a:lnTo>
                <a:lnTo>
                  <a:pt x="1877" y="792"/>
                </a:lnTo>
                <a:lnTo>
                  <a:pt x="1873" y="795"/>
                </a:lnTo>
                <a:lnTo>
                  <a:pt x="1870" y="799"/>
                </a:lnTo>
                <a:lnTo>
                  <a:pt x="1868" y="803"/>
                </a:lnTo>
                <a:lnTo>
                  <a:pt x="1867" y="805"/>
                </a:lnTo>
                <a:lnTo>
                  <a:pt x="1866" y="807"/>
                </a:lnTo>
                <a:lnTo>
                  <a:pt x="1821" y="803"/>
                </a:lnTo>
                <a:lnTo>
                  <a:pt x="1823" y="797"/>
                </a:lnTo>
                <a:lnTo>
                  <a:pt x="1825" y="792"/>
                </a:lnTo>
                <a:lnTo>
                  <a:pt x="1827" y="787"/>
                </a:lnTo>
                <a:lnTo>
                  <a:pt x="1830" y="782"/>
                </a:lnTo>
                <a:lnTo>
                  <a:pt x="1833" y="777"/>
                </a:lnTo>
                <a:lnTo>
                  <a:pt x="1837" y="773"/>
                </a:lnTo>
                <a:lnTo>
                  <a:pt x="1841" y="769"/>
                </a:lnTo>
                <a:lnTo>
                  <a:pt x="1846" y="765"/>
                </a:lnTo>
                <a:lnTo>
                  <a:pt x="1851" y="762"/>
                </a:lnTo>
                <a:lnTo>
                  <a:pt x="1857" y="759"/>
                </a:lnTo>
                <a:lnTo>
                  <a:pt x="1863" y="756"/>
                </a:lnTo>
                <a:lnTo>
                  <a:pt x="1869" y="754"/>
                </a:lnTo>
                <a:lnTo>
                  <a:pt x="1876" y="753"/>
                </a:lnTo>
                <a:lnTo>
                  <a:pt x="1883" y="752"/>
                </a:lnTo>
                <a:lnTo>
                  <a:pt x="1890" y="751"/>
                </a:lnTo>
                <a:lnTo>
                  <a:pt x="1898" y="751"/>
                </a:lnTo>
                <a:lnTo>
                  <a:pt x="1908" y="751"/>
                </a:lnTo>
                <a:lnTo>
                  <a:pt x="1917" y="752"/>
                </a:lnTo>
                <a:lnTo>
                  <a:pt x="1926" y="754"/>
                </a:lnTo>
                <a:lnTo>
                  <a:pt x="1935" y="757"/>
                </a:lnTo>
                <a:lnTo>
                  <a:pt x="1943" y="761"/>
                </a:lnTo>
                <a:lnTo>
                  <a:pt x="1947" y="763"/>
                </a:lnTo>
                <a:lnTo>
                  <a:pt x="1950" y="765"/>
                </a:lnTo>
                <a:lnTo>
                  <a:pt x="1957" y="770"/>
                </a:lnTo>
                <a:lnTo>
                  <a:pt x="1963" y="776"/>
                </a:lnTo>
                <a:lnTo>
                  <a:pt x="1965" y="780"/>
                </a:lnTo>
                <a:lnTo>
                  <a:pt x="1967" y="784"/>
                </a:lnTo>
                <a:lnTo>
                  <a:pt x="1969" y="787"/>
                </a:lnTo>
                <a:lnTo>
                  <a:pt x="1970" y="792"/>
                </a:lnTo>
                <a:lnTo>
                  <a:pt x="1972" y="796"/>
                </a:lnTo>
                <a:lnTo>
                  <a:pt x="1972" y="801"/>
                </a:lnTo>
                <a:lnTo>
                  <a:pt x="1973" y="806"/>
                </a:lnTo>
                <a:lnTo>
                  <a:pt x="1973" y="811"/>
                </a:lnTo>
                <a:lnTo>
                  <a:pt x="1973" y="930"/>
                </a:lnTo>
                <a:lnTo>
                  <a:pt x="1927" y="930"/>
                </a:lnTo>
                <a:lnTo>
                  <a:pt x="1927" y="905"/>
                </a:lnTo>
                <a:lnTo>
                  <a:pt x="1922" y="911"/>
                </a:lnTo>
                <a:lnTo>
                  <a:pt x="1917" y="917"/>
                </a:lnTo>
                <a:lnTo>
                  <a:pt x="1912" y="921"/>
                </a:lnTo>
                <a:lnTo>
                  <a:pt x="1906" y="925"/>
                </a:lnTo>
                <a:lnTo>
                  <a:pt x="1899" y="929"/>
                </a:lnTo>
                <a:lnTo>
                  <a:pt x="1891" y="931"/>
                </a:lnTo>
                <a:lnTo>
                  <a:pt x="1887" y="932"/>
                </a:lnTo>
                <a:lnTo>
                  <a:pt x="1883" y="933"/>
                </a:lnTo>
                <a:lnTo>
                  <a:pt x="1874" y="933"/>
                </a:lnTo>
                <a:close/>
                <a:moveTo>
                  <a:pt x="1888" y="899"/>
                </a:moveTo>
                <a:lnTo>
                  <a:pt x="1895" y="899"/>
                </a:lnTo>
                <a:lnTo>
                  <a:pt x="1902" y="897"/>
                </a:lnTo>
                <a:lnTo>
                  <a:pt x="1905" y="896"/>
                </a:lnTo>
                <a:lnTo>
                  <a:pt x="1908" y="894"/>
                </a:lnTo>
                <a:lnTo>
                  <a:pt x="1914" y="890"/>
                </a:lnTo>
                <a:lnTo>
                  <a:pt x="1916" y="888"/>
                </a:lnTo>
                <a:lnTo>
                  <a:pt x="1919" y="885"/>
                </a:lnTo>
                <a:lnTo>
                  <a:pt x="1922" y="879"/>
                </a:lnTo>
                <a:lnTo>
                  <a:pt x="1924" y="873"/>
                </a:lnTo>
                <a:lnTo>
                  <a:pt x="1924" y="870"/>
                </a:lnTo>
                <a:lnTo>
                  <a:pt x="1924" y="867"/>
                </a:lnTo>
                <a:lnTo>
                  <a:pt x="1924" y="848"/>
                </a:lnTo>
                <a:lnTo>
                  <a:pt x="1921" y="850"/>
                </a:lnTo>
                <a:lnTo>
                  <a:pt x="1915" y="851"/>
                </a:lnTo>
                <a:lnTo>
                  <a:pt x="1903" y="854"/>
                </a:lnTo>
                <a:lnTo>
                  <a:pt x="1890" y="856"/>
                </a:lnTo>
                <a:lnTo>
                  <a:pt x="1884" y="857"/>
                </a:lnTo>
                <a:lnTo>
                  <a:pt x="1879" y="859"/>
                </a:lnTo>
                <a:lnTo>
                  <a:pt x="1874" y="861"/>
                </a:lnTo>
                <a:lnTo>
                  <a:pt x="1870" y="863"/>
                </a:lnTo>
                <a:lnTo>
                  <a:pt x="1866" y="866"/>
                </a:lnTo>
                <a:lnTo>
                  <a:pt x="1864" y="870"/>
                </a:lnTo>
                <a:lnTo>
                  <a:pt x="1863" y="872"/>
                </a:lnTo>
                <a:lnTo>
                  <a:pt x="1862" y="874"/>
                </a:lnTo>
                <a:lnTo>
                  <a:pt x="1862" y="879"/>
                </a:lnTo>
                <a:lnTo>
                  <a:pt x="1862" y="884"/>
                </a:lnTo>
                <a:lnTo>
                  <a:pt x="1863" y="888"/>
                </a:lnTo>
                <a:lnTo>
                  <a:pt x="1865" y="890"/>
                </a:lnTo>
                <a:lnTo>
                  <a:pt x="1866" y="891"/>
                </a:lnTo>
                <a:lnTo>
                  <a:pt x="1869" y="894"/>
                </a:lnTo>
                <a:lnTo>
                  <a:pt x="1873" y="896"/>
                </a:lnTo>
                <a:lnTo>
                  <a:pt x="1875" y="897"/>
                </a:lnTo>
                <a:lnTo>
                  <a:pt x="1877" y="898"/>
                </a:lnTo>
                <a:lnTo>
                  <a:pt x="1882" y="899"/>
                </a:lnTo>
                <a:lnTo>
                  <a:pt x="1888" y="899"/>
                </a:lnTo>
                <a:close/>
                <a:moveTo>
                  <a:pt x="2063" y="930"/>
                </a:moveTo>
                <a:lnTo>
                  <a:pt x="2013" y="930"/>
                </a:lnTo>
                <a:lnTo>
                  <a:pt x="2013" y="694"/>
                </a:lnTo>
                <a:lnTo>
                  <a:pt x="2063" y="694"/>
                </a:lnTo>
                <a:lnTo>
                  <a:pt x="2063" y="930"/>
                </a:lnTo>
                <a:close/>
                <a:moveTo>
                  <a:pt x="2197" y="753"/>
                </a:moveTo>
                <a:lnTo>
                  <a:pt x="2197" y="790"/>
                </a:lnTo>
                <a:lnTo>
                  <a:pt x="2164" y="790"/>
                </a:lnTo>
                <a:lnTo>
                  <a:pt x="2164" y="876"/>
                </a:lnTo>
                <a:lnTo>
                  <a:pt x="2164" y="880"/>
                </a:lnTo>
                <a:lnTo>
                  <a:pt x="2165" y="884"/>
                </a:lnTo>
                <a:lnTo>
                  <a:pt x="2166" y="886"/>
                </a:lnTo>
                <a:lnTo>
                  <a:pt x="2167" y="887"/>
                </a:lnTo>
                <a:lnTo>
                  <a:pt x="2169" y="889"/>
                </a:lnTo>
                <a:lnTo>
                  <a:pt x="2171" y="891"/>
                </a:lnTo>
                <a:lnTo>
                  <a:pt x="2174" y="892"/>
                </a:lnTo>
                <a:lnTo>
                  <a:pt x="2177" y="893"/>
                </a:lnTo>
                <a:lnTo>
                  <a:pt x="2181" y="893"/>
                </a:lnTo>
                <a:lnTo>
                  <a:pt x="2188" y="892"/>
                </a:lnTo>
                <a:lnTo>
                  <a:pt x="2193" y="891"/>
                </a:lnTo>
                <a:lnTo>
                  <a:pt x="2201" y="928"/>
                </a:lnTo>
                <a:lnTo>
                  <a:pt x="2190" y="930"/>
                </a:lnTo>
                <a:lnTo>
                  <a:pt x="2183" y="932"/>
                </a:lnTo>
                <a:lnTo>
                  <a:pt x="2174" y="932"/>
                </a:lnTo>
                <a:lnTo>
                  <a:pt x="2168" y="932"/>
                </a:lnTo>
                <a:lnTo>
                  <a:pt x="2161" y="932"/>
                </a:lnTo>
                <a:lnTo>
                  <a:pt x="2156" y="931"/>
                </a:lnTo>
                <a:lnTo>
                  <a:pt x="2150" y="930"/>
                </a:lnTo>
                <a:lnTo>
                  <a:pt x="2145" y="928"/>
                </a:lnTo>
                <a:lnTo>
                  <a:pt x="2140" y="926"/>
                </a:lnTo>
                <a:lnTo>
                  <a:pt x="2135" y="924"/>
                </a:lnTo>
                <a:lnTo>
                  <a:pt x="2131" y="921"/>
                </a:lnTo>
                <a:lnTo>
                  <a:pt x="2127" y="917"/>
                </a:lnTo>
                <a:lnTo>
                  <a:pt x="2124" y="914"/>
                </a:lnTo>
                <a:lnTo>
                  <a:pt x="2121" y="909"/>
                </a:lnTo>
                <a:lnTo>
                  <a:pt x="2119" y="905"/>
                </a:lnTo>
                <a:lnTo>
                  <a:pt x="2117" y="900"/>
                </a:lnTo>
                <a:lnTo>
                  <a:pt x="2116" y="894"/>
                </a:lnTo>
                <a:lnTo>
                  <a:pt x="2115" y="888"/>
                </a:lnTo>
                <a:lnTo>
                  <a:pt x="2115" y="882"/>
                </a:lnTo>
                <a:lnTo>
                  <a:pt x="2115" y="790"/>
                </a:lnTo>
                <a:lnTo>
                  <a:pt x="2091" y="790"/>
                </a:lnTo>
                <a:lnTo>
                  <a:pt x="2091" y="753"/>
                </a:lnTo>
                <a:lnTo>
                  <a:pt x="2115" y="753"/>
                </a:lnTo>
                <a:lnTo>
                  <a:pt x="2115" y="711"/>
                </a:lnTo>
                <a:lnTo>
                  <a:pt x="2164" y="711"/>
                </a:lnTo>
                <a:lnTo>
                  <a:pt x="2164" y="753"/>
                </a:lnTo>
                <a:lnTo>
                  <a:pt x="2197" y="753"/>
                </a:lnTo>
                <a:close/>
                <a:moveTo>
                  <a:pt x="2304" y="933"/>
                </a:moveTo>
                <a:lnTo>
                  <a:pt x="2291" y="933"/>
                </a:lnTo>
                <a:lnTo>
                  <a:pt x="2285" y="932"/>
                </a:lnTo>
                <a:lnTo>
                  <a:pt x="2279" y="930"/>
                </a:lnTo>
                <a:lnTo>
                  <a:pt x="2268" y="927"/>
                </a:lnTo>
                <a:lnTo>
                  <a:pt x="2263" y="925"/>
                </a:lnTo>
                <a:lnTo>
                  <a:pt x="2258" y="922"/>
                </a:lnTo>
                <a:lnTo>
                  <a:pt x="2249" y="916"/>
                </a:lnTo>
                <a:lnTo>
                  <a:pt x="2245" y="912"/>
                </a:lnTo>
                <a:lnTo>
                  <a:pt x="2241" y="908"/>
                </a:lnTo>
                <a:lnTo>
                  <a:pt x="2234" y="900"/>
                </a:lnTo>
                <a:lnTo>
                  <a:pt x="2231" y="895"/>
                </a:lnTo>
                <a:lnTo>
                  <a:pt x="2228" y="890"/>
                </a:lnTo>
                <a:lnTo>
                  <a:pt x="2223" y="879"/>
                </a:lnTo>
                <a:lnTo>
                  <a:pt x="2221" y="874"/>
                </a:lnTo>
                <a:lnTo>
                  <a:pt x="2220" y="868"/>
                </a:lnTo>
                <a:lnTo>
                  <a:pt x="2219" y="862"/>
                </a:lnTo>
                <a:lnTo>
                  <a:pt x="2218" y="855"/>
                </a:lnTo>
                <a:lnTo>
                  <a:pt x="2218" y="849"/>
                </a:lnTo>
                <a:lnTo>
                  <a:pt x="2217" y="842"/>
                </a:lnTo>
                <a:lnTo>
                  <a:pt x="2218" y="835"/>
                </a:lnTo>
                <a:lnTo>
                  <a:pt x="2218" y="829"/>
                </a:lnTo>
                <a:lnTo>
                  <a:pt x="2219" y="823"/>
                </a:lnTo>
                <a:lnTo>
                  <a:pt x="2220" y="816"/>
                </a:lnTo>
                <a:lnTo>
                  <a:pt x="2223" y="805"/>
                </a:lnTo>
                <a:lnTo>
                  <a:pt x="2225" y="799"/>
                </a:lnTo>
                <a:lnTo>
                  <a:pt x="2228" y="794"/>
                </a:lnTo>
                <a:lnTo>
                  <a:pt x="2234" y="785"/>
                </a:lnTo>
                <a:lnTo>
                  <a:pt x="2237" y="780"/>
                </a:lnTo>
                <a:lnTo>
                  <a:pt x="2241" y="776"/>
                </a:lnTo>
                <a:lnTo>
                  <a:pt x="2245" y="772"/>
                </a:lnTo>
                <a:lnTo>
                  <a:pt x="2249" y="769"/>
                </a:lnTo>
                <a:lnTo>
                  <a:pt x="2253" y="765"/>
                </a:lnTo>
                <a:lnTo>
                  <a:pt x="2258" y="762"/>
                </a:lnTo>
                <a:lnTo>
                  <a:pt x="2263" y="760"/>
                </a:lnTo>
                <a:lnTo>
                  <a:pt x="2268" y="757"/>
                </a:lnTo>
                <a:lnTo>
                  <a:pt x="2274" y="755"/>
                </a:lnTo>
                <a:lnTo>
                  <a:pt x="2279" y="754"/>
                </a:lnTo>
                <a:lnTo>
                  <a:pt x="2285" y="752"/>
                </a:lnTo>
                <a:lnTo>
                  <a:pt x="2291" y="752"/>
                </a:lnTo>
                <a:lnTo>
                  <a:pt x="2304" y="751"/>
                </a:lnTo>
                <a:lnTo>
                  <a:pt x="2317" y="752"/>
                </a:lnTo>
                <a:lnTo>
                  <a:pt x="2323" y="752"/>
                </a:lnTo>
                <a:lnTo>
                  <a:pt x="2329" y="754"/>
                </a:lnTo>
                <a:lnTo>
                  <a:pt x="2340" y="757"/>
                </a:lnTo>
                <a:lnTo>
                  <a:pt x="2346" y="760"/>
                </a:lnTo>
                <a:lnTo>
                  <a:pt x="2351" y="762"/>
                </a:lnTo>
                <a:lnTo>
                  <a:pt x="2360" y="769"/>
                </a:lnTo>
                <a:lnTo>
                  <a:pt x="2364" y="772"/>
                </a:lnTo>
                <a:lnTo>
                  <a:pt x="2368" y="776"/>
                </a:lnTo>
                <a:lnTo>
                  <a:pt x="2375" y="785"/>
                </a:lnTo>
                <a:lnTo>
                  <a:pt x="2378" y="789"/>
                </a:lnTo>
                <a:lnTo>
                  <a:pt x="2381" y="794"/>
                </a:lnTo>
                <a:lnTo>
                  <a:pt x="2385" y="805"/>
                </a:lnTo>
                <a:lnTo>
                  <a:pt x="2387" y="811"/>
                </a:lnTo>
                <a:lnTo>
                  <a:pt x="2389" y="816"/>
                </a:lnTo>
                <a:lnTo>
                  <a:pt x="2390" y="823"/>
                </a:lnTo>
                <a:lnTo>
                  <a:pt x="2391" y="829"/>
                </a:lnTo>
                <a:lnTo>
                  <a:pt x="2391" y="835"/>
                </a:lnTo>
                <a:lnTo>
                  <a:pt x="2391" y="842"/>
                </a:lnTo>
                <a:lnTo>
                  <a:pt x="2391" y="849"/>
                </a:lnTo>
                <a:lnTo>
                  <a:pt x="2391" y="855"/>
                </a:lnTo>
                <a:lnTo>
                  <a:pt x="2390" y="862"/>
                </a:lnTo>
                <a:lnTo>
                  <a:pt x="2389" y="868"/>
                </a:lnTo>
                <a:lnTo>
                  <a:pt x="2385" y="879"/>
                </a:lnTo>
                <a:lnTo>
                  <a:pt x="2383" y="885"/>
                </a:lnTo>
                <a:lnTo>
                  <a:pt x="2381" y="890"/>
                </a:lnTo>
                <a:lnTo>
                  <a:pt x="2375" y="900"/>
                </a:lnTo>
                <a:lnTo>
                  <a:pt x="2372" y="904"/>
                </a:lnTo>
                <a:lnTo>
                  <a:pt x="2368" y="908"/>
                </a:lnTo>
                <a:lnTo>
                  <a:pt x="2364" y="912"/>
                </a:lnTo>
                <a:lnTo>
                  <a:pt x="2360" y="916"/>
                </a:lnTo>
                <a:lnTo>
                  <a:pt x="2355" y="919"/>
                </a:lnTo>
                <a:lnTo>
                  <a:pt x="2351" y="922"/>
                </a:lnTo>
                <a:lnTo>
                  <a:pt x="2346" y="925"/>
                </a:lnTo>
                <a:lnTo>
                  <a:pt x="2340" y="927"/>
                </a:lnTo>
                <a:lnTo>
                  <a:pt x="2335" y="929"/>
                </a:lnTo>
                <a:lnTo>
                  <a:pt x="2329" y="930"/>
                </a:lnTo>
                <a:lnTo>
                  <a:pt x="2323" y="932"/>
                </a:lnTo>
                <a:lnTo>
                  <a:pt x="2317" y="933"/>
                </a:lnTo>
                <a:lnTo>
                  <a:pt x="2304" y="933"/>
                </a:lnTo>
                <a:close/>
                <a:moveTo>
                  <a:pt x="2305" y="895"/>
                </a:moveTo>
                <a:lnTo>
                  <a:pt x="2309" y="895"/>
                </a:lnTo>
                <a:lnTo>
                  <a:pt x="2313" y="894"/>
                </a:lnTo>
                <a:lnTo>
                  <a:pt x="2317" y="893"/>
                </a:lnTo>
                <a:lnTo>
                  <a:pt x="2321" y="892"/>
                </a:lnTo>
                <a:lnTo>
                  <a:pt x="2324" y="889"/>
                </a:lnTo>
                <a:lnTo>
                  <a:pt x="2327" y="887"/>
                </a:lnTo>
                <a:lnTo>
                  <a:pt x="2330" y="884"/>
                </a:lnTo>
                <a:lnTo>
                  <a:pt x="2332" y="880"/>
                </a:lnTo>
                <a:lnTo>
                  <a:pt x="2334" y="876"/>
                </a:lnTo>
                <a:lnTo>
                  <a:pt x="2336" y="872"/>
                </a:lnTo>
                <a:lnTo>
                  <a:pt x="2338" y="868"/>
                </a:lnTo>
                <a:lnTo>
                  <a:pt x="2339" y="863"/>
                </a:lnTo>
                <a:lnTo>
                  <a:pt x="2341" y="853"/>
                </a:lnTo>
                <a:lnTo>
                  <a:pt x="2341" y="847"/>
                </a:lnTo>
                <a:lnTo>
                  <a:pt x="2342" y="842"/>
                </a:lnTo>
                <a:lnTo>
                  <a:pt x="2341" y="831"/>
                </a:lnTo>
                <a:lnTo>
                  <a:pt x="2339" y="821"/>
                </a:lnTo>
                <a:lnTo>
                  <a:pt x="2338" y="816"/>
                </a:lnTo>
                <a:lnTo>
                  <a:pt x="2336" y="812"/>
                </a:lnTo>
                <a:lnTo>
                  <a:pt x="2332" y="803"/>
                </a:lnTo>
                <a:lnTo>
                  <a:pt x="2330" y="800"/>
                </a:lnTo>
                <a:lnTo>
                  <a:pt x="2327" y="797"/>
                </a:lnTo>
                <a:lnTo>
                  <a:pt x="2324" y="794"/>
                </a:lnTo>
                <a:lnTo>
                  <a:pt x="2321" y="792"/>
                </a:lnTo>
                <a:lnTo>
                  <a:pt x="2317" y="790"/>
                </a:lnTo>
                <a:lnTo>
                  <a:pt x="2313" y="789"/>
                </a:lnTo>
                <a:lnTo>
                  <a:pt x="2309" y="788"/>
                </a:lnTo>
                <a:lnTo>
                  <a:pt x="2305" y="788"/>
                </a:lnTo>
                <a:lnTo>
                  <a:pt x="2300" y="788"/>
                </a:lnTo>
                <a:lnTo>
                  <a:pt x="2296" y="789"/>
                </a:lnTo>
                <a:lnTo>
                  <a:pt x="2292" y="790"/>
                </a:lnTo>
                <a:lnTo>
                  <a:pt x="2288" y="792"/>
                </a:lnTo>
                <a:lnTo>
                  <a:pt x="2285" y="794"/>
                </a:lnTo>
                <a:lnTo>
                  <a:pt x="2282" y="797"/>
                </a:lnTo>
                <a:lnTo>
                  <a:pt x="2279" y="800"/>
                </a:lnTo>
                <a:lnTo>
                  <a:pt x="2277" y="803"/>
                </a:lnTo>
                <a:lnTo>
                  <a:pt x="2272" y="812"/>
                </a:lnTo>
                <a:lnTo>
                  <a:pt x="2271" y="816"/>
                </a:lnTo>
                <a:lnTo>
                  <a:pt x="2270" y="821"/>
                </a:lnTo>
                <a:lnTo>
                  <a:pt x="2269" y="826"/>
                </a:lnTo>
                <a:lnTo>
                  <a:pt x="2268" y="831"/>
                </a:lnTo>
                <a:lnTo>
                  <a:pt x="2267" y="836"/>
                </a:lnTo>
                <a:lnTo>
                  <a:pt x="2267" y="842"/>
                </a:lnTo>
                <a:lnTo>
                  <a:pt x="2268" y="853"/>
                </a:lnTo>
                <a:lnTo>
                  <a:pt x="2270" y="863"/>
                </a:lnTo>
                <a:lnTo>
                  <a:pt x="2271" y="868"/>
                </a:lnTo>
                <a:lnTo>
                  <a:pt x="2272" y="872"/>
                </a:lnTo>
                <a:lnTo>
                  <a:pt x="2274" y="876"/>
                </a:lnTo>
                <a:lnTo>
                  <a:pt x="2277" y="880"/>
                </a:lnTo>
                <a:lnTo>
                  <a:pt x="2279" y="884"/>
                </a:lnTo>
                <a:lnTo>
                  <a:pt x="2282" y="887"/>
                </a:lnTo>
                <a:lnTo>
                  <a:pt x="2285" y="889"/>
                </a:lnTo>
                <a:lnTo>
                  <a:pt x="2288" y="892"/>
                </a:lnTo>
                <a:lnTo>
                  <a:pt x="2292" y="893"/>
                </a:lnTo>
                <a:lnTo>
                  <a:pt x="2296" y="894"/>
                </a:lnTo>
                <a:lnTo>
                  <a:pt x="2300" y="895"/>
                </a:lnTo>
                <a:lnTo>
                  <a:pt x="2305" y="895"/>
                </a:lnTo>
                <a:close/>
                <a:moveTo>
                  <a:pt x="2646" y="694"/>
                </a:moveTo>
                <a:lnTo>
                  <a:pt x="2696" y="694"/>
                </a:lnTo>
                <a:lnTo>
                  <a:pt x="2696" y="847"/>
                </a:lnTo>
                <a:lnTo>
                  <a:pt x="2696" y="854"/>
                </a:lnTo>
                <a:lnTo>
                  <a:pt x="2695" y="860"/>
                </a:lnTo>
                <a:lnTo>
                  <a:pt x="2694" y="866"/>
                </a:lnTo>
                <a:lnTo>
                  <a:pt x="2693" y="871"/>
                </a:lnTo>
                <a:lnTo>
                  <a:pt x="2691" y="877"/>
                </a:lnTo>
                <a:lnTo>
                  <a:pt x="2689" y="882"/>
                </a:lnTo>
                <a:lnTo>
                  <a:pt x="2686" y="887"/>
                </a:lnTo>
                <a:lnTo>
                  <a:pt x="2684" y="892"/>
                </a:lnTo>
                <a:lnTo>
                  <a:pt x="2680" y="897"/>
                </a:lnTo>
                <a:lnTo>
                  <a:pt x="2677" y="901"/>
                </a:lnTo>
                <a:lnTo>
                  <a:pt x="2673" y="906"/>
                </a:lnTo>
                <a:lnTo>
                  <a:pt x="2669" y="910"/>
                </a:lnTo>
                <a:lnTo>
                  <a:pt x="2664" y="913"/>
                </a:lnTo>
                <a:lnTo>
                  <a:pt x="2660" y="917"/>
                </a:lnTo>
                <a:lnTo>
                  <a:pt x="2655" y="920"/>
                </a:lnTo>
                <a:lnTo>
                  <a:pt x="2649" y="922"/>
                </a:lnTo>
                <a:lnTo>
                  <a:pt x="2638" y="927"/>
                </a:lnTo>
                <a:lnTo>
                  <a:pt x="2632" y="929"/>
                </a:lnTo>
                <a:lnTo>
                  <a:pt x="2626" y="930"/>
                </a:lnTo>
                <a:lnTo>
                  <a:pt x="2619" y="932"/>
                </a:lnTo>
                <a:lnTo>
                  <a:pt x="2612" y="932"/>
                </a:lnTo>
                <a:lnTo>
                  <a:pt x="2605" y="933"/>
                </a:lnTo>
                <a:lnTo>
                  <a:pt x="2598" y="933"/>
                </a:lnTo>
                <a:lnTo>
                  <a:pt x="2591" y="933"/>
                </a:lnTo>
                <a:lnTo>
                  <a:pt x="2584" y="932"/>
                </a:lnTo>
                <a:lnTo>
                  <a:pt x="2577" y="932"/>
                </a:lnTo>
                <a:lnTo>
                  <a:pt x="2571" y="930"/>
                </a:lnTo>
                <a:lnTo>
                  <a:pt x="2558" y="927"/>
                </a:lnTo>
                <a:lnTo>
                  <a:pt x="2552" y="925"/>
                </a:lnTo>
                <a:lnTo>
                  <a:pt x="2547" y="922"/>
                </a:lnTo>
                <a:lnTo>
                  <a:pt x="2541" y="920"/>
                </a:lnTo>
                <a:lnTo>
                  <a:pt x="2536" y="917"/>
                </a:lnTo>
                <a:lnTo>
                  <a:pt x="2527" y="910"/>
                </a:lnTo>
                <a:lnTo>
                  <a:pt x="2518" y="901"/>
                </a:lnTo>
                <a:lnTo>
                  <a:pt x="2515" y="897"/>
                </a:lnTo>
                <a:lnTo>
                  <a:pt x="2512" y="892"/>
                </a:lnTo>
                <a:lnTo>
                  <a:pt x="2509" y="887"/>
                </a:lnTo>
                <a:lnTo>
                  <a:pt x="2506" y="882"/>
                </a:lnTo>
                <a:lnTo>
                  <a:pt x="2504" y="877"/>
                </a:lnTo>
                <a:lnTo>
                  <a:pt x="2502" y="871"/>
                </a:lnTo>
                <a:lnTo>
                  <a:pt x="2501" y="866"/>
                </a:lnTo>
                <a:lnTo>
                  <a:pt x="2500" y="860"/>
                </a:lnTo>
                <a:lnTo>
                  <a:pt x="2500" y="854"/>
                </a:lnTo>
                <a:lnTo>
                  <a:pt x="2499" y="847"/>
                </a:lnTo>
                <a:lnTo>
                  <a:pt x="2499" y="694"/>
                </a:lnTo>
                <a:lnTo>
                  <a:pt x="2550" y="694"/>
                </a:lnTo>
                <a:lnTo>
                  <a:pt x="2550" y="843"/>
                </a:lnTo>
                <a:lnTo>
                  <a:pt x="2551" y="853"/>
                </a:lnTo>
                <a:lnTo>
                  <a:pt x="2552" y="857"/>
                </a:lnTo>
                <a:lnTo>
                  <a:pt x="2553" y="861"/>
                </a:lnTo>
                <a:lnTo>
                  <a:pt x="2555" y="865"/>
                </a:lnTo>
                <a:lnTo>
                  <a:pt x="2558" y="869"/>
                </a:lnTo>
                <a:lnTo>
                  <a:pt x="2560" y="873"/>
                </a:lnTo>
                <a:lnTo>
                  <a:pt x="2563" y="876"/>
                </a:lnTo>
                <a:lnTo>
                  <a:pt x="2567" y="879"/>
                </a:lnTo>
                <a:lnTo>
                  <a:pt x="2570" y="882"/>
                </a:lnTo>
                <a:lnTo>
                  <a:pt x="2574" y="884"/>
                </a:lnTo>
                <a:lnTo>
                  <a:pt x="2579" y="886"/>
                </a:lnTo>
                <a:lnTo>
                  <a:pt x="2583" y="887"/>
                </a:lnTo>
                <a:lnTo>
                  <a:pt x="2588" y="889"/>
                </a:lnTo>
                <a:lnTo>
                  <a:pt x="2598" y="889"/>
                </a:lnTo>
                <a:lnTo>
                  <a:pt x="2608" y="889"/>
                </a:lnTo>
                <a:lnTo>
                  <a:pt x="2613" y="887"/>
                </a:lnTo>
                <a:lnTo>
                  <a:pt x="2618" y="886"/>
                </a:lnTo>
                <a:lnTo>
                  <a:pt x="2622" y="884"/>
                </a:lnTo>
                <a:lnTo>
                  <a:pt x="2626" y="882"/>
                </a:lnTo>
                <a:lnTo>
                  <a:pt x="2629" y="879"/>
                </a:lnTo>
                <a:lnTo>
                  <a:pt x="2633" y="876"/>
                </a:lnTo>
                <a:lnTo>
                  <a:pt x="2636" y="873"/>
                </a:lnTo>
                <a:lnTo>
                  <a:pt x="2639" y="869"/>
                </a:lnTo>
                <a:lnTo>
                  <a:pt x="2641" y="865"/>
                </a:lnTo>
                <a:lnTo>
                  <a:pt x="2643" y="861"/>
                </a:lnTo>
                <a:lnTo>
                  <a:pt x="2644" y="857"/>
                </a:lnTo>
                <a:lnTo>
                  <a:pt x="2645" y="853"/>
                </a:lnTo>
                <a:lnTo>
                  <a:pt x="2646" y="848"/>
                </a:lnTo>
                <a:lnTo>
                  <a:pt x="2646" y="843"/>
                </a:lnTo>
                <a:lnTo>
                  <a:pt x="2646" y="694"/>
                </a:lnTo>
                <a:close/>
                <a:moveTo>
                  <a:pt x="2788" y="828"/>
                </a:moveTo>
                <a:lnTo>
                  <a:pt x="2788" y="930"/>
                </a:lnTo>
                <a:lnTo>
                  <a:pt x="2739" y="930"/>
                </a:lnTo>
                <a:lnTo>
                  <a:pt x="2739" y="753"/>
                </a:lnTo>
                <a:lnTo>
                  <a:pt x="2786" y="753"/>
                </a:lnTo>
                <a:lnTo>
                  <a:pt x="2786" y="784"/>
                </a:lnTo>
                <a:lnTo>
                  <a:pt x="2790" y="777"/>
                </a:lnTo>
                <a:lnTo>
                  <a:pt x="2796" y="770"/>
                </a:lnTo>
                <a:lnTo>
                  <a:pt x="2801" y="765"/>
                </a:lnTo>
                <a:lnTo>
                  <a:pt x="2808" y="760"/>
                </a:lnTo>
                <a:lnTo>
                  <a:pt x="2815" y="756"/>
                </a:lnTo>
                <a:lnTo>
                  <a:pt x="2819" y="754"/>
                </a:lnTo>
                <a:lnTo>
                  <a:pt x="2823" y="753"/>
                </a:lnTo>
                <a:lnTo>
                  <a:pt x="2832" y="751"/>
                </a:lnTo>
                <a:lnTo>
                  <a:pt x="2836" y="751"/>
                </a:lnTo>
                <a:lnTo>
                  <a:pt x="2841" y="751"/>
                </a:lnTo>
                <a:lnTo>
                  <a:pt x="2848" y="751"/>
                </a:lnTo>
                <a:lnTo>
                  <a:pt x="2854" y="752"/>
                </a:lnTo>
                <a:lnTo>
                  <a:pt x="2860" y="753"/>
                </a:lnTo>
                <a:lnTo>
                  <a:pt x="2866" y="755"/>
                </a:lnTo>
                <a:lnTo>
                  <a:pt x="2871" y="758"/>
                </a:lnTo>
                <a:lnTo>
                  <a:pt x="2876" y="761"/>
                </a:lnTo>
                <a:lnTo>
                  <a:pt x="2881" y="764"/>
                </a:lnTo>
                <a:lnTo>
                  <a:pt x="2885" y="769"/>
                </a:lnTo>
                <a:lnTo>
                  <a:pt x="2889" y="773"/>
                </a:lnTo>
                <a:lnTo>
                  <a:pt x="2893" y="778"/>
                </a:lnTo>
                <a:lnTo>
                  <a:pt x="2895" y="784"/>
                </a:lnTo>
                <a:lnTo>
                  <a:pt x="2897" y="787"/>
                </a:lnTo>
                <a:lnTo>
                  <a:pt x="2898" y="790"/>
                </a:lnTo>
                <a:lnTo>
                  <a:pt x="2900" y="796"/>
                </a:lnTo>
                <a:lnTo>
                  <a:pt x="2901" y="803"/>
                </a:lnTo>
                <a:lnTo>
                  <a:pt x="2902" y="810"/>
                </a:lnTo>
                <a:lnTo>
                  <a:pt x="2902" y="817"/>
                </a:lnTo>
                <a:lnTo>
                  <a:pt x="2902" y="930"/>
                </a:lnTo>
                <a:lnTo>
                  <a:pt x="2853" y="930"/>
                </a:lnTo>
                <a:lnTo>
                  <a:pt x="2853" y="826"/>
                </a:lnTo>
                <a:lnTo>
                  <a:pt x="2853" y="818"/>
                </a:lnTo>
                <a:lnTo>
                  <a:pt x="2852" y="815"/>
                </a:lnTo>
                <a:lnTo>
                  <a:pt x="2851" y="812"/>
                </a:lnTo>
                <a:lnTo>
                  <a:pt x="2848" y="806"/>
                </a:lnTo>
                <a:lnTo>
                  <a:pt x="2847" y="803"/>
                </a:lnTo>
                <a:lnTo>
                  <a:pt x="2845" y="801"/>
                </a:lnTo>
                <a:lnTo>
                  <a:pt x="2840" y="797"/>
                </a:lnTo>
                <a:lnTo>
                  <a:pt x="2837" y="795"/>
                </a:lnTo>
                <a:lnTo>
                  <a:pt x="2835" y="794"/>
                </a:lnTo>
                <a:lnTo>
                  <a:pt x="2829" y="792"/>
                </a:lnTo>
                <a:lnTo>
                  <a:pt x="2825" y="792"/>
                </a:lnTo>
                <a:lnTo>
                  <a:pt x="2822" y="792"/>
                </a:lnTo>
                <a:lnTo>
                  <a:pt x="2814" y="792"/>
                </a:lnTo>
                <a:lnTo>
                  <a:pt x="2808" y="794"/>
                </a:lnTo>
                <a:lnTo>
                  <a:pt x="2805" y="795"/>
                </a:lnTo>
                <a:lnTo>
                  <a:pt x="2802" y="797"/>
                </a:lnTo>
                <a:lnTo>
                  <a:pt x="2800" y="799"/>
                </a:lnTo>
                <a:lnTo>
                  <a:pt x="2797" y="801"/>
                </a:lnTo>
                <a:lnTo>
                  <a:pt x="2795" y="804"/>
                </a:lnTo>
                <a:lnTo>
                  <a:pt x="2793" y="806"/>
                </a:lnTo>
                <a:lnTo>
                  <a:pt x="2792" y="809"/>
                </a:lnTo>
                <a:lnTo>
                  <a:pt x="2790" y="812"/>
                </a:lnTo>
                <a:lnTo>
                  <a:pt x="2789" y="820"/>
                </a:lnTo>
                <a:lnTo>
                  <a:pt x="2788" y="824"/>
                </a:lnTo>
                <a:lnTo>
                  <a:pt x="2788" y="828"/>
                </a:lnTo>
                <a:close/>
                <a:moveTo>
                  <a:pt x="2966" y="730"/>
                </a:moveTo>
                <a:lnTo>
                  <a:pt x="2961" y="730"/>
                </a:lnTo>
                <a:lnTo>
                  <a:pt x="2956" y="729"/>
                </a:lnTo>
                <a:lnTo>
                  <a:pt x="2952" y="726"/>
                </a:lnTo>
                <a:lnTo>
                  <a:pt x="2948" y="723"/>
                </a:lnTo>
                <a:lnTo>
                  <a:pt x="2944" y="719"/>
                </a:lnTo>
                <a:lnTo>
                  <a:pt x="2942" y="715"/>
                </a:lnTo>
                <a:lnTo>
                  <a:pt x="2940" y="710"/>
                </a:lnTo>
                <a:lnTo>
                  <a:pt x="2940" y="705"/>
                </a:lnTo>
                <a:lnTo>
                  <a:pt x="2940" y="701"/>
                </a:lnTo>
                <a:lnTo>
                  <a:pt x="2942" y="696"/>
                </a:lnTo>
                <a:lnTo>
                  <a:pt x="2944" y="692"/>
                </a:lnTo>
                <a:lnTo>
                  <a:pt x="2948" y="688"/>
                </a:lnTo>
                <a:lnTo>
                  <a:pt x="2952" y="685"/>
                </a:lnTo>
                <a:lnTo>
                  <a:pt x="2956" y="683"/>
                </a:lnTo>
                <a:lnTo>
                  <a:pt x="2961" y="681"/>
                </a:lnTo>
                <a:lnTo>
                  <a:pt x="2966" y="681"/>
                </a:lnTo>
                <a:lnTo>
                  <a:pt x="2972" y="681"/>
                </a:lnTo>
                <a:lnTo>
                  <a:pt x="2977" y="683"/>
                </a:lnTo>
                <a:lnTo>
                  <a:pt x="2982" y="685"/>
                </a:lnTo>
                <a:lnTo>
                  <a:pt x="2986" y="688"/>
                </a:lnTo>
                <a:lnTo>
                  <a:pt x="2990" y="692"/>
                </a:lnTo>
                <a:lnTo>
                  <a:pt x="2992" y="696"/>
                </a:lnTo>
                <a:lnTo>
                  <a:pt x="2994" y="701"/>
                </a:lnTo>
                <a:lnTo>
                  <a:pt x="2994" y="705"/>
                </a:lnTo>
                <a:lnTo>
                  <a:pt x="2994" y="710"/>
                </a:lnTo>
                <a:lnTo>
                  <a:pt x="2992" y="715"/>
                </a:lnTo>
                <a:lnTo>
                  <a:pt x="2990" y="719"/>
                </a:lnTo>
                <a:lnTo>
                  <a:pt x="2986" y="723"/>
                </a:lnTo>
                <a:lnTo>
                  <a:pt x="2982" y="726"/>
                </a:lnTo>
                <a:lnTo>
                  <a:pt x="2977" y="729"/>
                </a:lnTo>
                <a:lnTo>
                  <a:pt x="2972" y="730"/>
                </a:lnTo>
                <a:lnTo>
                  <a:pt x="2966" y="730"/>
                </a:lnTo>
                <a:close/>
                <a:moveTo>
                  <a:pt x="2942" y="753"/>
                </a:moveTo>
                <a:lnTo>
                  <a:pt x="2992" y="753"/>
                </a:lnTo>
                <a:lnTo>
                  <a:pt x="2992" y="930"/>
                </a:lnTo>
                <a:lnTo>
                  <a:pt x="2942" y="930"/>
                </a:lnTo>
                <a:lnTo>
                  <a:pt x="2942" y="753"/>
                </a:lnTo>
                <a:close/>
                <a:moveTo>
                  <a:pt x="3195" y="753"/>
                </a:moveTo>
                <a:lnTo>
                  <a:pt x="3134" y="930"/>
                </a:lnTo>
                <a:lnTo>
                  <a:pt x="3078" y="930"/>
                </a:lnTo>
                <a:lnTo>
                  <a:pt x="3017" y="753"/>
                </a:lnTo>
                <a:lnTo>
                  <a:pt x="3068" y="753"/>
                </a:lnTo>
                <a:lnTo>
                  <a:pt x="3105" y="880"/>
                </a:lnTo>
                <a:lnTo>
                  <a:pt x="3143" y="753"/>
                </a:lnTo>
                <a:lnTo>
                  <a:pt x="3195" y="753"/>
                </a:lnTo>
                <a:close/>
                <a:moveTo>
                  <a:pt x="3294" y="933"/>
                </a:moveTo>
                <a:lnTo>
                  <a:pt x="3287" y="933"/>
                </a:lnTo>
                <a:lnTo>
                  <a:pt x="3280" y="933"/>
                </a:lnTo>
                <a:lnTo>
                  <a:pt x="3268" y="931"/>
                </a:lnTo>
                <a:lnTo>
                  <a:pt x="3263" y="929"/>
                </a:lnTo>
                <a:lnTo>
                  <a:pt x="3257" y="927"/>
                </a:lnTo>
                <a:lnTo>
                  <a:pt x="3247" y="922"/>
                </a:lnTo>
                <a:lnTo>
                  <a:pt x="3242" y="919"/>
                </a:lnTo>
                <a:lnTo>
                  <a:pt x="3237" y="916"/>
                </a:lnTo>
                <a:lnTo>
                  <a:pt x="3233" y="913"/>
                </a:lnTo>
                <a:lnTo>
                  <a:pt x="3229" y="909"/>
                </a:lnTo>
                <a:lnTo>
                  <a:pt x="3222" y="900"/>
                </a:lnTo>
                <a:lnTo>
                  <a:pt x="3219" y="896"/>
                </a:lnTo>
                <a:lnTo>
                  <a:pt x="3216" y="891"/>
                </a:lnTo>
                <a:lnTo>
                  <a:pt x="3212" y="880"/>
                </a:lnTo>
                <a:lnTo>
                  <a:pt x="3210" y="874"/>
                </a:lnTo>
                <a:lnTo>
                  <a:pt x="3209" y="868"/>
                </a:lnTo>
                <a:lnTo>
                  <a:pt x="3207" y="862"/>
                </a:lnTo>
                <a:lnTo>
                  <a:pt x="3207" y="856"/>
                </a:lnTo>
                <a:lnTo>
                  <a:pt x="3206" y="849"/>
                </a:lnTo>
                <a:lnTo>
                  <a:pt x="3206" y="842"/>
                </a:lnTo>
                <a:lnTo>
                  <a:pt x="3206" y="836"/>
                </a:lnTo>
                <a:lnTo>
                  <a:pt x="3207" y="829"/>
                </a:lnTo>
                <a:lnTo>
                  <a:pt x="3207" y="823"/>
                </a:lnTo>
                <a:lnTo>
                  <a:pt x="3209" y="817"/>
                </a:lnTo>
                <a:lnTo>
                  <a:pt x="3212" y="805"/>
                </a:lnTo>
                <a:lnTo>
                  <a:pt x="3214" y="800"/>
                </a:lnTo>
                <a:lnTo>
                  <a:pt x="3216" y="794"/>
                </a:lnTo>
                <a:lnTo>
                  <a:pt x="3222" y="785"/>
                </a:lnTo>
                <a:lnTo>
                  <a:pt x="3226" y="780"/>
                </a:lnTo>
                <a:lnTo>
                  <a:pt x="3229" y="776"/>
                </a:lnTo>
                <a:lnTo>
                  <a:pt x="3233" y="772"/>
                </a:lnTo>
                <a:lnTo>
                  <a:pt x="3237" y="769"/>
                </a:lnTo>
                <a:lnTo>
                  <a:pt x="3246" y="762"/>
                </a:lnTo>
                <a:lnTo>
                  <a:pt x="3251" y="760"/>
                </a:lnTo>
                <a:lnTo>
                  <a:pt x="3256" y="757"/>
                </a:lnTo>
                <a:lnTo>
                  <a:pt x="3262" y="755"/>
                </a:lnTo>
                <a:lnTo>
                  <a:pt x="3267" y="754"/>
                </a:lnTo>
                <a:lnTo>
                  <a:pt x="3273" y="752"/>
                </a:lnTo>
                <a:lnTo>
                  <a:pt x="3279" y="752"/>
                </a:lnTo>
                <a:lnTo>
                  <a:pt x="3292" y="751"/>
                </a:lnTo>
                <a:lnTo>
                  <a:pt x="3303" y="751"/>
                </a:lnTo>
                <a:lnTo>
                  <a:pt x="3314" y="753"/>
                </a:lnTo>
                <a:lnTo>
                  <a:pt x="3319" y="755"/>
                </a:lnTo>
                <a:lnTo>
                  <a:pt x="3324" y="756"/>
                </a:lnTo>
                <a:lnTo>
                  <a:pt x="3334" y="761"/>
                </a:lnTo>
                <a:lnTo>
                  <a:pt x="3343" y="766"/>
                </a:lnTo>
                <a:lnTo>
                  <a:pt x="3347" y="770"/>
                </a:lnTo>
                <a:lnTo>
                  <a:pt x="3351" y="773"/>
                </a:lnTo>
                <a:lnTo>
                  <a:pt x="3358" y="781"/>
                </a:lnTo>
                <a:lnTo>
                  <a:pt x="3361" y="786"/>
                </a:lnTo>
                <a:lnTo>
                  <a:pt x="3364" y="791"/>
                </a:lnTo>
                <a:lnTo>
                  <a:pt x="3366" y="796"/>
                </a:lnTo>
                <a:lnTo>
                  <a:pt x="3368" y="801"/>
                </a:lnTo>
                <a:lnTo>
                  <a:pt x="3370" y="807"/>
                </a:lnTo>
                <a:lnTo>
                  <a:pt x="3372" y="813"/>
                </a:lnTo>
                <a:lnTo>
                  <a:pt x="3373" y="819"/>
                </a:lnTo>
                <a:lnTo>
                  <a:pt x="3374" y="826"/>
                </a:lnTo>
                <a:lnTo>
                  <a:pt x="3374" y="833"/>
                </a:lnTo>
                <a:lnTo>
                  <a:pt x="3375" y="841"/>
                </a:lnTo>
                <a:lnTo>
                  <a:pt x="3375" y="854"/>
                </a:lnTo>
                <a:lnTo>
                  <a:pt x="3254" y="854"/>
                </a:lnTo>
                <a:lnTo>
                  <a:pt x="3254" y="859"/>
                </a:lnTo>
                <a:lnTo>
                  <a:pt x="3255" y="863"/>
                </a:lnTo>
                <a:lnTo>
                  <a:pt x="3256" y="868"/>
                </a:lnTo>
                <a:lnTo>
                  <a:pt x="3257" y="872"/>
                </a:lnTo>
                <a:lnTo>
                  <a:pt x="3260" y="879"/>
                </a:lnTo>
                <a:lnTo>
                  <a:pt x="3263" y="882"/>
                </a:lnTo>
                <a:lnTo>
                  <a:pt x="3265" y="885"/>
                </a:lnTo>
                <a:lnTo>
                  <a:pt x="3268" y="888"/>
                </a:lnTo>
                <a:lnTo>
                  <a:pt x="3271" y="890"/>
                </a:lnTo>
                <a:lnTo>
                  <a:pt x="3274" y="892"/>
                </a:lnTo>
                <a:lnTo>
                  <a:pt x="3278" y="894"/>
                </a:lnTo>
                <a:lnTo>
                  <a:pt x="3282" y="895"/>
                </a:lnTo>
                <a:lnTo>
                  <a:pt x="3286" y="896"/>
                </a:lnTo>
                <a:lnTo>
                  <a:pt x="3294" y="897"/>
                </a:lnTo>
                <a:lnTo>
                  <a:pt x="3300" y="896"/>
                </a:lnTo>
                <a:lnTo>
                  <a:pt x="3306" y="895"/>
                </a:lnTo>
                <a:lnTo>
                  <a:pt x="3311" y="894"/>
                </a:lnTo>
                <a:lnTo>
                  <a:pt x="3316" y="892"/>
                </a:lnTo>
                <a:lnTo>
                  <a:pt x="3318" y="890"/>
                </a:lnTo>
                <a:lnTo>
                  <a:pt x="3320" y="889"/>
                </a:lnTo>
                <a:lnTo>
                  <a:pt x="3323" y="885"/>
                </a:lnTo>
                <a:lnTo>
                  <a:pt x="3326" y="881"/>
                </a:lnTo>
                <a:lnTo>
                  <a:pt x="3328" y="876"/>
                </a:lnTo>
                <a:lnTo>
                  <a:pt x="3374" y="879"/>
                </a:lnTo>
                <a:lnTo>
                  <a:pt x="3372" y="885"/>
                </a:lnTo>
                <a:lnTo>
                  <a:pt x="3370" y="891"/>
                </a:lnTo>
                <a:lnTo>
                  <a:pt x="3367" y="896"/>
                </a:lnTo>
                <a:lnTo>
                  <a:pt x="3364" y="901"/>
                </a:lnTo>
                <a:lnTo>
                  <a:pt x="3361" y="906"/>
                </a:lnTo>
                <a:lnTo>
                  <a:pt x="3357" y="911"/>
                </a:lnTo>
                <a:lnTo>
                  <a:pt x="3352" y="915"/>
                </a:lnTo>
                <a:lnTo>
                  <a:pt x="3347" y="919"/>
                </a:lnTo>
                <a:lnTo>
                  <a:pt x="3342" y="922"/>
                </a:lnTo>
                <a:lnTo>
                  <a:pt x="3336" y="925"/>
                </a:lnTo>
                <a:lnTo>
                  <a:pt x="3330" y="928"/>
                </a:lnTo>
                <a:lnTo>
                  <a:pt x="3323" y="930"/>
                </a:lnTo>
                <a:lnTo>
                  <a:pt x="3320" y="930"/>
                </a:lnTo>
                <a:lnTo>
                  <a:pt x="3316" y="931"/>
                </a:lnTo>
                <a:lnTo>
                  <a:pt x="3309" y="932"/>
                </a:lnTo>
                <a:lnTo>
                  <a:pt x="3302" y="933"/>
                </a:lnTo>
                <a:lnTo>
                  <a:pt x="3294" y="933"/>
                </a:lnTo>
                <a:close/>
                <a:moveTo>
                  <a:pt x="3254" y="824"/>
                </a:moveTo>
                <a:lnTo>
                  <a:pt x="3329" y="824"/>
                </a:lnTo>
                <a:lnTo>
                  <a:pt x="3328" y="820"/>
                </a:lnTo>
                <a:lnTo>
                  <a:pt x="3328" y="816"/>
                </a:lnTo>
                <a:lnTo>
                  <a:pt x="3327" y="813"/>
                </a:lnTo>
                <a:lnTo>
                  <a:pt x="3326" y="809"/>
                </a:lnTo>
                <a:lnTo>
                  <a:pt x="3324" y="806"/>
                </a:lnTo>
                <a:lnTo>
                  <a:pt x="3323" y="803"/>
                </a:lnTo>
                <a:lnTo>
                  <a:pt x="3321" y="800"/>
                </a:lnTo>
                <a:lnTo>
                  <a:pt x="3318" y="798"/>
                </a:lnTo>
                <a:lnTo>
                  <a:pt x="3313" y="793"/>
                </a:lnTo>
                <a:lnTo>
                  <a:pt x="3307" y="790"/>
                </a:lnTo>
                <a:lnTo>
                  <a:pt x="3300" y="788"/>
                </a:lnTo>
                <a:lnTo>
                  <a:pt x="3292" y="787"/>
                </a:lnTo>
                <a:lnTo>
                  <a:pt x="3285" y="788"/>
                </a:lnTo>
                <a:lnTo>
                  <a:pt x="3281" y="789"/>
                </a:lnTo>
                <a:lnTo>
                  <a:pt x="3278" y="790"/>
                </a:lnTo>
                <a:lnTo>
                  <a:pt x="3271" y="793"/>
                </a:lnTo>
                <a:lnTo>
                  <a:pt x="3268" y="796"/>
                </a:lnTo>
                <a:lnTo>
                  <a:pt x="3266" y="798"/>
                </a:lnTo>
                <a:lnTo>
                  <a:pt x="3261" y="804"/>
                </a:lnTo>
                <a:lnTo>
                  <a:pt x="3258" y="810"/>
                </a:lnTo>
                <a:lnTo>
                  <a:pt x="3256" y="813"/>
                </a:lnTo>
                <a:lnTo>
                  <a:pt x="3255" y="816"/>
                </a:lnTo>
                <a:lnTo>
                  <a:pt x="3254" y="824"/>
                </a:lnTo>
                <a:close/>
                <a:moveTo>
                  <a:pt x="3409" y="930"/>
                </a:moveTo>
                <a:lnTo>
                  <a:pt x="3409" y="753"/>
                </a:lnTo>
                <a:lnTo>
                  <a:pt x="3457" y="753"/>
                </a:lnTo>
                <a:lnTo>
                  <a:pt x="3457" y="784"/>
                </a:lnTo>
                <a:lnTo>
                  <a:pt x="3461" y="776"/>
                </a:lnTo>
                <a:lnTo>
                  <a:pt x="3465" y="769"/>
                </a:lnTo>
                <a:lnTo>
                  <a:pt x="3470" y="764"/>
                </a:lnTo>
                <a:lnTo>
                  <a:pt x="3475" y="759"/>
                </a:lnTo>
                <a:lnTo>
                  <a:pt x="3478" y="757"/>
                </a:lnTo>
                <a:lnTo>
                  <a:pt x="3481" y="755"/>
                </a:lnTo>
                <a:lnTo>
                  <a:pt x="3487" y="753"/>
                </a:lnTo>
                <a:lnTo>
                  <a:pt x="3494" y="751"/>
                </a:lnTo>
                <a:lnTo>
                  <a:pt x="3501" y="751"/>
                </a:lnTo>
                <a:lnTo>
                  <a:pt x="3509" y="751"/>
                </a:lnTo>
                <a:lnTo>
                  <a:pt x="3517" y="752"/>
                </a:lnTo>
                <a:lnTo>
                  <a:pt x="3517" y="796"/>
                </a:lnTo>
                <a:lnTo>
                  <a:pt x="3513" y="795"/>
                </a:lnTo>
                <a:lnTo>
                  <a:pt x="3507" y="794"/>
                </a:lnTo>
                <a:lnTo>
                  <a:pt x="3496" y="793"/>
                </a:lnTo>
                <a:lnTo>
                  <a:pt x="3488" y="794"/>
                </a:lnTo>
                <a:lnTo>
                  <a:pt x="3485" y="795"/>
                </a:lnTo>
                <a:lnTo>
                  <a:pt x="3481" y="796"/>
                </a:lnTo>
                <a:lnTo>
                  <a:pt x="3478" y="797"/>
                </a:lnTo>
                <a:lnTo>
                  <a:pt x="3475" y="799"/>
                </a:lnTo>
                <a:lnTo>
                  <a:pt x="3472" y="801"/>
                </a:lnTo>
                <a:lnTo>
                  <a:pt x="3469" y="803"/>
                </a:lnTo>
                <a:lnTo>
                  <a:pt x="3465" y="809"/>
                </a:lnTo>
                <a:lnTo>
                  <a:pt x="3463" y="812"/>
                </a:lnTo>
                <a:lnTo>
                  <a:pt x="3461" y="815"/>
                </a:lnTo>
                <a:lnTo>
                  <a:pt x="3460" y="818"/>
                </a:lnTo>
                <a:lnTo>
                  <a:pt x="3459" y="822"/>
                </a:lnTo>
                <a:lnTo>
                  <a:pt x="3459" y="826"/>
                </a:lnTo>
                <a:lnTo>
                  <a:pt x="3459" y="830"/>
                </a:lnTo>
                <a:lnTo>
                  <a:pt x="3459" y="930"/>
                </a:lnTo>
                <a:lnTo>
                  <a:pt x="3409" y="930"/>
                </a:lnTo>
                <a:close/>
                <a:moveTo>
                  <a:pt x="3690" y="804"/>
                </a:moveTo>
                <a:lnTo>
                  <a:pt x="3645" y="806"/>
                </a:lnTo>
                <a:lnTo>
                  <a:pt x="3644" y="802"/>
                </a:lnTo>
                <a:lnTo>
                  <a:pt x="3642" y="798"/>
                </a:lnTo>
                <a:lnTo>
                  <a:pt x="3639" y="795"/>
                </a:lnTo>
                <a:lnTo>
                  <a:pt x="3636" y="792"/>
                </a:lnTo>
                <a:lnTo>
                  <a:pt x="3632" y="789"/>
                </a:lnTo>
                <a:lnTo>
                  <a:pt x="3627" y="787"/>
                </a:lnTo>
                <a:lnTo>
                  <a:pt x="3622" y="786"/>
                </a:lnTo>
                <a:lnTo>
                  <a:pt x="3616" y="786"/>
                </a:lnTo>
                <a:lnTo>
                  <a:pt x="3610" y="786"/>
                </a:lnTo>
                <a:lnTo>
                  <a:pt x="3605" y="787"/>
                </a:lnTo>
                <a:lnTo>
                  <a:pt x="3601" y="788"/>
                </a:lnTo>
                <a:lnTo>
                  <a:pt x="3596" y="790"/>
                </a:lnTo>
                <a:lnTo>
                  <a:pt x="3593" y="793"/>
                </a:lnTo>
                <a:lnTo>
                  <a:pt x="3591" y="796"/>
                </a:lnTo>
                <a:lnTo>
                  <a:pt x="3589" y="799"/>
                </a:lnTo>
                <a:lnTo>
                  <a:pt x="3589" y="803"/>
                </a:lnTo>
                <a:lnTo>
                  <a:pt x="3589" y="806"/>
                </a:lnTo>
                <a:lnTo>
                  <a:pt x="3590" y="809"/>
                </a:lnTo>
                <a:lnTo>
                  <a:pt x="3591" y="811"/>
                </a:lnTo>
                <a:lnTo>
                  <a:pt x="3594" y="814"/>
                </a:lnTo>
                <a:lnTo>
                  <a:pt x="3597" y="816"/>
                </a:lnTo>
                <a:lnTo>
                  <a:pt x="3601" y="818"/>
                </a:lnTo>
                <a:lnTo>
                  <a:pt x="3605" y="819"/>
                </a:lnTo>
                <a:lnTo>
                  <a:pt x="3611" y="821"/>
                </a:lnTo>
                <a:lnTo>
                  <a:pt x="3643" y="827"/>
                </a:lnTo>
                <a:lnTo>
                  <a:pt x="3649" y="829"/>
                </a:lnTo>
                <a:lnTo>
                  <a:pt x="3655" y="830"/>
                </a:lnTo>
                <a:lnTo>
                  <a:pt x="3660" y="832"/>
                </a:lnTo>
                <a:lnTo>
                  <a:pt x="3665" y="834"/>
                </a:lnTo>
                <a:lnTo>
                  <a:pt x="3674" y="839"/>
                </a:lnTo>
                <a:lnTo>
                  <a:pt x="3681" y="844"/>
                </a:lnTo>
                <a:lnTo>
                  <a:pt x="3684" y="848"/>
                </a:lnTo>
                <a:lnTo>
                  <a:pt x="3687" y="851"/>
                </a:lnTo>
                <a:lnTo>
                  <a:pt x="3689" y="854"/>
                </a:lnTo>
                <a:lnTo>
                  <a:pt x="3691" y="858"/>
                </a:lnTo>
                <a:lnTo>
                  <a:pt x="3693" y="866"/>
                </a:lnTo>
                <a:lnTo>
                  <a:pt x="3694" y="870"/>
                </a:lnTo>
                <a:lnTo>
                  <a:pt x="3694" y="875"/>
                </a:lnTo>
                <a:lnTo>
                  <a:pt x="3694" y="879"/>
                </a:lnTo>
                <a:lnTo>
                  <a:pt x="3694" y="883"/>
                </a:lnTo>
                <a:lnTo>
                  <a:pt x="3693" y="888"/>
                </a:lnTo>
                <a:lnTo>
                  <a:pt x="3692" y="891"/>
                </a:lnTo>
                <a:lnTo>
                  <a:pt x="3690" y="895"/>
                </a:lnTo>
                <a:lnTo>
                  <a:pt x="3688" y="899"/>
                </a:lnTo>
                <a:lnTo>
                  <a:pt x="3686" y="902"/>
                </a:lnTo>
                <a:lnTo>
                  <a:pt x="3684" y="906"/>
                </a:lnTo>
                <a:lnTo>
                  <a:pt x="3678" y="912"/>
                </a:lnTo>
                <a:lnTo>
                  <a:pt x="3672" y="917"/>
                </a:lnTo>
                <a:lnTo>
                  <a:pt x="3664" y="922"/>
                </a:lnTo>
                <a:lnTo>
                  <a:pt x="3656" y="926"/>
                </a:lnTo>
                <a:lnTo>
                  <a:pt x="3647" y="929"/>
                </a:lnTo>
                <a:lnTo>
                  <a:pt x="3637" y="931"/>
                </a:lnTo>
                <a:lnTo>
                  <a:pt x="3627" y="933"/>
                </a:lnTo>
                <a:lnTo>
                  <a:pt x="3615" y="933"/>
                </a:lnTo>
                <a:lnTo>
                  <a:pt x="3607" y="933"/>
                </a:lnTo>
                <a:lnTo>
                  <a:pt x="3599" y="932"/>
                </a:lnTo>
                <a:lnTo>
                  <a:pt x="3591" y="931"/>
                </a:lnTo>
                <a:lnTo>
                  <a:pt x="3584" y="930"/>
                </a:lnTo>
                <a:lnTo>
                  <a:pt x="3577" y="928"/>
                </a:lnTo>
                <a:lnTo>
                  <a:pt x="3571" y="925"/>
                </a:lnTo>
                <a:lnTo>
                  <a:pt x="3565" y="922"/>
                </a:lnTo>
                <a:lnTo>
                  <a:pt x="3560" y="919"/>
                </a:lnTo>
                <a:lnTo>
                  <a:pt x="3555" y="915"/>
                </a:lnTo>
                <a:lnTo>
                  <a:pt x="3550" y="911"/>
                </a:lnTo>
                <a:lnTo>
                  <a:pt x="3546" y="906"/>
                </a:lnTo>
                <a:lnTo>
                  <a:pt x="3543" y="901"/>
                </a:lnTo>
                <a:lnTo>
                  <a:pt x="3540" y="896"/>
                </a:lnTo>
                <a:lnTo>
                  <a:pt x="3538" y="891"/>
                </a:lnTo>
                <a:lnTo>
                  <a:pt x="3536" y="885"/>
                </a:lnTo>
                <a:lnTo>
                  <a:pt x="3535" y="879"/>
                </a:lnTo>
                <a:lnTo>
                  <a:pt x="3584" y="876"/>
                </a:lnTo>
                <a:lnTo>
                  <a:pt x="3585" y="881"/>
                </a:lnTo>
                <a:lnTo>
                  <a:pt x="3587" y="886"/>
                </a:lnTo>
                <a:lnTo>
                  <a:pt x="3590" y="889"/>
                </a:lnTo>
                <a:lnTo>
                  <a:pt x="3594" y="892"/>
                </a:lnTo>
                <a:lnTo>
                  <a:pt x="3599" y="895"/>
                </a:lnTo>
                <a:lnTo>
                  <a:pt x="3604" y="897"/>
                </a:lnTo>
                <a:lnTo>
                  <a:pt x="3609" y="898"/>
                </a:lnTo>
                <a:lnTo>
                  <a:pt x="3616" y="898"/>
                </a:lnTo>
                <a:lnTo>
                  <a:pt x="3622" y="898"/>
                </a:lnTo>
                <a:lnTo>
                  <a:pt x="3627" y="897"/>
                </a:lnTo>
                <a:lnTo>
                  <a:pt x="3632" y="895"/>
                </a:lnTo>
                <a:lnTo>
                  <a:pt x="3634" y="894"/>
                </a:lnTo>
                <a:lnTo>
                  <a:pt x="3636" y="893"/>
                </a:lnTo>
                <a:lnTo>
                  <a:pt x="3640" y="890"/>
                </a:lnTo>
                <a:lnTo>
                  <a:pt x="3642" y="887"/>
                </a:lnTo>
                <a:lnTo>
                  <a:pt x="3643" y="886"/>
                </a:lnTo>
                <a:lnTo>
                  <a:pt x="3644" y="884"/>
                </a:lnTo>
                <a:lnTo>
                  <a:pt x="3644" y="880"/>
                </a:lnTo>
                <a:lnTo>
                  <a:pt x="3644" y="877"/>
                </a:lnTo>
                <a:lnTo>
                  <a:pt x="3643" y="874"/>
                </a:lnTo>
                <a:lnTo>
                  <a:pt x="3641" y="871"/>
                </a:lnTo>
                <a:lnTo>
                  <a:pt x="3639" y="869"/>
                </a:lnTo>
                <a:lnTo>
                  <a:pt x="3635" y="867"/>
                </a:lnTo>
                <a:lnTo>
                  <a:pt x="3631" y="865"/>
                </a:lnTo>
                <a:lnTo>
                  <a:pt x="3627" y="864"/>
                </a:lnTo>
                <a:lnTo>
                  <a:pt x="3622" y="862"/>
                </a:lnTo>
                <a:lnTo>
                  <a:pt x="3591" y="856"/>
                </a:lnTo>
                <a:lnTo>
                  <a:pt x="3585" y="855"/>
                </a:lnTo>
                <a:lnTo>
                  <a:pt x="3579" y="853"/>
                </a:lnTo>
                <a:lnTo>
                  <a:pt x="3569" y="849"/>
                </a:lnTo>
                <a:lnTo>
                  <a:pt x="3564" y="847"/>
                </a:lnTo>
                <a:lnTo>
                  <a:pt x="3560" y="844"/>
                </a:lnTo>
                <a:lnTo>
                  <a:pt x="3556" y="842"/>
                </a:lnTo>
                <a:lnTo>
                  <a:pt x="3553" y="839"/>
                </a:lnTo>
                <a:lnTo>
                  <a:pt x="3550" y="835"/>
                </a:lnTo>
                <a:lnTo>
                  <a:pt x="3547" y="832"/>
                </a:lnTo>
                <a:lnTo>
                  <a:pt x="3545" y="828"/>
                </a:lnTo>
                <a:lnTo>
                  <a:pt x="3543" y="824"/>
                </a:lnTo>
                <a:lnTo>
                  <a:pt x="3542" y="820"/>
                </a:lnTo>
                <a:lnTo>
                  <a:pt x="3541" y="815"/>
                </a:lnTo>
                <a:lnTo>
                  <a:pt x="3540" y="811"/>
                </a:lnTo>
                <a:lnTo>
                  <a:pt x="3540" y="806"/>
                </a:lnTo>
                <a:lnTo>
                  <a:pt x="3540" y="800"/>
                </a:lnTo>
                <a:lnTo>
                  <a:pt x="3541" y="794"/>
                </a:lnTo>
                <a:lnTo>
                  <a:pt x="3543" y="788"/>
                </a:lnTo>
                <a:lnTo>
                  <a:pt x="3545" y="783"/>
                </a:lnTo>
                <a:lnTo>
                  <a:pt x="3548" y="778"/>
                </a:lnTo>
                <a:lnTo>
                  <a:pt x="3551" y="774"/>
                </a:lnTo>
                <a:lnTo>
                  <a:pt x="3556" y="769"/>
                </a:lnTo>
                <a:lnTo>
                  <a:pt x="3560" y="766"/>
                </a:lnTo>
                <a:lnTo>
                  <a:pt x="3566" y="762"/>
                </a:lnTo>
                <a:lnTo>
                  <a:pt x="3572" y="759"/>
                </a:lnTo>
                <a:lnTo>
                  <a:pt x="3578" y="757"/>
                </a:lnTo>
                <a:lnTo>
                  <a:pt x="3584" y="754"/>
                </a:lnTo>
                <a:lnTo>
                  <a:pt x="3588" y="754"/>
                </a:lnTo>
                <a:lnTo>
                  <a:pt x="3591" y="753"/>
                </a:lnTo>
                <a:lnTo>
                  <a:pt x="3599" y="752"/>
                </a:lnTo>
                <a:lnTo>
                  <a:pt x="3607" y="751"/>
                </a:lnTo>
                <a:lnTo>
                  <a:pt x="3615" y="751"/>
                </a:lnTo>
                <a:lnTo>
                  <a:pt x="3623" y="751"/>
                </a:lnTo>
                <a:lnTo>
                  <a:pt x="3631" y="752"/>
                </a:lnTo>
                <a:lnTo>
                  <a:pt x="3638" y="753"/>
                </a:lnTo>
                <a:lnTo>
                  <a:pt x="3645" y="754"/>
                </a:lnTo>
                <a:lnTo>
                  <a:pt x="3651" y="756"/>
                </a:lnTo>
                <a:lnTo>
                  <a:pt x="3657" y="759"/>
                </a:lnTo>
                <a:lnTo>
                  <a:pt x="3663" y="762"/>
                </a:lnTo>
                <a:lnTo>
                  <a:pt x="3668" y="765"/>
                </a:lnTo>
                <a:lnTo>
                  <a:pt x="3672" y="769"/>
                </a:lnTo>
                <a:lnTo>
                  <a:pt x="3676" y="773"/>
                </a:lnTo>
                <a:lnTo>
                  <a:pt x="3680" y="777"/>
                </a:lnTo>
                <a:lnTo>
                  <a:pt x="3683" y="782"/>
                </a:lnTo>
                <a:lnTo>
                  <a:pt x="3685" y="787"/>
                </a:lnTo>
                <a:lnTo>
                  <a:pt x="3688" y="792"/>
                </a:lnTo>
                <a:lnTo>
                  <a:pt x="3689" y="798"/>
                </a:lnTo>
                <a:lnTo>
                  <a:pt x="3690" y="804"/>
                </a:lnTo>
                <a:close/>
                <a:moveTo>
                  <a:pt x="3751" y="730"/>
                </a:moveTo>
                <a:lnTo>
                  <a:pt x="3746" y="730"/>
                </a:lnTo>
                <a:lnTo>
                  <a:pt x="3741" y="729"/>
                </a:lnTo>
                <a:lnTo>
                  <a:pt x="3736" y="726"/>
                </a:lnTo>
                <a:lnTo>
                  <a:pt x="3732" y="723"/>
                </a:lnTo>
                <a:lnTo>
                  <a:pt x="3729" y="719"/>
                </a:lnTo>
                <a:lnTo>
                  <a:pt x="3726" y="715"/>
                </a:lnTo>
                <a:lnTo>
                  <a:pt x="3725" y="710"/>
                </a:lnTo>
                <a:lnTo>
                  <a:pt x="3724" y="705"/>
                </a:lnTo>
                <a:lnTo>
                  <a:pt x="3725" y="701"/>
                </a:lnTo>
                <a:lnTo>
                  <a:pt x="3726" y="696"/>
                </a:lnTo>
                <a:lnTo>
                  <a:pt x="3729" y="692"/>
                </a:lnTo>
                <a:lnTo>
                  <a:pt x="3732" y="688"/>
                </a:lnTo>
                <a:lnTo>
                  <a:pt x="3736" y="685"/>
                </a:lnTo>
                <a:lnTo>
                  <a:pt x="3741" y="683"/>
                </a:lnTo>
                <a:lnTo>
                  <a:pt x="3746" y="681"/>
                </a:lnTo>
                <a:lnTo>
                  <a:pt x="3751" y="681"/>
                </a:lnTo>
                <a:lnTo>
                  <a:pt x="3756" y="681"/>
                </a:lnTo>
                <a:lnTo>
                  <a:pt x="3761" y="683"/>
                </a:lnTo>
                <a:lnTo>
                  <a:pt x="3765" y="685"/>
                </a:lnTo>
                <a:lnTo>
                  <a:pt x="3770" y="688"/>
                </a:lnTo>
                <a:lnTo>
                  <a:pt x="3773" y="692"/>
                </a:lnTo>
                <a:lnTo>
                  <a:pt x="3775" y="696"/>
                </a:lnTo>
                <a:lnTo>
                  <a:pt x="3777" y="701"/>
                </a:lnTo>
                <a:lnTo>
                  <a:pt x="3777" y="705"/>
                </a:lnTo>
                <a:lnTo>
                  <a:pt x="3777" y="710"/>
                </a:lnTo>
                <a:lnTo>
                  <a:pt x="3775" y="715"/>
                </a:lnTo>
                <a:lnTo>
                  <a:pt x="3773" y="719"/>
                </a:lnTo>
                <a:lnTo>
                  <a:pt x="3770" y="723"/>
                </a:lnTo>
                <a:lnTo>
                  <a:pt x="3765" y="726"/>
                </a:lnTo>
                <a:lnTo>
                  <a:pt x="3761" y="729"/>
                </a:lnTo>
                <a:lnTo>
                  <a:pt x="3756" y="730"/>
                </a:lnTo>
                <a:lnTo>
                  <a:pt x="3751" y="730"/>
                </a:lnTo>
                <a:close/>
                <a:moveTo>
                  <a:pt x="3726" y="753"/>
                </a:moveTo>
                <a:lnTo>
                  <a:pt x="3775" y="753"/>
                </a:lnTo>
                <a:lnTo>
                  <a:pt x="3775" y="930"/>
                </a:lnTo>
                <a:lnTo>
                  <a:pt x="3726" y="930"/>
                </a:lnTo>
                <a:lnTo>
                  <a:pt x="3726" y="753"/>
                </a:lnTo>
                <a:close/>
                <a:moveTo>
                  <a:pt x="3908" y="753"/>
                </a:moveTo>
                <a:lnTo>
                  <a:pt x="3908" y="790"/>
                </a:lnTo>
                <a:lnTo>
                  <a:pt x="3874" y="790"/>
                </a:lnTo>
                <a:lnTo>
                  <a:pt x="3874" y="876"/>
                </a:lnTo>
                <a:lnTo>
                  <a:pt x="3874" y="880"/>
                </a:lnTo>
                <a:lnTo>
                  <a:pt x="3875" y="884"/>
                </a:lnTo>
                <a:lnTo>
                  <a:pt x="3876" y="886"/>
                </a:lnTo>
                <a:lnTo>
                  <a:pt x="3877" y="887"/>
                </a:lnTo>
                <a:lnTo>
                  <a:pt x="3879" y="889"/>
                </a:lnTo>
                <a:lnTo>
                  <a:pt x="3881" y="891"/>
                </a:lnTo>
                <a:lnTo>
                  <a:pt x="3884" y="892"/>
                </a:lnTo>
                <a:lnTo>
                  <a:pt x="3887" y="893"/>
                </a:lnTo>
                <a:lnTo>
                  <a:pt x="3891" y="893"/>
                </a:lnTo>
                <a:lnTo>
                  <a:pt x="3899" y="892"/>
                </a:lnTo>
                <a:lnTo>
                  <a:pt x="3904" y="891"/>
                </a:lnTo>
                <a:lnTo>
                  <a:pt x="3912" y="928"/>
                </a:lnTo>
                <a:lnTo>
                  <a:pt x="3901" y="930"/>
                </a:lnTo>
                <a:lnTo>
                  <a:pt x="3893" y="932"/>
                </a:lnTo>
                <a:lnTo>
                  <a:pt x="3884" y="932"/>
                </a:lnTo>
                <a:lnTo>
                  <a:pt x="3878" y="932"/>
                </a:lnTo>
                <a:lnTo>
                  <a:pt x="3871" y="932"/>
                </a:lnTo>
                <a:lnTo>
                  <a:pt x="3866" y="931"/>
                </a:lnTo>
                <a:lnTo>
                  <a:pt x="3860" y="930"/>
                </a:lnTo>
                <a:lnTo>
                  <a:pt x="3855" y="928"/>
                </a:lnTo>
                <a:lnTo>
                  <a:pt x="3850" y="926"/>
                </a:lnTo>
                <a:lnTo>
                  <a:pt x="3845" y="924"/>
                </a:lnTo>
                <a:lnTo>
                  <a:pt x="3841" y="921"/>
                </a:lnTo>
                <a:lnTo>
                  <a:pt x="3837" y="917"/>
                </a:lnTo>
                <a:lnTo>
                  <a:pt x="3834" y="914"/>
                </a:lnTo>
                <a:lnTo>
                  <a:pt x="3831" y="909"/>
                </a:lnTo>
                <a:lnTo>
                  <a:pt x="3829" y="905"/>
                </a:lnTo>
                <a:lnTo>
                  <a:pt x="3827" y="900"/>
                </a:lnTo>
                <a:lnTo>
                  <a:pt x="3826" y="894"/>
                </a:lnTo>
                <a:lnTo>
                  <a:pt x="3825" y="888"/>
                </a:lnTo>
                <a:lnTo>
                  <a:pt x="3825" y="882"/>
                </a:lnTo>
                <a:lnTo>
                  <a:pt x="3825" y="790"/>
                </a:lnTo>
                <a:lnTo>
                  <a:pt x="3801" y="790"/>
                </a:lnTo>
                <a:lnTo>
                  <a:pt x="3801" y="753"/>
                </a:lnTo>
                <a:lnTo>
                  <a:pt x="3825" y="753"/>
                </a:lnTo>
                <a:lnTo>
                  <a:pt x="3825" y="711"/>
                </a:lnTo>
                <a:lnTo>
                  <a:pt x="3874" y="711"/>
                </a:lnTo>
                <a:lnTo>
                  <a:pt x="3874" y="753"/>
                </a:lnTo>
                <a:lnTo>
                  <a:pt x="3908" y="753"/>
                </a:lnTo>
                <a:close/>
                <a:moveTo>
                  <a:pt x="3974" y="996"/>
                </a:moveTo>
                <a:lnTo>
                  <a:pt x="3965" y="996"/>
                </a:lnTo>
                <a:lnTo>
                  <a:pt x="3956" y="995"/>
                </a:lnTo>
                <a:lnTo>
                  <a:pt x="3949" y="993"/>
                </a:lnTo>
                <a:lnTo>
                  <a:pt x="3943" y="991"/>
                </a:lnTo>
                <a:lnTo>
                  <a:pt x="3954" y="954"/>
                </a:lnTo>
                <a:lnTo>
                  <a:pt x="3960" y="956"/>
                </a:lnTo>
                <a:lnTo>
                  <a:pt x="3966" y="957"/>
                </a:lnTo>
                <a:lnTo>
                  <a:pt x="3971" y="957"/>
                </a:lnTo>
                <a:lnTo>
                  <a:pt x="3976" y="957"/>
                </a:lnTo>
                <a:lnTo>
                  <a:pt x="3978" y="956"/>
                </a:lnTo>
                <a:lnTo>
                  <a:pt x="3980" y="955"/>
                </a:lnTo>
                <a:lnTo>
                  <a:pt x="3984" y="952"/>
                </a:lnTo>
                <a:lnTo>
                  <a:pt x="3987" y="948"/>
                </a:lnTo>
                <a:lnTo>
                  <a:pt x="3990" y="942"/>
                </a:lnTo>
                <a:lnTo>
                  <a:pt x="3993" y="935"/>
                </a:lnTo>
                <a:lnTo>
                  <a:pt x="3930" y="753"/>
                </a:lnTo>
                <a:lnTo>
                  <a:pt x="3981" y="753"/>
                </a:lnTo>
                <a:lnTo>
                  <a:pt x="4018" y="883"/>
                </a:lnTo>
                <a:lnTo>
                  <a:pt x="4056" y="753"/>
                </a:lnTo>
                <a:lnTo>
                  <a:pt x="4108" y="753"/>
                </a:lnTo>
                <a:lnTo>
                  <a:pt x="4040" y="949"/>
                </a:lnTo>
                <a:lnTo>
                  <a:pt x="4035" y="959"/>
                </a:lnTo>
                <a:lnTo>
                  <a:pt x="4033" y="964"/>
                </a:lnTo>
                <a:lnTo>
                  <a:pt x="4030" y="968"/>
                </a:lnTo>
                <a:lnTo>
                  <a:pt x="4024" y="976"/>
                </a:lnTo>
                <a:lnTo>
                  <a:pt x="4017" y="983"/>
                </a:lnTo>
                <a:lnTo>
                  <a:pt x="4013" y="986"/>
                </a:lnTo>
                <a:lnTo>
                  <a:pt x="4008" y="989"/>
                </a:lnTo>
                <a:lnTo>
                  <a:pt x="4003" y="991"/>
                </a:lnTo>
                <a:lnTo>
                  <a:pt x="3998" y="993"/>
                </a:lnTo>
                <a:lnTo>
                  <a:pt x="3993" y="994"/>
                </a:lnTo>
                <a:lnTo>
                  <a:pt x="3987" y="995"/>
                </a:lnTo>
                <a:lnTo>
                  <a:pt x="3980" y="996"/>
                </a:lnTo>
                <a:lnTo>
                  <a:pt x="3974" y="996"/>
                </a:lnTo>
                <a:close/>
                <a:moveTo>
                  <a:pt x="1623" y="590"/>
                </a:moveTo>
                <a:lnTo>
                  <a:pt x="1569" y="590"/>
                </a:lnTo>
                <a:lnTo>
                  <a:pt x="1651" y="354"/>
                </a:lnTo>
                <a:lnTo>
                  <a:pt x="1715" y="354"/>
                </a:lnTo>
                <a:lnTo>
                  <a:pt x="1797" y="590"/>
                </a:lnTo>
                <a:lnTo>
                  <a:pt x="1743" y="590"/>
                </a:lnTo>
                <a:lnTo>
                  <a:pt x="1726" y="536"/>
                </a:lnTo>
                <a:lnTo>
                  <a:pt x="1641" y="536"/>
                </a:lnTo>
                <a:lnTo>
                  <a:pt x="1623" y="590"/>
                </a:lnTo>
                <a:close/>
                <a:moveTo>
                  <a:pt x="1653" y="497"/>
                </a:moveTo>
                <a:lnTo>
                  <a:pt x="1713" y="497"/>
                </a:lnTo>
                <a:lnTo>
                  <a:pt x="1684" y="408"/>
                </a:lnTo>
                <a:lnTo>
                  <a:pt x="1653" y="497"/>
                </a:lnTo>
                <a:close/>
                <a:moveTo>
                  <a:pt x="1874" y="593"/>
                </a:moveTo>
                <a:lnTo>
                  <a:pt x="1867" y="593"/>
                </a:lnTo>
                <a:lnTo>
                  <a:pt x="1861" y="592"/>
                </a:lnTo>
                <a:lnTo>
                  <a:pt x="1856" y="591"/>
                </a:lnTo>
                <a:lnTo>
                  <a:pt x="1850" y="590"/>
                </a:lnTo>
                <a:lnTo>
                  <a:pt x="1845" y="588"/>
                </a:lnTo>
                <a:lnTo>
                  <a:pt x="1840" y="586"/>
                </a:lnTo>
                <a:lnTo>
                  <a:pt x="1836" y="583"/>
                </a:lnTo>
                <a:lnTo>
                  <a:pt x="1832" y="580"/>
                </a:lnTo>
                <a:lnTo>
                  <a:pt x="1828" y="576"/>
                </a:lnTo>
                <a:lnTo>
                  <a:pt x="1824" y="572"/>
                </a:lnTo>
                <a:lnTo>
                  <a:pt x="1821" y="568"/>
                </a:lnTo>
                <a:lnTo>
                  <a:pt x="1820" y="566"/>
                </a:lnTo>
                <a:lnTo>
                  <a:pt x="1819" y="563"/>
                </a:lnTo>
                <a:lnTo>
                  <a:pt x="1817" y="558"/>
                </a:lnTo>
                <a:lnTo>
                  <a:pt x="1816" y="553"/>
                </a:lnTo>
                <a:lnTo>
                  <a:pt x="1815" y="547"/>
                </a:lnTo>
                <a:lnTo>
                  <a:pt x="1815" y="540"/>
                </a:lnTo>
                <a:lnTo>
                  <a:pt x="1815" y="531"/>
                </a:lnTo>
                <a:lnTo>
                  <a:pt x="1817" y="523"/>
                </a:lnTo>
                <a:lnTo>
                  <a:pt x="1818" y="519"/>
                </a:lnTo>
                <a:lnTo>
                  <a:pt x="1820" y="515"/>
                </a:lnTo>
                <a:lnTo>
                  <a:pt x="1824" y="509"/>
                </a:lnTo>
                <a:lnTo>
                  <a:pt x="1827" y="507"/>
                </a:lnTo>
                <a:lnTo>
                  <a:pt x="1829" y="504"/>
                </a:lnTo>
                <a:lnTo>
                  <a:pt x="1832" y="502"/>
                </a:lnTo>
                <a:lnTo>
                  <a:pt x="1835" y="499"/>
                </a:lnTo>
                <a:lnTo>
                  <a:pt x="1838" y="497"/>
                </a:lnTo>
                <a:lnTo>
                  <a:pt x="1841" y="496"/>
                </a:lnTo>
                <a:lnTo>
                  <a:pt x="1845" y="494"/>
                </a:lnTo>
                <a:lnTo>
                  <a:pt x="1849" y="493"/>
                </a:lnTo>
                <a:lnTo>
                  <a:pt x="1856" y="490"/>
                </a:lnTo>
                <a:lnTo>
                  <a:pt x="1864" y="488"/>
                </a:lnTo>
                <a:lnTo>
                  <a:pt x="1873" y="487"/>
                </a:lnTo>
                <a:lnTo>
                  <a:pt x="1881" y="486"/>
                </a:lnTo>
                <a:lnTo>
                  <a:pt x="1901" y="484"/>
                </a:lnTo>
                <a:lnTo>
                  <a:pt x="1908" y="482"/>
                </a:lnTo>
                <a:lnTo>
                  <a:pt x="1914" y="481"/>
                </a:lnTo>
                <a:lnTo>
                  <a:pt x="1918" y="479"/>
                </a:lnTo>
                <a:lnTo>
                  <a:pt x="1920" y="478"/>
                </a:lnTo>
                <a:lnTo>
                  <a:pt x="1922" y="477"/>
                </a:lnTo>
                <a:lnTo>
                  <a:pt x="1923" y="476"/>
                </a:lnTo>
                <a:lnTo>
                  <a:pt x="1923" y="474"/>
                </a:lnTo>
                <a:lnTo>
                  <a:pt x="1924" y="472"/>
                </a:lnTo>
                <a:lnTo>
                  <a:pt x="1924" y="470"/>
                </a:lnTo>
                <a:lnTo>
                  <a:pt x="1924" y="464"/>
                </a:lnTo>
                <a:lnTo>
                  <a:pt x="1922" y="460"/>
                </a:lnTo>
                <a:lnTo>
                  <a:pt x="1921" y="458"/>
                </a:lnTo>
                <a:lnTo>
                  <a:pt x="1920" y="456"/>
                </a:lnTo>
                <a:lnTo>
                  <a:pt x="1919" y="454"/>
                </a:lnTo>
                <a:lnTo>
                  <a:pt x="1917" y="452"/>
                </a:lnTo>
                <a:lnTo>
                  <a:pt x="1913" y="450"/>
                </a:lnTo>
                <a:lnTo>
                  <a:pt x="1909" y="448"/>
                </a:lnTo>
                <a:lnTo>
                  <a:pt x="1904" y="447"/>
                </a:lnTo>
                <a:lnTo>
                  <a:pt x="1898" y="446"/>
                </a:lnTo>
                <a:lnTo>
                  <a:pt x="1892" y="447"/>
                </a:lnTo>
                <a:lnTo>
                  <a:pt x="1886" y="448"/>
                </a:lnTo>
                <a:lnTo>
                  <a:pt x="1881" y="450"/>
                </a:lnTo>
                <a:lnTo>
                  <a:pt x="1877" y="452"/>
                </a:lnTo>
                <a:lnTo>
                  <a:pt x="1873" y="455"/>
                </a:lnTo>
                <a:lnTo>
                  <a:pt x="1870" y="459"/>
                </a:lnTo>
                <a:lnTo>
                  <a:pt x="1868" y="463"/>
                </a:lnTo>
                <a:lnTo>
                  <a:pt x="1867" y="465"/>
                </a:lnTo>
                <a:lnTo>
                  <a:pt x="1866" y="467"/>
                </a:lnTo>
                <a:lnTo>
                  <a:pt x="1821" y="463"/>
                </a:lnTo>
                <a:lnTo>
                  <a:pt x="1823" y="457"/>
                </a:lnTo>
                <a:lnTo>
                  <a:pt x="1825" y="452"/>
                </a:lnTo>
                <a:lnTo>
                  <a:pt x="1827" y="446"/>
                </a:lnTo>
                <a:lnTo>
                  <a:pt x="1830" y="441"/>
                </a:lnTo>
                <a:lnTo>
                  <a:pt x="1833" y="437"/>
                </a:lnTo>
                <a:lnTo>
                  <a:pt x="1837" y="432"/>
                </a:lnTo>
                <a:lnTo>
                  <a:pt x="1841" y="428"/>
                </a:lnTo>
                <a:lnTo>
                  <a:pt x="1846" y="425"/>
                </a:lnTo>
                <a:lnTo>
                  <a:pt x="1851" y="421"/>
                </a:lnTo>
                <a:lnTo>
                  <a:pt x="1857" y="419"/>
                </a:lnTo>
                <a:lnTo>
                  <a:pt x="1863" y="416"/>
                </a:lnTo>
                <a:lnTo>
                  <a:pt x="1869" y="414"/>
                </a:lnTo>
                <a:lnTo>
                  <a:pt x="1876" y="413"/>
                </a:lnTo>
                <a:lnTo>
                  <a:pt x="1883" y="412"/>
                </a:lnTo>
                <a:lnTo>
                  <a:pt x="1890" y="411"/>
                </a:lnTo>
                <a:lnTo>
                  <a:pt x="1898" y="411"/>
                </a:lnTo>
                <a:lnTo>
                  <a:pt x="1908" y="411"/>
                </a:lnTo>
                <a:lnTo>
                  <a:pt x="1917" y="412"/>
                </a:lnTo>
                <a:lnTo>
                  <a:pt x="1926" y="414"/>
                </a:lnTo>
                <a:lnTo>
                  <a:pt x="1935" y="417"/>
                </a:lnTo>
                <a:lnTo>
                  <a:pt x="1943" y="420"/>
                </a:lnTo>
                <a:lnTo>
                  <a:pt x="1947" y="422"/>
                </a:lnTo>
                <a:lnTo>
                  <a:pt x="1950" y="425"/>
                </a:lnTo>
                <a:lnTo>
                  <a:pt x="1957" y="430"/>
                </a:lnTo>
                <a:lnTo>
                  <a:pt x="1963" y="436"/>
                </a:lnTo>
                <a:lnTo>
                  <a:pt x="1965" y="440"/>
                </a:lnTo>
                <a:lnTo>
                  <a:pt x="1967" y="443"/>
                </a:lnTo>
                <a:lnTo>
                  <a:pt x="1969" y="447"/>
                </a:lnTo>
                <a:lnTo>
                  <a:pt x="1970" y="451"/>
                </a:lnTo>
                <a:lnTo>
                  <a:pt x="1972" y="456"/>
                </a:lnTo>
                <a:lnTo>
                  <a:pt x="1972" y="460"/>
                </a:lnTo>
                <a:lnTo>
                  <a:pt x="1973" y="465"/>
                </a:lnTo>
                <a:lnTo>
                  <a:pt x="1973" y="470"/>
                </a:lnTo>
                <a:lnTo>
                  <a:pt x="1973" y="590"/>
                </a:lnTo>
                <a:lnTo>
                  <a:pt x="1927" y="590"/>
                </a:lnTo>
                <a:lnTo>
                  <a:pt x="1927" y="565"/>
                </a:lnTo>
                <a:lnTo>
                  <a:pt x="1922" y="571"/>
                </a:lnTo>
                <a:lnTo>
                  <a:pt x="1917" y="576"/>
                </a:lnTo>
                <a:lnTo>
                  <a:pt x="1912" y="581"/>
                </a:lnTo>
                <a:lnTo>
                  <a:pt x="1906" y="585"/>
                </a:lnTo>
                <a:lnTo>
                  <a:pt x="1899" y="589"/>
                </a:lnTo>
                <a:lnTo>
                  <a:pt x="1891" y="591"/>
                </a:lnTo>
                <a:lnTo>
                  <a:pt x="1887" y="592"/>
                </a:lnTo>
                <a:lnTo>
                  <a:pt x="1883" y="592"/>
                </a:lnTo>
                <a:lnTo>
                  <a:pt x="1874" y="593"/>
                </a:lnTo>
                <a:close/>
                <a:moveTo>
                  <a:pt x="1888" y="559"/>
                </a:moveTo>
                <a:lnTo>
                  <a:pt x="1895" y="559"/>
                </a:lnTo>
                <a:lnTo>
                  <a:pt x="1902" y="557"/>
                </a:lnTo>
                <a:lnTo>
                  <a:pt x="1905" y="556"/>
                </a:lnTo>
                <a:lnTo>
                  <a:pt x="1908" y="554"/>
                </a:lnTo>
                <a:lnTo>
                  <a:pt x="1914" y="550"/>
                </a:lnTo>
                <a:lnTo>
                  <a:pt x="1916" y="547"/>
                </a:lnTo>
                <a:lnTo>
                  <a:pt x="1919" y="545"/>
                </a:lnTo>
                <a:lnTo>
                  <a:pt x="1922" y="539"/>
                </a:lnTo>
                <a:lnTo>
                  <a:pt x="1924" y="533"/>
                </a:lnTo>
                <a:lnTo>
                  <a:pt x="1924" y="530"/>
                </a:lnTo>
                <a:lnTo>
                  <a:pt x="1924" y="527"/>
                </a:lnTo>
                <a:lnTo>
                  <a:pt x="1924" y="508"/>
                </a:lnTo>
                <a:lnTo>
                  <a:pt x="1921" y="510"/>
                </a:lnTo>
                <a:lnTo>
                  <a:pt x="1915" y="511"/>
                </a:lnTo>
                <a:lnTo>
                  <a:pt x="1903" y="514"/>
                </a:lnTo>
                <a:lnTo>
                  <a:pt x="1890" y="516"/>
                </a:lnTo>
                <a:lnTo>
                  <a:pt x="1884" y="517"/>
                </a:lnTo>
                <a:lnTo>
                  <a:pt x="1879" y="518"/>
                </a:lnTo>
                <a:lnTo>
                  <a:pt x="1874" y="520"/>
                </a:lnTo>
                <a:lnTo>
                  <a:pt x="1870" y="523"/>
                </a:lnTo>
                <a:lnTo>
                  <a:pt x="1866" y="526"/>
                </a:lnTo>
                <a:lnTo>
                  <a:pt x="1864" y="530"/>
                </a:lnTo>
                <a:lnTo>
                  <a:pt x="1863" y="532"/>
                </a:lnTo>
                <a:lnTo>
                  <a:pt x="1862" y="534"/>
                </a:lnTo>
                <a:lnTo>
                  <a:pt x="1862" y="539"/>
                </a:lnTo>
                <a:lnTo>
                  <a:pt x="1862" y="543"/>
                </a:lnTo>
                <a:lnTo>
                  <a:pt x="1863" y="548"/>
                </a:lnTo>
                <a:lnTo>
                  <a:pt x="1865" y="549"/>
                </a:lnTo>
                <a:lnTo>
                  <a:pt x="1866" y="551"/>
                </a:lnTo>
                <a:lnTo>
                  <a:pt x="1869" y="554"/>
                </a:lnTo>
                <a:lnTo>
                  <a:pt x="1873" y="556"/>
                </a:lnTo>
                <a:lnTo>
                  <a:pt x="1875" y="557"/>
                </a:lnTo>
                <a:lnTo>
                  <a:pt x="1877" y="558"/>
                </a:lnTo>
                <a:lnTo>
                  <a:pt x="1882" y="559"/>
                </a:lnTo>
                <a:lnTo>
                  <a:pt x="1888" y="559"/>
                </a:lnTo>
                <a:close/>
                <a:moveTo>
                  <a:pt x="2063" y="590"/>
                </a:moveTo>
                <a:lnTo>
                  <a:pt x="2013" y="590"/>
                </a:lnTo>
                <a:lnTo>
                  <a:pt x="2013" y="354"/>
                </a:lnTo>
                <a:lnTo>
                  <a:pt x="2063" y="354"/>
                </a:lnTo>
                <a:lnTo>
                  <a:pt x="2063" y="590"/>
                </a:lnTo>
                <a:close/>
                <a:moveTo>
                  <a:pt x="2197" y="413"/>
                </a:moveTo>
                <a:lnTo>
                  <a:pt x="2197" y="450"/>
                </a:lnTo>
                <a:lnTo>
                  <a:pt x="2164" y="450"/>
                </a:lnTo>
                <a:lnTo>
                  <a:pt x="2164" y="535"/>
                </a:lnTo>
                <a:lnTo>
                  <a:pt x="2164" y="540"/>
                </a:lnTo>
                <a:lnTo>
                  <a:pt x="2165" y="544"/>
                </a:lnTo>
                <a:lnTo>
                  <a:pt x="2166" y="545"/>
                </a:lnTo>
                <a:lnTo>
                  <a:pt x="2167" y="547"/>
                </a:lnTo>
                <a:lnTo>
                  <a:pt x="2169" y="549"/>
                </a:lnTo>
                <a:lnTo>
                  <a:pt x="2171" y="551"/>
                </a:lnTo>
                <a:lnTo>
                  <a:pt x="2174" y="552"/>
                </a:lnTo>
                <a:lnTo>
                  <a:pt x="2177" y="552"/>
                </a:lnTo>
                <a:lnTo>
                  <a:pt x="2181" y="553"/>
                </a:lnTo>
                <a:lnTo>
                  <a:pt x="2188" y="552"/>
                </a:lnTo>
                <a:lnTo>
                  <a:pt x="2193" y="551"/>
                </a:lnTo>
                <a:lnTo>
                  <a:pt x="2201" y="587"/>
                </a:lnTo>
                <a:lnTo>
                  <a:pt x="2190" y="590"/>
                </a:lnTo>
                <a:lnTo>
                  <a:pt x="2183" y="591"/>
                </a:lnTo>
                <a:lnTo>
                  <a:pt x="2174" y="592"/>
                </a:lnTo>
                <a:lnTo>
                  <a:pt x="2168" y="592"/>
                </a:lnTo>
                <a:lnTo>
                  <a:pt x="2161" y="592"/>
                </a:lnTo>
                <a:lnTo>
                  <a:pt x="2156" y="591"/>
                </a:lnTo>
                <a:lnTo>
                  <a:pt x="2150" y="590"/>
                </a:lnTo>
                <a:lnTo>
                  <a:pt x="2145" y="588"/>
                </a:lnTo>
                <a:lnTo>
                  <a:pt x="2140" y="586"/>
                </a:lnTo>
                <a:lnTo>
                  <a:pt x="2135" y="583"/>
                </a:lnTo>
                <a:lnTo>
                  <a:pt x="2131" y="581"/>
                </a:lnTo>
                <a:lnTo>
                  <a:pt x="2127" y="577"/>
                </a:lnTo>
                <a:lnTo>
                  <a:pt x="2124" y="573"/>
                </a:lnTo>
                <a:lnTo>
                  <a:pt x="2121" y="569"/>
                </a:lnTo>
                <a:lnTo>
                  <a:pt x="2119" y="564"/>
                </a:lnTo>
                <a:lnTo>
                  <a:pt x="2117" y="559"/>
                </a:lnTo>
                <a:lnTo>
                  <a:pt x="2116" y="554"/>
                </a:lnTo>
                <a:lnTo>
                  <a:pt x="2115" y="548"/>
                </a:lnTo>
                <a:lnTo>
                  <a:pt x="2115" y="542"/>
                </a:lnTo>
                <a:lnTo>
                  <a:pt x="2115" y="450"/>
                </a:lnTo>
                <a:lnTo>
                  <a:pt x="2091" y="450"/>
                </a:lnTo>
                <a:lnTo>
                  <a:pt x="2091" y="413"/>
                </a:lnTo>
                <a:lnTo>
                  <a:pt x="2115" y="413"/>
                </a:lnTo>
                <a:lnTo>
                  <a:pt x="2115" y="371"/>
                </a:lnTo>
                <a:lnTo>
                  <a:pt x="2164" y="371"/>
                </a:lnTo>
                <a:lnTo>
                  <a:pt x="2164" y="413"/>
                </a:lnTo>
                <a:lnTo>
                  <a:pt x="2197" y="413"/>
                </a:lnTo>
                <a:close/>
                <a:moveTo>
                  <a:pt x="2304" y="593"/>
                </a:moveTo>
                <a:lnTo>
                  <a:pt x="2291" y="592"/>
                </a:lnTo>
                <a:lnTo>
                  <a:pt x="2285" y="591"/>
                </a:lnTo>
                <a:lnTo>
                  <a:pt x="2279" y="590"/>
                </a:lnTo>
                <a:lnTo>
                  <a:pt x="2268" y="587"/>
                </a:lnTo>
                <a:lnTo>
                  <a:pt x="2263" y="584"/>
                </a:lnTo>
                <a:lnTo>
                  <a:pt x="2258" y="582"/>
                </a:lnTo>
                <a:lnTo>
                  <a:pt x="2249" y="575"/>
                </a:lnTo>
                <a:lnTo>
                  <a:pt x="2245" y="572"/>
                </a:lnTo>
                <a:lnTo>
                  <a:pt x="2241" y="568"/>
                </a:lnTo>
                <a:lnTo>
                  <a:pt x="2234" y="559"/>
                </a:lnTo>
                <a:lnTo>
                  <a:pt x="2231" y="555"/>
                </a:lnTo>
                <a:lnTo>
                  <a:pt x="2228" y="550"/>
                </a:lnTo>
                <a:lnTo>
                  <a:pt x="2223" y="539"/>
                </a:lnTo>
                <a:lnTo>
                  <a:pt x="2221" y="533"/>
                </a:lnTo>
                <a:lnTo>
                  <a:pt x="2220" y="527"/>
                </a:lnTo>
                <a:lnTo>
                  <a:pt x="2219" y="521"/>
                </a:lnTo>
                <a:lnTo>
                  <a:pt x="2218" y="515"/>
                </a:lnTo>
                <a:lnTo>
                  <a:pt x="2218" y="509"/>
                </a:lnTo>
                <a:lnTo>
                  <a:pt x="2217" y="502"/>
                </a:lnTo>
                <a:lnTo>
                  <a:pt x="2218" y="495"/>
                </a:lnTo>
                <a:lnTo>
                  <a:pt x="2218" y="489"/>
                </a:lnTo>
                <a:lnTo>
                  <a:pt x="2219" y="482"/>
                </a:lnTo>
                <a:lnTo>
                  <a:pt x="2220" y="476"/>
                </a:lnTo>
                <a:lnTo>
                  <a:pt x="2223" y="465"/>
                </a:lnTo>
                <a:lnTo>
                  <a:pt x="2225" y="459"/>
                </a:lnTo>
                <a:lnTo>
                  <a:pt x="2228" y="454"/>
                </a:lnTo>
                <a:lnTo>
                  <a:pt x="2234" y="444"/>
                </a:lnTo>
                <a:lnTo>
                  <a:pt x="2237" y="440"/>
                </a:lnTo>
                <a:lnTo>
                  <a:pt x="2241" y="436"/>
                </a:lnTo>
                <a:lnTo>
                  <a:pt x="2245" y="432"/>
                </a:lnTo>
                <a:lnTo>
                  <a:pt x="2249" y="428"/>
                </a:lnTo>
                <a:lnTo>
                  <a:pt x="2253" y="425"/>
                </a:lnTo>
                <a:lnTo>
                  <a:pt x="2258" y="422"/>
                </a:lnTo>
                <a:lnTo>
                  <a:pt x="2263" y="419"/>
                </a:lnTo>
                <a:lnTo>
                  <a:pt x="2268" y="417"/>
                </a:lnTo>
                <a:lnTo>
                  <a:pt x="2274" y="415"/>
                </a:lnTo>
                <a:lnTo>
                  <a:pt x="2279" y="413"/>
                </a:lnTo>
                <a:lnTo>
                  <a:pt x="2285" y="412"/>
                </a:lnTo>
                <a:lnTo>
                  <a:pt x="2291" y="411"/>
                </a:lnTo>
                <a:lnTo>
                  <a:pt x="2304" y="411"/>
                </a:lnTo>
                <a:lnTo>
                  <a:pt x="2317" y="411"/>
                </a:lnTo>
                <a:lnTo>
                  <a:pt x="2323" y="412"/>
                </a:lnTo>
                <a:lnTo>
                  <a:pt x="2329" y="413"/>
                </a:lnTo>
                <a:lnTo>
                  <a:pt x="2340" y="417"/>
                </a:lnTo>
                <a:lnTo>
                  <a:pt x="2346" y="419"/>
                </a:lnTo>
                <a:lnTo>
                  <a:pt x="2351" y="422"/>
                </a:lnTo>
                <a:lnTo>
                  <a:pt x="2360" y="428"/>
                </a:lnTo>
                <a:lnTo>
                  <a:pt x="2364" y="432"/>
                </a:lnTo>
                <a:lnTo>
                  <a:pt x="2368" y="436"/>
                </a:lnTo>
                <a:lnTo>
                  <a:pt x="2375" y="444"/>
                </a:lnTo>
                <a:lnTo>
                  <a:pt x="2378" y="449"/>
                </a:lnTo>
                <a:lnTo>
                  <a:pt x="2381" y="454"/>
                </a:lnTo>
                <a:lnTo>
                  <a:pt x="2385" y="465"/>
                </a:lnTo>
                <a:lnTo>
                  <a:pt x="2387" y="470"/>
                </a:lnTo>
                <a:lnTo>
                  <a:pt x="2389" y="476"/>
                </a:lnTo>
                <a:lnTo>
                  <a:pt x="2390" y="482"/>
                </a:lnTo>
                <a:lnTo>
                  <a:pt x="2391" y="489"/>
                </a:lnTo>
                <a:lnTo>
                  <a:pt x="2391" y="495"/>
                </a:lnTo>
                <a:lnTo>
                  <a:pt x="2391" y="502"/>
                </a:lnTo>
                <a:lnTo>
                  <a:pt x="2391" y="509"/>
                </a:lnTo>
                <a:lnTo>
                  <a:pt x="2391" y="515"/>
                </a:lnTo>
                <a:lnTo>
                  <a:pt x="2390" y="521"/>
                </a:lnTo>
                <a:lnTo>
                  <a:pt x="2389" y="527"/>
                </a:lnTo>
                <a:lnTo>
                  <a:pt x="2385" y="539"/>
                </a:lnTo>
                <a:lnTo>
                  <a:pt x="2383" y="544"/>
                </a:lnTo>
                <a:lnTo>
                  <a:pt x="2381" y="550"/>
                </a:lnTo>
                <a:lnTo>
                  <a:pt x="2375" y="559"/>
                </a:lnTo>
                <a:lnTo>
                  <a:pt x="2372" y="564"/>
                </a:lnTo>
                <a:lnTo>
                  <a:pt x="2368" y="568"/>
                </a:lnTo>
                <a:lnTo>
                  <a:pt x="2364" y="572"/>
                </a:lnTo>
                <a:lnTo>
                  <a:pt x="2360" y="575"/>
                </a:lnTo>
                <a:lnTo>
                  <a:pt x="2355" y="579"/>
                </a:lnTo>
                <a:lnTo>
                  <a:pt x="2351" y="582"/>
                </a:lnTo>
                <a:lnTo>
                  <a:pt x="2346" y="584"/>
                </a:lnTo>
                <a:lnTo>
                  <a:pt x="2340" y="587"/>
                </a:lnTo>
                <a:lnTo>
                  <a:pt x="2335" y="589"/>
                </a:lnTo>
                <a:lnTo>
                  <a:pt x="2329" y="590"/>
                </a:lnTo>
                <a:lnTo>
                  <a:pt x="2323" y="591"/>
                </a:lnTo>
                <a:lnTo>
                  <a:pt x="2317" y="592"/>
                </a:lnTo>
                <a:lnTo>
                  <a:pt x="2304" y="593"/>
                </a:lnTo>
                <a:close/>
                <a:moveTo>
                  <a:pt x="2305" y="555"/>
                </a:moveTo>
                <a:lnTo>
                  <a:pt x="2309" y="555"/>
                </a:lnTo>
                <a:lnTo>
                  <a:pt x="2313" y="554"/>
                </a:lnTo>
                <a:lnTo>
                  <a:pt x="2317" y="553"/>
                </a:lnTo>
                <a:lnTo>
                  <a:pt x="2321" y="551"/>
                </a:lnTo>
                <a:lnTo>
                  <a:pt x="2324" y="549"/>
                </a:lnTo>
                <a:lnTo>
                  <a:pt x="2327" y="547"/>
                </a:lnTo>
                <a:lnTo>
                  <a:pt x="2330" y="544"/>
                </a:lnTo>
                <a:lnTo>
                  <a:pt x="2332" y="540"/>
                </a:lnTo>
                <a:lnTo>
                  <a:pt x="2334" y="536"/>
                </a:lnTo>
                <a:lnTo>
                  <a:pt x="2336" y="532"/>
                </a:lnTo>
                <a:lnTo>
                  <a:pt x="2338" y="527"/>
                </a:lnTo>
                <a:lnTo>
                  <a:pt x="2339" y="523"/>
                </a:lnTo>
                <a:lnTo>
                  <a:pt x="2341" y="513"/>
                </a:lnTo>
                <a:lnTo>
                  <a:pt x="2341" y="507"/>
                </a:lnTo>
                <a:lnTo>
                  <a:pt x="2342" y="502"/>
                </a:lnTo>
                <a:lnTo>
                  <a:pt x="2341" y="491"/>
                </a:lnTo>
                <a:lnTo>
                  <a:pt x="2339" y="480"/>
                </a:lnTo>
                <a:lnTo>
                  <a:pt x="2338" y="476"/>
                </a:lnTo>
                <a:lnTo>
                  <a:pt x="2336" y="471"/>
                </a:lnTo>
                <a:lnTo>
                  <a:pt x="2332" y="463"/>
                </a:lnTo>
                <a:lnTo>
                  <a:pt x="2330" y="460"/>
                </a:lnTo>
                <a:lnTo>
                  <a:pt x="2327" y="457"/>
                </a:lnTo>
                <a:lnTo>
                  <a:pt x="2324" y="454"/>
                </a:lnTo>
                <a:lnTo>
                  <a:pt x="2321" y="452"/>
                </a:lnTo>
                <a:lnTo>
                  <a:pt x="2317" y="450"/>
                </a:lnTo>
                <a:lnTo>
                  <a:pt x="2313" y="449"/>
                </a:lnTo>
                <a:lnTo>
                  <a:pt x="2309" y="448"/>
                </a:lnTo>
                <a:lnTo>
                  <a:pt x="2305" y="448"/>
                </a:lnTo>
                <a:lnTo>
                  <a:pt x="2300" y="448"/>
                </a:lnTo>
                <a:lnTo>
                  <a:pt x="2296" y="449"/>
                </a:lnTo>
                <a:lnTo>
                  <a:pt x="2292" y="450"/>
                </a:lnTo>
                <a:lnTo>
                  <a:pt x="2288" y="452"/>
                </a:lnTo>
                <a:lnTo>
                  <a:pt x="2285" y="454"/>
                </a:lnTo>
                <a:lnTo>
                  <a:pt x="2282" y="457"/>
                </a:lnTo>
                <a:lnTo>
                  <a:pt x="2279" y="460"/>
                </a:lnTo>
                <a:lnTo>
                  <a:pt x="2277" y="463"/>
                </a:lnTo>
                <a:lnTo>
                  <a:pt x="2272" y="471"/>
                </a:lnTo>
                <a:lnTo>
                  <a:pt x="2271" y="476"/>
                </a:lnTo>
                <a:lnTo>
                  <a:pt x="2270" y="480"/>
                </a:lnTo>
                <a:lnTo>
                  <a:pt x="2269" y="485"/>
                </a:lnTo>
                <a:lnTo>
                  <a:pt x="2268" y="491"/>
                </a:lnTo>
                <a:lnTo>
                  <a:pt x="2267" y="496"/>
                </a:lnTo>
                <a:lnTo>
                  <a:pt x="2267" y="502"/>
                </a:lnTo>
                <a:lnTo>
                  <a:pt x="2268" y="513"/>
                </a:lnTo>
                <a:lnTo>
                  <a:pt x="2270" y="523"/>
                </a:lnTo>
                <a:lnTo>
                  <a:pt x="2271" y="527"/>
                </a:lnTo>
                <a:lnTo>
                  <a:pt x="2272" y="532"/>
                </a:lnTo>
                <a:lnTo>
                  <a:pt x="2274" y="536"/>
                </a:lnTo>
                <a:lnTo>
                  <a:pt x="2277" y="540"/>
                </a:lnTo>
                <a:lnTo>
                  <a:pt x="2279" y="544"/>
                </a:lnTo>
                <a:lnTo>
                  <a:pt x="2282" y="547"/>
                </a:lnTo>
                <a:lnTo>
                  <a:pt x="2285" y="549"/>
                </a:lnTo>
                <a:lnTo>
                  <a:pt x="2288" y="551"/>
                </a:lnTo>
                <a:lnTo>
                  <a:pt x="2292" y="553"/>
                </a:lnTo>
                <a:lnTo>
                  <a:pt x="2296" y="554"/>
                </a:lnTo>
                <a:lnTo>
                  <a:pt x="2300" y="555"/>
                </a:lnTo>
                <a:lnTo>
                  <a:pt x="2305" y="555"/>
                </a:lnTo>
                <a:close/>
                <a:moveTo>
                  <a:pt x="2539" y="512"/>
                </a:moveTo>
                <a:lnTo>
                  <a:pt x="2430" y="512"/>
                </a:lnTo>
                <a:lnTo>
                  <a:pt x="2430" y="473"/>
                </a:lnTo>
                <a:lnTo>
                  <a:pt x="2539" y="473"/>
                </a:lnTo>
                <a:lnTo>
                  <a:pt x="2539" y="512"/>
                </a:lnTo>
                <a:close/>
                <a:moveTo>
                  <a:pt x="2695" y="514"/>
                </a:moveTo>
                <a:lnTo>
                  <a:pt x="2695" y="413"/>
                </a:lnTo>
                <a:lnTo>
                  <a:pt x="2744" y="413"/>
                </a:lnTo>
                <a:lnTo>
                  <a:pt x="2744" y="590"/>
                </a:lnTo>
                <a:lnTo>
                  <a:pt x="2697" y="590"/>
                </a:lnTo>
                <a:lnTo>
                  <a:pt x="2697" y="558"/>
                </a:lnTo>
                <a:lnTo>
                  <a:pt x="2693" y="565"/>
                </a:lnTo>
                <a:lnTo>
                  <a:pt x="2688" y="572"/>
                </a:lnTo>
                <a:lnTo>
                  <a:pt x="2682" y="577"/>
                </a:lnTo>
                <a:lnTo>
                  <a:pt x="2675" y="583"/>
                </a:lnTo>
                <a:lnTo>
                  <a:pt x="2672" y="585"/>
                </a:lnTo>
                <a:lnTo>
                  <a:pt x="2668" y="587"/>
                </a:lnTo>
                <a:lnTo>
                  <a:pt x="2666" y="588"/>
                </a:lnTo>
                <a:lnTo>
                  <a:pt x="2664" y="588"/>
                </a:lnTo>
                <a:lnTo>
                  <a:pt x="2660" y="590"/>
                </a:lnTo>
                <a:lnTo>
                  <a:pt x="2651" y="591"/>
                </a:lnTo>
                <a:lnTo>
                  <a:pt x="2647" y="592"/>
                </a:lnTo>
                <a:lnTo>
                  <a:pt x="2642" y="592"/>
                </a:lnTo>
                <a:lnTo>
                  <a:pt x="2635" y="592"/>
                </a:lnTo>
                <a:lnTo>
                  <a:pt x="2629" y="591"/>
                </a:lnTo>
                <a:lnTo>
                  <a:pt x="2623" y="589"/>
                </a:lnTo>
                <a:lnTo>
                  <a:pt x="2618" y="588"/>
                </a:lnTo>
                <a:lnTo>
                  <a:pt x="2612" y="585"/>
                </a:lnTo>
                <a:lnTo>
                  <a:pt x="2607" y="582"/>
                </a:lnTo>
                <a:lnTo>
                  <a:pt x="2603" y="578"/>
                </a:lnTo>
                <a:lnTo>
                  <a:pt x="2598" y="574"/>
                </a:lnTo>
                <a:lnTo>
                  <a:pt x="2596" y="572"/>
                </a:lnTo>
                <a:lnTo>
                  <a:pt x="2595" y="570"/>
                </a:lnTo>
                <a:lnTo>
                  <a:pt x="2591" y="564"/>
                </a:lnTo>
                <a:lnTo>
                  <a:pt x="2588" y="559"/>
                </a:lnTo>
                <a:lnTo>
                  <a:pt x="2587" y="556"/>
                </a:lnTo>
                <a:lnTo>
                  <a:pt x="2586" y="553"/>
                </a:lnTo>
                <a:lnTo>
                  <a:pt x="2584" y="547"/>
                </a:lnTo>
                <a:lnTo>
                  <a:pt x="2583" y="540"/>
                </a:lnTo>
                <a:lnTo>
                  <a:pt x="2582" y="533"/>
                </a:lnTo>
                <a:lnTo>
                  <a:pt x="2582" y="525"/>
                </a:lnTo>
                <a:lnTo>
                  <a:pt x="2582" y="413"/>
                </a:lnTo>
                <a:lnTo>
                  <a:pt x="2631" y="413"/>
                </a:lnTo>
                <a:lnTo>
                  <a:pt x="2631" y="517"/>
                </a:lnTo>
                <a:lnTo>
                  <a:pt x="2631" y="524"/>
                </a:lnTo>
                <a:lnTo>
                  <a:pt x="2633" y="531"/>
                </a:lnTo>
                <a:lnTo>
                  <a:pt x="2636" y="536"/>
                </a:lnTo>
                <a:lnTo>
                  <a:pt x="2637" y="539"/>
                </a:lnTo>
                <a:lnTo>
                  <a:pt x="2639" y="541"/>
                </a:lnTo>
                <a:lnTo>
                  <a:pt x="2644" y="545"/>
                </a:lnTo>
                <a:lnTo>
                  <a:pt x="2646" y="547"/>
                </a:lnTo>
                <a:lnTo>
                  <a:pt x="2649" y="548"/>
                </a:lnTo>
                <a:lnTo>
                  <a:pt x="2655" y="550"/>
                </a:lnTo>
                <a:lnTo>
                  <a:pt x="2658" y="550"/>
                </a:lnTo>
                <a:lnTo>
                  <a:pt x="2661" y="551"/>
                </a:lnTo>
                <a:lnTo>
                  <a:pt x="2668" y="550"/>
                </a:lnTo>
                <a:lnTo>
                  <a:pt x="2674" y="548"/>
                </a:lnTo>
                <a:lnTo>
                  <a:pt x="2680" y="545"/>
                </a:lnTo>
                <a:lnTo>
                  <a:pt x="2685" y="541"/>
                </a:lnTo>
                <a:lnTo>
                  <a:pt x="2687" y="539"/>
                </a:lnTo>
                <a:lnTo>
                  <a:pt x="2689" y="536"/>
                </a:lnTo>
                <a:lnTo>
                  <a:pt x="2693" y="530"/>
                </a:lnTo>
                <a:lnTo>
                  <a:pt x="2695" y="523"/>
                </a:lnTo>
                <a:lnTo>
                  <a:pt x="2695" y="519"/>
                </a:lnTo>
                <a:lnTo>
                  <a:pt x="2695" y="514"/>
                </a:lnTo>
                <a:close/>
                <a:moveTo>
                  <a:pt x="2834" y="487"/>
                </a:moveTo>
                <a:lnTo>
                  <a:pt x="2834" y="590"/>
                </a:lnTo>
                <a:lnTo>
                  <a:pt x="2785" y="590"/>
                </a:lnTo>
                <a:lnTo>
                  <a:pt x="2785" y="413"/>
                </a:lnTo>
                <a:lnTo>
                  <a:pt x="2832" y="413"/>
                </a:lnTo>
                <a:lnTo>
                  <a:pt x="2832" y="444"/>
                </a:lnTo>
                <a:lnTo>
                  <a:pt x="2837" y="437"/>
                </a:lnTo>
                <a:lnTo>
                  <a:pt x="2842" y="430"/>
                </a:lnTo>
                <a:lnTo>
                  <a:pt x="2847" y="425"/>
                </a:lnTo>
                <a:lnTo>
                  <a:pt x="2854" y="420"/>
                </a:lnTo>
                <a:lnTo>
                  <a:pt x="2861" y="416"/>
                </a:lnTo>
                <a:lnTo>
                  <a:pt x="2865" y="414"/>
                </a:lnTo>
                <a:lnTo>
                  <a:pt x="2869" y="413"/>
                </a:lnTo>
                <a:lnTo>
                  <a:pt x="2878" y="411"/>
                </a:lnTo>
                <a:lnTo>
                  <a:pt x="2882" y="411"/>
                </a:lnTo>
                <a:lnTo>
                  <a:pt x="2887" y="411"/>
                </a:lnTo>
                <a:lnTo>
                  <a:pt x="2894" y="411"/>
                </a:lnTo>
                <a:lnTo>
                  <a:pt x="2900" y="412"/>
                </a:lnTo>
                <a:lnTo>
                  <a:pt x="2906" y="413"/>
                </a:lnTo>
                <a:lnTo>
                  <a:pt x="2912" y="415"/>
                </a:lnTo>
                <a:lnTo>
                  <a:pt x="2917" y="418"/>
                </a:lnTo>
                <a:lnTo>
                  <a:pt x="2922" y="421"/>
                </a:lnTo>
                <a:lnTo>
                  <a:pt x="2927" y="424"/>
                </a:lnTo>
                <a:lnTo>
                  <a:pt x="2932" y="428"/>
                </a:lnTo>
                <a:lnTo>
                  <a:pt x="2935" y="433"/>
                </a:lnTo>
                <a:lnTo>
                  <a:pt x="2939" y="438"/>
                </a:lnTo>
                <a:lnTo>
                  <a:pt x="2942" y="444"/>
                </a:lnTo>
                <a:lnTo>
                  <a:pt x="2943" y="446"/>
                </a:lnTo>
                <a:lnTo>
                  <a:pt x="2944" y="449"/>
                </a:lnTo>
                <a:lnTo>
                  <a:pt x="2946" y="456"/>
                </a:lnTo>
                <a:lnTo>
                  <a:pt x="2947" y="462"/>
                </a:lnTo>
                <a:lnTo>
                  <a:pt x="2948" y="470"/>
                </a:lnTo>
                <a:lnTo>
                  <a:pt x="2948" y="477"/>
                </a:lnTo>
                <a:lnTo>
                  <a:pt x="2948" y="590"/>
                </a:lnTo>
                <a:lnTo>
                  <a:pt x="2899" y="590"/>
                </a:lnTo>
                <a:lnTo>
                  <a:pt x="2899" y="486"/>
                </a:lnTo>
                <a:lnTo>
                  <a:pt x="2899" y="478"/>
                </a:lnTo>
                <a:lnTo>
                  <a:pt x="2898" y="475"/>
                </a:lnTo>
                <a:lnTo>
                  <a:pt x="2897" y="471"/>
                </a:lnTo>
                <a:lnTo>
                  <a:pt x="2895" y="466"/>
                </a:lnTo>
                <a:lnTo>
                  <a:pt x="2893" y="463"/>
                </a:lnTo>
                <a:lnTo>
                  <a:pt x="2891" y="461"/>
                </a:lnTo>
                <a:lnTo>
                  <a:pt x="2886" y="457"/>
                </a:lnTo>
                <a:lnTo>
                  <a:pt x="2884" y="455"/>
                </a:lnTo>
                <a:lnTo>
                  <a:pt x="2881" y="454"/>
                </a:lnTo>
                <a:lnTo>
                  <a:pt x="2875" y="452"/>
                </a:lnTo>
                <a:lnTo>
                  <a:pt x="2871" y="451"/>
                </a:lnTo>
                <a:lnTo>
                  <a:pt x="2868" y="451"/>
                </a:lnTo>
                <a:lnTo>
                  <a:pt x="2861" y="452"/>
                </a:lnTo>
                <a:lnTo>
                  <a:pt x="2854" y="454"/>
                </a:lnTo>
                <a:lnTo>
                  <a:pt x="2851" y="455"/>
                </a:lnTo>
                <a:lnTo>
                  <a:pt x="2849" y="457"/>
                </a:lnTo>
                <a:lnTo>
                  <a:pt x="2846" y="459"/>
                </a:lnTo>
                <a:lnTo>
                  <a:pt x="2844" y="461"/>
                </a:lnTo>
                <a:lnTo>
                  <a:pt x="2842" y="463"/>
                </a:lnTo>
                <a:lnTo>
                  <a:pt x="2840" y="466"/>
                </a:lnTo>
                <a:lnTo>
                  <a:pt x="2838" y="469"/>
                </a:lnTo>
                <a:lnTo>
                  <a:pt x="2837" y="472"/>
                </a:lnTo>
                <a:lnTo>
                  <a:pt x="2835" y="479"/>
                </a:lnTo>
                <a:lnTo>
                  <a:pt x="2834" y="483"/>
                </a:lnTo>
                <a:lnTo>
                  <a:pt x="2834" y="487"/>
                </a:lnTo>
                <a:close/>
                <a:moveTo>
                  <a:pt x="3014" y="390"/>
                </a:moveTo>
                <a:lnTo>
                  <a:pt x="3008" y="390"/>
                </a:lnTo>
                <a:lnTo>
                  <a:pt x="3004" y="388"/>
                </a:lnTo>
                <a:lnTo>
                  <a:pt x="2999" y="386"/>
                </a:lnTo>
                <a:lnTo>
                  <a:pt x="2995" y="383"/>
                </a:lnTo>
                <a:lnTo>
                  <a:pt x="2992" y="379"/>
                </a:lnTo>
                <a:lnTo>
                  <a:pt x="2989" y="375"/>
                </a:lnTo>
                <a:lnTo>
                  <a:pt x="2988" y="370"/>
                </a:lnTo>
                <a:lnTo>
                  <a:pt x="2987" y="365"/>
                </a:lnTo>
                <a:lnTo>
                  <a:pt x="2988" y="360"/>
                </a:lnTo>
                <a:lnTo>
                  <a:pt x="2989" y="356"/>
                </a:lnTo>
                <a:lnTo>
                  <a:pt x="2992" y="352"/>
                </a:lnTo>
                <a:lnTo>
                  <a:pt x="2995" y="348"/>
                </a:lnTo>
                <a:lnTo>
                  <a:pt x="2999" y="345"/>
                </a:lnTo>
                <a:lnTo>
                  <a:pt x="3004" y="342"/>
                </a:lnTo>
                <a:lnTo>
                  <a:pt x="3008" y="341"/>
                </a:lnTo>
                <a:lnTo>
                  <a:pt x="3014" y="341"/>
                </a:lnTo>
                <a:lnTo>
                  <a:pt x="3019" y="341"/>
                </a:lnTo>
                <a:lnTo>
                  <a:pt x="3024" y="342"/>
                </a:lnTo>
                <a:lnTo>
                  <a:pt x="3028" y="345"/>
                </a:lnTo>
                <a:lnTo>
                  <a:pt x="3032" y="348"/>
                </a:lnTo>
                <a:lnTo>
                  <a:pt x="3036" y="352"/>
                </a:lnTo>
                <a:lnTo>
                  <a:pt x="3038" y="356"/>
                </a:lnTo>
                <a:lnTo>
                  <a:pt x="3040" y="360"/>
                </a:lnTo>
                <a:lnTo>
                  <a:pt x="3040" y="365"/>
                </a:lnTo>
                <a:lnTo>
                  <a:pt x="3040" y="370"/>
                </a:lnTo>
                <a:lnTo>
                  <a:pt x="3038" y="375"/>
                </a:lnTo>
                <a:lnTo>
                  <a:pt x="3036" y="379"/>
                </a:lnTo>
                <a:lnTo>
                  <a:pt x="3032" y="383"/>
                </a:lnTo>
                <a:lnTo>
                  <a:pt x="3028" y="386"/>
                </a:lnTo>
                <a:lnTo>
                  <a:pt x="3024" y="388"/>
                </a:lnTo>
                <a:lnTo>
                  <a:pt x="3019" y="390"/>
                </a:lnTo>
                <a:lnTo>
                  <a:pt x="3014" y="390"/>
                </a:lnTo>
                <a:close/>
                <a:moveTo>
                  <a:pt x="2989" y="413"/>
                </a:moveTo>
                <a:lnTo>
                  <a:pt x="3038" y="413"/>
                </a:lnTo>
                <a:lnTo>
                  <a:pt x="3038" y="590"/>
                </a:lnTo>
                <a:lnTo>
                  <a:pt x="2989" y="590"/>
                </a:lnTo>
                <a:lnTo>
                  <a:pt x="2989" y="413"/>
                </a:lnTo>
                <a:close/>
                <a:moveTo>
                  <a:pt x="3242" y="413"/>
                </a:moveTo>
                <a:lnTo>
                  <a:pt x="3180" y="590"/>
                </a:lnTo>
                <a:lnTo>
                  <a:pt x="3125" y="590"/>
                </a:lnTo>
                <a:lnTo>
                  <a:pt x="3063" y="413"/>
                </a:lnTo>
                <a:lnTo>
                  <a:pt x="3115" y="413"/>
                </a:lnTo>
                <a:lnTo>
                  <a:pt x="3151" y="539"/>
                </a:lnTo>
                <a:lnTo>
                  <a:pt x="3190" y="413"/>
                </a:lnTo>
                <a:lnTo>
                  <a:pt x="3242" y="413"/>
                </a:lnTo>
                <a:close/>
                <a:moveTo>
                  <a:pt x="3340" y="593"/>
                </a:moveTo>
                <a:lnTo>
                  <a:pt x="3333" y="593"/>
                </a:lnTo>
                <a:lnTo>
                  <a:pt x="3327" y="592"/>
                </a:lnTo>
                <a:lnTo>
                  <a:pt x="3315" y="590"/>
                </a:lnTo>
                <a:lnTo>
                  <a:pt x="3309" y="589"/>
                </a:lnTo>
                <a:lnTo>
                  <a:pt x="3303" y="587"/>
                </a:lnTo>
                <a:lnTo>
                  <a:pt x="3293" y="582"/>
                </a:lnTo>
                <a:lnTo>
                  <a:pt x="3288" y="579"/>
                </a:lnTo>
                <a:lnTo>
                  <a:pt x="3284" y="576"/>
                </a:lnTo>
                <a:lnTo>
                  <a:pt x="3279" y="572"/>
                </a:lnTo>
                <a:lnTo>
                  <a:pt x="3276" y="569"/>
                </a:lnTo>
                <a:lnTo>
                  <a:pt x="3269" y="560"/>
                </a:lnTo>
                <a:lnTo>
                  <a:pt x="3266" y="555"/>
                </a:lnTo>
                <a:lnTo>
                  <a:pt x="3263" y="550"/>
                </a:lnTo>
                <a:lnTo>
                  <a:pt x="3258" y="540"/>
                </a:lnTo>
                <a:lnTo>
                  <a:pt x="3256" y="534"/>
                </a:lnTo>
                <a:lnTo>
                  <a:pt x="3255" y="528"/>
                </a:lnTo>
                <a:lnTo>
                  <a:pt x="3254" y="522"/>
                </a:lnTo>
                <a:lnTo>
                  <a:pt x="3253" y="516"/>
                </a:lnTo>
                <a:lnTo>
                  <a:pt x="3252" y="509"/>
                </a:lnTo>
                <a:lnTo>
                  <a:pt x="3252" y="502"/>
                </a:lnTo>
                <a:lnTo>
                  <a:pt x="3252" y="495"/>
                </a:lnTo>
                <a:lnTo>
                  <a:pt x="3253" y="489"/>
                </a:lnTo>
                <a:lnTo>
                  <a:pt x="3254" y="483"/>
                </a:lnTo>
                <a:lnTo>
                  <a:pt x="3255" y="477"/>
                </a:lnTo>
                <a:lnTo>
                  <a:pt x="3258" y="465"/>
                </a:lnTo>
                <a:lnTo>
                  <a:pt x="3260" y="459"/>
                </a:lnTo>
                <a:lnTo>
                  <a:pt x="3263" y="454"/>
                </a:lnTo>
                <a:lnTo>
                  <a:pt x="3269" y="445"/>
                </a:lnTo>
                <a:lnTo>
                  <a:pt x="3272" y="440"/>
                </a:lnTo>
                <a:lnTo>
                  <a:pt x="3275" y="436"/>
                </a:lnTo>
                <a:lnTo>
                  <a:pt x="3279" y="432"/>
                </a:lnTo>
                <a:lnTo>
                  <a:pt x="3283" y="428"/>
                </a:lnTo>
                <a:lnTo>
                  <a:pt x="3293" y="422"/>
                </a:lnTo>
                <a:lnTo>
                  <a:pt x="3297" y="419"/>
                </a:lnTo>
                <a:lnTo>
                  <a:pt x="3303" y="417"/>
                </a:lnTo>
                <a:lnTo>
                  <a:pt x="3308" y="415"/>
                </a:lnTo>
                <a:lnTo>
                  <a:pt x="3314" y="413"/>
                </a:lnTo>
                <a:lnTo>
                  <a:pt x="3319" y="412"/>
                </a:lnTo>
                <a:lnTo>
                  <a:pt x="3325" y="411"/>
                </a:lnTo>
                <a:lnTo>
                  <a:pt x="3338" y="411"/>
                </a:lnTo>
                <a:lnTo>
                  <a:pt x="3349" y="411"/>
                </a:lnTo>
                <a:lnTo>
                  <a:pt x="3360" y="413"/>
                </a:lnTo>
                <a:lnTo>
                  <a:pt x="3365" y="414"/>
                </a:lnTo>
                <a:lnTo>
                  <a:pt x="3370" y="416"/>
                </a:lnTo>
                <a:lnTo>
                  <a:pt x="3380" y="421"/>
                </a:lnTo>
                <a:lnTo>
                  <a:pt x="3389" y="426"/>
                </a:lnTo>
                <a:lnTo>
                  <a:pt x="3393" y="429"/>
                </a:lnTo>
                <a:lnTo>
                  <a:pt x="3397" y="433"/>
                </a:lnTo>
                <a:lnTo>
                  <a:pt x="3404" y="441"/>
                </a:lnTo>
                <a:lnTo>
                  <a:pt x="3407" y="446"/>
                </a:lnTo>
                <a:lnTo>
                  <a:pt x="3410" y="450"/>
                </a:lnTo>
                <a:lnTo>
                  <a:pt x="3412" y="456"/>
                </a:lnTo>
                <a:lnTo>
                  <a:pt x="3415" y="461"/>
                </a:lnTo>
                <a:lnTo>
                  <a:pt x="3417" y="467"/>
                </a:lnTo>
                <a:lnTo>
                  <a:pt x="3418" y="473"/>
                </a:lnTo>
                <a:lnTo>
                  <a:pt x="3419" y="479"/>
                </a:lnTo>
                <a:lnTo>
                  <a:pt x="3420" y="486"/>
                </a:lnTo>
                <a:lnTo>
                  <a:pt x="3421" y="493"/>
                </a:lnTo>
                <a:lnTo>
                  <a:pt x="3421" y="500"/>
                </a:lnTo>
                <a:lnTo>
                  <a:pt x="3421" y="514"/>
                </a:lnTo>
                <a:lnTo>
                  <a:pt x="3301" y="514"/>
                </a:lnTo>
                <a:lnTo>
                  <a:pt x="3301" y="519"/>
                </a:lnTo>
                <a:lnTo>
                  <a:pt x="3301" y="523"/>
                </a:lnTo>
                <a:lnTo>
                  <a:pt x="3302" y="528"/>
                </a:lnTo>
                <a:lnTo>
                  <a:pt x="3303" y="532"/>
                </a:lnTo>
                <a:lnTo>
                  <a:pt x="3307" y="539"/>
                </a:lnTo>
                <a:lnTo>
                  <a:pt x="3309" y="542"/>
                </a:lnTo>
                <a:lnTo>
                  <a:pt x="3311" y="545"/>
                </a:lnTo>
                <a:lnTo>
                  <a:pt x="3314" y="548"/>
                </a:lnTo>
                <a:lnTo>
                  <a:pt x="3317" y="550"/>
                </a:lnTo>
                <a:lnTo>
                  <a:pt x="3321" y="552"/>
                </a:lnTo>
                <a:lnTo>
                  <a:pt x="3324" y="554"/>
                </a:lnTo>
                <a:lnTo>
                  <a:pt x="3328" y="555"/>
                </a:lnTo>
                <a:lnTo>
                  <a:pt x="3332" y="556"/>
                </a:lnTo>
                <a:lnTo>
                  <a:pt x="3341" y="557"/>
                </a:lnTo>
                <a:lnTo>
                  <a:pt x="3347" y="556"/>
                </a:lnTo>
                <a:lnTo>
                  <a:pt x="3352" y="555"/>
                </a:lnTo>
                <a:lnTo>
                  <a:pt x="3357" y="554"/>
                </a:lnTo>
                <a:lnTo>
                  <a:pt x="3362" y="551"/>
                </a:lnTo>
                <a:lnTo>
                  <a:pt x="3364" y="550"/>
                </a:lnTo>
                <a:lnTo>
                  <a:pt x="3366" y="548"/>
                </a:lnTo>
                <a:lnTo>
                  <a:pt x="3370" y="545"/>
                </a:lnTo>
                <a:lnTo>
                  <a:pt x="3372" y="541"/>
                </a:lnTo>
                <a:lnTo>
                  <a:pt x="3375" y="536"/>
                </a:lnTo>
                <a:lnTo>
                  <a:pt x="3420" y="539"/>
                </a:lnTo>
                <a:lnTo>
                  <a:pt x="3418" y="545"/>
                </a:lnTo>
                <a:lnTo>
                  <a:pt x="3416" y="551"/>
                </a:lnTo>
                <a:lnTo>
                  <a:pt x="3414" y="556"/>
                </a:lnTo>
                <a:lnTo>
                  <a:pt x="3411" y="561"/>
                </a:lnTo>
                <a:lnTo>
                  <a:pt x="3407" y="566"/>
                </a:lnTo>
                <a:lnTo>
                  <a:pt x="3403" y="570"/>
                </a:lnTo>
                <a:lnTo>
                  <a:pt x="3399" y="575"/>
                </a:lnTo>
                <a:lnTo>
                  <a:pt x="3394" y="578"/>
                </a:lnTo>
                <a:lnTo>
                  <a:pt x="3388" y="582"/>
                </a:lnTo>
                <a:lnTo>
                  <a:pt x="3382" y="585"/>
                </a:lnTo>
                <a:lnTo>
                  <a:pt x="3376" y="587"/>
                </a:lnTo>
                <a:lnTo>
                  <a:pt x="3370" y="589"/>
                </a:lnTo>
                <a:lnTo>
                  <a:pt x="3366" y="590"/>
                </a:lnTo>
                <a:lnTo>
                  <a:pt x="3363" y="591"/>
                </a:lnTo>
                <a:lnTo>
                  <a:pt x="3355" y="592"/>
                </a:lnTo>
                <a:lnTo>
                  <a:pt x="3348" y="593"/>
                </a:lnTo>
                <a:lnTo>
                  <a:pt x="3340" y="593"/>
                </a:lnTo>
                <a:close/>
                <a:moveTo>
                  <a:pt x="3301" y="483"/>
                </a:moveTo>
                <a:lnTo>
                  <a:pt x="3375" y="483"/>
                </a:lnTo>
                <a:lnTo>
                  <a:pt x="3375" y="480"/>
                </a:lnTo>
                <a:lnTo>
                  <a:pt x="3374" y="476"/>
                </a:lnTo>
                <a:lnTo>
                  <a:pt x="3373" y="472"/>
                </a:lnTo>
                <a:lnTo>
                  <a:pt x="3372" y="469"/>
                </a:lnTo>
                <a:lnTo>
                  <a:pt x="3371" y="466"/>
                </a:lnTo>
                <a:lnTo>
                  <a:pt x="3369" y="463"/>
                </a:lnTo>
                <a:lnTo>
                  <a:pt x="3367" y="460"/>
                </a:lnTo>
                <a:lnTo>
                  <a:pt x="3365" y="457"/>
                </a:lnTo>
                <a:lnTo>
                  <a:pt x="3359" y="453"/>
                </a:lnTo>
                <a:lnTo>
                  <a:pt x="3353" y="450"/>
                </a:lnTo>
                <a:lnTo>
                  <a:pt x="3346" y="448"/>
                </a:lnTo>
                <a:lnTo>
                  <a:pt x="3339" y="447"/>
                </a:lnTo>
                <a:lnTo>
                  <a:pt x="3331" y="448"/>
                </a:lnTo>
                <a:lnTo>
                  <a:pt x="3327" y="449"/>
                </a:lnTo>
                <a:lnTo>
                  <a:pt x="3324" y="450"/>
                </a:lnTo>
                <a:lnTo>
                  <a:pt x="3317" y="453"/>
                </a:lnTo>
                <a:lnTo>
                  <a:pt x="3315" y="455"/>
                </a:lnTo>
                <a:lnTo>
                  <a:pt x="3312" y="458"/>
                </a:lnTo>
                <a:lnTo>
                  <a:pt x="3307" y="463"/>
                </a:lnTo>
                <a:lnTo>
                  <a:pt x="3304" y="470"/>
                </a:lnTo>
                <a:lnTo>
                  <a:pt x="3303" y="473"/>
                </a:lnTo>
                <a:lnTo>
                  <a:pt x="3302" y="476"/>
                </a:lnTo>
                <a:lnTo>
                  <a:pt x="3301" y="483"/>
                </a:lnTo>
                <a:close/>
                <a:moveTo>
                  <a:pt x="3456" y="590"/>
                </a:moveTo>
                <a:lnTo>
                  <a:pt x="3456" y="413"/>
                </a:lnTo>
                <a:lnTo>
                  <a:pt x="3503" y="413"/>
                </a:lnTo>
                <a:lnTo>
                  <a:pt x="3503" y="444"/>
                </a:lnTo>
                <a:lnTo>
                  <a:pt x="3507" y="436"/>
                </a:lnTo>
                <a:lnTo>
                  <a:pt x="3511" y="429"/>
                </a:lnTo>
                <a:lnTo>
                  <a:pt x="3516" y="424"/>
                </a:lnTo>
                <a:lnTo>
                  <a:pt x="3521" y="419"/>
                </a:lnTo>
                <a:lnTo>
                  <a:pt x="3524" y="417"/>
                </a:lnTo>
                <a:lnTo>
                  <a:pt x="3527" y="415"/>
                </a:lnTo>
                <a:lnTo>
                  <a:pt x="3534" y="413"/>
                </a:lnTo>
                <a:lnTo>
                  <a:pt x="3540" y="411"/>
                </a:lnTo>
                <a:lnTo>
                  <a:pt x="3548" y="410"/>
                </a:lnTo>
                <a:lnTo>
                  <a:pt x="3556" y="411"/>
                </a:lnTo>
                <a:lnTo>
                  <a:pt x="3563" y="412"/>
                </a:lnTo>
                <a:lnTo>
                  <a:pt x="3563" y="456"/>
                </a:lnTo>
                <a:lnTo>
                  <a:pt x="3559" y="455"/>
                </a:lnTo>
                <a:lnTo>
                  <a:pt x="3554" y="454"/>
                </a:lnTo>
                <a:lnTo>
                  <a:pt x="3542" y="453"/>
                </a:lnTo>
                <a:lnTo>
                  <a:pt x="3535" y="454"/>
                </a:lnTo>
                <a:lnTo>
                  <a:pt x="3531" y="454"/>
                </a:lnTo>
                <a:lnTo>
                  <a:pt x="3528" y="456"/>
                </a:lnTo>
                <a:lnTo>
                  <a:pt x="3524" y="457"/>
                </a:lnTo>
                <a:lnTo>
                  <a:pt x="3521" y="459"/>
                </a:lnTo>
                <a:lnTo>
                  <a:pt x="3518" y="461"/>
                </a:lnTo>
                <a:lnTo>
                  <a:pt x="3515" y="463"/>
                </a:lnTo>
                <a:lnTo>
                  <a:pt x="3511" y="469"/>
                </a:lnTo>
                <a:lnTo>
                  <a:pt x="3509" y="472"/>
                </a:lnTo>
                <a:lnTo>
                  <a:pt x="3508" y="475"/>
                </a:lnTo>
                <a:lnTo>
                  <a:pt x="3506" y="478"/>
                </a:lnTo>
                <a:lnTo>
                  <a:pt x="3506" y="482"/>
                </a:lnTo>
                <a:lnTo>
                  <a:pt x="3505" y="486"/>
                </a:lnTo>
                <a:lnTo>
                  <a:pt x="3505" y="490"/>
                </a:lnTo>
                <a:lnTo>
                  <a:pt x="3505" y="590"/>
                </a:lnTo>
                <a:lnTo>
                  <a:pt x="3456" y="590"/>
                </a:lnTo>
                <a:close/>
                <a:moveTo>
                  <a:pt x="3736" y="463"/>
                </a:moveTo>
                <a:lnTo>
                  <a:pt x="3692" y="466"/>
                </a:lnTo>
                <a:lnTo>
                  <a:pt x="3690" y="462"/>
                </a:lnTo>
                <a:lnTo>
                  <a:pt x="3688" y="458"/>
                </a:lnTo>
                <a:lnTo>
                  <a:pt x="3686" y="455"/>
                </a:lnTo>
                <a:lnTo>
                  <a:pt x="3682" y="451"/>
                </a:lnTo>
                <a:lnTo>
                  <a:pt x="3678" y="449"/>
                </a:lnTo>
                <a:lnTo>
                  <a:pt x="3673" y="447"/>
                </a:lnTo>
                <a:lnTo>
                  <a:pt x="3668" y="446"/>
                </a:lnTo>
                <a:lnTo>
                  <a:pt x="3662" y="445"/>
                </a:lnTo>
                <a:lnTo>
                  <a:pt x="3656" y="446"/>
                </a:lnTo>
                <a:lnTo>
                  <a:pt x="3651" y="447"/>
                </a:lnTo>
                <a:lnTo>
                  <a:pt x="3647" y="448"/>
                </a:lnTo>
                <a:lnTo>
                  <a:pt x="3643" y="450"/>
                </a:lnTo>
                <a:lnTo>
                  <a:pt x="3639" y="453"/>
                </a:lnTo>
                <a:lnTo>
                  <a:pt x="3637" y="456"/>
                </a:lnTo>
                <a:lnTo>
                  <a:pt x="3635" y="459"/>
                </a:lnTo>
                <a:lnTo>
                  <a:pt x="3635" y="463"/>
                </a:lnTo>
                <a:lnTo>
                  <a:pt x="3635" y="466"/>
                </a:lnTo>
                <a:lnTo>
                  <a:pt x="3636" y="469"/>
                </a:lnTo>
                <a:lnTo>
                  <a:pt x="3638" y="471"/>
                </a:lnTo>
                <a:lnTo>
                  <a:pt x="3640" y="474"/>
                </a:lnTo>
                <a:lnTo>
                  <a:pt x="3643" y="476"/>
                </a:lnTo>
                <a:lnTo>
                  <a:pt x="3647" y="478"/>
                </a:lnTo>
                <a:lnTo>
                  <a:pt x="3652" y="479"/>
                </a:lnTo>
                <a:lnTo>
                  <a:pt x="3657" y="481"/>
                </a:lnTo>
                <a:lnTo>
                  <a:pt x="3689" y="487"/>
                </a:lnTo>
                <a:lnTo>
                  <a:pt x="3696" y="488"/>
                </a:lnTo>
                <a:lnTo>
                  <a:pt x="3701" y="490"/>
                </a:lnTo>
                <a:lnTo>
                  <a:pt x="3707" y="492"/>
                </a:lnTo>
                <a:lnTo>
                  <a:pt x="3712" y="494"/>
                </a:lnTo>
                <a:lnTo>
                  <a:pt x="3720" y="499"/>
                </a:lnTo>
                <a:lnTo>
                  <a:pt x="3728" y="504"/>
                </a:lnTo>
                <a:lnTo>
                  <a:pt x="3731" y="507"/>
                </a:lnTo>
                <a:lnTo>
                  <a:pt x="3733" y="511"/>
                </a:lnTo>
                <a:lnTo>
                  <a:pt x="3735" y="514"/>
                </a:lnTo>
                <a:lnTo>
                  <a:pt x="3737" y="518"/>
                </a:lnTo>
                <a:lnTo>
                  <a:pt x="3740" y="526"/>
                </a:lnTo>
                <a:lnTo>
                  <a:pt x="3740" y="530"/>
                </a:lnTo>
                <a:lnTo>
                  <a:pt x="3740" y="535"/>
                </a:lnTo>
                <a:lnTo>
                  <a:pt x="3740" y="539"/>
                </a:lnTo>
                <a:lnTo>
                  <a:pt x="3740" y="543"/>
                </a:lnTo>
                <a:lnTo>
                  <a:pt x="3739" y="547"/>
                </a:lnTo>
                <a:lnTo>
                  <a:pt x="3738" y="551"/>
                </a:lnTo>
                <a:lnTo>
                  <a:pt x="3736" y="555"/>
                </a:lnTo>
                <a:lnTo>
                  <a:pt x="3735" y="559"/>
                </a:lnTo>
                <a:lnTo>
                  <a:pt x="3733" y="562"/>
                </a:lnTo>
                <a:lnTo>
                  <a:pt x="3730" y="565"/>
                </a:lnTo>
                <a:lnTo>
                  <a:pt x="3725" y="572"/>
                </a:lnTo>
                <a:lnTo>
                  <a:pt x="3718" y="577"/>
                </a:lnTo>
                <a:lnTo>
                  <a:pt x="3711" y="582"/>
                </a:lnTo>
                <a:lnTo>
                  <a:pt x="3702" y="586"/>
                </a:lnTo>
                <a:lnTo>
                  <a:pt x="3693" y="589"/>
                </a:lnTo>
                <a:lnTo>
                  <a:pt x="3683" y="591"/>
                </a:lnTo>
                <a:lnTo>
                  <a:pt x="3673" y="593"/>
                </a:lnTo>
                <a:lnTo>
                  <a:pt x="3662" y="593"/>
                </a:lnTo>
                <a:lnTo>
                  <a:pt x="3653" y="593"/>
                </a:lnTo>
                <a:lnTo>
                  <a:pt x="3645" y="592"/>
                </a:lnTo>
                <a:lnTo>
                  <a:pt x="3637" y="591"/>
                </a:lnTo>
                <a:lnTo>
                  <a:pt x="3630" y="589"/>
                </a:lnTo>
                <a:lnTo>
                  <a:pt x="3623" y="587"/>
                </a:lnTo>
                <a:lnTo>
                  <a:pt x="3617" y="585"/>
                </a:lnTo>
                <a:lnTo>
                  <a:pt x="3611" y="582"/>
                </a:lnTo>
                <a:lnTo>
                  <a:pt x="3606" y="578"/>
                </a:lnTo>
                <a:lnTo>
                  <a:pt x="3601" y="575"/>
                </a:lnTo>
                <a:lnTo>
                  <a:pt x="3596" y="570"/>
                </a:lnTo>
                <a:lnTo>
                  <a:pt x="3593" y="566"/>
                </a:lnTo>
                <a:lnTo>
                  <a:pt x="3589" y="561"/>
                </a:lnTo>
                <a:lnTo>
                  <a:pt x="3587" y="556"/>
                </a:lnTo>
                <a:lnTo>
                  <a:pt x="3584" y="550"/>
                </a:lnTo>
                <a:lnTo>
                  <a:pt x="3583" y="545"/>
                </a:lnTo>
                <a:lnTo>
                  <a:pt x="3582" y="538"/>
                </a:lnTo>
                <a:lnTo>
                  <a:pt x="3630" y="536"/>
                </a:lnTo>
                <a:lnTo>
                  <a:pt x="3631" y="541"/>
                </a:lnTo>
                <a:lnTo>
                  <a:pt x="3634" y="545"/>
                </a:lnTo>
                <a:lnTo>
                  <a:pt x="3637" y="549"/>
                </a:lnTo>
                <a:lnTo>
                  <a:pt x="3640" y="552"/>
                </a:lnTo>
                <a:lnTo>
                  <a:pt x="3645" y="555"/>
                </a:lnTo>
                <a:lnTo>
                  <a:pt x="3650" y="556"/>
                </a:lnTo>
                <a:lnTo>
                  <a:pt x="3656" y="557"/>
                </a:lnTo>
                <a:lnTo>
                  <a:pt x="3662" y="558"/>
                </a:lnTo>
                <a:lnTo>
                  <a:pt x="3668" y="557"/>
                </a:lnTo>
                <a:lnTo>
                  <a:pt x="3673" y="557"/>
                </a:lnTo>
                <a:lnTo>
                  <a:pt x="3678" y="555"/>
                </a:lnTo>
                <a:lnTo>
                  <a:pt x="3681" y="554"/>
                </a:lnTo>
                <a:lnTo>
                  <a:pt x="3683" y="553"/>
                </a:lnTo>
                <a:lnTo>
                  <a:pt x="3686" y="550"/>
                </a:lnTo>
                <a:lnTo>
                  <a:pt x="3689" y="547"/>
                </a:lnTo>
                <a:lnTo>
                  <a:pt x="3689" y="545"/>
                </a:lnTo>
                <a:lnTo>
                  <a:pt x="3690" y="544"/>
                </a:lnTo>
                <a:lnTo>
                  <a:pt x="3691" y="540"/>
                </a:lnTo>
                <a:lnTo>
                  <a:pt x="3690" y="537"/>
                </a:lnTo>
                <a:lnTo>
                  <a:pt x="3689" y="534"/>
                </a:lnTo>
                <a:lnTo>
                  <a:pt x="3687" y="531"/>
                </a:lnTo>
                <a:lnTo>
                  <a:pt x="3685" y="529"/>
                </a:lnTo>
                <a:lnTo>
                  <a:pt x="3682" y="527"/>
                </a:lnTo>
                <a:lnTo>
                  <a:pt x="3678" y="525"/>
                </a:lnTo>
                <a:lnTo>
                  <a:pt x="3673" y="523"/>
                </a:lnTo>
                <a:lnTo>
                  <a:pt x="3668" y="522"/>
                </a:lnTo>
                <a:lnTo>
                  <a:pt x="3637" y="516"/>
                </a:lnTo>
                <a:lnTo>
                  <a:pt x="3631" y="515"/>
                </a:lnTo>
                <a:lnTo>
                  <a:pt x="3625" y="513"/>
                </a:lnTo>
                <a:lnTo>
                  <a:pt x="3615" y="509"/>
                </a:lnTo>
                <a:lnTo>
                  <a:pt x="3610" y="507"/>
                </a:lnTo>
                <a:lnTo>
                  <a:pt x="3606" y="504"/>
                </a:lnTo>
                <a:lnTo>
                  <a:pt x="3602" y="501"/>
                </a:lnTo>
                <a:lnTo>
                  <a:pt x="3599" y="498"/>
                </a:lnTo>
                <a:lnTo>
                  <a:pt x="3596" y="495"/>
                </a:lnTo>
                <a:lnTo>
                  <a:pt x="3593" y="492"/>
                </a:lnTo>
                <a:lnTo>
                  <a:pt x="3591" y="488"/>
                </a:lnTo>
                <a:lnTo>
                  <a:pt x="3589" y="484"/>
                </a:lnTo>
                <a:lnTo>
                  <a:pt x="3588" y="480"/>
                </a:lnTo>
                <a:lnTo>
                  <a:pt x="3587" y="475"/>
                </a:lnTo>
                <a:lnTo>
                  <a:pt x="3586" y="471"/>
                </a:lnTo>
                <a:lnTo>
                  <a:pt x="3586" y="466"/>
                </a:lnTo>
                <a:lnTo>
                  <a:pt x="3587" y="459"/>
                </a:lnTo>
                <a:lnTo>
                  <a:pt x="3587" y="454"/>
                </a:lnTo>
                <a:lnTo>
                  <a:pt x="3589" y="448"/>
                </a:lnTo>
                <a:lnTo>
                  <a:pt x="3591" y="443"/>
                </a:lnTo>
                <a:lnTo>
                  <a:pt x="3594" y="438"/>
                </a:lnTo>
                <a:lnTo>
                  <a:pt x="3598" y="433"/>
                </a:lnTo>
                <a:lnTo>
                  <a:pt x="3602" y="429"/>
                </a:lnTo>
                <a:lnTo>
                  <a:pt x="3607" y="425"/>
                </a:lnTo>
                <a:lnTo>
                  <a:pt x="3612" y="422"/>
                </a:lnTo>
                <a:lnTo>
                  <a:pt x="3618" y="419"/>
                </a:lnTo>
                <a:lnTo>
                  <a:pt x="3624" y="416"/>
                </a:lnTo>
                <a:lnTo>
                  <a:pt x="3631" y="414"/>
                </a:lnTo>
                <a:lnTo>
                  <a:pt x="3634" y="413"/>
                </a:lnTo>
                <a:lnTo>
                  <a:pt x="3638" y="413"/>
                </a:lnTo>
                <a:lnTo>
                  <a:pt x="3645" y="412"/>
                </a:lnTo>
                <a:lnTo>
                  <a:pt x="3653" y="411"/>
                </a:lnTo>
                <a:lnTo>
                  <a:pt x="3661" y="411"/>
                </a:lnTo>
                <a:lnTo>
                  <a:pt x="3669" y="411"/>
                </a:lnTo>
                <a:lnTo>
                  <a:pt x="3677" y="412"/>
                </a:lnTo>
                <a:lnTo>
                  <a:pt x="3684" y="413"/>
                </a:lnTo>
                <a:lnTo>
                  <a:pt x="3691" y="414"/>
                </a:lnTo>
                <a:lnTo>
                  <a:pt x="3697" y="416"/>
                </a:lnTo>
                <a:lnTo>
                  <a:pt x="3703" y="419"/>
                </a:lnTo>
                <a:lnTo>
                  <a:pt x="3709" y="421"/>
                </a:lnTo>
                <a:lnTo>
                  <a:pt x="3714" y="425"/>
                </a:lnTo>
                <a:lnTo>
                  <a:pt x="3718" y="428"/>
                </a:lnTo>
                <a:lnTo>
                  <a:pt x="3723" y="432"/>
                </a:lnTo>
                <a:lnTo>
                  <a:pt x="3726" y="437"/>
                </a:lnTo>
                <a:lnTo>
                  <a:pt x="3728" y="439"/>
                </a:lnTo>
                <a:lnTo>
                  <a:pt x="3729" y="441"/>
                </a:lnTo>
                <a:lnTo>
                  <a:pt x="3732" y="446"/>
                </a:lnTo>
                <a:lnTo>
                  <a:pt x="3734" y="452"/>
                </a:lnTo>
                <a:lnTo>
                  <a:pt x="3735" y="457"/>
                </a:lnTo>
                <a:lnTo>
                  <a:pt x="3736" y="463"/>
                </a:lnTo>
                <a:close/>
                <a:moveTo>
                  <a:pt x="3797" y="390"/>
                </a:moveTo>
                <a:lnTo>
                  <a:pt x="3792" y="390"/>
                </a:lnTo>
                <a:lnTo>
                  <a:pt x="3787" y="388"/>
                </a:lnTo>
                <a:lnTo>
                  <a:pt x="3783" y="386"/>
                </a:lnTo>
                <a:lnTo>
                  <a:pt x="3778" y="383"/>
                </a:lnTo>
                <a:lnTo>
                  <a:pt x="3775" y="379"/>
                </a:lnTo>
                <a:lnTo>
                  <a:pt x="3773" y="375"/>
                </a:lnTo>
                <a:lnTo>
                  <a:pt x="3771" y="370"/>
                </a:lnTo>
                <a:lnTo>
                  <a:pt x="3771" y="365"/>
                </a:lnTo>
                <a:lnTo>
                  <a:pt x="3771" y="360"/>
                </a:lnTo>
                <a:lnTo>
                  <a:pt x="3773" y="356"/>
                </a:lnTo>
                <a:lnTo>
                  <a:pt x="3775" y="352"/>
                </a:lnTo>
                <a:lnTo>
                  <a:pt x="3778" y="348"/>
                </a:lnTo>
                <a:lnTo>
                  <a:pt x="3783" y="345"/>
                </a:lnTo>
                <a:lnTo>
                  <a:pt x="3787" y="342"/>
                </a:lnTo>
                <a:lnTo>
                  <a:pt x="3792" y="341"/>
                </a:lnTo>
                <a:lnTo>
                  <a:pt x="3797" y="341"/>
                </a:lnTo>
                <a:lnTo>
                  <a:pt x="3802" y="341"/>
                </a:lnTo>
                <a:lnTo>
                  <a:pt x="3807" y="342"/>
                </a:lnTo>
                <a:lnTo>
                  <a:pt x="3812" y="345"/>
                </a:lnTo>
                <a:lnTo>
                  <a:pt x="3816" y="348"/>
                </a:lnTo>
                <a:lnTo>
                  <a:pt x="3819" y="352"/>
                </a:lnTo>
                <a:lnTo>
                  <a:pt x="3822" y="356"/>
                </a:lnTo>
                <a:lnTo>
                  <a:pt x="3823" y="360"/>
                </a:lnTo>
                <a:lnTo>
                  <a:pt x="3824" y="365"/>
                </a:lnTo>
                <a:lnTo>
                  <a:pt x="3823" y="370"/>
                </a:lnTo>
                <a:lnTo>
                  <a:pt x="3822" y="375"/>
                </a:lnTo>
                <a:lnTo>
                  <a:pt x="3819" y="379"/>
                </a:lnTo>
                <a:lnTo>
                  <a:pt x="3816" y="383"/>
                </a:lnTo>
                <a:lnTo>
                  <a:pt x="3812" y="386"/>
                </a:lnTo>
                <a:lnTo>
                  <a:pt x="3807" y="388"/>
                </a:lnTo>
                <a:lnTo>
                  <a:pt x="3802" y="390"/>
                </a:lnTo>
                <a:lnTo>
                  <a:pt x="3797" y="390"/>
                </a:lnTo>
                <a:close/>
                <a:moveTo>
                  <a:pt x="3772" y="413"/>
                </a:moveTo>
                <a:lnTo>
                  <a:pt x="3822" y="413"/>
                </a:lnTo>
                <a:lnTo>
                  <a:pt x="3822" y="590"/>
                </a:lnTo>
                <a:lnTo>
                  <a:pt x="3772" y="590"/>
                </a:lnTo>
                <a:lnTo>
                  <a:pt x="3772" y="413"/>
                </a:lnTo>
                <a:close/>
                <a:moveTo>
                  <a:pt x="3955" y="413"/>
                </a:moveTo>
                <a:lnTo>
                  <a:pt x="3955" y="450"/>
                </a:lnTo>
                <a:lnTo>
                  <a:pt x="3921" y="450"/>
                </a:lnTo>
                <a:lnTo>
                  <a:pt x="3921" y="535"/>
                </a:lnTo>
                <a:lnTo>
                  <a:pt x="3922" y="540"/>
                </a:lnTo>
                <a:lnTo>
                  <a:pt x="3923" y="544"/>
                </a:lnTo>
                <a:lnTo>
                  <a:pt x="3923" y="545"/>
                </a:lnTo>
                <a:lnTo>
                  <a:pt x="3924" y="547"/>
                </a:lnTo>
                <a:lnTo>
                  <a:pt x="3926" y="549"/>
                </a:lnTo>
                <a:lnTo>
                  <a:pt x="3929" y="551"/>
                </a:lnTo>
                <a:lnTo>
                  <a:pt x="3931" y="552"/>
                </a:lnTo>
                <a:lnTo>
                  <a:pt x="3935" y="552"/>
                </a:lnTo>
                <a:lnTo>
                  <a:pt x="3938" y="553"/>
                </a:lnTo>
                <a:lnTo>
                  <a:pt x="3945" y="552"/>
                </a:lnTo>
                <a:lnTo>
                  <a:pt x="3950" y="551"/>
                </a:lnTo>
                <a:lnTo>
                  <a:pt x="3958" y="587"/>
                </a:lnTo>
                <a:lnTo>
                  <a:pt x="3948" y="590"/>
                </a:lnTo>
                <a:lnTo>
                  <a:pt x="3940" y="591"/>
                </a:lnTo>
                <a:lnTo>
                  <a:pt x="3931" y="592"/>
                </a:lnTo>
                <a:lnTo>
                  <a:pt x="3925" y="592"/>
                </a:lnTo>
                <a:lnTo>
                  <a:pt x="3919" y="592"/>
                </a:lnTo>
                <a:lnTo>
                  <a:pt x="3913" y="591"/>
                </a:lnTo>
                <a:lnTo>
                  <a:pt x="3907" y="590"/>
                </a:lnTo>
                <a:lnTo>
                  <a:pt x="3902" y="588"/>
                </a:lnTo>
                <a:lnTo>
                  <a:pt x="3896" y="586"/>
                </a:lnTo>
                <a:lnTo>
                  <a:pt x="3892" y="583"/>
                </a:lnTo>
                <a:lnTo>
                  <a:pt x="3887" y="581"/>
                </a:lnTo>
                <a:lnTo>
                  <a:pt x="3884" y="577"/>
                </a:lnTo>
                <a:lnTo>
                  <a:pt x="3880" y="573"/>
                </a:lnTo>
                <a:lnTo>
                  <a:pt x="3878" y="569"/>
                </a:lnTo>
                <a:lnTo>
                  <a:pt x="3875" y="564"/>
                </a:lnTo>
                <a:lnTo>
                  <a:pt x="3874" y="559"/>
                </a:lnTo>
                <a:lnTo>
                  <a:pt x="3872" y="554"/>
                </a:lnTo>
                <a:lnTo>
                  <a:pt x="3872" y="548"/>
                </a:lnTo>
                <a:lnTo>
                  <a:pt x="3871" y="542"/>
                </a:lnTo>
                <a:lnTo>
                  <a:pt x="3871" y="450"/>
                </a:lnTo>
                <a:lnTo>
                  <a:pt x="3847" y="450"/>
                </a:lnTo>
                <a:lnTo>
                  <a:pt x="3847" y="413"/>
                </a:lnTo>
                <a:lnTo>
                  <a:pt x="3871" y="413"/>
                </a:lnTo>
                <a:lnTo>
                  <a:pt x="3871" y="371"/>
                </a:lnTo>
                <a:lnTo>
                  <a:pt x="3921" y="371"/>
                </a:lnTo>
                <a:lnTo>
                  <a:pt x="3921" y="413"/>
                </a:lnTo>
                <a:lnTo>
                  <a:pt x="3955" y="413"/>
                </a:lnTo>
                <a:close/>
                <a:moveTo>
                  <a:pt x="4062" y="593"/>
                </a:moveTo>
                <a:lnTo>
                  <a:pt x="4056" y="593"/>
                </a:lnTo>
                <a:lnTo>
                  <a:pt x="4049" y="592"/>
                </a:lnTo>
                <a:lnTo>
                  <a:pt x="4037" y="590"/>
                </a:lnTo>
                <a:lnTo>
                  <a:pt x="4031" y="589"/>
                </a:lnTo>
                <a:lnTo>
                  <a:pt x="4026" y="587"/>
                </a:lnTo>
                <a:lnTo>
                  <a:pt x="4015" y="582"/>
                </a:lnTo>
                <a:lnTo>
                  <a:pt x="4011" y="579"/>
                </a:lnTo>
                <a:lnTo>
                  <a:pt x="4006" y="576"/>
                </a:lnTo>
                <a:lnTo>
                  <a:pt x="4002" y="572"/>
                </a:lnTo>
                <a:lnTo>
                  <a:pt x="3998" y="569"/>
                </a:lnTo>
                <a:lnTo>
                  <a:pt x="3991" y="560"/>
                </a:lnTo>
                <a:lnTo>
                  <a:pt x="3988" y="555"/>
                </a:lnTo>
                <a:lnTo>
                  <a:pt x="3985" y="550"/>
                </a:lnTo>
                <a:lnTo>
                  <a:pt x="3981" y="540"/>
                </a:lnTo>
                <a:lnTo>
                  <a:pt x="3979" y="534"/>
                </a:lnTo>
                <a:lnTo>
                  <a:pt x="3977" y="528"/>
                </a:lnTo>
                <a:lnTo>
                  <a:pt x="3976" y="522"/>
                </a:lnTo>
                <a:lnTo>
                  <a:pt x="3975" y="516"/>
                </a:lnTo>
                <a:lnTo>
                  <a:pt x="3975" y="509"/>
                </a:lnTo>
                <a:lnTo>
                  <a:pt x="3975" y="502"/>
                </a:lnTo>
                <a:lnTo>
                  <a:pt x="3975" y="495"/>
                </a:lnTo>
                <a:lnTo>
                  <a:pt x="3975" y="489"/>
                </a:lnTo>
                <a:lnTo>
                  <a:pt x="3976" y="483"/>
                </a:lnTo>
                <a:lnTo>
                  <a:pt x="3977" y="477"/>
                </a:lnTo>
                <a:lnTo>
                  <a:pt x="3981" y="465"/>
                </a:lnTo>
                <a:lnTo>
                  <a:pt x="3983" y="459"/>
                </a:lnTo>
                <a:lnTo>
                  <a:pt x="3985" y="454"/>
                </a:lnTo>
                <a:lnTo>
                  <a:pt x="3991" y="445"/>
                </a:lnTo>
                <a:lnTo>
                  <a:pt x="3994" y="440"/>
                </a:lnTo>
                <a:lnTo>
                  <a:pt x="3998" y="436"/>
                </a:lnTo>
                <a:lnTo>
                  <a:pt x="4002" y="432"/>
                </a:lnTo>
                <a:lnTo>
                  <a:pt x="4006" y="428"/>
                </a:lnTo>
                <a:lnTo>
                  <a:pt x="4015" y="422"/>
                </a:lnTo>
                <a:lnTo>
                  <a:pt x="4020" y="419"/>
                </a:lnTo>
                <a:lnTo>
                  <a:pt x="4025" y="417"/>
                </a:lnTo>
                <a:lnTo>
                  <a:pt x="4030" y="415"/>
                </a:lnTo>
                <a:lnTo>
                  <a:pt x="4036" y="413"/>
                </a:lnTo>
                <a:lnTo>
                  <a:pt x="4042" y="412"/>
                </a:lnTo>
                <a:lnTo>
                  <a:pt x="4048" y="411"/>
                </a:lnTo>
                <a:lnTo>
                  <a:pt x="4060" y="411"/>
                </a:lnTo>
                <a:lnTo>
                  <a:pt x="4072" y="411"/>
                </a:lnTo>
                <a:lnTo>
                  <a:pt x="4083" y="413"/>
                </a:lnTo>
                <a:lnTo>
                  <a:pt x="4088" y="414"/>
                </a:lnTo>
                <a:lnTo>
                  <a:pt x="4093" y="416"/>
                </a:lnTo>
                <a:lnTo>
                  <a:pt x="4103" y="421"/>
                </a:lnTo>
                <a:lnTo>
                  <a:pt x="4111" y="426"/>
                </a:lnTo>
                <a:lnTo>
                  <a:pt x="4116" y="429"/>
                </a:lnTo>
                <a:lnTo>
                  <a:pt x="4119" y="433"/>
                </a:lnTo>
                <a:lnTo>
                  <a:pt x="4126" y="441"/>
                </a:lnTo>
                <a:lnTo>
                  <a:pt x="4129" y="446"/>
                </a:lnTo>
                <a:lnTo>
                  <a:pt x="4132" y="450"/>
                </a:lnTo>
                <a:lnTo>
                  <a:pt x="4135" y="456"/>
                </a:lnTo>
                <a:lnTo>
                  <a:pt x="4137" y="461"/>
                </a:lnTo>
                <a:lnTo>
                  <a:pt x="4139" y="467"/>
                </a:lnTo>
                <a:lnTo>
                  <a:pt x="4141" y="473"/>
                </a:lnTo>
                <a:lnTo>
                  <a:pt x="4142" y="479"/>
                </a:lnTo>
                <a:lnTo>
                  <a:pt x="4143" y="486"/>
                </a:lnTo>
                <a:lnTo>
                  <a:pt x="4143" y="493"/>
                </a:lnTo>
                <a:lnTo>
                  <a:pt x="4143" y="500"/>
                </a:lnTo>
                <a:lnTo>
                  <a:pt x="4143" y="514"/>
                </a:lnTo>
                <a:lnTo>
                  <a:pt x="4023" y="514"/>
                </a:lnTo>
                <a:lnTo>
                  <a:pt x="4023" y="519"/>
                </a:lnTo>
                <a:lnTo>
                  <a:pt x="4024" y="523"/>
                </a:lnTo>
                <a:lnTo>
                  <a:pt x="4026" y="532"/>
                </a:lnTo>
                <a:lnTo>
                  <a:pt x="4027" y="535"/>
                </a:lnTo>
                <a:lnTo>
                  <a:pt x="4029" y="539"/>
                </a:lnTo>
                <a:lnTo>
                  <a:pt x="4031" y="542"/>
                </a:lnTo>
                <a:lnTo>
                  <a:pt x="4034" y="545"/>
                </a:lnTo>
                <a:lnTo>
                  <a:pt x="4037" y="548"/>
                </a:lnTo>
                <a:lnTo>
                  <a:pt x="4040" y="550"/>
                </a:lnTo>
                <a:lnTo>
                  <a:pt x="4043" y="552"/>
                </a:lnTo>
                <a:lnTo>
                  <a:pt x="4047" y="554"/>
                </a:lnTo>
                <a:lnTo>
                  <a:pt x="4050" y="555"/>
                </a:lnTo>
                <a:lnTo>
                  <a:pt x="4054" y="556"/>
                </a:lnTo>
                <a:lnTo>
                  <a:pt x="4063" y="557"/>
                </a:lnTo>
                <a:lnTo>
                  <a:pt x="4069" y="556"/>
                </a:lnTo>
                <a:lnTo>
                  <a:pt x="4075" y="555"/>
                </a:lnTo>
                <a:lnTo>
                  <a:pt x="4080" y="554"/>
                </a:lnTo>
                <a:lnTo>
                  <a:pt x="4084" y="551"/>
                </a:lnTo>
                <a:lnTo>
                  <a:pt x="4087" y="550"/>
                </a:lnTo>
                <a:lnTo>
                  <a:pt x="4089" y="548"/>
                </a:lnTo>
                <a:lnTo>
                  <a:pt x="4092" y="545"/>
                </a:lnTo>
                <a:lnTo>
                  <a:pt x="4095" y="541"/>
                </a:lnTo>
                <a:lnTo>
                  <a:pt x="4097" y="536"/>
                </a:lnTo>
                <a:lnTo>
                  <a:pt x="4142" y="539"/>
                </a:lnTo>
                <a:lnTo>
                  <a:pt x="4141" y="545"/>
                </a:lnTo>
                <a:lnTo>
                  <a:pt x="4139" y="551"/>
                </a:lnTo>
                <a:lnTo>
                  <a:pt x="4136" y="556"/>
                </a:lnTo>
                <a:lnTo>
                  <a:pt x="4133" y="561"/>
                </a:lnTo>
                <a:lnTo>
                  <a:pt x="4130" y="566"/>
                </a:lnTo>
                <a:lnTo>
                  <a:pt x="4126" y="570"/>
                </a:lnTo>
                <a:lnTo>
                  <a:pt x="4121" y="575"/>
                </a:lnTo>
                <a:lnTo>
                  <a:pt x="4116" y="578"/>
                </a:lnTo>
                <a:lnTo>
                  <a:pt x="4111" y="582"/>
                </a:lnTo>
                <a:lnTo>
                  <a:pt x="4105" y="585"/>
                </a:lnTo>
                <a:lnTo>
                  <a:pt x="4099" y="587"/>
                </a:lnTo>
                <a:lnTo>
                  <a:pt x="4092" y="589"/>
                </a:lnTo>
                <a:lnTo>
                  <a:pt x="4089" y="590"/>
                </a:lnTo>
                <a:lnTo>
                  <a:pt x="4085" y="591"/>
                </a:lnTo>
                <a:lnTo>
                  <a:pt x="4078" y="592"/>
                </a:lnTo>
                <a:lnTo>
                  <a:pt x="4070" y="593"/>
                </a:lnTo>
                <a:lnTo>
                  <a:pt x="4062" y="593"/>
                </a:lnTo>
                <a:close/>
                <a:moveTo>
                  <a:pt x="4023" y="483"/>
                </a:moveTo>
                <a:lnTo>
                  <a:pt x="4097" y="483"/>
                </a:lnTo>
                <a:lnTo>
                  <a:pt x="4097" y="480"/>
                </a:lnTo>
                <a:lnTo>
                  <a:pt x="4097" y="476"/>
                </a:lnTo>
                <a:lnTo>
                  <a:pt x="4096" y="472"/>
                </a:lnTo>
                <a:lnTo>
                  <a:pt x="4095" y="469"/>
                </a:lnTo>
                <a:lnTo>
                  <a:pt x="4093" y="466"/>
                </a:lnTo>
                <a:lnTo>
                  <a:pt x="4092" y="463"/>
                </a:lnTo>
                <a:lnTo>
                  <a:pt x="4089" y="460"/>
                </a:lnTo>
                <a:lnTo>
                  <a:pt x="4087" y="457"/>
                </a:lnTo>
                <a:lnTo>
                  <a:pt x="4082" y="453"/>
                </a:lnTo>
                <a:lnTo>
                  <a:pt x="4076" y="450"/>
                </a:lnTo>
                <a:lnTo>
                  <a:pt x="4069" y="448"/>
                </a:lnTo>
                <a:lnTo>
                  <a:pt x="4061" y="447"/>
                </a:lnTo>
                <a:lnTo>
                  <a:pt x="4053" y="448"/>
                </a:lnTo>
                <a:lnTo>
                  <a:pt x="4050" y="449"/>
                </a:lnTo>
                <a:lnTo>
                  <a:pt x="4046" y="450"/>
                </a:lnTo>
                <a:lnTo>
                  <a:pt x="4040" y="453"/>
                </a:lnTo>
                <a:lnTo>
                  <a:pt x="4037" y="455"/>
                </a:lnTo>
                <a:lnTo>
                  <a:pt x="4034" y="458"/>
                </a:lnTo>
                <a:lnTo>
                  <a:pt x="4030" y="463"/>
                </a:lnTo>
                <a:lnTo>
                  <a:pt x="4026" y="470"/>
                </a:lnTo>
                <a:lnTo>
                  <a:pt x="4025" y="473"/>
                </a:lnTo>
                <a:lnTo>
                  <a:pt x="4024" y="476"/>
                </a:lnTo>
                <a:lnTo>
                  <a:pt x="4023" y="483"/>
                </a:lnTo>
                <a:close/>
                <a:moveTo>
                  <a:pt x="4267" y="413"/>
                </a:moveTo>
                <a:lnTo>
                  <a:pt x="4267" y="450"/>
                </a:lnTo>
                <a:lnTo>
                  <a:pt x="4234" y="450"/>
                </a:lnTo>
                <a:lnTo>
                  <a:pt x="4234" y="535"/>
                </a:lnTo>
                <a:lnTo>
                  <a:pt x="4234" y="540"/>
                </a:lnTo>
                <a:lnTo>
                  <a:pt x="4235" y="544"/>
                </a:lnTo>
                <a:lnTo>
                  <a:pt x="4236" y="545"/>
                </a:lnTo>
                <a:lnTo>
                  <a:pt x="4236" y="547"/>
                </a:lnTo>
                <a:lnTo>
                  <a:pt x="4238" y="549"/>
                </a:lnTo>
                <a:lnTo>
                  <a:pt x="4241" y="551"/>
                </a:lnTo>
                <a:lnTo>
                  <a:pt x="4244" y="552"/>
                </a:lnTo>
                <a:lnTo>
                  <a:pt x="4247" y="552"/>
                </a:lnTo>
                <a:lnTo>
                  <a:pt x="4250" y="553"/>
                </a:lnTo>
                <a:lnTo>
                  <a:pt x="4257" y="552"/>
                </a:lnTo>
                <a:lnTo>
                  <a:pt x="4263" y="551"/>
                </a:lnTo>
                <a:lnTo>
                  <a:pt x="4270" y="587"/>
                </a:lnTo>
                <a:lnTo>
                  <a:pt x="4260" y="590"/>
                </a:lnTo>
                <a:lnTo>
                  <a:pt x="4253" y="591"/>
                </a:lnTo>
                <a:lnTo>
                  <a:pt x="4244" y="592"/>
                </a:lnTo>
                <a:lnTo>
                  <a:pt x="4237" y="592"/>
                </a:lnTo>
                <a:lnTo>
                  <a:pt x="4231" y="592"/>
                </a:lnTo>
                <a:lnTo>
                  <a:pt x="4225" y="591"/>
                </a:lnTo>
                <a:lnTo>
                  <a:pt x="4220" y="590"/>
                </a:lnTo>
                <a:lnTo>
                  <a:pt x="4214" y="588"/>
                </a:lnTo>
                <a:lnTo>
                  <a:pt x="4210" y="586"/>
                </a:lnTo>
                <a:lnTo>
                  <a:pt x="4205" y="583"/>
                </a:lnTo>
                <a:lnTo>
                  <a:pt x="4201" y="581"/>
                </a:lnTo>
                <a:lnTo>
                  <a:pt x="4197" y="577"/>
                </a:lnTo>
                <a:lnTo>
                  <a:pt x="4194" y="573"/>
                </a:lnTo>
                <a:lnTo>
                  <a:pt x="4191" y="569"/>
                </a:lnTo>
                <a:lnTo>
                  <a:pt x="4189" y="564"/>
                </a:lnTo>
                <a:lnTo>
                  <a:pt x="4187" y="559"/>
                </a:lnTo>
                <a:lnTo>
                  <a:pt x="4186" y="554"/>
                </a:lnTo>
                <a:lnTo>
                  <a:pt x="4185" y="548"/>
                </a:lnTo>
                <a:lnTo>
                  <a:pt x="4185" y="542"/>
                </a:lnTo>
                <a:lnTo>
                  <a:pt x="4185" y="450"/>
                </a:lnTo>
                <a:lnTo>
                  <a:pt x="4161" y="450"/>
                </a:lnTo>
                <a:lnTo>
                  <a:pt x="4161" y="413"/>
                </a:lnTo>
                <a:lnTo>
                  <a:pt x="4185" y="413"/>
                </a:lnTo>
                <a:lnTo>
                  <a:pt x="4185" y="371"/>
                </a:lnTo>
                <a:lnTo>
                  <a:pt x="4234" y="371"/>
                </a:lnTo>
                <a:lnTo>
                  <a:pt x="4234" y="413"/>
                </a:lnTo>
                <a:lnTo>
                  <a:pt x="4267" y="413"/>
                </a:lnTo>
                <a:close/>
                <a:moveTo>
                  <a:pt x="4376" y="593"/>
                </a:moveTo>
                <a:lnTo>
                  <a:pt x="4369" y="593"/>
                </a:lnTo>
                <a:lnTo>
                  <a:pt x="4363" y="592"/>
                </a:lnTo>
                <a:lnTo>
                  <a:pt x="4349" y="590"/>
                </a:lnTo>
                <a:lnTo>
                  <a:pt x="4344" y="589"/>
                </a:lnTo>
                <a:lnTo>
                  <a:pt x="4338" y="587"/>
                </a:lnTo>
                <a:lnTo>
                  <a:pt x="4328" y="582"/>
                </a:lnTo>
                <a:lnTo>
                  <a:pt x="4323" y="579"/>
                </a:lnTo>
                <a:lnTo>
                  <a:pt x="4319" y="576"/>
                </a:lnTo>
                <a:lnTo>
                  <a:pt x="4314" y="572"/>
                </a:lnTo>
                <a:lnTo>
                  <a:pt x="4310" y="569"/>
                </a:lnTo>
                <a:lnTo>
                  <a:pt x="4303" y="560"/>
                </a:lnTo>
                <a:lnTo>
                  <a:pt x="4300" y="555"/>
                </a:lnTo>
                <a:lnTo>
                  <a:pt x="4298" y="550"/>
                </a:lnTo>
                <a:lnTo>
                  <a:pt x="4293" y="540"/>
                </a:lnTo>
                <a:lnTo>
                  <a:pt x="4291" y="534"/>
                </a:lnTo>
                <a:lnTo>
                  <a:pt x="4290" y="528"/>
                </a:lnTo>
                <a:lnTo>
                  <a:pt x="4289" y="522"/>
                </a:lnTo>
                <a:lnTo>
                  <a:pt x="4288" y="516"/>
                </a:lnTo>
                <a:lnTo>
                  <a:pt x="4287" y="509"/>
                </a:lnTo>
                <a:lnTo>
                  <a:pt x="4287" y="502"/>
                </a:lnTo>
                <a:lnTo>
                  <a:pt x="4287" y="495"/>
                </a:lnTo>
                <a:lnTo>
                  <a:pt x="4288" y="489"/>
                </a:lnTo>
                <a:lnTo>
                  <a:pt x="4289" y="483"/>
                </a:lnTo>
                <a:lnTo>
                  <a:pt x="4290" y="477"/>
                </a:lnTo>
                <a:lnTo>
                  <a:pt x="4293" y="465"/>
                </a:lnTo>
                <a:lnTo>
                  <a:pt x="4295" y="459"/>
                </a:lnTo>
                <a:lnTo>
                  <a:pt x="4298" y="454"/>
                </a:lnTo>
                <a:lnTo>
                  <a:pt x="4303" y="445"/>
                </a:lnTo>
                <a:lnTo>
                  <a:pt x="4307" y="440"/>
                </a:lnTo>
                <a:lnTo>
                  <a:pt x="4310" y="436"/>
                </a:lnTo>
                <a:lnTo>
                  <a:pt x="4314" y="432"/>
                </a:lnTo>
                <a:lnTo>
                  <a:pt x="4318" y="428"/>
                </a:lnTo>
                <a:lnTo>
                  <a:pt x="4327" y="422"/>
                </a:lnTo>
                <a:lnTo>
                  <a:pt x="4332" y="419"/>
                </a:lnTo>
                <a:lnTo>
                  <a:pt x="4338" y="417"/>
                </a:lnTo>
                <a:lnTo>
                  <a:pt x="4343" y="415"/>
                </a:lnTo>
                <a:lnTo>
                  <a:pt x="4348" y="413"/>
                </a:lnTo>
                <a:lnTo>
                  <a:pt x="4354" y="412"/>
                </a:lnTo>
                <a:lnTo>
                  <a:pt x="4361" y="411"/>
                </a:lnTo>
                <a:lnTo>
                  <a:pt x="4374" y="411"/>
                </a:lnTo>
                <a:lnTo>
                  <a:pt x="4385" y="411"/>
                </a:lnTo>
                <a:lnTo>
                  <a:pt x="4396" y="413"/>
                </a:lnTo>
                <a:lnTo>
                  <a:pt x="4401" y="414"/>
                </a:lnTo>
                <a:lnTo>
                  <a:pt x="4406" y="416"/>
                </a:lnTo>
                <a:lnTo>
                  <a:pt x="4416" y="421"/>
                </a:lnTo>
                <a:lnTo>
                  <a:pt x="4425" y="426"/>
                </a:lnTo>
                <a:lnTo>
                  <a:pt x="4429" y="429"/>
                </a:lnTo>
                <a:lnTo>
                  <a:pt x="4433" y="433"/>
                </a:lnTo>
                <a:lnTo>
                  <a:pt x="4440" y="441"/>
                </a:lnTo>
                <a:lnTo>
                  <a:pt x="4443" y="446"/>
                </a:lnTo>
                <a:lnTo>
                  <a:pt x="4446" y="450"/>
                </a:lnTo>
                <a:lnTo>
                  <a:pt x="4448" y="456"/>
                </a:lnTo>
                <a:lnTo>
                  <a:pt x="4451" y="461"/>
                </a:lnTo>
                <a:lnTo>
                  <a:pt x="4453" y="467"/>
                </a:lnTo>
                <a:lnTo>
                  <a:pt x="4454" y="473"/>
                </a:lnTo>
                <a:lnTo>
                  <a:pt x="4455" y="479"/>
                </a:lnTo>
                <a:lnTo>
                  <a:pt x="4456" y="486"/>
                </a:lnTo>
                <a:lnTo>
                  <a:pt x="4457" y="493"/>
                </a:lnTo>
                <a:lnTo>
                  <a:pt x="4457" y="500"/>
                </a:lnTo>
                <a:lnTo>
                  <a:pt x="4457" y="514"/>
                </a:lnTo>
                <a:lnTo>
                  <a:pt x="4335" y="514"/>
                </a:lnTo>
                <a:lnTo>
                  <a:pt x="4336" y="519"/>
                </a:lnTo>
                <a:lnTo>
                  <a:pt x="4336" y="523"/>
                </a:lnTo>
                <a:lnTo>
                  <a:pt x="4338" y="532"/>
                </a:lnTo>
                <a:lnTo>
                  <a:pt x="4342" y="539"/>
                </a:lnTo>
                <a:lnTo>
                  <a:pt x="4344" y="542"/>
                </a:lnTo>
                <a:lnTo>
                  <a:pt x="4346" y="545"/>
                </a:lnTo>
                <a:lnTo>
                  <a:pt x="4349" y="548"/>
                </a:lnTo>
                <a:lnTo>
                  <a:pt x="4352" y="550"/>
                </a:lnTo>
                <a:lnTo>
                  <a:pt x="4355" y="552"/>
                </a:lnTo>
                <a:lnTo>
                  <a:pt x="4360" y="554"/>
                </a:lnTo>
                <a:lnTo>
                  <a:pt x="4364" y="555"/>
                </a:lnTo>
                <a:lnTo>
                  <a:pt x="4368" y="556"/>
                </a:lnTo>
                <a:lnTo>
                  <a:pt x="4377" y="557"/>
                </a:lnTo>
                <a:lnTo>
                  <a:pt x="4382" y="556"/>
                </a:lnTo>
                <a:lnTo>
                  <a:pt x="4388" y="555"/>
                </a:lnTo>
                <a:lnTo>
                  <a:pt x="4393" y="554"/>
                </a:lnTo>
                <a:lnTo>
                  <a:pt x="4398" y="551"/>
                </a:lnTo>
                <a:lnTo>
                  <a:pt x="4400" y="550"/>
                </a:lnTo>
                <a:lnTo>
                  <a:pt x="4402" y="548"/>
                </a:lnTo>
                <a:lnTo>
                  <a:pt x="4405" y="545"/>
                </a:lnTo>
                <a:lnTo>
                  <a:pt x="4408" y="541"/>
                </a:lnTo>
                <a:lnTo>
                  <a:pt x="4410" y="536"/>
                </a:lnTo>
                <a:lnTo>
                  <a:pt x="4456" y="539"/>
                </a:lnTo>
                <a:lnTo>
                  <a:pt x="4454" y="545"/>
                </a:lnTo>
                <a:lnTo>
                  <a:pt x="4452" y="551"/>
                </a:lnTo>
                <a:lnTo>
                  <a:pt x="4450" y="556"/>
                </a:lnTo>
                <a:lnTo>
                  <a:pt x="4447" y="561"/>
                </a:lnTo>
                <a:lnTo>
                  <a:pt x="4443" y="566"/>
                </a:lnTo>
                <a:lnTo>
                  <a:pt x="4439" y="570"/>
                </a:lnTo>
                <a:lnTo>
                  <a:pt x="4435" y="575"/>
                </a:lnTo>
                <a:lnTo>
                  <a:pt x="4430" y="578"/>
                </a:lnTo>
                <a:lnTo>
                  <a:pt x="4424" y="582"/>
                </a:lnTo>
                <a:lnTo>
                  <a:pt x="4418" y="585"/>
                </a:lnTo>
                <a:lnTo>
                  <a:pt x="4412" y="587"/>
                </a:lnTo>
                <a:lnTo>
                  <a:pt x="4406" y="589"/>
                </a:lnTo>
                <a:lnTo>
                  <a:pt x="4402" y="590"/>
                </a:lnTo>
                <a:lnTo>
                  <a:pt x="4399" y="591"/>
                </a:lnTo>
                <a:lnTo>
                  <a:pt x="4391" y="592"/>
                </a:lnTo>
                <a:lnTo>
                  <a:pt x="4384" y="593"/>
                </a:lnTo>
                <a:lnTo>
                  <a:pt x="4376" y="593"/>
                </a:lnTo>
                <a:close/>
                <a:moveTo>
                  <a:pt x="4335" y="483"/>
                </a:moveTo>
                <a:lnTo>
                  <a:pt x="4411" y="483"/>
                </a:lnTo>
                <a:lnTo>
                  <a:pt x="4411" y="480"/>
                </a:lnTo>
                <a:lnTo>
                  <a:pt x="4410" y="476"/>
                </a:lnTo>
                <a:lnTo>
                  <a:pt x="4409" y="472"/>
                </a:lnTo>
                <a:lnTo>
                  <a:pt x="4408" y="469"/>
                </a:lnTo>
                <a:lnTo>
                  <a:pt x="4407" y="466"/>
                </a:lnTo>
                <a:lnTo>
                  <a:pt x="4405" y="463"/>
                </a:lnTo>
                <a:lnTo>
                  <a:pt x="4403" y="460"/>
                </a:lnTo>
                <a:lnTo>
                  <a:pt x="4401" y="457"/>
                </a:lnTo>
                <a:lnTo>
                  <a:pt x="4395" y="453"/>
                </a:lnTo>
                <a:lnTo>
                  <a:pt x="4389" y="450"/>
                </a:lnTo>
                <a:lnTo>
                  <a:pt x="4382" y="448"/>
                </a:lnTo>
                <a:lnTo>
                  <a:pt x="4375" y="447"/>
                </a:lnTo>
                <a:lnTo>
                  <a:pt x="4367" y="448"/>
                </a:lnTo>
                <a:lnTo>
                  <a:pt x="4363" y="449"/>
                </a:lnTo>
                <a:lnTo>
                  <a:pt x="4360" y="450"/>
                </a:lnTo>
                <a:lnTo>
                  <a:pt x="4352" y="453"/>
                </a:lnTo>
                <a:lnTo>
                  <a:pt x="4349" y="455"/>
                </a:lnTo>
                <a:lnTo>
                  <a:pt x="4347" y="458"/>
                </a:lnTo>
                <a:lnTo>
                  <a:pt x="4342" y="463"/>
                </a:lnTo>
                <a:lnTo>
                  <a:pt x="4339" y="470"/>
                </a:lnTo>
                <a:lnTo>
                  <a:pt x="4337" y="473"/>
                </a:lnTo>
                <a:lnTo>
                  <a:pt x="4336" y="476"/>
                </a:lnTo>
                <a:lnTo>
                  <a:pt x="4335" y="483"/>
                </a:lnTo>
                <a:close/>
                <a:moveTo>
                  <a:pt x="4580" y="413"/>
                </a:moveTo>
                <a:lnTo>
                  <a:pt x="4580" y="450"/>
                </a:lnTo>
                <a:lnTo>
                  <a:pt x="4547" y="450"/>
                </a:lnTo>
                <a:lnTo>
                  <a:pt x="4547" y="535"/>
                </a:lnTo>
                <a:lnTo>
                  <a:pt x="4548" y="540"/>
                </a:lnTo>
                <a:lnTo>
                  <a:pt x="4548" y="544"/>
                </a:lnTo>
                <a:lnTo>
                  <a:pt x="4549" y="545"/>
                </a:lnTo>
                <a:lnTo>
                  <a:pt x="4550" y="547"/>
                </a:lnTo>
                <a:lnTo>
                  <a:pt x="4552" y="549"/>
                </a:lnTo>
                <a:lnTo>
                  <a:pt x="4554" y="551"/>
                </a:lnTo>
                <a:lnTo>
                  <a:pt x="4557" y="552"/>
                </a:lnTo>
                <a:lnTo>
                  <a:pt x="4560" y="552"/>
                </a:lnTo>
                <a:lnTo>
                  <a:pt x="4564" y="553"/>
                </a:lnTo>
                <a:lnTo>
                  <a:pt x="4571" y="552"/>
                </a:lnTo>
                <a:lnTo>
                  <a:pt x="4576" y="551"/>
                </a:lnTo>
                <a:lnTo>
                  <a:pt x="4584" y="587"/>
                </a:lnTo>
                <a:lnTo>
                  <a:pt x="4573" y="590"/>
                </a:lnTo>
                <a:lnTo>
                  <a:pt x="4566" y="591"/>
                </a:lnTo>
                <a:lnTo>
                  <a:pt x="4557" y="592"/>
                </a:lnTo>
                <a:lnTo>
                  <a:pt x="4551" y="592"/>
                </a:lnTo>
                <a:lnTo>
                  <a:pt x="4544" y="592"/>
                </a:lnTo>
                <a:lnTo>
                  <a:pt x="4539" y="591"/>
                </a:lnTo>
                <a:lnTo>
                  <a:pt x="4533" y="590"/>
                </a:lnTo>
                <a:lnTo>
                  <a:pt x="4528" y="588"/>
                </a:lnTo>
                <a:lnTo>
                  <a:pt x="4523" y="586"/>
                </a:lnTo>
                <a:lnTo>
                  <a:pt x="4518" y="583"/>
                </a:lnTo>
                <a:lnTo>
                  <a:pt x="4514" y="581"/>
                </a:lnTo>
                <a:lnTo>
                  <a:pt x="4510" y="577"/>
                </a:lnTo>
                <a:lnTo>
                  <a:pt x="4507" y="573"/>
                </a:lnTo>
                <a:lnTo>
                  <a:pt x="4504" y="569"/>
                </a:lnTo>
                <a:lnTo>
                  <a:pt x="4502" y="564"/>
                </a:lnTo>
                <a:lnTo>
                  <a:pt x="4500" y="559"/>
                </a:lnTo>
                <a:lnTo>
                  <a:pt x="4499" y="554"/>
                </a:lnTo>
                <a:lnTo>
                  <a:pt x="4498" y="548"/>
                </a:lnTo>
                <a:lnTo>
                  <a:pt x="4498" y="542"/>
                </a:lnTo>
                <a:lnTo>
                  <a:pt x="4498" y="450"/>
                </a:lnTo>
                <a:lnTo>
                  <a:pt x="4474" y="450"/>
                </a:lnTo>
                <a:lnTo>
                  <a:pt x="4474" y="413"/>
                </a:lnTo>
                <a:lnTo>
                  <a:pt x="4498" y="413"/>
                </a:lnTo>
                <a:lnTo>
                  <a:pt x="4498" y="371"/>
                </a:lnTo>
                <a:lnTo>
                  <a:pt x="4547" y="371"/>
                </a:lnTo>
                <a:lnTo>
                  <a:pt x="4547" y="413"/>
                </a:lnTo>
                <a:lnTo>
                  <a:pt x="4580" y="413"/>
                </a:lnTo>
                <a:close/>
                <a:moveTo>
                  <a:pt x="578" y="585"/>
                </a:moveTo>
                <a:lnTo>
                  <a:pt x="465" y="257"/>
                </a:lnTo>
                <a:lnTo>
                  <a:pt x="352" y="585"/>
                </a:lnTo>
                <a:lnTo>
                  <a:pt x="578" y="585"/>
                </a:lnTo>
                <a:close/>
                <a:moveTo>
                  <a:pt x="930" y="930"/>
                </a:moveTo>
                <a:lnTo>
                  <a:pt x="699" y="930"/>
                </a:lnTo>
                <a:lnTo>
                  <a:pt x="642" y="768"/>
                </a:lnTo>
                <a:lnTo>
                  <a:pt x="288" y="768"/>
                </a:lnTo>
                <a:lnTo>
                  <a:pt x="232" y="930"/>
                </a:lnTo>
                <a:lnTo>
                  <a:pt x="0" y="930"/>
                </a:lnTo>
                <a:lnTo>
                  <a:pt x="162" y="471"/>
                </a:lnTo>
                <a:lnTo>
                  <a:pt x="326" y="12"/>
                </a:lnTo>
                <a:lnTo>
                  <a:pt x="603" y="12"/>
                </a:lnTo>
                <a:lnTo>
                  <a:pt x="767" y="471"/>
                </a:lnTo>
                <a:lnTo>
                  <a:pt x="930" y="930"/>
                </a:lnTo>
                <a:close/>
                <a:moveTo>
                  <a:pt x="1016" y="930"/>
                </a:moveTo>
                <a:lnTo>
                  <a:pt x="1016" y="722"/>
                </a:lnTo>
                <a:lnTo>
                  <a:pt x="1225" y="722"/>
                </a:lnTo>
                <a:lnTo>
                  <a:pt x="1225" y="930"/>
                </a:lnTo>
                <a:lnTo>
                  <a:pt x="1016" y="930"/>
                </a:lnTo>
                <a:close/>
              </a:path>
            </a:pathLst>
          </a:custGeom>
          <a:solidFill>
            <a:srgbClr val="000000"/>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400">
              <a:solidFill>
                <a:schemeClr val="dk1"/>
              </a:solidFill>
              <a:latin typeface="Arial"/>
              <a:ea typeface="Arial"/>
              <a:cs typeface="Arial"/>
              <a:sym typeface="Arial"/>
            </a:endParaRPr>
          </a:p>
        </p:txBody>
      </p:sp>
      <p:cxnSp>
        <p:nvCxnSpPr>
          <p:cNvPr id="170" name="Google Shape;170;p20"/>
          <p:cNvCxnSpPr/>
          <p:nvPr/>
        </p:nvCxnSpPr>
        <p:spPr>
          <a:xfrm>
            <a:off x="305526" y="2005968"/>
            <a:ext cx="297000" cy="0"/>
          </a:xfrm>
          <a:prstGeom prst="straightConnector1">
            <a:avLst/>
          </a:prstGeom>
          <a:noFill/>
          <a:ln w="28575" cap="flat" cmpd="sng">
            <a:solidFill>
              <a:schemeClr val="dk1"/>
            </a:solidFill>
            <a:prstDash val="solid"/>
            <a:miter lim="800000"/>
            <a:headEnd type="none" w="sm" len="sm"/>
            <a:tailEnd type="none" w="sm" len="sm"/>
          </a:ln>
        </p:spPr>
      </p:cxnSp>
      <p:sp>
        <p:nvSpPr>
          <p:cNvPr id="171" name="Google Shape;171;p20"/>
          <p:cNvSpPr txBox="1">
            <a:spLocks noGrp="1"/>
          </p:cNvSpPr>
          <p:nvPr>
            <p:ph type="dt" idx="10"/>
          </p:nvPr>
        </p:nvSpPr>
        <p:spPr>
          <a:xfrm>
            <a:off x="7650342" y="4731990"/>
            <a:ext cx="864000" cy="108000"/>
          </a:xfrm>
          <a:prstGeom prst="rect">
            <a:avLst/>
          </a:prstGeom>
          <a:noFill/>
          <a:ln>
            <a:noFill/>
          </a:ln>
        </p:spPr>
        <p:txBody>
          <a:bodyPr spcFirstLastPara="1" wrap="square" lIns="0" tIns="0" rIns="0" bIns="0" anchor="ctr" anchorCtr="0">
            <a:noAutofit/>
          </a:bodyPr>
          <a:lstStyle>
            <a:lvl1pPr lvl="0" algn="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172" name="Google Shape;172;p20"/>
          <p:cNvSpPr txBox="1">
            <a:spLocks noGrp="1"/>
          </p:cNvSpPr>
          <p:nvPr>
            <p:ph type="ftr" idx="11"/>
          </p:nvPr>
        </p:nvSpPr>
        <p:spPr>
          <a:xfrm>
            <a:off x="953598" y="4731990"/>
            <a:ext cx="6696600" cy="108000"/>
          </a:xfrm>
          <a:prstGeom prst="rect">
            <a:avLst/>
          </a:prstGeom>
          <a:noFill/>
          <a:ln>
            <a:noFill/>
          </a:ln>
        </p:spPr>
        <p:txBody>
          <a:bodyPr spcFirstLastPara="1" wrap="square" lIns="0" tIns="0" rIns="0" bIns="0" anchor="ctr" anchorCtr="0">
            <a:noAutofit/>
          </a:bodyPr>
          <a:lstStyle>
            <a:lvl1pPr lvl="0" algn="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173" name="Google Shape;173;p20"/>
          <p:cNvSpPr txBox="1">
            <a:spLocks noGrp="1"/>
          </p:cNvSpPr>
          <p:nvPr>
            <p:ph type="sldNum" idx="12"/>
          </p:nvPr>
        </p:nvSpPr>
        <p:spPr>
          <a:xfrm>
            <a:off x="8514438" y="4731990"/>
            <a:ext cx="323700" cy="1080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matchingName="Title Slide Red">
  <p:cSld name="Title Slide Red">
    <p:bg>
      <p:bgPr>
        <a:solidFill>
          <a:schemeClr val="accent2"/>
        </a:solidFill>
        <a:effectLst/>
      </p:bgPr>
    </p:bg>
    <p:spTree>
      <p:nvGrpSpPr>
        <p:cNvPr id="1" name="Shape 174"/>
        <p:cNvGrpSpPr/>
        <p:nvPr/>
      </p:nvGrpSpPr>
      <p:grpSpPr>
        <a:xfrm>
          <a:off x="0" y="0"/>
          <a:ext cx="0" cy="0"/>
          <a:chOff x="0" y="0"/>
          <a:chExt cx="0" cy="0"/>
        </a:xfrm>
      </p:grpSpPr>
      <p:sp>
        <p:nvSpPr>
          <p:cNvPr id="175" name="Google Shape;175;p21"/>
          <p:cNvSpPr txBox="1">
            <a:spLocks noGrp="1"/>
          </p:cNvSpPr>
          <p:nvPr>
            <p:ph type="ctrTitle"/>
          </p:nvPr>
        </p:nvSpPr>
        <p:spPr>
          <a:xfrm>
            <a:off x="305991" y="2202418"/>
            <a:ext cx="7344600" cy="369300"/>
          </a:xfrm>
          <a:prstGeom prst="rect">
            <a:avLst/>
          </a:prstGeom>
          <a:noFill/>
          <a:ln>
            <a:noFill/>
          </a:ln>
        </p:spPr>
        <p:txBody>
          <a:bodyPr spcFirstLastPara="1" wrap="square" lIns="0" tIns="0" rIns="0" bIns="0" anchor="b" anchorCtr="0">
            <a:spAutoFit/>
          </a:bodyPr>
          <a:lstStyle>
            <a:lvl1pPr lvl="0" algn="l" rtl="0">
              <a:lnSpc>
                <a:spcPct val="100000"/>
              </a:lnSpc>
              <a:spcBef>
                <a:spcPts val="0"/>
              </a:spcBef>
              <a:spcAft>
                <a:spcPts val="0"/>
              </a:spcAft>
              <a:buClr>
                <a:schemeClr val="dk1"/>
              </a:buClr>
              <a:buSzPts val="2400"/>
              <a:buFont typeface="Arial"/>
              <a:buNone/>
              <a:defRPr sz="2400">
                <a:latin typeface="Arial"/>
                <a:ea typeface="Arial"/>
                <a:cs typeface="Arial"/>
                <a:sym typeface="Aria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176" name="Google Shape;176;p21"/>
          <p:cNvSpPr txBox="1">
            <a:spLocks noGrp="1"/>
          </p:cNvSpPr>
          <p:nvPr>
            <p:ph type="subTitle" idx="1"/>
          </p:nvPr>
        </p:nvSpPr>
        <p:spPr>
          <a:xfrm>
            <a:off x="305991" y="2571750"/>
            <a:ext cx="7344600" cy="369300"/>
          </a:xfrm>
          <a:prstGeom prst="rect">
            <a:avLst/>
          </a:prstGeom>
          <a:noFill/>
          <a:ln>
            <a:noFill/>
          </a:ln>
        </p:spPr>
        <p:txBody>
          <a:bodyPr spcFirstLastPara="1" wrap="square" lIns="0" tIns="0" rIns="0" bIns="0" anchor="t" anchorCtr="0">
            <a:spAutoFit/>
          </a:bodyPr>
          <a:lstStyle>
            <a:lvl1pPr lvl="0" algn="l" rtl="0">
              <a:lnSpc>
                <a:spcPct val="100000"/>
              </a:lnSpc>
              <a:spcBef>
                <a:spcPts val="0"/>
              </a:spcBef>
              <a:spcAft>
                <a:spcPts val="0"/>
              </a:spcAft>
              <a:buClr>
                <a:schemeClr val="dk1"/>
              </a:buClr>
              <a:buSzPts val="2400"/>
              <a:buFont typeface="Arial"/>
              <a:buNone/>
              <a:defRPr sz="2400">
                <a:latin typeface="Arial"/>
                <a:ea typeface="Arial"/>
                <a:cs typeface="Arial"/>
                <a:sym typeface="Arial"/>
              </a:defRPr>
            </a:lvl1pPr>
            <a:lvl2pPr lvl="1" algn="ctr" rtl="0">
              <a:lnSpc>
                <a:spcPct val="100000"/>
              </a:lnSpc>
              <a:spcBef>
                <a:spcPts val="600"/>
              </a:spcBef>
              <a:spcAft>
                <a:spcPts val="0"/>
              </a:spcAft>
              <a:buClr>
                <a:schemeClr val="dk1"/>
              </a:buClr>
              <a:buSzPts val="1500"/>
              <a:buNone/>
              <a:defRPr sz="1500"/>
            </a:lvl2pPr>
            <a:lvl3pPr lvl="2" algn="ctr" rtl="0">
              <a:lnSpc>
                <a:spcPct val="100000"/>
              </a:lnSpc>
              <a:spcBef>
                <a:spcPts val="600"/>
              </a:spcBef>
              <a:spcAft>
                <a:spcPts val="0"/>
              </a:spcAft>
              <a:buClr>
                <a:schemeClr val="dk1"/>
              </a:buClr>
              <a:buSzPts val="1400"/>
              <a:buNone/>
              <a:defRPr sz="1400"/>
            </a:lvl3pPr>
            <a:lvl4pPr lvl="3" algn="ctr" rtl="0">
              <a:lnSpc>
                <a:spcPct val="100000"/>
              </a:lnSpc>
              <a:spcBef>
                <a:spcPts val="600"/>
              </a:spcBef>
              <a:spcAft>
                <a:spcPts val="0"/>
              </a:spcAft>
              <a:buClr>
                <a:schemeClr val="dk1"/>
              </a:buClr>
              <a:buSzPts val="1200"/>
              <a:buNone/>
              <a:defRPr sz="1200"/>
            </a:lvl4pPr>
            <a:lvl5pPr lvl="4" algn="ctr" rtl="0">
              <a:lnSpc>
                <a:spcPct val="100000"/>
              </a:lnSpc>
              <a:spcBef>
                <a:spcPts val="600"/>
              </a:spcBef>
              <a:spcAft>
                <a:spcPts val="0"/>
              </a:spcAft>
              <a:buClr>
                <a:schemeClr val="dk1"/>
              </a:buClr>
              <a:buSzPts val="1200"/>
              <a:buNone/>
              <a:defRPr sz="1200"/>
            </a:lvl5pPr>
            <a:lvl6pPr lvl="5" algn="ctr" rtl="0">
              <a:lnSpc>
                <a:spcPct val="100000"/>
              </a:lnSpc>
              <a:spcBef>
                <a:spcPts val="600"/>
              </a:spcBef>
              <a:spcAft>
                <a:spcPts val="0"/>
              </a:spcAft>
              <a:buClr>
                <a:schemeClr val="dk1"/>
              </a:buClr>
              <a:buSzPts val="1200"/>
              <a:buNone/>
              <a:defRPr sz="1200"/>
            </a:lvl6pPr>
            <a:lvl7pPr lvl="6" algn="ctr" rtl="0">
              <a:lnSpc>
                <a:spcPct val="100000"/>
              </a:lnSpc>
              <a:spcBef>
                <a:spcPts val="600"/>
              </a:spcBef>
              <a:spcAft>
                <a:spcPts val="0"/>
              </a:spcAft>
              <a:buClr>
                <a:schemeClr val="dk1"/>
              </a:buClr>
              <a:buSzPts val="1200"/>
              <a:buNone/>
              <a:defRPr sz="1200"/>
            </a:lvl7pPr>
            <a:lvl8pPr lvl="7" algn="ctr" rtl="0">
              <a:lnSpc>
                <a:spcPct val="100000"/>
              </a:lnSpc>
              <a:spcBef>
                <a:spcPts val="600"/>
              </a:spcBef>
              <a:spcAft>
                <a:spcPts val="0"/>
              </a:spcAft>
              <a:buClr>
                <a:schemeClr val="dk1"/>
              </a:buClr>
              <a:buSzPts val="1200"/>
              <a:buNone/>
              <a:defRPr sz="1200"/>
            </a:lvl8pPr>
            <a:lvl9pPr lvl="8" algn="ctr" rtl="0">
              <a:lnSpc>
                <a:spcPct val="100000"/>
              </a:lnSpc>
              <a:spcBef>
                <a:spcPts val="600"/>
              </a:spcBef>
              <a:spcAft>
                <a:spcPts val="0"/>
              </a:spcAft>
              <a:buClr>
                <a:schemeClr val="dk1"/>
              </a:buClr>
              <a:buSzPts val="1200"/>
              <a:buNone/>
              <a:defRPr sz="1200"/>
            </a:lvl9pPr>
          </a:lstStyle>
          <a:p>
            <a:endParaRPr/>
          </a:p>
        </p:txBody>
      </p:sp>
      <p:sp>
        <p:nvSpPr>
          <p:cNvPr id="177" name="Google Shape;177;p21"/>
          <p:cNvSpPr/>
          <p:nvPr/>
        </p:nvSpPr>
        <p:spPr>
          <a:xfrm>
            <a:off x="305991" y="324000"/>
            <a:ext cx="1988241" cy="432000"/>
          </a:xfrm>
          <a:custGeom>
            <a:avLst/>
            <a:gdLst/>
            <a:ahLst/>
            <a:cxnLst/>
            <a:rect l="l" t="t" r="r" b="b"/>
            <a:pathLst>
              <a:path w="4584" h="996" extrusionOk="0">
                <a:moveTo>
                  <a:pt x="1232" y="330"/>
                </a:moveTo>
                <a:lnTo>
                  <a:pt x="1178" y="648"/>
                </a:lnTo>
                <a:lnTo>
                  <a:pt x="1055" y="648"/>
                </a:lnTo>
                <a:lnTo>
                  <a:pt x="1010" y="330"/>
                </a:lnTo>
                <a:lnTo>
                  <a:pt x="1010" y="12"/>
                </a:lnTo>
                <a:lnTo>
                  <a:pt x="1232" y="12"/>
                </a:lnTo>
                <a:lnTo>
                  <a:pt x="1232" y="330"/>
                </a:lnTo>
                <a:close/>
                <a:moveTo>
                  <a:pt x="1623" y="249"/>
                </a:moveTo>
                <a:lnTo>
                  <a:pt x="1569" y="249"/>
                </a:lnTo>
                <a:lnTo>
                  <a:pt x="1651" y="13"/>
                </a:lnTo>
                <a:lnTo>
                  <a:pt x="1715" y="13"/>
                </a:lnTo>
                <a:lnTo>
                  <a:pt x="1797" y="249"/>
                </a:lnTo>
                <a:lnTo>
                  <a:pt x="1743" y="249"/>
                </a:lnTo>
                <a:lnTo>
                  <a:pt x="1726" y="195"/>
                </a:lnTo>
                <a:lnTo>
                  <a:pt x="1641" y="195"/>
                </a:lnTo>
                <a:lnTo>
                  <a:pt x="1623" y="249"/>
                </a:lnTo>
                <a:close/>
                <a:moveTo>
                  <a:pt x="1653" y="156"/>
                </a:moveTo>
                <a:lnTo>
                  <a:pt x="1713" y="156"/>
                </a:lnTo>
                <a:lnTo>
                  <a:pt x="1684" y="67"/>
                </a:lnTo>
                <a:lnTo>
                  <a:pt x="1653" y="156"/>
                </a:lnTo>
                <a:close/>
                <a:moveTo>
                  <a:pt x="1874" y="252"/>
                </a:moveTo>
                <a:lnTo>
                  <a:pt x="1867" y="252"/>
                </a:lnTo>
                <a:lnTo>
                  <a:pt x="1861" y="252"/>
                </a:lnTo>
                <a:lnTo>
                  <a:pt x="1856" y="251"/>
                </a:lnTo>
                <a:lnTo>
                  <a:pt x="1850" y="249"/>
                </a:lnTo>
                <a:lnTo>
                  <a:pt x="1845" y="247"/>
                </a:lnTo>
                <a:lnTo>
                  <a:pt x="1840" y="245"/>
                </a:lnTo>
                <a:lnTo>
                  <a:pt x="1836" y="242"/>
                </a:lnTo>
                <a:lnTo>
                  <a:pt x="1832" y="239"/>
                </a:lnTo>
                <a:lnTo>
                  <a:pt x="1828" y="236"/>
                </a:lnTo>
                <a:lnTo>
                  <a:pt x="1824" y="232"/>
                </a:lnTo>
                <a:lnTo>
                  <a:pt x="1821" y="227"/>
                </a:lnTo>
                <a:lnTo>
                  <a:pt x="1820" y="225"/>
                </a:lnTo>
                <a:lnTo>
                  <a:pt x="1819" y="223"/>
                </a:lnTo>
                <a:lnTo>
                  <a:pt x="1817" y="218"/>
                </a:lnTo>
                <a:lnTo>
                  <a:pt x="1816" y="212"/>
                </a:lnTo>
                <a:lnTo>
                  <a:pt x="1815" y="206"/>
                </a:lnTo>
                <a:lnTo>
                  <a:pt x="1815" y="200"/>
                </a:lnTo>
                <a:lnTo>
                  <a:pt x="1815" y="190"/>
                </a:lnTo>
                <a:lnTo>
                  <a:pt x="1817" y="182"/>
                </a:lnTo>
                <a:lnTo>
                  <a:pt x="1818" y="178"/>
                </a:lnTo>
                <a:lnTo>
                  <a:pt x="1820" y="175"/>
                </a:lnTo>
                <a:lnTo>
                  <a:pt x="1824" y="169"/>
                </a:lnTo>
                <a:lnTo>
                  <a:pt x="1827" y="166"/>
                </a:lnTo>
                <a:lnTo>
                  <a:pt x="1829" y="163"/>
                </a:lnTo>
                <a:lnTo>
                  <a:pt x="1832" y="161"/>
                </a:lnTo>
                <a:lnTo>
                  <a:pt x="1835" y="159"/>
                </a:lnTo>
                <a:lnTo>
                  <a:pt x="1838" y="157"/>
                </a:lnTo>
                <a:lnTo>
                  <a:pt x="1841" y="155"/>
                </a:lnTo>
                <a:lnTo>
                  <a:pt x="1845" y="154"/>
                </a:lnTo>
                <a:lnTo>
                  <a:pt x="1849" y="152"/>
                </a:lnTo>
                <a:lnTo>
                  <a:pt x="1856" y="150"/>
                </a:lnTo>
                <a:lnTo>
                  <a:pt x="1864" y="148"/>
                </a:lnTo>
                <a:lnTo>
                  <a:pt x="1873" y="146"/>
                </a:lnTo>
                <a:lnTo>
                  <a:pt x="1881" y="145"/>
                </a:lnTo>
                <a:lnTo>
                  <a:pt x="1901" y="143"/>
                </a:lnTo>
                <a:lnTo>
                  <a:pt x="1908" y="142"/>
                </a:lnTo>
                <a:lnTo>
                  <a:pt x="1914" y="140"/>
                </a:lnTo>
                <a:lnTo>
                  <a:pt x="1918" y="139"/>
                </a:lnTo>
                <a:lnTo>
                  <a:pt x="1920" y="138"/>
                </a:lnTo>
                <a:lnTo>
                  <a:pt x="1922" y="136"/>
                </a:lnTo>
                <a:lnTo>
                  <a:pt x="1923" y="135"/>
                </a:lnTo>
                <a:lnTo>
                  <a:pt x="1923" y="133"/>
                </a:lnTo>
                <a:lnTo>
                  <a:pt x="1924" y="131"/>
                </a:lnTo>
                <a:lnTo>
                  <a:pt x="1924" y="129"/>
                </a:lnTo>
                <a:lnTo>
                  <a:pt x="1924" y="124"/>
                </a:lnTo>
                <a:lnTo>
                  <a:pt x="1922" y="119"/>
                </a:lnTo>
                <a:lnTo>
                  <a:pt x="1921" y="117"/>
                </a:lnTo>
                <a:lnTo>
                  <a:pt x="1920" y="115"/>
                </a:lnTo>
                <a:lnTo>
                  <a:pt x="1919" y="113"/>
                </a:lnTo>
                <a:lnTo>
                  <a:pt x="1917" y="112"/>
                </a:lnTo>
                <a:lnTo>
                  <a:pt x="1913" y="109"/>
                </a:lnTo>
                <a:lnTo>
                  <a:pt x="1909" y="107"/>
                </a:lnTo>
                <a:lnTo>
                  <a:pt x="1904" y="106"/>
                </a:lnTo>
                <a:lnTo>
                  <a:pt x="1898" y="106"/>
                </a:lnTo>
                <a:lnTo>
                  <a:pt x="1892" y="106"/>
                </a:lnTo>
                <a:lnTo>
                  <a:pt x="1886" y="107"/>
                </a:lnTo>
                <a:lnTo>
                  <a:pt x="1881" y="109"/>
                </a:lnTo>
                <a:lnTo>
                  <a:pt x="1877" y="112"/>
                </a:lnTo>
                <a:lnTo>
                  <a:pt x="1873" y="115"/>
                </a:lnTo>
                <a:lnTo>
                  <a:pt x="1870" y="118"/>
                </a:lnTo>
                <a:lnTo>
                  <a:pt x="1868" y="122"/>
                </a:lnTo>
                <a:lnTo>
                  <a:pt x="1867" y="124"/>
                </a:lnTo>
                <a:lnTo>
                  <a:pt x="1866" y="126"/>
                </a:lnTo>
                <a:lnTo>
                  <a:pt x="1821" y="123"/>
                </a:lnTo>
                <a:lnTo>
                  <a:pt x="1823" y="117"/>
                </a:lnTo>
                <a:lnTo>
                  <a:pt x="1825" y="111"/>
                </a:lnTo>
                <a:lnTo>
                  <a:pt x="1827" y="106"/>
                </a:lnTo>
                <a:lnTo>
                  <a:pt x="1830" y="101"/>
                </a:lnTo>
                <a:lnTo>
                  <a:pt x="1833" y="96"/>
                </a:lnTo>
                <a:lnTo>
                  <a:pt x="1837" y="92"/>
                </a:lnTo>
                <a:lnTo>
                  <a:pt x="1841" y="88"/>
                </a:lnTo>
                <a:lnTo>
                  <a:pt x="1846" y="84"/>
                </a:lnTo>
                <a:lnTo>
                  <a:pt x="1851" y="81"/>
                </a:lnTo>
                <a:lnTo>
                  <a:pt x="1857" y="78"/>
                </a:lnTo>
                <a:lnTo>
                  <a:pt x="1863" y="76"/>
                </a:lnTo>
                <a:lnTo>
                  <a:pt x="1869" y="74"/>
                </a:lnTo>
                <a:lnTo>
                  <a:pt x="1876" y="72"/>
                </a:lnTo>
                <a:lnTo>
                  <a:pt x="1883" y="71"/>
                </a:lnTo>
                <a:lnTo>
                  <a:pt x="1890" y="70"/>
                </a:lnTo>
                <a:lnTo>
                  <a:pt x="1898" y="70"/>
                </a:lnTo>
                <a:lnTo>
                  <a:pt x="1908" y="70"/>
                </a:lnTo>
                <a:lnTo>
                  <a:pt x="1917" y="72"/>
                </a:lnTo>
                <a:lnTo>
                  <a:pt x="1926" y="74"/>
                </a:lnTo>
                <a:lnTo>
                  <a:pt x="1935" y="76"/>
                </a:lnTo>
                <a:lnTo>
                  <a:pt x="1943" y="80"/>
                </a:lnTo>
                <a:lnTo>
                  <a:pt x="1947" y="82"/>
                </a:lnTo>
                <a:lnTo>
                  <a:pt x="1950" y="84"/>
                </a:lnTo>
                <a:lnTo>
                  <a:pt x="1957" y="90"/>
                </a:lnTo>
                <a:lnTo>
                  <a:pt x="1963" y="96"/>
                </a:lnTo>
                <a:lnTo>
                  <a:pt x="1965" y="99"/>
                </a:lnTo>
                <a:lnTo>
                  <a:pt x="1967" y="103"/>
                </a:lnTo>
                <a:lnTo>
                  <a:pt x="1969" y="107"/>
                </a:lnTo>
                <a:lnTo>
                  <a:pt x="1970" y="111"/>
                </a:lnTo>
                <a:lnTo>
                  <a:pt x="1972" y="115"/>
                </a:lnTo>
                <a:lnTo>
                  <a:pt x="1972" y="120"/>
                </a:lnTo>
                <a:lnTo>
                  <a:pt x="1973" y="125"/>
                </a:lnTo>
                <a:lnTo>
                  <a:pt x="1973" y="130"/>
                </a:lnTo>
                <a:lnTo>
                  <a:pt x="1973" y="249"/>
                </a:lnTo>
                <a:lnTo>
                  <a:pt x="1927" y="249"/>
                </a:lnTo>
                <a:lnTo>
                  <a:pt x="1927" y="225"/>
                </a:lnTo>
                <a:lnTo>
                  <a:pt x="1922" y="230"/>
                </a:lnTo>
                <a:lnTo>
                  <a:pt x="1917" y="236"/>
                </a:lnTo>
                <a:lnTo>
                  <a:pt x="1912" y="241"/>
                </a:lnTo>
                <a:lnTo>
                  <a:pt x="1906" y="245"/>
                </a:lnTo>
                <a:lnTo>
                  <a:pt x="1899" y="248"/>
                </a:lnTo>
                <a:lnTo>
                  <a:pt x="1891" y="250"/>
                </a:lnTo>
                <a:lnTo>
                  <a:pt x="1887" y="251"/>
                </a:lnTo>
                <a:lnTo>
                  <a:pt x="1883" y="252"/>
                </a:lnTo>
                <a:lnTo>
                  <a:pt x="1874" y="252"/>
                </a:lnTo>
                <a:close/>
                <a:moveTo>
                  <a:pt x="1888" y="219"/>
                </a:moveTo>
                <a:lnTo>
                  <a:pt x="1895" y="218"/>
                </a:lnTo>
                <a:lnTo>
                  <a:pt x="1902" y="216"/>
                </a:lnTo>
                <a:lnTo>
                  <a:pt x="1905" y="215"/>
                </a:lnTo>
                <a:lnTo>
                  <a:pt x="1908" y="213"/>
                </a:lnTo>
                <a:lnTo>
                  <a:pt x="1914" y="209"/>
                </a:lnTo>
                <a:lnTo>
                  <a:pt x="1916" y="207"/>
                </a:lnTo>
                <a:lnTo>
                  <a:pt x="1919" y="204"/>
                </a:lnTo>
                <a:lnTo>
                  <a:pt x="1922" y="199"/>
                </a:lnTo>
                <a:lnTo>
                  <a:pt x="1924" y="193"/>
                </a:lnTo>
                <a:lnTo>
                  <a:pt x="1924" y="189"/>
                </a:lnTo>
                <a:lnTo>
                  <a:pt x="1924" y="186"/>
                </a:lnTo>
                <a:lnTo>
                  <a:pt x="1924" y="167"/>
                </a:lnTo>
                <a:lnTo>
                  <a:pt x="1921" y="169"/>
                </a:lnTo>
                <a:lnTo>
                  <a:pt x="1915" y="171"/>
                </a:lnTo>
                <a:lnTo>
                  <a:pt x="1903" y="173"/>
                </a:lnTo>
                <a:lnTo>
                  <a:pt x="1890" y="175"/>
                </a:lnTo>
                <a:lnTo>
                  <a:pt x="1884" y="176"/>
                </a:lnTo>
                <a:lnTo>
                  <a:pt x="1879" y="178"/>
                </a:lnTo>
                <a:lnTo>
                  <a:pt x="1874" y="180"/>
                </a:lnTo>
                <a:lnTo>
                  <a:pt x="1870" y="182"/>
                </a:lnTo>
                <a:lnTo>
                  <a:pt x="1866" y="185"/>
                </a:lnTo>
                <a:lnTo>
                  <a:pt x="1864" y="189"/>
                </a:lnTo>
                <a:lnTo>
                  <a:pt x="1863" y="191"/>
                </a:lnTo>
                <a:lnTo>
                  <a:pt x="1862" y="193"/>
                </a:lnTo>
                <a:lnTo>
                  <a:pt x="1862" y="198"/>
                </a:lnTo>
                <a:lnTo>
                  <a:pt x="1862" y="203"/>
                </a:lnTo>
                <a:lnTo>
                  <a:pt x="1863" y="207"/>
                </a:lnTo>
                <a:lnTo>
                  <a:pt x="1865" y="209"/>
                </a:lnTo>
                <a:lnTo>
                  <a:pt x="1866" y="211"/>
                </a:lnTo>
                <a:lnTo>
                  <a:pt x="1869" y="213"/>
                </a:lnTo>
                <a:lnTo>
                  <a:pt x="1873" y="216"/>
                </a:lnTo>
                <a:lnTo>
                  <a:pt x="1875" y="217"/>
                </a:lnTo>
                <a:lnTo>
                  <a:pt x="1877" y="217"/>
                </a:lnTo>
                <a:lnTo>
                  <a:pt x="1882" y="218"/>
                </a:lnTo>
                <a:lnTo>
                  <a:pt x="1888" y="219"/>
                </a:lnTo>
                <a:close/>
                <a:moveTo>
                  <a:pt x="2063" y="249"/>
                </a:moveTo>
                <a:lnTo>
                  <a:pt x="2013" y="249"/>
                </a:lnTo>
                <a:lnTo>
                  <a:pt x="2013" y="13"/>
                </a:lnTo>
                <a:lnTo>
                  <a:pt x="2063" y="13"/>
                </a:lnTo>
                <a:lnTo>
                  <a:pt x="2063" y="249"/>
                </a:lnTo>
                <a:close/>
                <a:moveTo>
                  <a:pt x="2197" y="72"/>
                </a:moveTo>
                <a:lnTo>
                  <a:pt x="2197" y="109"/>
                </a:lnTo>
                <a:lnTo>
                  <a:pt x="2164" y="109"/>
                </a:lnTo>
                <a:lnTo>
                  <a:pt x="2164" y="195"/>
                </a:lnTo>
                <a:lnTo>
                  <a:pt x="2164" y="199"/>
                </a:lnTo>
                <a:lnTo>
                  <a:pt x="2165" y="203"/>
                </a:lnTo>
                <a:lnTo>
                  <a:pt x="2166" y="205"/>
                </a:lnTo>
                <a:lnTo>
                  <a:pt x="2167" y="206"/>
                </a:lnTo>
                <a:lnTo>
                  <a:pt x="2169" y="208"/>
                </a:lnTo>
                <a:lnTo>
                  <a:pt x="2171" y="210"/>
                </a:lnTo>
                <a:lnTo>
                  <a:pt x="2174" y="211"/>
                </a:lnTo>
                <a:lnTo>
                  <a:pt x="2177" y="212"/>
                </a:lnTo>
                <a:lnTo>
                  <a:pt x="2181" y="212"/>
                </a:lnTo>
                <a:lnTo>
                  <a:pt x="2188" y="211"/>
                </a:lnTo>
                <a:lnTo>
                  <a:pt x="2193" y="210"/>
                </a:lnTo>
                <a:lnTo>
                  <a:pt x="2201" y="247"/>
                </a:lnTo>
                <a:lnTo>
                  <a:pt x="2190" y="250"/>
                </a:lnTo>
                <a:lnTo>
                  <a:pt x="2183" y="251"/>
                </a:lnTo>
                <a:lnTo>
                  <a:pt x="2174" y="252"/>
                </a:lnTo>
                <a:lnTo>
                  <a:pt x="2168" y="252"/>
                </a:lnTo>
                <a:lnTo>
                  <a:pt x="2161" y="251"/>
                </a:lnTo>
                <a:lnTo>
                  <a:pt x="2156" y="250"/>
                </a:lnTo>
                <a:lnTo>
                  <a:pt x="2150" y="249"/>
                </a:lnTo>
                <a:lnTo>
                  <a:pt x="2145" y="248"/>
                </a:lnTo>
                <a:lnTo>
                  <a:pt x="2140" y="245"/>
                </a:lnTo>
                <a:lnTo>
                  <a:pt x="2135" y="243"/>
                </a:lnTo>
                <a:lnTo>
                  <a:pt x="2131" y="240"/>
                </a:lnTo>
                <a:lnTo>
                  <a:pt x="2127" y="237"/>
                </a:lnTo>
                <a:lnTo>
                  <a:pt x="2124" y="233"/>
                </a:lnTo>
                <a:lnTo>
                  <a:pt x="2121" y="229"/>
                </a:lnTo>
                <a:lnTo>
                  <a:pt x="2119" y="224"/>
                </a:lnTo>
                <a:lnTo>
                  <a:pt x="2117" y="219"/>
                </a:lnTo>
                <a:lnTo>
                  <a:pt x="2116" y="213"/>
                </a:lnTo>
                <a:lnTo>
                  <a:pt x="2115" y="208"/>
                </a:lnTo>
                <a:lnTo>
                  <a:pt x="2115" y="201"/>
                </a:lnTo>
                <a:lnTo>
                  <a:pt x="2115" y="109"/>
                </a:lnTo>
                <a:lnTo>
                  <a:pt x="2091" y="109"/>
                </a:lnTo>
                <a:lnTo>
                  <a:pt x="2091" y="72"/>
                </a:lnTo>
                <a:lnTo>
                  <a:pt x="2115" y="72"/>
                </a:lnTo>
                <a:lnTo>
                  <a:pt x="2115" y="30"/>
                </a:lnTo>
                <a:lnTo>
                  <a:pt x="2164" y="30"/>
                </a:lnTo>
                <a:lnTo>
                  <a:pt x="2164" y="72"/>
                </a:lnTo>
                <a:lnTo>
                  <a:pt x="2197" y="72"/>
                </a:lnTo>
                <a:close/>
                <a:moveTo>
                  <a:pt x="2304" y="253"/>
                </a:moveTo>
                <a:lnTo>
                  <a:pt x="2291" y="252"/>
                </a:lnTo>
                <a:lnTo>
                  <a:pt x="2285" y="251"/>
                </a:lnTo>
                <a:lnTo>
                  <a:pt x="2279" y="250"/>
                </a:lnTo>
                <a:lnTo>
                  <a:pt x="2268" y="246"/>
                </a:lnTo>
                <a:lnTo>
                  <a:pt x="2263" y="244"/>
                </a:lnTo>
                <a:lnTo>
                  <a:pt x="2258" y="241"/>
                </a:lnTo>
                <a:lnTo>
                  <a:pt x="2249" y="235"/>
                </a:lnTo>
                <a:lnTo>
                  <a:pt x="2245" y="231"/>
                </a:lnTo>
                <a:lnTo>
                  <a:pt x="2241" y="227"/>
                </a:lnTo>
                <a:lnTo>
                  <a:pt x="2234" y="219"/>
                </a:lnTo>
                <a:lnTo>
                  <a:pt x="2231" y="214"/>
                </a:lnTo>
                <a:lnTo>
                  <a:pt x="2228" y="209"/>
                </a:lnTo>
                <a:lnTo>
                  <a:pt x="2223" y="198"/>
                </a:lnTo>
                <a:lnTo>
                  <a:pt x="2221" y="193"/>
                </a:lnTo>
                <a:lnTo>
                  <a:pt x="2220" y="187"/>
                </a:lnTo>
                <a:lnTo>
                  <a:pt x="2219" y="181"/>
                </a:lnTo>
                <a:lnTo>
                  <a:pt x="2218" y="175"/>
                </a:lnTo>
                <a:lnTo>
                  <a:pt x="2218" y="168"/>
                </a:lnTo>
                <a:lnTo>
                  <a:pt x="2217" y="161"/>
                </a:lnTo>
                <a:lnTo>
                  <a:pt x="2218" y="155"/>
                </a:lnTo>
                <a:lnTo>
                  <a:pt x="2218" y="148"/>
                </a:lnTo>
                <a:lnTo>
                  <a:pt x="2219" y="142"/>
                </a:lnTo>
                <a:lnTo>
                  <a:pt x="2220" y="136"/>
                </a:lnTo>
                <a:lnTo>
                  <a:pt x="2223" y="124"/>
                </a:lnTo>
                <a:lnTo>
                  <a:pt x="2225" y="119"/>
                </a:lnTo>
                <a:lnTo>
                  <a:pt x="2228" y="114"/>
                </a:lnTo>
                <a:lnTo>
                  <a:pt x="2234" y="104"/>
                </a:lnTo>
                <a:lnTo>
                  <a:pt x="2237" y="99"/>
                </a:lnTo>
                <a:lnTo>
                  <a:pt x="2241" y="95"/>
                </a:lnTo>
                <a:lnTo>
                  <a:pt x="2245" y="91"/>
                </a:lnTo>
                <a:lnTo>
                  <a:pt x="2249" y="88"/>
                </a:lnTo>
                <a:lnTo>
                  <a:pt x="2253" y="85"/>
                </a:lnTo>
                <a:lnTo>
                  <a:pt x="2258" y="82"/>
                </a:lnTo>
                <a:lnTo>
                  <a:pt x="2263" y="79"/>
                </a:lnTo>
                <a:lnTo>
                  <a:pt x="2268" y="77"/>
                </a:lnTo>
                <a:lnTo>
                  <a:pt x="2274" y="75"/>
                </a:lnTo>
                <a:lnTo>
                  <a:pt x="2279" y="73"/>
                </a:lnTo>
                <a:lnTo>
                  <a:pt x="2285" y="72"/>
                </a:lnTo>
                <a:lnTo>
                  <a:pt x="2291" y="71"/>
                </a:lnTo>
                <a:lnTo>
                  <a:pt x="2304" y="70"/>
                </a:lnTo>
                <a:lnTo>
                  <a:pt x="2317" y="71"/>
                </a:lnTo>
                <a:lnTo>
                  <a:pt x="2323" y="72"/>
                </a:lnTo>
                <a:lnTo>
                  <a:pt x="2329" y="73"/>
                </a:lnTo>
                <a:lnTo>
                  <a:pt x="2340" y="77"/>
                </a:lnTo>
                <a:lnTo>
                  <a:pt x="2346" y="79"/>
                </a:lnTo>
                <a:lnTo>
                  <a:pt x="2351" y="82"/>
                </a:lnTo>
                <a:lnTo>
                  <a:pt x="2360" y="88"/>
                </a:lnTo>
                <a:lnTo>
                  <a:pt x="2364" y="91"/>
                </a:lnTo>
                <a:lnTo>
                  <a:pt x="2368" y="95"/>
                </a:lnTo>
                <a:lnTo>
                  <a:pt x="2375" y="104"/>
                </a:lnTo>
                <a:lnTo>
                  <a:pt x="2378" y="109"/>
                </a:lnTo>
                <a:lnTo>
                  <a:pt x="2381" y="114"/>
                </a:lnTo>
                <a:lnTo>
                  <a:pt x="2385" y="124"/>
                </a:lnTo>
                <a:lnTo>
                  <a:pt x="2387" y="130"/>
                </a:lnTo>
                <a:lnTo>
                  <a:pt x="2389" y="136"/>
                </a:lnTo>
                <a:lnTo>
                  <a:pt x="2390" y="142"/>
                </a:lnTo>
                <a:lnTo>
                  <a:pt x="2391" y="148"/>
                </a:lnTo>
                <a:lnTo>
                  <a:pt x="2391" y="155"/>
                </a:lnTo>
                <a:lnTo>
                  <a:pt x="2391" y="161"/>
                </a:lnTo>
                <a:lnTo>
                  <a:pt x="2391" y="168"/>
                </a:lnTo>
                <a:lnTo>
                  <a:pt x="2391" y="175"/>
                </a:lnTo>
                <a:lnTo>
                  <a:pt x="2390" y="181"/>
                </a:lnTo>
                <a:lnTo>
                  <a:pt x="2389" y="187"/>
                </a:lnTo>
                <a:lnTo>
                  <a:pt x="2385" y="198"/>
                </a:lnTo>
                <a:lnTo>
                  <a:pt x="2383" y="204"/>
                </a:lnTo>
                <a:lnTo>
                  <a:pt x="2381" y="209"/>
                </a:lnTo>
                <a:lnTo>
                  <a:pt x="2375" y="219"/>
                </a:lnTo>
                <a:lnTo>
                  <a:pt x="2372" y="223"/>
                </a:lnTo>
                <a:lnTo>
                  <a:pt x="2368" y="227"/>
                </a:lnTo>
                <a:lnTo>
                  <a:pt x="2364" y="231"/>
                </a:lnTo>
                <a:lnTo>
                  <a:pt x="2360" y="235"/>
                </a:lnTo>
                <a:lnTo>
                  <a:pt x="2355" y="238"/>
                </a:lnTo>
                <a:lnTo>
                  <a:pt x="2351" y="241"/>
                </a:lnTo>
                <a:lnTo>
                  <a:pt x="2346" y="244"/>
                </a:lnTo>
                <a:lnTo>
                  <a:pt x="2340" y="246"/>
                </a:lnTo>
                <a:lnTo>
                  <a:pt x="2335" y="248"/>
                </a:lnTo>
                <a:lnTo>
                  <a:pt x="2329" y="250"/>
                </a:lnTo>
                <a:lnTo>
                  <a:pt x="2323" y="251"/>
                </a:lnTo>
                <a:lnTo>
                  <a:pt x="2317" y="252"/>
                </a:lnTo>
                <a:lnTo>
                  <a:pt x="2304" y="253"/>
                </a:lnTo>
                <a:close/>
                <a:moveTo>
                  <a:pt x="2305" y="215"/>
                </a:moveTo>
                <a:lnTo>
                  <a:pt x="2309" y="214"/>
                </a:lnTo>
                <a:lnTo>
                  <a:pt x="2313" y="214"/>
                </a:lnTo>
                <a:lnTo>
                  <a:pt x="2317" y="212"/>
                </a:lnTo>
                <a:lnTo>
                  <a:pt x="2321" y="211"/>
                </a:lnTo>
                <a:lnTo>
                  <a:pt x="2324" y="209"/>
                </a:lnTo>
                <a:lnTo>
                  <a:pt x="2327" y="206"/>
                </a:lnTo>
                <a:lnTo>
                  <a:pt x="2330" y="203"/>
                </a:lnTo>
                <a:lnTo>
                  <a:pt x="2332" y="199"/>
                </a:lnTo>
                <a:lnTo>
                  <a:pt x="2334" y="195"/>
                </a:lnTo>
                <a:lnTo>
                  <a:pt x="2336" y="191"/>
                </a:lnTo>
                <a:lnTo>
                  <a:pt x="2338" y="187"/>
                </a:lnTo>
                <a:lnTo>
                  <a:pt x="2339" y="182"/>
                </a:lnTo>
                <a:lnTo>
                  <a:pt x="2341" y="172"/>
                </a:lnTo>
                <a:lnTo>
                  <a:pt x="2341" y="167"/>
                </a:lnTo>
                <a:lnTo>
                  <a:pt x="2342" y="161"/>
                </a:lnTo>
                <a:lnTo>
                  <a:pt x="2341" y="150"/>
                </a:lnTo>
                <a:lnTo>
                  <a:pt x="2339" y="140"/>
                </a:lnTo>
                <a:lnTo>
                  <a:pt x="2338" y="135"/>
                </a:lnTo>
                <a:lnTo>
                  <a:pt x="2336" y="131"/>
                </a:lnTo>
                <a:lnTo>
                  <a:pt x="2332" y="123"/>
                </a:lnTo>
                <a:lnTo>
                  <a:pt x="2330" y="119"/>
                </a:lnTo>
                <a:lnTo>
                  <a:pt x="2327" y="116"/>
                </a:lnTo>
                <a:lnTo>
                  <a:pt x="2324" y="113"/>
                </a:lnTo>
                <a:lnTo>
                  <a:pt x="2321" y="111"/>
                </a:lnTo>
                <a:lnTo>
                  <a:pt x="2317" y="110"/>
                </a:lnTo>
                <a:lnTo>
                  <a:pt x="2313" y="108"/>
                </a:lnTo>
                <a:lnTo>
                  <a:pt x="2309" y="108"/>
                </a:lnTo>
                <a:lnTo>
                  <a:pt x="2305" y="107"/>
                </a:lnTo>
                <a:lnTo>
                  <a:pt x="2300" y="108"/>
                </a:lnTo>
                <a:lnTo>
                  <a:pt x="2296" y="108"/>
                </a:lnTo>
                <a:lnTo>
                  <a:pt x="2292" y="110"/>
                </a:lnTo>
                <a:lnTo>
                  <a:pt x="2288" y="111"/>
                </a:lnTo>
                <a:lnTo>
                  <a:pt x="2285" y="113"/>
                </a:lnTo>
                <a:lnTo>
                  <a:pt x="2282" y="116"/>
                </a:lnTo>
                <a:lnTo>
                  <a:pt x="2279" y="119"/>
                </a:lnTo>
                <a:lnTo>
                  <a:pt x="2277" y="123"/>
                </a:lnTo>
                <a:lnTo>
                  <a:pt x="2272" y="131"/>
                </a:lnTo>
                <a:lnTo>
                  <a:pt x="2271" y="135"/>
                </a:lnTo>
                <a:lnTo>
                  <a:pt x="2270" y="140"/>
                </a:lnTo>
                <a:lnTo>
                  <a:pt x="2269" y="145"/>
                </a:lnTo>
                <a:lnTo>
                  <a:pt x="2268" y="150"/>
                </a:lnTo>
                <a:lnTo>
                  <a:pt x="2267" y="155"/>
                </a:lnTo>
                <a:lnTo>
                  <a:pt x="2267" y="161"/>
                </a:lnTo>
                <a:lnTo>
                  <a:pt x="2268" y="172"/>
                </a:lnTo>
                <a:lnTo>
                  <a:pt x="2270" y="182"/>
                </a:lnTo>
                <a:lnTo>
                  <a:pt x="2271" y="187"/>
                </a:lnTo>
                <a:lnTo>
                  <a:pt x="2272" y="191"/>
                </a:lnTo>
                <a:lnTo>
                  <a:pt x="2274" y="195"/>
                </a:lnTo>
                <a:lnTo>
                  <a:pt x="2277" y="199"/>
                </a:lnTo>
                <a:lnTo>
                  <a:pt x="2279" y="203"/>
                </a:lnTo>
                <a:lnTo>
                  <a:pt x="2282" y="206"/>
                </a:lnTo>
                <a:lnTo>
                  <a:pt x="2285" y="209"/>
                </a:lnTo>
                <a:lnTo>
                  <a:pt x="2288" y="211"/>
                </a:lnTo>
                <a:lnTo>
                  <a:pt x="2292" y="212"/>
                </a:lnTo>
                <a:lnTo>
                  <a:pt x="2296" y="214"/>
                </a:lnTo>
                <a:lnTo>
                  <a:pt x="2300" y="214"/>
                </a:lnTo>
                <a:lnTo>
                  <a:pt x="2305" y="215"/>
                </a:lnTo>
                <a:close/>
                <a:moveTo>
                  <a:pt x="2539" y="172"/>
                </a:moveTo>
                <a:lnTo>
                  <a:pt x="2430" y="172"/>
                </a:lnTo>
                <a:lnTo>
                  <a:pt x="2430" y="133"/>
                </a:lnTo>
                <a:lnTo>
                  <a:pt x="2539" y="133"/>
                </a:lnTo>
                <a:lnTo>
                  <a:pt x="2539" y="172"/>
                </a:lnTo>
                <a:close/>
                <a:moveTo>
                  <a:pt x="2603" y="315"/>
                </a:moveTo>
                <a:lnTo>
                  <a:pt x="2594" y="315"/>
                </a:lnTo>
                <a:lnTo>
                  <a:pt x="2586" y="314"/>
                </a:lnTo>
                <a:lnTo>
                  <a:pt x="2579" y="312"/>
                </a:lnTo>
                <a:lnTo>
                  <a:pt x="2573" y="310"/>
                </a:lnTo>
                <a:lnTo>
                  <a:pt x="2584" y="274"/>
                </a:lnTo>
                <a:lnTo>
                  <a:pt x="2590" y="275"/>
                </a:lnTo>
                <a:lnTo>
                  <a:pt x="2596" y="276"/>
                </a:lnTo>
                <a:lnTo>
                  <a:pt x="2601" y="276"/>
                </a:lnTo>
                <a:lnTo>
                  <a:pt x="2606" y="276"/>
                </a:lnTo>
                <a:lnTo>
                  <a:pt x="2608" y="275"/>
                </a:lnTo>
                <a:lnTo>
                  <a:pt x="2610" y="274"/>
                </a:lnTo>
                <a:lnTo>
                  <a:pt x="2614" y="271"/>
                </a:lnTo>
                <a:lnTo>
                  <a:pt x="2617" y="267"/>
                </a:lnTo>
                <a:lnTo>
                  <a:pt x="2620" y="262"/>
                </a:lnTo>
                <a:lnTo>
                  <a:pt x="2623" y="254"/>
                </a:lnTo>
                <a:lnTo>
                  <a:pt x="2559" y="72"/>
                </a:lnTo>
                <a:lnTo>
                  <a:pt x="2611" y="72"/>
                </a:lnTo>
                <a:lnTo>
                  <a:pt x="2647" y="202"/>
                </a:lnTo>
                <a:lnTo>
                  <a:pt x="2686" y="72"/>
                </a:lnTo>
                <a:lnTo>
                  <a:pt x="2738" y="72"/>
                </a:lnTo>
                <a:lnTo>
                  <a:pt x="2669" y="268"/>
                </a:lnTo>
                <a:lnTo>
                  <a:pt x="2665" y="278"/>
                </a:lnTo>
                <a:lnTo>
                  <a:pt x="2663" y="283"/>
                </a:lnTo>
                <a:lnTo>
                  <a:pt x="2660" y="287"/>
                </a:lnTo>
                <a:lnTo>
                  <a:pt x="2654" y="296"/>
                </a:lnTo>
                <a:lnTo>
                  <a:pt x="2646" y="302"/>
                </a:lnTo>
                <a:lnTo>
                  <a:pt x="2642" y="306"/>
                </a:lnTo>
                <a:lnTo>
                  <a:pt x="2638" y="308"/>
                </a:lnTo>
                <a:lnTo>
                  <a:pt x="2633" y="310"/>
                </a:lnTo>
                <a:lnTo>
                  <a:pt x="2628" y="312"/>
                </a:lnTo>
                <a:lnTo>
                  <a:pt x="2622" y="314"/>
                </a:lnTo>
                <a:lnTo>
                  <a:pt x="2616" y="315"/>
                </a:lnTo>
                <a:lnTo>
                  <a:pt x="2610" y="315"/>
                </a:lnTo>
                <a:lnTo>
                  <a:pt x="2603" y="315"/>
                </a:lnTo>
                <a:close/>
                <a:moveTo>
                  <a:pt x="2812" y="249"/>
                </a:moveTo>
                <a:lnTo>
                  <a:pt x="2763" y="249"/>
                </a:lnTo>
                <a:lnTo>
                  <a:pt x="2763" y="13"/>
                </a:lnTo>
                <a:lnTo>
                  <a:pt x="2812" y="13"/>
                </a:lnTo>
                <a:lnTo>
                  <a:pt x="2812" y="249"/>
                </a:lnTo>
                <a:close/>
                <a:moveTo>
                  <a:pt x="2877" y="50"/>
                </a:moveTo>
                <a:lnTo>
                  <a:pt x="2872" y="49"/>
                </a:lnTo>
                <a:lnTo>
                  <a:pt x="2867" y="48"/>
                </a:lnTo>
                <a:lnTo>
                  <a:pt x="2863" y="45"/>
                </a:lnTo>
                <a:lnTo>
                  <a:pt x="2859" y="42"/>
                </a:lnTo>
                <a:lnTo>
                  <a:pt x="2855" y="38"/>
                </a:lnTo>
                <a:lnTo>
                  <a:pt x="2853" y="34"/>
                </a:lnTo>
                <a:lnTo>
                  <a:pt x="2851" y="30"/>
                </a:lnTo>
                <a:lnTo>
                  <a:pt x="2851" y="25"/>
                </a:lnTo>
                <a:lnTo>
                  <a:pt x="2851" y="20"/>
                </a:lnTo>
                <a:lnTo>
                  <a:pt x="2853" y="15"/>
                </a:lnTo>
                <a:lnTo>
                  <a:pt x="2855" y="11"/>
                </a:lnTo>
                <a:lnTo>
                  <a:pt x="2859" y="7"/>
                </a:lnTo>
                <a:lnTo>
                  <a:pt x="2863" y="4"/>
                </a:lnTo>
                <a:lnTo>
                  <a:pt x="2867" y="2"/>
                </a:lnTo>
                <a:lnTo>
                  <a:pt x="2872" y="0"/>
                </a:lnTo>
                <a:lnTo>
                  <a:pt x="2877" y="0"/>
                </a:lnTo>
                <a:lnTo>
                  <a:pt x="2883" y="0"/>
                </a:lnTo>
                <a:lnTo>
                  <a:pt x="2887" y="2"/>
                </a:lnTo>
                <a:lnTo>
                  <a:pt x="2892" y="4"/>
                </a:lnTo>
                <a:lnTo>
                  <a:pt x="2896" y="7"/>
                </a:lnTo>
                <a:lnTo>
                  <a:pt x="2900" y="11"/>
                </a:lnTo>
                <a:lnTo>
                  <a:pt x="2902" y="15"/>
                </a:lnTo>
                <a:lnTo>
                  <a:pt x="2903" y="20"/>
                </a:lnTo>
                <a:lnTo>
                  <a:pt x="2904" y="25"/>
                </a:lnTo>
                <a:lnTo>
                  <a:pt x="2903" y="30"/>
                </a:lnTo>
                <a:lnTo>
                  <a:pt x="2902" y="34"/>
                </a:lnTo>
                <a:lnTo>
                  <a:pt x="2900" y="38"/>
                </a:lnTo>
                <a:lnTo>
                  <a:pt x="2896" y="42"/>
                </a:lnTo>
                <a:lnTo>
                  <a:pt x="2892" y="45"/>
                </a:lnTo>
                <a:lnTo>
                  <a:pt x="2887" y="48"/>
                </a:lnTo>
                <a:lnTo>
                  <a:pt x="2883" y="49"/>
                </a:lnTo>
                <a:lnTo>
                  <a:pt x="2877" y="50"/>
                </a:lnTo>
                <a:close/>
                <a:moveTo>
                  <a:pt x="2853" y="72"/>
                </a:moveTo>
                <a:lnTo>
                  <a:pt x="2902" y="72"/>
                </a:lnTo>
                <a:lnTo>
                  <a:pt x="2902" y="249"/>
                </a:lnTo>
                <a:lnTo>
                  <a:pt x="2853" y="249"/>
                </a:lnTo>
                <a:lnTo>
                  <a:pt x="2853" y="72"/>
                </a:lnTo>
                <a:close/>
                <a:moveTo>
                  <a:pt x="3023" y="253"/>
                </a:moveTo>
                <a:lnTo>
                  <a:pt x="3010" y="252"/>
                </a:lnTo>
                <a:lnTo>
                  <a:pt x="3003" y="251"/>
                </a:lnTo>
                <a:lnTo>
                  <a:pt x="2998" y="250"/>
                </a:lnTo>
                <a:lnTo>
                  <a:pt x="2986" y="246"/>
                </a:lnTo>
                <a:lnTo>
                  <a:pt x="2980" y="244"/>
                </a:lnTo>
                <a:lnTo>
                  <a:pt x="2975" y="241"/>
                </a:lnTo>
                <a:lnTo>
                  <a:pt x="2966" y="235"/>
                </a:lnTo>
                <a:lnTo>
                  <a:pt x="2962" y="231"/>
                </a:lnTo>
                <a:lnTo>
                  <a:pt x="2958" y="227"/>
                </a:lnTo>
                <a:lnTo>
                  <a:pt x="2951" y="219"/>
                </a:lnTo>
                <a:lnTo>
                  <a:pt x="2948" y="214"/>
                </a:lnTo>
                <a:lnTo>
                  <a:pt x="2945" y="209"/>
                </a:lnTo>
                <a:lnTo>
                  <a:pt x="2940" y="198"/>
                </a:lnTo>
                <a:lnTo>
                  <a:pt x="2939" y="193"/>
                </a:lnTo>
                <a:lnTo>
                  <a:pt x="2937" y="187"/>
                </a:lnTo>
                <a:lnTo>
                  <a:pt x="2936" y="181"/>
                </a:lnTo>
                <a:lnTo>
                  <a:pt x="2935" y="175"/>
                </a:lnTo>
                <a:lnTo>
                  <a:pt x="2935" y="168"/>
                </a:lnTo>
                <a:lnTo>
                  <a:pt x="2935" y="161"/>
                </a:lnTo>
                <a:lnTo>
                  <a:pt x="2935" y="155"/>
                </a:lnTo>
                <a:lnTo>
                  <a:pt x="2935" y="148"/>
                </a:lnTo>
                <a:lnTo>
                  <a:pt x="2936" y="142"/>
                </a:lnTo>
                <a:lnTo>
                  <a:pt x="2937" y="136"/>
                </a:lnTo>
                <a:lnTo>
                  <a:pt x="2940" y="124"/>
                </a:lnTo>
                <a:lnTo>
                  <a:pt x="2943" y="119"/>
                </a:lnTo>
                <a:lnTo>
                  <a:pt x="2945" y="114"/>
                </a:lnTo>
                <a:lnTo>
                  <a:pt x="2951" y="104"/>
                </a:lnTo>
                <a:lnTo>
                  <a:pt x="2954" y="99"/>
                </a:lnTo>
                <a:lnTo>
                  <a:pt x="2958" y="95"/>
                </a:lnTo>
                <a:lnTo>
                  <a:pt x="2962" y="91"/>
                </a:lnTo>
                <a:lnTo>
                  <a:pt x="2966" y="88"/>
                </a:lnTo>
                <a:lnTo>
                  <a:pt x="2970" y="85"/>
                </a:lnTo>
                <a:lnTo>
                  <a:pt x="2975" y="82"/>
                </a:lnTo>
                <a:lnTo>
                  <a:pt x="2980" y="79"/>
                </a:lnTo>
                <a:lnTo>
                  <a:pt x="2986" y="77"/>
                </a:lnTo>
                <a:lnTo>
                  <a:pt x="2992" y="75"/>
                </a:lnTo>
                <a:lnTo>
                  <a:pt x="2998" y="73"/>
                </a:lnTo>
                <a:lnTo>
                  <a:pt x="3003" y="72"/>
                </a:lnTo>
                <a:lnTo>
                  <a:pt x="3010" y="71"/>
                </a:lnTo>
                <a:lnTo>
                  <a:pt x="3023" y="70"/>
                </a:lnTo>
                <a:lnTo>
                  <a:pt x="3035" y="71"/>
                </a:lnTo>
                <a:lnTo>
                  <a:pt x="3042" y="72"/>
                </a:lnTo>
                <a:lnTo>
                  <a:pt x="3047" y="73"/>
                </a:lnTo>
                <a:lnTo>
                  <a:pt x="3059" y="77"/>
                </a:lnTo>
                <a:lnTo>
                  <a:pt x="3064" y="79"/>
                </a:lnTo>
                <a:lnTo>
                  <a:pt x="3069" y="82"/>
                </a:lnTo>
                <a:lnTo>
                  <a:pt x="3078" y="88"/>
                </a:lnTo>
                <a:lnTo>
                  <a:pt x="3082" y="91"/>
                </a:lnTo>
                <a:lnTo>
                  <a:pt x="3086" y="95"/>
                </a:lnTo>
                <a:lnTo>
                  <a:pt x="3093" y="104"/>
                </a:lnTo>
                <a:lnTo>
                  <a:pt x="3096" y="109"/>
                </a:lnTo>
                <a:lnTo>
                  <a:pt x="3099" y="114"/>
                </a:lnTo>
                <a:lnTo>
                  <a:pt x="3104" y="124"/>
                </a:lnTo>
                <a:lnTo>
                  <a:pt x="3105" y="130"/>
                </a:lnTo>
                <a:lnTo>
                  <a:pt x="3107" y="136"/>
                </a:lnTo>
                <a:lnTo>
                  <a:pt x="3108" y="142"/>
                </a:lnTo>
                <a:lnTo>
                  <a:pt x="3109" y="148"/>
                </a:lnTo>
                <a:lnTo>
                  <a:pt x="3109" y="155"/>
                </a:lnTo>
                <a:lnTo>
                  <a:pt x="3109" y="161"/>
                </a:lnTo>
                <a:lnTo>
                  <a:pt x="3109" y="168"/>
                </a:lnTo>
                <a:lnTo>
                  <a:pt x="3109" y="175"/>
                </a:lnTo>
                <a:lnTo>
                  <a:pt x="3108" y="181"/>
                </a:lnTo>
                <a:lnTo>
                  <a:pt x="3107" y="187"/>
                </a:lnTo>
                <a:lnTo>
                  <a:pt x="3104" y="198"/>
                </a:lnTo>
                <a:lnTo>
                  <a:pt x="3101" y="204"/>
                </a:lnTo>
                <a:lnTo>
                  <a:pt x="3099" y="209"/>
                </a:lnTo>
                <a:lnTo>
                  <a:pt x="3093" y="219"/>
                </a:lnTo>
                <a:lnTo>
                  <a:pt x="3090" y="223"/>
                </a:lnTo>
                <a:lnTo>
                  <a:pt x="3086" y="227"/>
                </a:lnTo>
                <a:lnTo>
                  <a:pt x="3082" y="231"/>
                </a:lnTo>
                <a:lnTo>
                  <a:pt x="3078" y="235"/>
                </a:lnTo>
                <a:lnTo>
                  <a:pt x="3074" y="238"/>
                </a:lnTo>
                <a:lnTo>
                  <a:pt x="3069" y="241"/>
                </a:lnTo>
                <a:lnTo>
                  <a:pt x="3064" y="244"/>
                </a:lnTo>
                <a:lnTo>
                  <a:pt x="3059" y="246"/>
                </a:lnTo>
                <a:lnTo>
                  <a:pt x="3053" y="248"/>
                </a:lnTo>
                <a:lnTo>
                  <a:pt x="3047" y="250"/>
                </a:lnTo>
                <a:lnTo>
                  <a:pt x="3042" y="251"/>
                </a:lnTo>
                <a:lnTo>
                  <a:pt x="3035" y="252"/>
                </a:lnTo>
                <a:lnTo>
                  <a:pt x="3023" y="253"/>
                </a:lnTo>
                <a:close/>
                <a:moveTo>
                  <a:pt x="3023" y="215"/>
                </a:moveTo>
                <a:lnTo>
                  <a:pt x="3027" y="214"/>
                </a:lnTo>
                <a:lnTo>
                  <a:pt x="3031" y="214"/>
                </a:lnTo>
                <a:lnTo>
                  <a:pt x="3035" y="212"/>
                </a:lnTo>
                <a:lnTo>
                  <a:pt x="3039" y="211"/>
                </a:lnTo>
                <a:lnTo>
                  <a:pt x="3042" y="209"/>
                </a:lnTo>
                <a:lnTo>
                  <a:pt x="3045" y="206"/>
                </a:lnTo>
                <a:lnTo>
                  <a:pt x="3048" y="203"/>
                </a:lnTo>
                <a:lnTo>
                  <a:pt x="3050" y="199"/>
                </a:lnTo>
                <a:lnTo>
                  <a:pt x="3052" y="195"/>
                </a:lnTo>
                <a:lnTo>
                  <a:pt x="3054" y="191"/>
                </a:lnTo>
                <a:lnTo>
                  <a:pt x="3056" y="187"/>
                </a:lnTo>
                <a:lnTo>
                  <a:pt x="3057" y="182"/>
                </a:lnTo>
                <a:lnTo>
                  <a:pt x="3059" y="172"/>
                </a:lnTo>
                <a:lnTo>
                  <a:pt x="3060" y="167"/>
                </a:lnTo>
                <a:lnTo>
                  <a:pt x="3060" y="161"/>
                </a:lnTo>
                <a:lnTo>
                  <a:pt x="3059" y="150"/>
                </a:lnTo>
                <a:lnTo>
                  <a:pt x="3057" y="140"/>
                </a:lnTo>
                <a:lnTo>
                  <a:pt x="3056" y="135"/>
                </a:lnTo>
                <a:lnTo>
                  <a:pt x="3054" y="131"/>
                </a:lnTo>
                <a:lnTo>
                  <a:pt x="3050" y="123"/>
                </a:lnTo>
                <a:lnTo>
                  <a:pt x="3048" y="119"/>
                </a:lnTo>
                <a:lnTo>
                  <a:pt x="3045" y="116"/>
                </a:lnTo>
                <a:lnTo>
                  <a:pt x="3042" y="113"/>
                </a:lnTo>
                <a:lnTo>
                  <a:pt x="3039" y="111"/>
                </a:lnTo>
                <a:lnTo>
                  <a:pt x="3035" y="110"/>
                </a:lnTo>
                <a:lnTo>
                  <a:pt x="3031" y="108"/>
                </a:lnTo>
                <a:lnTo>
                  <a:pt x="3027" y="108"/>
                </a:lnTo>
                <a:lnTo>
                  <a:pt x="3023" y="107"/>
                </a:lnTo>
                <a:lnTo>
                  <a:pt x="3018" y="108"/>
                </a:lnTo>
                <a:lnTo>
                  <a:pt x="3014" y="108"/>
                </a:lnTo>
                <a:lnTo>
                  <a:pt x="3010" y="110"/>
                </a:lnTo>
                <a:lnTo>
                  <a:pt x="3006" y="111"/>
                </a:lnTo>
                <a:lnTo>
                  <a:pt x="3003" y="113"/>
                </a:lnTo>
                <a:lnTo>
                  <a:pt x="3000" y="116"/>
                </a:lnTo>
                <a:lnTo>
                  <a:pt x="2997" y="119"/>
                </a:lnTo>
                <a:lnTo>
                  <a:pt x="2995" y="123"/>
                </a:lnTo>
                <a:lnTo>
                  <a:pt x="2991" y="131"/>
                </a:lnTo>
                <a:lnTo>
                  <a:pt x="2989" y="135"/>
                </a:lnTo>
                <a:lnTo>
                  <a:pt x="2988" y="140"/>
                </a:lnTo>
                <a:lnTo>
                  <a:pt x="2987" y="145"/>
                </a:lnTo>
                <a:lnTo>
                  <a:pt x="2986" y="150"/>
                </a:lnTo>
                <a:lnTo>
                  <a:pt x="2986" y="155"/>
                </a:lnTo>
                <a:lnTo>
                  <a:pt x="2985" y="161"/>
                </a:lnTo>
                <a:lnTo>
                  <a:pt x="2986" y="172"/>
                </a:lnTo>
                <a:lnTo>
                  <a:pt x="2988" y="182"/>
                </a:lnTo>
                <a:lnTo>
                  <a:pt x="2989" y="187"/>
                </a:lnTo>
                <a:lnTo>
                  <a:pt x="2991" y="191"/>
                </a:lnTo>
                <a:lnTo>
                  <a:pt x="2993" y="195"/>
                </a:lnTo>
                <a:lnTo>
                  <a:pt x="2995" y="199"/>
                </a:lnTo>
                <a:lnTo>
                  <a:pt x="2997" y="203"/>
                </a:lnTo>
                <a:lnTo>
                  <a:pt x="3000" y="206"/>
                </a:lnTo>
                <a:lnTo>
                  <a:pt x="3003" y="209"/>
                </a:lnTo>
                <a:lnTo>
                  <a:pt x="3006" y="211"/>
                </a:lnTo>
                <a:lnTo>
                  <a:pt x="3010" y="212"/>
                </a:lnTo>
                <a:lnTo>
                  <a:pt x="3014" y="214"/>
                </a:lnTo>
                <a:lnTo>
                  <a:pt x="3018" y="214"/>
                </a:lnTo>
                <a:lnTo>
                  <a:pt x="3023" y="215"/>
                </a:lnTo>
                <a:close/>
                <a:moveTo>
                  <a:pt x="3142" y="315"/>
                </a:moveTo>
                <a:lnTo>
                  <a:pt x="3142" y="72"/>
                </a:lnTo>
                <a:lnTo>
                  <a:pt x="3191" y="72"/>
                </a:lnTo>
                <a:lnTo>
                  <a:pt x="3191" y="102"/>
                </a:lnTo>
                <a:lnTo>
                  <a:pt x="3197" y="95"/>
                </a:lnTo>
                <a:lnTo>
                  <a:pt x="3202" y="87"/>
                </a:lnTo>
                <a:lnTo>
                  <a:pt x="3206" y="84"/>
                </a:lnTo>
                <a:lnTo>
                  <a:pt x="3209" y="81"/>
                </a:lnTo>
                <a:lnTo>
                  <a:pt x="3214" y="78"/>
                </a:lnTo>
                <a:lnTo>
                  <a:pt x="3218" y="75"/>
                </a:lnTo>
                <a:lnTo>
                  <a:pt x="3224" y="73"/>
                </a:lnTo>
                <a:lnTo>
                  <a:pt x="3227" y="72"/>
                </a:lnTo>
                <a:lnTo>
                  <a:pt x="3230" y="71"/>
                </a:lnTo>
                <a:lnTo>
                  <a:pt x="3236" y="70"/>
                </a:lnTo>
                <a:lnTo>
                  <a:pt x="3243" y="70"/>
                </a:lnTo>
                <a:lnTo>
                  <a:pt x="3253" y="71"/>
                </a:lnTo>
                <a:lnTo>
                  <a:pt x="3257" y="71"/>
                </a:lnTo>
                <a:lnTo>
                  <a:pt x="3262" y="73"/>
                </a:lnTo>
                <a:lnTo>
                  <a:pt x="3266" y="74"/>
                </a:lnTo>
                <a:lnTo>
                  <a:pt x="3270" y="76"/>
                </a:lnTo>
                <a:lnTo>
                  <a:pt x="3279" y="80"/>
                </a:lnTo>
                <a:lnTo>
                  <a:pt x="3283" y="83"/>
                </a:lnTo>
                <a:lnTo>
                  <a:pt x="3286" y="86"/>
                </a:lnTo>
                <a:lnTo>
                  <a:pt x="3290" y="89"/>
                </a:lnTo>
                <a:lnTo>
                  <a:pt x="3293" y="93"/>
                </a:lnTo>
                <a:lnTo>
                  <a:pt x="3297" y="97"/>
                </a:lnTo>
                <a:lnTo>
                  <a:pt x="3299" y="101"/>
                </a:lnTo>
                <a:lnTo>
                  <a:pt x="3302" y="106"/>
                </a:lnTo>
                <a:lnTo>
                  <a:pt x="3305" y="110"/>
                </a:lnTo>
                <a:lnTo>
                  <a:pt x="3307" y="116"/>
                </a:lnTo>
                <a:lnTo>
                  <a:pt x="3309" y="121"/>
                </a:lnTo>
                <a:lnTo>
                  <a:pt x="3311" y="127"/>
                </a:lnTo>
                <a:lnTo>
                  <a:pt x="3312" y="133"/>
                </a:lnTo>
                <a:lnTo>
                  <a:pt x="3313" y="140"/>
                </a:lnTo>
                <a:lnTo>
                  <a:pt x="3314" y="146"/>
                </a:lnTo>
                <a:lnTo>
                  <a:pt x="3314" y="154"/>
                </a:lnTo>
                <a:lnTo>
                  <a:pt x="3315" y="161"/>
                </a:lnTo>
                <a:lnTo>
                  <a:pt x="3314" y="175"/>
                </a:lnTo>
                <a:lnTo>
                  <a:pt x="3312" y="188"/>
                </a:lnTo>
                <a:lnTo>
                  <a:pt x="3311" y="194"/>
                </a:lnTo>
                <a:lnTo>
                  <a:pt x="3309" y="200"/>
                </a:lnTo>
                <a:lnTo>
                  <a:pt x="3307" y="206"/>
                </a:lnTo>
                <a:lnTo>
                  <a:pt x="3305" y="211"/>
                </a:lnTo>
                <a:lnTo>
                  <a:pt x="3303" y="216"/>
                </a:lnTo>
                <a:lnTo>
                  <a:pt x="3300" y="220"/>
                </a:lnTo>
                <a:lnTo>
                  <a:pt x="3297" y="225"/>
                </a:lnTo>
                <a:lnTo>
                  <a:pt x="3294" y="229"/>
                </a:lnTo>
                <a:lnTo>
                  <a:pt x="3287" y="236"/>
                </a:lnTo>
                <a:lnTo>
                  <a:pt x="3283" y="239"/>
                </a:lnTo>
                <a:lnTo>
                  <a:pt x="3279" y="242"/>
                </a:lnTo>
                <a:lnTo>
                  <a:pt x="3271" y="246"/>
                </a:lnTo>
                <a:lnTo>
                  <a:pt x="3267" y="248"/>
                </a:lnTo>
                <a:lnTo>
                  <a:pt x="3262" y="249"/>
                </a:lnTo>
                <a:lnTo>
                  <a:pt x="3253" y="251"/>
                </a:lnTo>
                <a:lnTo>
                  <a:pt x="3243" y="252"/>
                </a:lnTo>
                <a:lnTo>
                  <a:pt x="3236" y="252"/>
                </a:lnTo>
                <a:lnTo>
                  <a:pt x="3230" y="251"/>
                </a:lnTo>
                <a:lnTo>
                  <a:pt x="3224" y="249"/>
                </a:lnTo>
                <a:lnTo>
                  <a:pt x="3219" y="247"/>
                </a:lnTo>
                <a:lnTo>
                  <a:pt x="3214" y="245"/>
                </a:lnTo>
                <a:lnTo>
                  <a:pt x="3210" y="242"/>
                </a:lnTo>
                <a:lnTo>
                  <a:pt x="3208" y="240"/>
                </a:lnTo>
                <a:lnTo>
                  <a:pt x="3206" y="239"/>
                </a:lnTo>
                <a:lnTo>
                  <a:pt x="3203" y="235"/>
                </a:lnTo>
                <a:lnTo>
                  <a:pt x="3200" y="232"/>
                </a:lnTo>
                <a:lnTo>
                  <a:pt x="3197" y="228"/>
                </a:lnTo>
                <a:lnTo>
                  <a:pt x="3193" y="221"/>
                </a:lnTo>
                <a:lnTo>
                  <a:pt x="3191" y="315"/>
                </a:lnTo>
                <a:lnTo>
                  <a:pt x="3142" y="315"/>
                </a:lnTo>
                <a:close/>
                <a:moveTo>
                  <a:pt x="3190" y="161"/>
                </a:moveTo>
                <a:lnTo>
                  <a:pt x="3191" y="172"/>
                </a:lnTo>
                <a:lnTo>
                  <a:pt x="3193" y="182"/>
                </a:lnTo>
                <a:lnTo>
                  <a:pt x="3194" y="187"/>
                </a:lnTo>
                <a:lnTo>
                  <a:pt x="3196" y="191"/>
                </a:lnTo>
                <a:lnTo>
                  <a:pt x="3198" y="195"/>
                </a:lnTo>
                <a:lnTo>
                  <a:pt x="3200" y="199"/>
                </a:lnTo>
                <a:lnTo>
                  <a:pt x="3205" y="205"/>
                </a:lnTo>
                <a:lnTo>
                  <a:pt x="3208" y="207"/>
                </a:lnTo>
                <a:lnTo>
                  <a:pt x="3212" y="209"/>
                </a:lnTo>
                <a:lnTo>
                  <a:pt x="3215" y="211"/>
                </a:lnTo>
                <a:lnTo>
                  <a:pt x="3219" y="212"/>
                </a:lnTo>
                <a:lnTo>
                  <a:pt x="3223" y="213"/>
                </a:lnTo>
                <a:lnTo>
                  <a:pt x="3227" y="213"/>
                </a:lnTo>
                <a:lnTo>
                  <a:pt x="3232" y="213"/>
                </a:lnTo>
                <a:lnTo>
                  <a:pt x="3236" y="212"/>
                </a:lnTo>
                <a:lnTo>
                  <a:pt x="3240" y="211"/>
                </a:lnTo>
                <a:lnTo>
                  <a:pt x="3243" y="209"/>
                </a:lnTo>
                <a:lnTo>
                  <a:pt x="3247" y="207"/>
                </a:lnTo>
                <a:lnTo>
                  <a:pt x="3250" y="205"/>
                </a:lnTo>
                <a:lnTo>
                  <a:pt x="3253" y="202"/>
                </a:lnTo>
                <a:lnTo>
                  <a:pt x="3255" y="198"/>
                </a:lnTo>
                <a:lnTo>
                  <a:pt x="3259" y="191"/>
                </a:lnTo>
                <a:lnTo>
                  <a:pt x="3261" y="186"/>
                </a:lnTo>
                <a:lnTo>
                  <a:pt x="3262" y="182"/>
                </a:lnTo>
                <a:lnTo>
                  <a:pt x="3263" y="177"/>
                </a:lnTo>
                <a:lnTo>
                  <a:pt x="3264" y="172"/>
                </a:lnTo>
                <a:lnTo>
                  <a:pt x="3264" y="166"/>
                </a:lnTo>
                <a:lnTo>
                  <a:pt x="3265" y="161"/>
                </a:lnTo>
                <a:lnTo>
                  <a:pt x="3264" y="150"/>
                </a:lnTo>
                <a:lnTo>
                  <a:pt x="3262" y="140"/>
                </a:lnTo>
                <a:lnTo>
                  <a:pt x="3261" y="135"/>
                </a:lnTo>
                <a:lnTo>
                  <a:pt x="3259" y="131"/>
                </a:lnTo>
                <a:lnTo>
                  <a:pt x="3257" y="127"/>
                </a:lnTo>
                <a:lnTo>
                  <a:pt x="3255" y="123"/>
                </a:lnTo>
                <a:lnTo>
                  <a:pt x="3253" y="120"/>
                </a:lnTo>
                <a:lnTo>
                  <a:pt x="3250" y="117"/>
                </a:lnTo>
                <a:lnTo>
                  <a:pt x="3247" y="115"/>
                </a:lnTo>
                <a:lnTo>
                  <a:pt x="3243" y="113"/>
                </a:lnTo>
                <a:lnTo>
                  <a:pt x="3240" y="111"/>
                </a:lnTo>
                <a:lnTo>
                  <a:pt x="3236" y="110"/>
                </a:lnTo>
                <a:lnTo>
                  <a:pt x="3232" y="109"/>
                </a:lnTo>
                <a:lnTo>
                  <a:pt x="3227" y="109"/>
                </a:lnTo>
                <a:lnTo>
                  <a:pt x="3219" y="110"/>
                </a:lnTo>
                <a:lnTo>
                  <a:pt x="3215" y="111"/>
                </a:lnTo>
                <a:lnTo>
                  <a:pt x="3212" y="113"/>
                </a:lnTo>
                <a:lnTo>
                  <a:pt x="3208" y="115"/>
                </a:lnTo>
                <a:lnTo>
                  <a:pt x="3205" y="117"/>
                </a:lnTo>
                <a:lnTo>
                  <a:pt x="3202" y="120"/>
                </a:lnTo>
                <a:lnTo>
                  <a:pt x="3200" y="123"/>
                </a:lnTo>
                <a:lnTo>
                  <a:pt x="3196" y="131"/>
                </a:lnTo>
                <a:lnTo>
                  <a:pt x="3194" y="135"/>
                </a:lnTo>
                <a:lnTo>
                  <a:pt x="3193" y="139"/>
                </a:lnTo>
                <a:lnTo>
                  <a:pt x="3192" y="144"/>
                </a:lnTo>
                <a:lnTo>
                  <a:pt x="3191" y="150"/>
                </a:lnTo>
                <a:lnTo>
                  <a:pt x="3190" y="155"/>
                </a:lnTo>
                <a:lnTo>
                  <a:pt x="3190" y="161"/>
                </a:lnTo>
                <a:close/>
                <a:moveTo>
                  <a:pt x="3373" y="50"/>
                </a:moveTo>
                <a:lnTo>
                  <a:pt x="3368" y="49"/>
                </a:lnTo>
                <a:lnTo>
                  <a:pt x="3363" y="48"/>
                </a:lnTo>
                <a:lnTo>
                  <a:pt x="3358" y="45"/>
                </a:lnTo>
                <a:lnTo>
                  <a:pt x="3354" y="42"/>
                </a:lnTo>
                <a:lnTo>
                  <a:pt x="3351" y="38"/>
                </a:lnTo>
                <a:lnTo>
                  <a:pt x="3348" y="34"/>
                </a:lnTo>
                <a:lnTo>
                  <a:pt x="3347" y="30"/>
                </a:lnTo>
                <a:lnTo>
                  <a:pt x="3346" y="25"/>
                </a:lnTo>
                <a:lnTo>
                  <a:pt x="3347" y="20"/>
                </a:lnTo>
                <a:lnTo>
                  <a:pt x="3348" y="15"/>
                </a:lnTo>
                <a:lnTo>
                  <a:pt x="3351" y="11"/>
                </a:lnTo>
                <a:lnTo>
                  <a:pt x="3354" y="7"/>
                </a:lnTo>
                <a:lnTo>
                  <a:pt x="3358" y="4"/>
                </a:lnTo>
                <a:lnTo>
                  <a:pt x="3363" y="2"/>
                </a:lnTo>
                <a:lnTo>
                  <a:pt x="3368" y="0"/>
                </a:lnTo>
                <a:lnTo>
                  <a:pt x="3373" y="0"/>
                </a:lnTo>
                <a:lnTo>
                  <a:pt x="3378" y="0"/>
                </a:lnTo>
                <a:lnTo>
                  <a:pt x="3383" y="2"/>
                </a:lnTo>
                <a:lnTo>
                  <a:pt x="3387" y="4"/>
                </a:lnTo>
                <a:lnTo>
                  <a:pt x="3392" y="7"/>
                </a:lnTo>
                <a:lnTo>
                  <a:pt x="3395" y="11"/>
                </a:lnTo>
                <a:lnTo>
                  <a:pt x="3397" y="15"/>
                </a:lnTo>
                <a:lnTo>
                  <a:pt x="3399" y="20"/>
                </a:lnTo>
                <a:lnTo>
                  <a:pt x="3399" y="25"/>
                </a:lnTo>
                <a:lnTo>
                  <a:pt x="3399" y="30"/>
                </a:lnTo>
                <a:lnTo>
                  <a:pt x="3397" y="34"/>
                </a:lnTo>
                <a:lnTo>
                  <a:pt x="3395" y="38"/>
                </a:lnTo>
                <a:lnTo>
                  <a:pt x="3392" y="42"/>
                </a:lnTo>
                <a:lnTo>
                  <a:pt x="3387" y="45"/>
                </a:lnTo>
                <a:lnTo>
                  <a:pt x="3383" y="48"/>
                </a:lnTo>
                <a:lnTo>
                  <a:pt x="3378" y="49"/>
                </a:lnTo>
                <a:lnTo>
                  <a:pt x="3373" y="50"/>
                </a:lnTo>
                <a:close/>
                <a:moveTo>
                  <a:pt x="3348" y="72"/>
                </a:moveTo>
                <a:lnTo>
                  <a:pt x="3397" y="72"/>
                </a:lnTo>
                <a:lnTo>
                  <a:pt x="3397" y="249"/>
                </a:lnTo>
                <a:lnTo>
                  <a:pt x="3348" y="249"/>
                </a:lnTo>
                <a:lnTo>
                  <a:pt x="3348" y="72"/>
                </a:lnTo>
                <a:close/>
                <a:moveTo>
                  <a:pt x="3585" y="123"/>
                </a:moveTo>
                <a:lnTo>
                  <a:pt x="3540" y="126"/>
                </a:lnTo>
                <a:lnTo>
                  <a:pt x="3539" y="121"/>
                </a:lnTo>
                <a:lnTo>
                  <a:pt x="3537" y="118"/>
                </a:lnTo>
                <a:lnTo>
                  <a:pt x="3534" y="114"/>
                </a:lnTo>
                <a:lnTo>
                  <a:pt x="3531" y="111"/>
                </a:lnTo>
                <a:lnTo>
                  <a:pt x="3527" y="108"/>
                </a:lnTo>
                <a:lnTo>
                  <a:pt x="3522" y="106"/>
                </a:lnTo>
                <a:lnTo>
                  <a:pt x="3516" y="105"/>
                </a:lnTo>
                <a:lnTo>
                  <a:pt x="3510" y="105"/>
                </a:lnTo>
                <a:lnTo>
                  <a:pt x="3505" y="105"/>
                </a:lnTo>
                <a:lnTo>
                  <a:pt x="3500" y="106"/>
                </a:lnTo>
                <a:lnTo>
                  <a:pt x="3495" y="108"/>
                </a:lnTo>
                <a:lnTo>
                  <a:pt x="3491" y="110"/>
                </a:lnTo>
                <a:lnTo>
                  <a:pt x="3488" y="112"/>
                </a:lnTo>
                <a:lnTo>
                  <a:pt x="3485" y="115"/>
                </a:lnTo>
                <a:lnTo>
                  <a:pt x="3484" y="119"/>
                </a:lnTo>
                <a:lnTo>
                  <a:pt x="3483" y="122"/>
                </a:lnTo>
                <a:lnTo>
                  <a:pt x="3484" y="125"/>
                </a:lnTo>
                <a:lnTo>
                  <a:pt x="3485" y="128"/>
                </a:lnTo>
                <a:lnTo>
                  <a:pt x="3486" y="131"/>
                </a:lnTo>
                <a:lnTo>
                  <a:pt x="3488" y="133"/>
                </a:lnTo>
                <a:lnTo>
                  <a:pt x="3491" y="135"/>
                </a:lnTo>
                <a:lnTo>
                  <a:pt x="3495" y="137"/>
                </a:lnTo>
                <a:lnTo>
                  <a:pt x="3500" y="139"/>
                </a:lnTo>
                <a:lnTo>
                  <a:pt x="3506" y="140"/>
                </a:lnTo>
                <a:lnTo>
                  <a:pt x="3538" y="146"/>
                </a:lnTo>
                <a:lnTo>
                  <a:pt x="3544" y="148"/>
                </a:lnTo>
                <a:lnTo>
                  <a:pt x="3550" y="150"/>
                </a:lnTo>
                <a:lnTo>
                  <a:pt x="3555" y="151"/>
                </a:lnTo>
                <a:lnTo>
                  <a:pt x="3560" y="153"/>
                </a:lnTo>
                <a:lnTo>
                  <a:pt x="3569" y="158"/>
                </a:lnTo>
                <a:lnTo>
                  <a:pt x="3576" y="164"/>
                </a:lnTo>
                <a:lnTo>
                  <a:pt x="3579" y="167"/>
                </a:lnTo>
                <a:lnTo>
                  <a:pt x="3582" y="170"/>
                </a:lnTo>
                <a:lnTo>
                  <a:pt x="3584" y="174"/>
                </a:lnTo>
                <a:lnTo>
                  <a:pt x="3586" y="177"/>
                </a:lnTo>
                <a:lnTo>
                  <a:pt x="3588" y="185"/>
                </a:lnTo>
                <a:lnTo>
                  <a:pt x="3589" y="190"/>
                </a:lnTo>
                <a:lnTo>
                  <a:pt x="3589" y="194"/>
                </a:lnTo>
                <a:lnTo>
                  <a:pt x="3589" y="199"/>
                </a:lnTo>
                <a:lnTo>
                  <a:pt x="3588" y="203"/>
                </a:lnTo>
                <a:lnTo>
                  <a:pt x="3587" y="207"/>
                </a:lnTo>
                <a:lnTo>
                  <a:pt x="3586" y="211"/>
                </a:lnTo>
                <a:lnTo>
                  <a:pt x="3585" y="214"/>
                </a:lnTo>
                <a:lnTo>
                  <a:pt x="3583" y="218"/>
                </a:lnTo>
                <a:lnTo>
                  <a:pt x="3581" y="221"/>
                </a:lnTo>
                <a:lnTo>
                  <a:pt x="3579" y="225"/>
                </a:lnTo>
                <a:lnTo>
                  <a:pt x="3573" y="231"/>
                </a:lnTo>
                <a:lnTo>
                  <a:pt x="3567" y="236"/>
                </a:lnTo>
                <a:lnTo>
                  <a:pt x="3559" y="241"/>
                </a:lnTo>
                <a:lnTo>
                  <a:pt x="3551" y="245"/>
                </a:lnTo>
                <a:lnTo>
                  <a:pt x="3542" y="248"/>
                </a:lnTo>
                <a:lnTo>
                  <a:pt x="3532" y="251"/>
                </a:lnTo>
                <a:lnTo>
                  <a:pt x="3521" y="252"/>
                </a:lnTo>
                <a:lnTo>
                  <a:pt x="3510" y="253"/>
                </a:lnTo>
                <a:lnTo>
                  <a:pt x="3502" y="252"/>
                </a:lnTo>
                <a:lnTo>
                  <a:pt x="3494" y="252"/>
                </a:lnTo>
                <a:lnTo>
                  <a:pt x="3486" y="250"/>
                </a:lnTo>
                <a:lnTo>
                  <a:pt x="3479" y="249"/>
                </a:lnTo>
                <a:lnTo>
                  <a:pt x="3472" y="247"/>
                </a:lnTo>
                <a:lnTo>
                  <a:pt x="3466" y="244"/>
                </a:lnTo>
                <a:lnTo>
                  <a:pt x="3460" y="241"/>
                </a:lnTo>
                <a:lnTo>
                  <a:pt x="3454" y="238"/>
                </a:lnTo>
                <a:lnTo>
                  <a:pt x="3449" y="234"/>
                </a:lnTo>
                <a:lnTo>
                  <a:pt x="3445" y="230"/>
                </a:lnTo>
                <a:lnTo>
                  <a:pt x="3441" y="225"/>
                </a:lnTo>
                <a:lnTo>
                  <a:pt x="3437" y="221"/>
                </a:lnTo>
                <a:lnTo>
                  <a:pt x="3434" y="215"/>
                </a:lnTo>
                <a:lnTo>
                  <a:pt x="3432" y="210"/>
                </a:lnTo>
                <a:lnTo>
                  <a:pt x="3430" y="204"/>
                </a:lnTo>
                <a:lnTo>
                  <a:pt x="3429" y="198"/>
                </a:lnTo>
                <a:lnTo>
                  <a:pt x="3478" y="195"/>
                </a:lnTo>
                <a:lnTo>
                  <a:pt x="3480" y="200"/>
                </a:lnTo>
                <a:lnTo>
                  <a:pt x="3482" y="205"/>
                </a:lnTo>
                <a:lnTo>
                  <a:pt x="3485" y="209"/>
                </a:lnTo>
                <a:lnTo>
                  <a:pt x="3489" y="212"/>
                </a:lnTo>
                <a:lnTo>
                  <a:pt x="3493" y="214"/>
                </a:lnTo>
                <a:lnTo>
                  <a:pt x="3498" y="216"/>
                </a:lnTo>
                <a:lnTo>
                  <a:pt x="3504" y="217"/>
                </a:lnTo>
                <a:lnTo>
                  <a:pt x="3510" y="217"/>
                </a:lnTo>
                <a:lnTo>
                  <a:pt x="3516" y="217"/>
                </a:lnTo>
                <a:lnTo>
                  <a:pt x="3522" y="216"/>
                </a:lnTo>
                <a:lnTo>
                  <a:pt x="3527" y="214"/>
                </a:lnTo>
                <a:lnTo>
                  <a:pt x="3529" y="213"/>
                </a:lnTo>
                <a:lnTo>
                  <a:pt x="3531" y="212"/>
                </a:lnTo>
                <a:lnTo>
                  <a:pt x="3535" y="209"/>
                </a:lnTo>
                <a:lnTo>
                  <a:pt x="3537" y="206"/>
                </a:lnTo>
                <a:lnTo>
                  <a:pt x="3538" y="205"/>
                </a:lnTo>
                <a:lnTo>
                  <a:pt x="3539" y="203"/>
                </a:lnTo>
                <a:lnTo>
                  <a:pt x="3539" y="199"/>
                </a:lnTo>
                <a:lnTo>
                  <a:pt x="3539" y="196"/>
                </a:lnTo>
                <a:lnTo>
                  <a:pt x="3538" y="193"/>
                </a:lnTo>
                <a:lnTo>
                  <a:pt x="3536" y="191"/>
                </a:lnTo>
                <a:lnTo>
                  <a:pt x="3533" y="188"/>
                </a:lnTo>
                <a:lnTo>
                  <a:pt x="3530" y="186"/>
                </a:lnTo>
                <a:lnTo>
                  <a:pt x="3526" y="184"/>
                </a:lnTo>
                <a:lnTo>
                  <a:pt x="3522" y="183"/>
                </a:lnTo>
                <a:lnTo>
                  <a:pt x="3516" y="182"/>
                </a:lnTo>
                <a:lnTo>
                  <a:pt x="3486" y="176"/>
                </a:lnTo>
                <a:lnTo>
                  <a:pt x="3480" y="174"/>
                </a:lnTo>
                <a:lnTo>
                  <a:pt x="3474" y="173"/>
                </a:lnTo>
                <a:lnTo>
                  <a:pt x="3463" y="169"/>
                </a:lnTo>
                <a:lnTo>
                  <a:pt x="3459" y="166"/>
                </a:lnTo>
                <a:lnTo>
                  <a:pt x="3455" y="164"/>
                </a:lnTo>
                <a:lnTo>
                  <a:pt x="3451" y="161"/>
                </a:lnTo>
                <a:lnTo>
                  <a:pt x="3447" y="158"/>
                </a:lnTo>
                <a:lnTo>
                  <a:pt x="3444" y="155"/>
                </a:lnTo>
                <a:lnTo>
                  <a:pt x="3442" y="151"/>
                </a:lnTo>
                <a:lnTo>
                  <a:pt x="3440" y="147"/>
                </a:lnTo>
                <a:lnTo>
                  <a:pt x="3437" y="143"/>
                </a:lnTo>
                <a:lnTo>
                  <a:pt x="3435" y="139"/>
                </a:lnTo>
                <a:lnTo>
                  <a:pt x="3434" y="135"/>
                </a:lnTo>
                <a:lnTo>
                  <a:pt x="3434" y="130"/>
                </a:lnTo>
                <a:lnTo>
                  <a:pt x="3434" y="125"/>
                </a:lnTo>
                <a:lnTo>
                  <a:pt x="3434" y="119"/>
                </a:lnTo>
                <a:lnTo>
                  <a:pt x="3435" y="113"/>
                </a:lnTo>
                <a:lnTo>
                  <a:pt x="3437" y="107"/>
                </a:lnTo>
                <a:lnTo>
                  <a:pt x="3440" y="102"/>
                </a:lnTo>
                <a:lnTo>
                  <a:pt x="3443" y="97"/>
                </a:lnTo>
                <a:lnTo>
                  <a:pt x="3446" y="93"/>
                </a:lnTo>
                <a:lnTo>
                  <a:pt x="3450" y="89"/>
                </a:lnTo>
                <a:lnTo>
                  <a:pt x="3455" y="85"/>
                </a:lnTo>
                <a:lnTo>
                  <a:pt x="3460" y="81"/>
                </a:lnTo>
                <a:lnTo>
                  <a:pt x="3466" y="78"/>
                </a:lnTo>
                <a:lnTo>
                  <a:pt x="3472" y="76"/>
                </a:lnTo>
                <a:lnTo>
                  <a:pt x="3479" y="74"/>
                </a:lnTo>
                <a:lnTo>
                  <a:pt x="3482" y="73"/>
                </a:lnTo>
                <a:lnTo>
                  <a:pt x="3486" y="72"/>
                </a:lnTo>
                <a:lnTo>
                  <a:pt x="3493" y="71"/>
                </a:lnTo>
                <a:lnTo>
                  <a:pt x="3501" y="70"/>
                </a:lnTo>
                <a:lnTo>
                  <a:pt x="3510" y="70"/>
                </a:lnTo>
                <a:lnTo>
                  <a:pt x="3518" y="70"/>
                </a:lnTo>
                <a:lnTo>
                  <a:pt x="3525" y="71"/>
                </a:lnTo>
                <a:lnTo>
                  <a:pt x="3533" y="72"/>
                </a:lnTo>
                <a:lnTo>
                  <a:pt x="3540" y="74"/>
                </a:lnTo>
                <a:lnTo>
                  <a:pt x="3546" y="76"/>
                </a:lnTo>
                <a:lnTo>
                  <a:pt x="3552" y="78"/>
                </a:lnTo>
                <a:lnTo>
                  <a:pt x="3557" y="81"/>
                </a:lnTo>
                <a:lnTo>
                  <a:pt x="3562" y="84"/>
                </a:lnTo>
                <a:lnTo>
                  <a:pt x="3567" y="88"/>
                </a:lnTo>
                <a:lnTo>
                  <a:pt x="3571" y="92"/>
                </a:lnTo>
                <a:lnTo>
                  <a:pt x="3575" y="96"/>
                </a:lnTo>
                <a:lnTo>
                  <a:pt x="3578" y="101"/>
                </a:lnTo>
                <a:lnTo>
                  <a:pt x="3580" y="106"/>
                </a:lnTo>
                <a:lnTo>
                  <a:pt x="3582" y="111"/>
                </a:lnTo>
                <a:lnTo>
                  <a:pt x="3584" y="117"/>
                </a:lnTo>
                <a:lnTo>
                  <a:pt x="3585" y="123"/>
                </a:lnTo>
                <a:close/>
                <a:moveTo>
                  <a:pt x="3714" y="72"/>
                </a:moveTo>
                <a:lnTo>
                  <a:pt x="3714" y="109"/>
                </a:lnTo>
                <a:lnTo>
                  <a:pt x="3680" y="109"/>
                </a:lnTo>
                <a:lnTo>
                  <a:pt x="3680" y="195"/>
                </a:lnTo>
                <a:lnTo>
                  <a:pt x="3681" y="199"/>
                </a:lnTo>
                <a:lnTo>
                  <a:pt x="3682" y="203"/>
                </a:lnTo>
                <a:lnTo>
                  <a:pt x="3682" y="205"/>
                </a:lnTo>
                <a:lnTo>
                  <a:pt x="3683" y="206"/>
                </a:lnTo>
                <a:lnTo>
                  <a:pt x="3685" y="208"/>
                </a:lnTo>
                <a:lnTo>
                  <a:pt x="3687" y="210"/>
                </a:lnTo>
                <a:lnTo>
                  <a:pt x="3690" y="211"/>
                </a:lnTo>
                <a:lnTo>
                  <a:pt x="3693" y="212"/>
                </a:lnTo>
                <a:lnTo>
                  <a:pt x="3697" y="212"/>
                </a:lnTo>
                <a:lnTo>
                  <a:pt x="3704" y="211"/>
                </a:lnTo>
                <a:lnTo>
                  <a:pt x="3709" y="210"/>
                </a:lnTo>
                <a:lnTo>
                  <a:pt x="3717" y="247"/>
                </a:lnTo>
                <a:lnTo>
                  <a:pt x="3707" y="250"/>
                </a:lnTo>
                <a:lnTo>
                  <a:pt x="3699" y="251"/>
                </a:lnTo>
                <a:lnTo>
                  <a:pt x="3690" y="252"/>
                </a:lnTo>
                <a:lnTo>
                  <a:pt x="3684" y="252"/>
                </a:lnTo>
                <a:lnTo>
                  <a:pt x="3678" y="251"/>
                </a:lnTo>
                <a:lnTo>
                  <a:pt x="3672" y="250"/>
                </a:lnTo>
                <a:lnTo>
                  <a:pt x="3666" y="249"/>
                </a:lnTo>
                <a:lnTo>
                  <a:pt x="3661" y="248"/>
                </a:lnTo>
                <a:lnTo>
                  <a:pt x="3656" y="245"/>
                </a:lnTo>
                <a:lnTo>
                  <a:pt x="3652" y="243"/>
                </a:lnTo>
                <a:lnTo>
                  <a:pt x="3647" y="240"/>
                </a:lnTo>
                <a:lnTo>
                  <a:pt x="3644" y="237"/>
                </a:lnTo>
                <a:lnTo>
                  <a:pt x="3640" y="233"/>
                </a:lnTo>
                <a:lnTo>
                  <a:pt x="3638" y="229"/>
                </a:lnTo>
                <a:lnTo>
                  <a:pt x="3635" y="224"/>
                </a:lnTo>
                <a:lnTo>
                  <a:pt x="3634" y="219"/>
                </a:lnTo>
                <a:lnTo>
                  <a:pt x="3632" y="213"/>
                </a:lnTo>
                <a:lnTo>
                  <a:pt x="3632" y="208"/>
                </a:lnTo>
                <a:lnTo>
                  <a:pt x="3631" y="201"/>
                </a:lnTo>
                <a:lnTo>
                  <a:pt x="3631" y="109"/>
                </a:lnTo>
                <a:lnTo>
                  <a:pt x="3607" y="109"/>
                </a:lnTo>
                <a:lnTo>
                  <a:pt x="3607" y="72"/>
                </a:lnTo>
                <a:lnTo>
                  <a:pt x="3631" y="72"/>
                </a:lnTo>
                <a:lnTo>
                  <a:pt x="3631" y="30"/>
                </a:lnTo>
                <a:lnTo>
                  <a:pt x="3680" y="30"/>
                </a:lnTo>
                <a:lnTo>
                  <a:pt x="3680" y="72"/>
                </a:lnTo>
                <a:lnTo>
                  <a:pt x="3714" y="72"/>
                </a:lnTo>
                <a:close/>
                <a:moveTo>
                  <a:pt x="3821" y="253"/>
                </a:moveTo>
                <a:lnTo>
                  <a:pt x="3808" y="252"/>
                </a:lnTo>
                <a:lnTo>
                  <a:pt x="3801" y="251"/>
                </a:lnTo>
                <a:lnTo>
                  <a:pt x="3796" y="250"/>
                </a:lnTo>
                <a:lnTo>
                  <a:pt x="3784" y="246"/>
                </a:lnTo>
                <a:lnTo>
                  <a:pt x="3779" y="244"/>
                </a:lnTo>
                <a:lnTo>
                  <a:pt x="3774" y="241"/>
                </a:lnTo>
                <a:lnTo>
                  <a:pt x="3765" y="235"/>
                </a:lnTo>
                <a:lnTo>
                  <a:pt x="3761" y="231"/>
                </a:lnTo>
                <a:lnTo>
                  <a:pt x="3757" y="227"/>
                </a:lnTo>
                <a:lnTo>
                  <a:pt x="3750" y="219"/>
                </a:lnTo>
                <a:lnTo>
                  <a:pt x="3747" y="214"/>
                </a:lnTo>
                <a:lnTo>
                  <a:pt x="3744" y="209"/>
                </a:lnTo>
                <a:lnTo>
                  <a:pt x="3740" y="198"/>
                </a:lnTo>
                <a:lnTo>
                  <a:pt x="3738" y="193"/>
                </a:lnTo>
                <a:lnTo>
                  <a:pt x="3736" y="187"/>
                </a:lnTo>
                <a:lnTo>
                  <a:pt x="3735" y="181"/>
                </a:lnTo>
                <a:lnTo>
                  <a:pt x="3734" y="175"/>
                </a:lnTo>
                <a:lnTo>
                  <a:pt x="3734" y="168"/>
                </a:lnTo>
                <a:lnTo>
                  <a:pt x="3734" y="161"/>
                </a:lnTo>
                <a:lnTo>
                  <a:pt x="3734" y="155"/>
                </a:lnTo>
                <a:lnTo>
                  <a:pt x="3734" y="148"/>
                </a:lnTo>
                <a:lnTo>
                  <a:pt x="3735" y="142"/>
                </a:lnTo>
                <a:lnTo>
                  <a:pt x="3736" y="136"/>
                </a:lnTo>
                <a:lnTo>
                  <a:pt x="3740" y="124"/>
                </a:lnTo>
                <a:lnTo>
                  <a:pt x="3742" y="119"/>
                </a:lnTo>
                <a:lnTo>
                  <a:pt x="3744" y="114"/>
                </a:lnTo>
                <a:lnTo>
                  <a:pt x="3750" y="104"/>
                </a:lnTo>
                <a:lnTo>
                  <a:pt x="3753" y="99"/>
                </a:lnTo>
                <a:lnTo>
                  <a:pt x="3757" y="95"/>
                </a:lnTo>
                <a:lnTo>
                  <a:pt x="3761" y="91"/>
                </a:lnTo>
                <a:lnTo>
                  <a:pt x="3765" y="88"/>
                </a:lnTo>
                <a:lnTo>
                  <a:pt x="3770" y="85"/>
                </a:lnTo>
                <a:lnTo>
                  <a:pt x="3774" y="82"/>
                </a:lnTo>
                <a:lnTo>
                  <a:pt x="3779" y="79"/>
                </a:lnTo>
                <a:lnTo>
                  <a:pt x="3784" y="77"/>
                </a:lnTo>
                <a:lnTo>
                  <a:pt x="3790" y="75"/>
                </a:lnTo>
                <a:lnTo>
                  <a:pt x="3796" y="73"/>
                </a:lnTo>
                <a:lnTo>
                  <a:pt x="3801" y="72"/>
                </a:lnTo>
                <a:lnTo>
                  <a:pt x="3808" y="71"/>
                </a:lnTo>
                <a:lnTo>
                  <a:pt x="3821" y="70"/>
                </a:lnTo>
                <a:lnTo>
                  <a:pt x="3834" y="71"/>
                </a:lnTo>
                <a:lnTo>
                  <a:pt x="3840" y="72"/>
                </a:lnTo>
                <a:lnTo>
                  <a:pt x="3846" y="73"/>
                </a:lnTo>
                <a:lnTo>
                  <a:pt x="3857" y="77"/>
                </a:lnTo>
                <a:lnTo>
                  <a:pt x="3862" y="79"/>
                </a:lnTo>
                <a:lnTo>
                  <a:pt x="3867" y="82"/>
                </a:lnTo>
                <a:lnTo>
                  <a:pt x="3876" y="88"/>
                </a:lnTo>
                <a:lnTo>
                  <a:pt x="3880" y="91"/>
                </a:lnTo>
                <a:lnTo>
                  <a:pt x="3884" y="95"/>
                </a:lnTo>
                <a:lnTo>
                  <a:pt x="3891" y="104"/>
                </a:lnTo>
                <a:lnTo>
                  <a:pt x="3894" y="109"/>
                </a:lnTo>
                <a:lnTo>
                  <a:pt x="3897" y="114"/>
                </a:lnTo>
                <a:lnTo>
                  <a:pt x="3903" y="124"/>
                </a:lnTo>
                <a:lnTo>
                  <a:pt x="3904" y="130"/>
                </a:lnTo>
                <a:lnTo>
                  <a:pt x="3906" y="136"/>
                </a:lnTo>
                <a:lnTo>
                  <a:pt x="3907" y="142"/>
                </a:lnTo>
                <a:lnTo>
                  <a:pt x="3908" y="148"/>
                </a:lnTo>
                <a:lnTo>
                  <a:pt x="3908" y="155"/>
                </a:lnTo>
                <a:lnTo>
                  <a:pt x="3909" y="161"/>
                </a:lnTo>
                <a:lnTo>
                  <a:pt x="3908" y="168"/>
                </a:lnTo>
                <a:lnTo>
                  <a:pt x="3908" y="175"/>
                </a:lnTo>
                <a:lnTo>
                  <a:pt x="3907" y="181"/>
                </a:lnTo>
                <a:lnTo>
                  <a:pt x="3906" y="187"/>
                </a:lnTo>
                <a:lnTo>
                  <a:pt x="3903" y="198"/>
                </a:lnTo>
                <a:lnTo>
                  <a:pt x="3900" y="204"/>
                </a:lnTo>
                <a:lnTo>
                  <a:pt x="3897" y="209"/>
                </a:lnTo>
                <a:lnTo>
                  <a:pt x="3891" y="219"/>
                </a:lnTo>
                <a:lnTo>
                  <a:pt x="3888" y="223"/>
                </a:lnTo>
                <a:lnTo>
                  <a:pt x="3884" y="227"/>
                </a:lnTo>
                <a:lnTo>
                  <a:pt x="3880" y="231"/>
                </a:lnTo>
                <a:lnTo>
                  <a:pt x="3876" y="235"/>
                </a:lnTo>
                <a:lnTo>
                  <a:pt x="3872" y="238"/>
                </a:lnTo>
                <a:lnTo>
                  <a:pt x="3867" y="241"/>
                </a:lnTo>
                <a:lnTo>
                  <a:pt x="3862" y="244"/>
                </a:lnTo>
                <a:lnTo>
                  <a:pt x="3857" y="246"/>
                </a:lnTo>
                <a:lnTo>
                  <a:pt x="3851" y="248"/>
                </a:lnTo>
                <a:lnTo>
                  <a:pt x="3846" y="250"/>
                </a:lnTo>
                <a:lnTo>
                  <a:pt x="3840" y="251"/>
                </a:lnTo>
                <a:lnTo>
                  <a:pt x="3834" y="252"/>
                </a:lnTo>
                <a:lnTo>
                  <a:pt x="3821" y="253"/>
                </a:lnTo>
                <a:close/>
                <a:moveTo>
                  <a:pt x="3821" y="215"/>
                </a:moveTo>
                <a:lnTo>
                  <a:pt x="3825" y="214"/>
                </a:lnTo>
                <a:lnTo>
                  <a:pt x="3829" y="214"/>
                </a:lnTo>
                <a:lnTo>
                  <a:pt x="3833" y="212"/>
                </a:lnTo>
                <a:lnTo>
                  <a:pt x="3837" y="211"/>
                </a:lnTo>
                <a:lnTo>
                  <a:pt x="3840" y="209"/>
                </a:lnTo>
                <a:lnTo>
                  <a:pt x="3843" y="206"/>
                </a:lnTo>
                <a:lnTo>
                  <a:pt x="3846" y="203"/>
                </a:lnTo>
                <a:lnTo>
                  <a:pt x="3848" y="199"/>
                </a:lnTo>
                <a:lnTo>
                  <a:pt x="3851" y="195"/>
                </a:lnTo>
                <a:lnTo>
                  <a:pt x="3852" y="191"/>
                </a:lnTo>
                <a:lnTo>
                  <a:pt x="3854" y="187"/>
                </a:lnTo>
                <a:lnTo>
                  <a:pt x="3855" y="182"/>
                </a:lnTo>
                <a:lnTo>
                  <a:pt x="3857" y="172"/>
                </a:lnTo>
                <a:lnTo>
                  <a:pt x="3858" y="167"/>
                </a:lnTo>
                <a:lnTo>
                  <a:pt x="3858" y="161"/>
                </a:lnTo>
                <a:lnTo>
                  <a:pt x="3857" y="150"/>
                </a:lnTo>
                <a:lnTo>
                  <a:pt x="3855" y="140"/>
                </a:lnTo>
                <a:lnTo>
                  <a:pt x="3854" y="135"/>
                </a:lnTo>
                <a:lnTo>
                  <a:pt x="3852" y="131"/>
                </a:lnTo>
                <a:lnTo>
                  <a:pt x="3848" y="123"/>
                </a:lnTo>
                <a:lnTo>
                  <a:pt x="3846" y="119"/>
                </a:lnTo>
                <a:lnTo>
                  <a:pt x="3843" y="116"/>
                </a:lnTo>
                <a:lnTo>
                  <a:pt x="3840" y="113"/>
                </a:lnTo>
                <a:lnTo>
                  <a:pt x="3837" y="111"/>
                </a:lnTo>
                <a:lnTo>
                  <a:pt x="3833" y="110"/>
                </a:lnTo>
                <a:lnTo>
                  <a:pt x="3829" y="108"/>
                </a:lnTo>
                <a:lnTo>
                  <a:pt x="3825" y="108"/>
                </a:lnTo>
                <a:lnTo>
                  <a:pt x="3821" y="107"/>
                </a:lnTo>
                <a:lnTo>
                  <a:pt x="3816" y="108"/>
                </a:lnTo>
                <a:lnTo>
                  <a:pt x="3812" y="108"/>
                </a:lnTo>
                <a:lnTo>
                  <a:pt x="3808" y="110"/>
                </a:lnTo>
                <a:lnTo>
                  <a:pt x="3805" y="111"/>
                </a:lnTo>
                <a:lnTo>
                  <a:pt x="3801" y="113"/>
                </a:lnTo>
                <a:lnTo>
                  <a:pt x="3798" y="116"/>
                </a:lnTo>
                <a:lnTo>
                  <a:pt x="3795" y="119"/>
                </a:lnTo>
                <a:lnTo>
                  <a:pt x="3793" y="123"/>
                </a:lnTo>
                <a:lnTo>
                  <a:pt x="3789" y="131"/>
                </a:lnTo>
                <a:lnTo>
                  <a:pt x="3787" y="135"/>
                </a:lnTo>
                <a:lnTo>
                  <a:pt x="3786" y="140"/>
                </a:lnTo>
                <a:lnTo>
                  <a:pt x="3785" y="145"/>
                </a:lnTo>
                <a:lnTo>
                  <a:pt x="3784" y="150"/>
                </a:lnTo>
                <a:lnTo>
                  <a:pt x="3784" y="155"/>
                </a:lnTo>
                <a:lnTo>
                  <a:pt x="3783" y="161"/>
                </a:lnTo>
                <a:lnTo>
                  <a:pt x="3784" y="172"/>
                </a:lnTo>
                <a:lnTo>
                  <a:pt x="3786" y="182"/>
                </a:lnTo>
                <a:lnTo>
                  <a:pt x="3787" y="187"/>
                </a:lnTo>
                <a:lnTo>
                  <a:pt x="3789" y="191"/>
                </a:lnTo>
                <a:lnTo>
                  <a:pt x="3791" y="195"/>
                </a:lnTo>
                <a:lnTo>
                  <a:pt x="3793" y="199"/>
                </a:lnTo>
                <a:lnTo>
                  <a:pt x="3795" y="203"/>
                </a:lnTo>
                <a:lnTo>
                  <a:pt x="3798" y="206"/>
                </a:lnTo>
                <a:lnTo>
                  <a:pt x="3801" y="209"/>
                </a:lnTo>
                <a:lnTo>
                  <a:pt x="3805" y="211"/>
                </a:lnTo>
                <a:lnTo>
                  <a:pt x="3808" y="212"/>
                </a:lnTo>
                <a:lnTo>
                  <a:pt x="3812" y="214"/>
                </a:lnTo>
                <a:lnTo>
                  <a:pt x="3816" y="214"/>
                </a:lnTo>
                <a:lnTo>
                  <a:pt x="3821" y="215"/>
                </a:lnTo>
                <a:close/>
                <a:moveTo>
                  <a:pt x="1623" y="930"/>
                </a:moveTo>
                <a:lnTo>
                  <a:pt x="1569" y="930"/>
                </a:lnTo>
                <a:lnTo>
                  <a:pt x="1651" y="694"/>
                </a:lnTo>
                <a:lnTo>
                  <a:pt x="1715" y="694"/>
                </a:lnTo>
                <a:lnTo>
                  <a:pt x="1797" y="930"/>
                </a:lnTo>
                <a:lnTo>
                  <a:pt x="1743" y="930"/>
                </a:lnTo>
                <a:lnTo>
                  <a:pt x="1726" y="876"/>
                </a:lnTo>
                <a:lnTo>
                  <a:pt x="1641" y="876"/>
                </a:lnTo>
                <a:lnTo>
                  <a:pt x="1623" y="930"/>
                </a:lnTo>
                <a:close/>
                <a:moveTo>
                  <a:pt x="1653" y="837"/>
                </a:moveTo>
                <a:lnTo>
                  <a:pt x="1713" y="837"/>
                </a:lnTo>
                <a:lnTo>
                  <a:pt x="1684" y="748"/>
                </a:lnTo>
                <a:lnTo>
                  <a:pt x="1653" y="837"/>
                </a:lnTo>
                <a:close/>
                <a:moveTo>
                  <a:pt x="1874" y="933"/>
                </a:moveTo>
                <a:lnTo>
                  <a:pt x="1867" y="933"/>
                </a:lnTo>
                <a:lnTo>
                  <a:pt x="1861" y="932"/>
                </a:lnTo>
                <a:lnTo>
                  <a:pt x="1856" y="931"/>
                </a:lnTo>
                <a:lnTo>
                  <a:pt x="1850" y="930"/>
                </a:lnTo>
                <a:lnTo>
                  <a:pt x="1845" y="928"/>
                </a:lnTo>
                <a:lnTo>
                  <a:pt x="1840" y="926"/>
                </a:lnTo>
                <a:lnTo>
                  <a:pt x="1836" y="923"/>
                </a:lnTo>
                <a:lnTo>
                  <a:pt x="1832" y="920"/>
                </a:lnTo>
                <a:lnTo>
                  <a:pt x="1828" y="916"/>
                </a:lnTo>
                <a:lnTo>
                  <a:pt x="1824" y="913"/>
                </a:lnTo>
                <a:lnTo>
                  <a:pt x="1821" y="908"/>
                </a:lnTo>
                <a:lnTo>
                  <a:pt x="1820" y="906"/>
                </a:lnTo>
                <a:lnTo>
                  <a:pt x="1819" y="903"/>
                </a:lnTo>
                <a:lnTo>
                  <a:pt x="1817" y="898"/>
                </a:lnTo>
                <a:lnTo>
                  <a:pt x="1816" y="893"/>
                </a:lnTo>
                <a:lnTo>
                  <a:pt x="1815" y="887"/>
                </a:lnTo>
                <a:lnTo>
                  <a:pt x="1815" y="880"/>
                </a:lnTo>
                <a:lnTo>
                  <a:pt x="1815" y="871"/>
                </a:lnTo>
                <a:lnTo>
                  <a:pt x="1817" y="863"/>
                </a:lnTo>
                <a:lnTo>
                  <a:pt x="1818" y="859"/>
                </a:lnTo>
                <a:lnTo>
                  <a:pt x="1820" y="856"/>
                </a:lnTo>
                <a:lnTo>
                  <a:pt x="1824" y="849"/>
                </a:lnTo>
                <a:lnTo>
                  <a:pt x="1827" y="847"/>
                </a:lnTo>
                <a:lnTo>
                  <a:pt x="1829" y="844"/>
                </a:lnTo>
                <a:lnTo>
                  <a:pt x="1832" y="842"/>
                </a:lnTo>
                <a:lnTo>
                  <a:pt x="1835" y="840"/>
                </a:lnTo>
                <a:lnTo>
                  <a:pt x="1838" y="838"/>
                </a:lnTo>
                <a:lnTo>
                  <a:pt x="1841" y="836"/>
                </a:lnTo>
                <a:lnTo>
                  <a:pt x="1845" y="834"/>
                </a:lnTo>
                <a:lnTo>
                  <a:pt x="1849" y="833"/>
                </a:lnTo>
                <a:lnTo>
                  <a:pt x="1856" y="831"/>
                </a:lnTo>
                <a:lnTo>
                  <a:pt x="1864" y="829"/>
                </a:lnTo>
                <a:lnTo>
                  <a:pt x="1873" y="827"/>
                </a:lnTo>
                <a:lnTo>
                  <a:pt x="1881" y="826"/>
                </a:lnTo>
                <a:lnTo>
                  <a:pt x="1901" y="824"/>
                </a:lnTo>
                <a:lnTo>
                  <a:pt x="1908" y="822"/>
                </a:lnTo>
                <a:lnTo>
                  <a:pt x="1914" y="821"/>
                </a:lnTo>
                <a:lnTo>
                  <a:pt x="1918" y="820"/>
                </a:lnTo>
                <a:lnTo>
                  <a:pt x="1920" y="818"/>
                </a:lnTo>
                <a:lnTo>
                  <a:pt x="1922" y="817"/>
                </a:lnTo>
                <a:lnTo>
                  <a:pt x="1923" y="816"/>
                </a:lnTo>
                <a:lnTo>
                  <a:pt x="1923" y="814"/>
                </a:lnTo>
                <a:lnTo>
                  <a:pt x="1924" y="812"/>
                </a:lnTo>
                <a:lnTo>
                  <a:pt x="1924" y="810"/>
                </a:lnTo>
                <a:lnTo>
                  <a:pt x="1924" y="805"/>
                </a:lnTo>
                <a:lnTo>
                  <a:pt x="1922" y="800"/>
                </a:lnTo>
                <a:lnTo>
                  <a:pt x="1921" y="798"/>
                </a:lnTo>
                <a:lnTo>
                  <a:pt x="1920" y="796"/>
                </a:lnTo>
                <a:lnTo>
                  <a:pt x="1919" y="794"/>
                </a:lnTo>
                <a:lnTo>
                  <a:pt x="1917" y="793"/>
                </a:lnTo>
                <a:lnTo>
                  <a:pt x="1913" y="790"/>
                </a:lnTo>
                <a:lnTo>
                  <a:pt x="1909" y="788"/>
                </a:lnTo>
                <a:lnTo>
                  <a:pt x="1904" y="787"/>
                </a:lnTo>
                <a:lnTo>
                  <a:pt x="1898" y="787"/>
                </a:lnTo>
                <a:lnTo>
                  <a:pt x="1892" y="787"/>
                </a:lnTo>
                <a:lnTo>
                  <a:pt x="1886" y="788"/>
                </a:lnTo>
                <a:lnTo>
                  <a:pt x="1881" y="790"/>
                </a:lnTo>
                <a:lnTo>
                  <a:pt x="1877" y="792"/>
                </a:lnTo>
                <a:lnTo>
                  <a:pt x="1873" y="795"/>
                </a:lnTo>
                <a:lnTo>
                  <a:pt x="1870" y="799"/>
                </a:lnTo>
                <a:lnTo>
                  <a:pt x="1868" y="803"/>
                </a:lnTo>
                <a:lnTo>
                  <a:pt x="1867" y="805"/>
                </a:lnTo>
                <a:lnTo>
                  <a:pt x="1866" y="807"/>
                </a:lnTo>
                <a:lnTo>
                  <a:pt x="1821" y="803"/>
                </a:lnTo>
                <a:lnTo>
                  <a:pt x="1823" y="797"/>
                </a:lnTo>
                <a:lnTo>
                  <a:pt x="1825" y="792"/>
                </a:lnTo>
                <a:lnTo>
                  <a:pt x="1827" y="787"/>
                </a:lnTo>
                <a:lnTo>
                  <a:pt x="1830" y="782"/>
                </a:lnTo>
                <a:lnTo>
                  <a:pt x="1833" y="777"/>
                </a:lnTo>
                <a:lnTo>
                  <a:pt x="1837" y="773"/>
                </a:lnTo>
                <a:lnTo>
                  <a:pt x="1841" y="769"/>
                </a:lnTo>
                <a:lnTo>
                  <a:pt x="1846" y="765"/>
                </a:lnTo>
                <a:lnTo>
                  <a:pt x="1851" y="762"/>
                </a:lnTo>
                <a:lnTo>
                  <a:pt x="1857" y="759"/>
                </a:lnTo>
                <a:lnTo>
                  <a:pt x="1863" y="756"/>
                </a:lnTo>
                <a:lnTo>
                  <a:pt x="1869" y="754"/>
                </a:lnTo>
                <a:lnTo>
                  <a:pt x="1876" y="753"/>
                </a:lnTo>
                <a:lnTo>
                  <a:pt x="1883" y="752"/>
                </a:lnTo>
                <a:lnTo>
                  <a:pt x="1890" y="751"/>
                </a:lnTo>
                <a:lnTo>
                  <a:pt x="1898" y="751"/>
                </a:lnTo>
                <a:lnTo>
                  <a:pt x="1908" y="751"/>
                </a:lnTo>
                <a:lnTo>
                  <a:pt x="1917" y="752"/>
                </a:lnTo>
                <a:lnTo>
                  <a:pt x="1926" y="754"/>
                </a:lnTo>
                <a:lnTo>
                  <a:pt x="1935" y="757"/>
                </a:lnTo>
                <a:lnTo>
                  <a:pt x="1943" y="761"/>
                </a:lnTo>
                <a:lnTo>
                  <a:pt x="1947" y="763"/>
                </a:lnTo>
                <a:lnTo>
                  <a:pt x="1950" y="765"/>
                </a:lnTo>
                <a:lnTo>
                  <a:pt x="1957" y="770"/>
                </a:lnTo>
                <a:lnTo>
                  <a:pt x="1963" y="776"/>
                </a:lnTo>
                <a:lnTo>
                  <a:pt x="1965" y="780"/>
                </a:lnTo>
                <a:lnTo>
                  <a:pt x="1967" y="784"/>
                </a:lnTo>
                <a:lnTo>
                  <a:pt x="1969" y="787"/>
                </a:lnTo>
                <a:lnTo>
                  <a:pt x="1970" y="792"/>
                </a:lnTo>
                <a:lnTo>
                  <a:pt x="1972" y="796"/>
                </a:lnTo>
                <a:lnTo>
                  <a:pt x="1972" y="801"/>
                </a:lnTo>
                <a:lnTo>
                  <a:pt x="1973" y="806"/>
                </a:lnTo>
                <a:lnTo>
                  <a:pt x="1973" y="811"/>
                </a:lnTo>
                <a:lnTo>
                  <a:pt x="1973" y="930"/>
                </a:lnTo>
                <a:lnTo>
                  <a:pt x="1927" y="930"/>
                </a:lnTo>
                <a:lnTo>
                  <a:pt x="1927" y="905"/>
                </a:lnTo>
                <a:lnTo>
                  <a:pt x="1922" y="911"/>
                </a:lnTo>
                <a:lnTo>
                  <a:pt x="1917" y="917"/>
                </a:lnTo>
                <a:lnTo>
                  <a:pt x="1912" y="921"/>
                </a:lnTo>
                <a:lnTo>
                  <a:pt x="1906" y="925"/>
                </a:lnTo>
                <a:lnTo>
                  <a:pt x="1899" y="929"/>
                </a:lnTo>
                <a:lnTo>
                  <a:pt x="1891" y="931"/>
                </a:lnTo>
                <a:lnTo>
                  <a:pt x="1887" y="932"/>
                </a:lnTo>
                <a:lnTo>
                  <a:pt x="1883" y="933"/>
                </a:lnTo>
                <a:lnTo>
                  <a:pt x="1874" y="933"/>
                </a:lnTo>
                <a:close/>
                <a:moveTo>
                  <a:pt x="1888" y="899"/>
                </a:moveTo>
                <a:lnTo>
                  <a:pt x="1895" y="899"/>
                </a:lnTo>
                <a:lnTo>
                  <a:pt x="1902" y="897"/>
                </a:lnTo>
                <a:lnTo>
                  <a:pt x="1905" y="896"/>
                </a:lnTo>
                <a:lnTo>
                  <a:pt x="1908" y="894"/>
                </a:lnTo>
                <a:lnTo>
                  <a:pt x="1914" y="890"/>
                </a:lnTo>
                <a:lnTo>
                  <a:pt x="1916" y="888"/>
                </a:lnTo>
                <a:lnTo>
                  <a:pt x="1919" y="885"/>
                </a:lnTo>
                <a:lnTo>
                  <a:pt x="1922" y="879"/>
                </a:lnTo>
                <a:lnTo>
                  <a:pt x="1924" y="873"/>
                </a:lnTo>
                <a:lnTo>
                  <a:pt x="1924" y="870"/>
                </a:lnTo>
                <a:lnTo>
                  <a:pt x="1924" y="867"/>
                </a:lnTo>
                <a:lnTo>
                  <a:pt x="1924" y="848"/>
                </a:lnTo>
                <a:lnTo>
                  <a:pt x="1921" y="850"/>
                </a:lnTo>
                <a:lnTo>
                  <a:pt x="1915" y="851"/>
                </a:lnTo>
                <a:lnTo>
                  <a:pt x="1903" y="854"/>
                </a:lnTo>
                <a:lnTo>
                  <a:pt x="1890" y="856"/>
                </a:lnTo>
                <a:lnTo>
                  <a:pt x="1884" y="857"/>
                </a:lnTo>
                <a:lnTo>
                  <a:pt x="1879" y="859"/>
                </a:lnTo>
                <a:lnTo>
                  <a:pt x="1874" y="861"/>
                </a:lnTo>
                <a:lnTo>
                  <a:pt x="1870" y="863"/>
                </a:lnTo>
                <a:lnTo>
                  <a:pt x="1866" y="866"/>
                </a:lnTo>
                <a:lnTo>
                  <a:pt x="1864" y="870"/>
                </a:lnTo>
                <a:lnTo>
                  <a:pt x="1863" y="872"/>
                </a:lnTo>
                <a:lnTo>
                  <a:pt x="1862" y="874"/>
                </a:lnTo>
                <a:lnTo>
                  <a:pt x="1862" y="879"/>
                </a:lnTo>
                <a:lnTo>
                  <a:pt x="1862" y="884"/>
                </a:lnTo>
                <a:lnTo>
                  <a:pt x="1863" y="888"/>
                </a:lnTo>
                <a:lnTo>
                  <a:pt x="1865" y="890"/>
                </a:lnTo>
                <a:lnTo>
                  <a:pt x="1866" y="891"/>
                </a:lnTo>
                <a:lnTo>
                  <a:pt x="1869" y="894"/>
                </a:lnTo>
                <a:lnTo>
                  <a:pt x="1873" y="896"/>
                </a:lnTo>
                <a:lnTo>
                  <a:pt x="1875" y="897"/>
                </a:lnTo>
                <a:lnTo>
                  <a:pt x="1877" y="898"/>
                </a:lnTo>
                <a:lnTo>
                  <a:pt x="1882" y="899"/>
                </a:lnTo>
                <a:lnTo>
                  <a:pt x="1888" y="899"/>
                </a:lnTo>
                <a:close/>
                <a:moveTo>
                  <a:pt x="2063" y="930"/>
                </a:moveTo>
                <a:lnTo>
                  <a:pt x="2013" y="930"/>
                </a:lnTo>
                <a:lnTo>
                  <a:pt x="2013" y="694"/>
                </a:lnTo>
                <a:lnTo>
                  <a:pt x="2063" y="694"/>
                </a:lnTo>
                <a:lnTo>
                  <a:pt x="2063" y="930"/>
                </a:lnTo>
                <a:close/>
                <a:moveTo>
                  <a:pt x="2197" y="753"/>
                </a:moveTo>
                <a:lnTo>
                  <a:pt x="2197" y="790"/>
                </a:lnTo>
                <a:lnTo>
                  <a:pt x="2164" y="790"/>
                </a:lnTo>
                <a:lnTo>
                  <a:pt x="2164" y="876"/>
                </a:lnTo>
                <a:lnTo>
                  <a:pt x="2164" y="880"/>
                </a:lnTo>
                <a:lnTo>
                  <a:pt x="2165" y="884"/>
                </a:lnTo>
                <a:lnTo>
                  <a:pt x="2166" y="886"/>
                </a:lnTo>
                <a:lnTo>
                  <a:pt x="2167" y="887"/>
                </a:lnTo>
                <a:lnTo>
                  <a:pt x="2169" y="889"/>
                </a:lnTo>
                <a:lnTo>
                  <a:pt x="2171" y="891"/>
                </a:lnTo>
                <a:lnTo>
                  <a:pt x="2174" y="892"/>
                </a:lnTo>
                <a:lnTo>
                  <a:pt x="2177" y="893"/>
                </a:lnTo>
                <a:lnTo>
                  <a:pt x="2181" y="893"/>
                </a:lnTo>
                <a:lnTo>
                  <a:pt x="2188" y="892"/>
                </a:lnTo>
                <a:lnTo>
                  <a:pt x="2193" y="891"/>
                </a:lnTo>
                <a:lnTo>
                  <a:pt x="2201" y="928"/>
                </a:lnTo>
                <a:lnTo>
                  <a:pt x="2190" y="930"/>
                </a:lnTo>
                <a:lnTo>
                  <a:pt x="2183" y="932"/>
                </a:lnTo>
                <a:lnTo>
                  <a:pt x="2174" y="932"/>
                </a:lnTo>
                <a:lnTo>
                  <a:pt x="2168" y="932"/>
                </a:lnTo>
                <a:lnTo>
                  <a:pt x="2161" y="932"/>
                </a:lnTo>
                <a:lnTo>
                  <a:pt x="2156" y="931"/>
                </a:lnTo>
                <a:lnTo>
                  <a:pt x="2150" y="930"/>
                </a:lnTo>
                <a:lnTo>
                  <a:pt x="2145" y="928"/>
                </a:lnTo>
                <a:lnTo>
                  <a:pt x="2140" y="926"/>
                </a:lnTo>
                <a:lnTo>
                  <a:pt x="2135" y="924"/>
                </a:lnTo>
                <a:lnTo>
                  <a:pt x="2131" y="921"/>
                </a:lnTo>
                <a:lnTo>
                  <a:pt x="2127" y="917"/>
                </a:lnTo>
                <a:lnTo>
                  <a:pt x="2124" y="914"/>
                </a:lnTo>
                <a:lnTo>
                  <a:pt x="2121" y="909"/>
                </a:lnTo>
                <a:lnTo>
                  <a:pt x="2119" y="905"/>
                </a:lnTo>
                <a:lnTo>
                  <a:pt x="2117" y="900"/>
                </a:lnTo>
                <a:lnTo>
                  <a:pt x="2116" y="894"/>
                </a:lnTo>
                <a:lnTo>
                  <a:pt x="2115" y="888"/>
                </a:lnTo>
                <a:lnTo>
                  <a:pt x="2115" y="882"/>
                </a:lnTo>
                <a:lnTo>
                  <a:pt x="2115" y="790"/>
                </a:lnTo>
                <a:lnTo>
                  <a:pt x="2091" y="790"/>
                </a:lnTo>
                <a:lnTo>
                  <a:pt x="2091" y="753"/>
                </a:lnTo>
                <a:lnTo>
                  <a:pt x="2115" y="753"/>
                </a:lnTo>
                <a:lnTo>
                  <a:pt x="2115" y="711"/>
                </a:lnTo>
                <a:lnTo>
                  <a:pt x="2164" y="711"/>
                </a:lnTo>
                <a:lnTo>
                  <a:pt x="2164" y="753"/>
                </a:lnTo>
                <a:lnTo>
                  <a:pt x="2197" y="753"/>
                </a:lnTo>
                <a:close/>
                <a:moveTo>
                  <a:pt x="2304" y="933"/>
                </a:moveTo>
                <a:lnTo>
                  <a:pt x="2291" y="933"/>
                </a:lnTo>
                <a:lnTo>
                  <a:pt x="2285" y="932"/>
                </a:lnTo>
                <a:lnTo>
                  <a:pt x="2279" y="930"/>
                </a:lnTo>
                <a:lnTo>
                  <a:pt x="2268" y="927"/>
                </a:lnTo>
                <a:lnTo>
                  <a:pt x="2263" y="925"/>
                </a:lnTo>
                <a:lnTo>
                  <a:pt x="2258" y="922"/>
                </a:lnTo>
                <a:lnTo>
                  <a:pt x="2249" y="916"/>
                </a:lnTo>
                <a:lnTo>
                  <a:pt x="2245" y="912"/>
                </a:lnTo>
                <a:lnTo>
                  <a:pt x="2241" y="908"/>
                </a:lnTo>
                <a:lnTo>
                  <a:pt x="2234" y="900"/>
                </a:lnTo>
                <a:lnTo>
                  <a:pt x="2231" y="895"/>
                </a:lnTo>
                <a:lnTo>
                  <a:pt x="2228" y="890"/>
                </a:lnTo>
                <a:lnTo>
                  <a:pt x="2223" y="879"/>
                </a:lnTo>
                <a:lnTo>
                  <a:pt x="2221" y="874"/>
                </a:lnTo>
                <a:lnTo>
                  <a:pt x="2220" y="868"/>
                </a:lnTo>
                <a:lnTo>
                  <a:pt x="2219" y="862"/>
                </a:lnTo>
                <a:lnTo>
                  <a:pt x="2218" y="855"/>
                </a:lnTo>
                <a:lnTo>
                  <a:pt x="2218" y="849"/>
                </a:lnTo>
                <a:lnTo>
                  <a:pt x="2217" y="842"/>
                </a:lnTo>
                <a:lnTo>
                  <a:pt x="2218" y="835"/>
                </a:lnTo>
                <a:lnTo>
                  <a:pt x="2218" y="829"/>
                </a:lnTo>
                <a:lnTo>
                  <a:pt x="2219" y="823"/>
                </a:lnTo>
                <a:lnTo>
                  <a:pt x="2220" y="816"/>
                </a:lnTo>
                <a:lnTo>
                  <a:pt x="2223" y="805"/>
                </a:lnTo>
                <a:lnTo>
                  <a:pt x="2225" y="799"/>
                </a:lnTo>
                <a:lnTo>
                  <a:pt x="2228" y="794"/>
                </a:lnTo>
                <a:lnTo>
                  <a:pt x="2234" y="785"/>
                </a:lnTo>
                <a:lnTo>
                  <a:pt x="2237" y="780"/>
                </a:lnTo>
                <a:lnTo>
                  <a:pt x="2241" y="776"/>
                </a:lnTo>
                <a:lnTo>
                  <a:pt x="2245" y="772"/>
                </a:lnTo>
                <a:lnTo>
                  <a:pt x="2249" y="769"/>
                </a:lnTo>
                <a:lnTo>
                  <a:pt x="2253" y="765"/>
                </a:lnTo>
                <a:lnTo>
                  <a:pt x="2258" y="762"/>
                </a:lnTo>
                <a:lnTo>
                  <a:pt x="2263" y="760"/>
                </a:lnTo>
                <a:lnTo>
                  <a:pt x="2268" y="757"/>
                </a:lnTo>
                <a:lnTo>
                  <a:pt x="2274" y="755"/>
                </a:lnTo>
                <a:lnTo>
                  <a:pt x="2279" y="754"/>
                </a:lnTo>
                <a:lnTo>
                  <a:pt x="2285" y="752"/>
                </a:lnTo>
                <a:lnTo>
                  <a:pt x="2291" y="752"/>
                </a:lnTo>
                <a:lnTo>
                  <a:pt x="2304" y="751"/>
                </a:lnTo>
                <a:lnTo>
                  <a:pt x="2317" y="752"/>
                </a:lnTo>
                <a:lnTo>
                  <a:pt x="2323" y="752"/>
                </a:lnTo>
                <a:lnTo>
                  <a:pt x="2329" y="754"/>
                </a:lnTo>
                <a:lnTo>
                  <a:pt x="2340" y="757"/>
                </a:lnTo>
                <a:lnTo>
                  <a:pt x="2346" y="760"/>
                </a:lnTo>
                <a:lnTo>
                  <a:pt x="2351" y="762"/>
                </a:lnTo>
                <a:lnTo>
                  <a:pt x="2360" y="769"/>
                </a:lnTo>
                <a:lnTo>
                  <a:pt x="2364" y="772"/>
                </a:lnTo>
                <a:lnTo>
                  <a:pt x="2368" y="776"/>
                </a:lnTo>
                <a:lnTo>
                  <a:pt x="2375" y="785"/>
                </a:lnTo>
                <a:lnTo>
                  <a:pt x="2378" y="789"/>
                </a:lnTo>
                <a:lnTo>
                  <a:pt x="2381" y="794"/>
                </a:lnTo>
                <a:lnTo>
                  <a:pt x="2385" y="805"/>
                </a:lnTo>
                <a:lnTo>
                  <a:pt x="2387" y="811"/>
                </a:lnTo>
                <a:lnTo>
                  <a:pt x="2389" y="816"/>
                </a:lnTo>
                <a:lnTo>
                  <a:pt x="2390" y="823"/>
                </a:lnTo>
                <a:lnTo>
                  <a:pt x="2391" y="829"/>
                </a:lnTo>
                <a:lnTo>
                  <a:pt x="2391" y="835"/>
                </a:lnTo>
                <a:lnTo>
                  <a:pt x="2391" y="842"/>
                </a:lnTo>
                <a:lnTo>
                  <a:pt x="2391" y="849"/>
                </a:lnTo>
                <a:lnTo>
                  <a:pt x="2391" y="855"/>
                </a:lnTo>
                <a:lnTo>
                  <a:pt x="2390" y="862"/>
                </a:lnTo>
                <a:lnTo>
                  <a:pt x="2389" y="868"/>
                </a:lnTo>
                <a:lnTo>
                  <a:pt x="2385" y="879"/>
                </a:lnTo>
                <a:lnTo>
                  <a:pt x="2383" y="885"/>
                </a:lnTo>
                <a:lnTo>
                  <a:pt x="2381" y="890"/>
                </a:lnTo>
                <a:lnTo>
                  <a:pt x="2375" y="900"/>
                </a:lnTo>
                <a:lnTo>
                  <a:pt x="2372" y="904"/>
                </a:lnTo>
                <a:lnTo>
                  <a:pt x="2368" y="908"/>
                </a:lnTo>
                <a:lnTo>
                  <a:pt x="2364" y="912"/>
                </a:lnTo>
                <a:lnTo>
                  <a:pt x="2360" y="916"/>
                </a:lnTo>
                <a:lnTo>
                  <a:pt x="2355" y="919"/>
                </a:lnTo>
                <a:lnTo>
                  <a:pt x="2351" y="922"/>
                </a:lnTo>
                <a:lnTo>
                  <a:pt x="2346" y="925"/>
                </a:lnTo>
                <a:lnTo>
                  <a:pt x="2340" y="927"/>
                </a:lnTo>
                <a:lnTo>
                  <a:pt x="2335" y="929"/>
                </a:lnTo>
                <a:lnTo>
                  <a:pt x="2329" y="930"/>
                </a:lnTo>
                <a:lnTo>
                  <a:pt x="2323" y="932"/>
                </a:lnTo>
                <a:lnTo>
                  <a:pt x="2317" y="933"/>
                </a:lnTo>
                <a:lnTo>
                  <a:pt x="2304" y="933"/>
                </a:lnTo>
                <a:close/>
                <a:moveTo>
                  <a:pt x="2305" y="895"/>
                </a:moveTo>
                <a:lnTo>
                  <a:pt x="2309" y="895"/>
                </a:lnTo>
                <a:lnTo>
                  <a:pt x="2313" y="894"/>
                </a:lnTo>
                <a:lnTo>
                  <a:pt x="2317" y="893"/>
                </a:lnTo>
                <a:lnTo>
                  <a:pt x="2321" y="892"/>
                </a:lnTo>
                <a:lnTo>
                  <a:pt x="2324" y="889"/>
                </a:lnTo>
                <a:lnTo>
                  <a:pt x="2327" y="887"/>
                </a:lnTo>
                <a:lnTo>
                  <a:pt x="2330" y="884"/>
                </a:lnTo>
                <a:lnTo>
                  <a:pt x="2332" y="880"/>
                </a:lnTo>
                <a:lnTo>
                  <a:pt x="2334" y="876"/>
                </a:lnTo>
                <a:lnTo>
                  <a:pt x="2336" y="872"/>
                </a:lnTo>
                <a:lnTo>
                  <a:pt x="2338" y="868"/>
                </a:lnTo>
                <a:lnTo>
                  <a:pt x="2339" y="863"/>
                </a:lnTo>
                <a:lnTo>
                  <a:pt x="2341" y="853"/>
                </a:lnTo>
                <a:lnTo>
                  <a:pt x="2341" y="847"/>
                </a:lnTo>
                <a:lnTo>
                  <a:pt x="2342" y="842"/>
                </a:lnTo>
                <a:lnTo>
                  <a:pt x="2341" y="831"/>
                </a:lnTo>
                <a:lnTo>
                  <a:pt x="2339" y="821"/>
                </a:lnTo>
                <a:lnTo>
                  <a:pt x="2338" y="816"/>
                </a:lnTo>
                <a:lnTo>
                  <a:pt x="2336" y="812"/>
                </a:lnTo>
                <a:lnTo>
                  <a:pt x="2332" y="803"/>
                </a:lnTo>
                <a:lnTo>
                  <a:pt x="2330" y="800"/>
                </a:lnTo>
                <a:lnTo>
                  <a:pt x="2327" y="797"/>
                </a:lnTo>
                <a:lnTo>
                  <a:pt x="2324" y="794"/>
                </a:lnTo>
                <a:lnTo>
                  <a:pt x="2321" y="792"/>
                </a:lnTo>
                <a:lnTo>
                  <a:pt x="2317" y="790"/>
                </a:lnTo>
                <a:lnTo>
                  <a:pt x="2313" y="789"/>
                </a:lnTo>
                <a:lnTo>
                  <a:pt x="2309" y="788"/>
                </a:lnTo>
                <a:lnTo>
                  <a:pt x="2305" y="788"/>
                </a:lnTo>
                <a:lnTo>
                  <a:pt x="2300" y="788"/>
                </a:lnTo>
                <a:lnTo>
                  <a:pt x="2296" y="789"/>
                </a:lnTo>
                <a:lnTo>
                  <a:pt x="2292" y="790"/>
                </a:lnTo>
                <a:lnTo>
                  <a:pt x="2288" y="792"/>
                </a:lnTo>
                <a:lnTo>
                  <a:pt x="2285" y="794"/>
                </a:lnTo>
                <a:lnTo>
                  <a:pt x="2282" y="797"/>
                </a:lnTo>
                <a:lnTo>
                  <a:pt x="2279" y="800"/>
                </a:lnTo>
                <a:lnTo>
                  <a:pt x="2277" y="803"/>
                </a:lnTo>
                <a:lnTo>
                  <a:pt x="2272" y="812"/>
                </a:lnTo>
                <a:lnTo>
                  <a:pt x="2271" y="816"/>
                </a:lnTo>
                <a:lnTo>
                  <a:pt x="2270" y="821"/>
                </a:lnTo>
                <a:lnTo>
                  <a:pt x="2269" y="826"/>
                </a:lnTo>
                <a:lnTo>
                  <a:pt x="2268" y="831"/>
                </a:lnTo>
                <a:lnTo>
                  <a:pt x="2267" y="836"/>
                </a:lnTo>
                <a:lnTo>
                  <a:pt x="2267" y="842"/>
                </a:lnTo>
                <a:lnTo>
                  <a:pt x="2268" y="853"/>
                </a:lnTo>
                <a:lnTo>
                  <a:pt x="2270" y="863"/>
                </a:lnTo>
                <a:lnTo>
                  <a:pt x="2271" y="868"/>
                </a:lnTo>
                <a:lnTo>
                  <a:pt x="2272" y="872"/>
                </a:lnTo>
                <a:lnTo>
                  <a:pt x="2274" y="876"/>
                </a:lnTo>
                <a:lnTo>
                  <a:pt x="2277" y="880"/>
                </a:lnTo>
                <a:lnTo>
                  <a:pt x="2279" y="884"/>
                </a:lnTo>
                <a:lnTo>
                  <a:pt x="2282" y="887"/>
                </a:lnTo>
                <a:lnTo>
                  <a:pt x="2285" y="889"/>
                </a:lnTo>
                <a:lnTo>
                  <a:pt x="2288" y="892"/>
                </a:lnTo>
                <a:lnTo>
                  <a:pt x="2292" y="893"/>
                </a:lnTo>
                <a:lnTo>
                  <a:pt x="2296" y="894"/>
                </a:lnTo>
                <a:lnTo>
                  <a:pt x="2300" y="895"/>
                </a:lnTo>
                <a:lnTo>
                  <a:pt x="2305" y="895"/>
                </a:lnTo>
                <a:close/>
                <a:moveTo>
                  <a:pt x="2646" y="694"/>
                </a:moveTo>
                <a:lnTo>
                  <a:pt x="2696" y="694"/>
                </a:lnTo>
                <a:lnTo>
                  <a:pt x="2696" y="847"/>
                </a:lnTo>
                <a:lnTo>
                  <a:pt x="2696" y="854"/>
                </a:lnTo>
                <a:lnTo>
                  <a:pt x="2695" y="860"/>
                </a:lnTo>
                <a:lnTo>
                  <a:pt x="2694" y="866"/>
                </a:lnTo>
                <a:lnTo>
                  <a:pt x="2693" y="871"/>
                </a:lnTo>
                <a:lnTo>
                  <a:pt x="2691" y="877"/>
                </a:lnTo>
                <a:lnTo>
                  <a:pt x="2689" y="882"/>
                </a:lnTo>
                <a:lnTo>
                  <a:pt x="2686" y="887"/>
                </a:lnTo>
                <a:lnTo>
                  <a:pt x="2684" y="892"/>
                </a:lnTo>
                <a:lnTo>
                  <a:pt x="2680" y="897"/>
                </a:lnTo>
                <a:lnTo>
                  <a:pt x="2677" y="901"/>
                </a:lnTo>
                <a:lnTo>
                  <a:pt x="2673" y="906"/>
                </a:lnTo>
                <a:lnTo>
                  <a:pt x="2669" y="910"/>
                </a:lnTo>
                <a:lnTo>
                  <a:pt x="2664" y="913"/>
                </a:lnTo>
                <a:lnTo>
                  <a:pt x="2660" y="917"/>
                </a:lnTo>
                <a:lnTo>
                  <a:pt x="2655" y="920"/>
                </a:lnTo>
                <a:lnTo>
                  <a:pt x="2649" y="922"/>
                </a:lnTo>
                <a:lnTo>
                  <a:pt x="2638" y="927"/>
                </a:lnTo>
                <a:lnTo>
                  <a:pt x="2632" y="929"/>
                </a:lnTo>
                <a:lnTo>
                  <a:pt x="2626" y="930"/>
                </a:lnTo>
                <a:lnTo>
                  <a:pt x="2619" y="932"/>
                </a:lnTo>
                <a:lnTo>
                  <a:pt x="2612" y="932"/>
                </a:lnTo>
                <a:lnTo>
                  <a:pt x="2605" y="933"/>
                </a:lnTo>
                <a:lnTo>
                  <a:pt x="2598" y="933"/>
                </a:lnTo>
                <a:lnTo>
                  <a:pt x="2591" y="933"/>
                </a:lnTo>
                <a:lnTo>
                  <a:pt x="2584" y="932"/>
                </a:lnTo>
                <a:lnTo>
                  <a:pt x="2577" y="932"/>
                </a:lnTo>
                <a:lnTo>
                  <a:pt x="2571" y="930"/>
                </a:lnTo>
                <a:lnTo>
                  <a:pt x="2558" y="927"/>
                </a:lnTo>
                <a:lnTo>
                  <a:pt x="2552" y="925"/>
                </a:lnTo>
                <a:lnTo>
                  <a:pt x="2547" y="922"/>
                </a:lnTo>
                <a:lnTo>
                  <a:pt x="2541" y="920"/>
                </a:lnTo>
                <a:lnTo>
                  <a:pt x="2536" y="917"/>
                </a:lnTo>
                <a:lnTo>
                  <a:pt x="2527" y="910"/>
                </a:lnTo>
                <a:lnTo>
                  <a:pt x="2518" y="901"/>
                </a:lnTo>
                <a:lnTo>
                  <a:pt x="2515" y="897"/>
                </a:lnTo>
                <a:lnTo>
                  <a:pt x="2512" y="892"/>
                </a:lnTo>
                <a:lnTo>
                  <a:pt x="2509" y="887"/>
                </a:lnTo>
                <a:lnTo>
                  <a:pt x="2506" y="882"/>
                </a:lnTo>
                <a:lnTo>
                  <a:pt x="2504" y="877"/>
                </a:lnTo>
                <a:lnTo>
                  <a:pt x="2502" y="871"/>
                </a:lnTo>
                <a:lnTo>
                  <a:pt x="2501" y="866"/>
                </a:lnTo>
                <a:lnTo>
                  <a:pt x="2500" y="860"/>
                </a:lnTo>
                <a:lnTo>
                  <a:pt x="2500" y="854"/>
                </a:lnTo>
                <a:lnTo>
                  <a:pt x="2499" y="847"/>
                </a:lnTo>
                <a:lnTo>
                  <a:pt x="2499" y="694"/>
                </a:lnTo>
                <a:lnTo>
                  <a:pt x="2550" y="694"/>
                </a:lnTo>
                <a:lnTo>
                  <a:pt x="2550" y="843"/>
                </a:lnTo>
                <a:lnTo>
                  <a:pt x="2551" y="853"/>
                </a:lnTo>
                <a:lnTo>
                  <a:pt x="2552" y="857"/>
                </a:lnTo>
                <a:lnTo>
                  <a:pt x="2553" y="861"/>
                </a:lnTo>
                <a:lnTo>
                  <a:pt x="2555" y="865"/>
                </a:lnTo>
                <a:lnTo>
                  <a:pt x="2558" y="869"/>
                </a:lnTo>
                <a:lnTo>
                  <a:pt x="2560" y="873"/>
                </a:lnTo>
                <a:lnTo>
                  <a:pt x="2563" y="876"/>
                </a:lnTo>
                <a:lnTo>
                  <a:pt x="2567" y="879"/>
                </a:lnTo>
                <a:lnTo>
                  <a:pt x="2570" y="882"/>
                </a:lnTo>
                <a:lnTo>
                  <a:pt x="2574" y="884"/>
                </a:lnTo>
                <a:lnTo>
                  <a:pt x="2579" y="886"/>
                </a:lnTo>
                <a:lnTo>
                  <a:pt x="2583" y="887"/>
                </a:lnTo>
                <a:lnTo>
                  <a:pt x="2588" y="889"/>
                </a:lnTo>
                <a:lnTo>
                  <a:pt x="2598" y="889"/>
                </a:lnTo>
                <a:lnTo>
                  <a:pt x="2608" y="889"/>
                </a:lnTo>
                <a:lnTo>
                  <a:pt x="2613" y="887"/>
                </a:lnTo>
                <a:lnTo>
                  <a:pt x="2618" y="886"/>
                </a:lnTo>
                <a:lnTo>
                  <a:pt x="2622" y="884"/>
                </a:lnTo>
                <a:lnTo>
                  <a:pt x="2626" y="882"/>
                </a:lnTo>
                <a:lnTo>
                  <a:pt x="2629" y="879"/>
                </a:lnTo>
                <a:lnTo>
                  <a:pt x="2633" y="876"/>
                </a:lnTo>
                <a:lnTo>
                  <a:pt x="2636" y="873"/>
                </a:lnTo>
                <a:lnTo>
                  <a:pt x="2639" y="869"/>
                </a:lnTo>
                <a:lnTo>
                  <a:pt x="2641" y="865"/>
                </a:lnTo>
                <a:lnTo>
                  <a:pt x="2643" y="861"/>
                </a:lnTo>
                <a:lnTo>
                  <a:pt x="2644" y="857"/>
                </a:lnTo>
                <a:lnTo>
                  <a:pt x="2645" y="853"/>
                </a:lnTo>
                <a:lnTo>
                  <a:pt x="2646" y="848"/>
                </a:lnTo>
                <a:lnTo>
                  <a:pt x="2646" y="843"/>
                </a:lnTo>
                <a:lnTo>
                  <a:pt x="2646" y="694"/>
                </a:lnTo>
                <a:close/>
                <a:moveTo>
                  <a:pt x="2788" y="828"/>
                </a:moveTo>
                <a:lnTo>
                  <a:pt x="2788" y="930"/>
                </a:lnTo>
                <a:lnTo>
                  <a:pt x="2739" y="930"/>
                </a:lnTo>
                <a:lnTo>
                  <a:pt x="2739" y="753"/>
                </a:lnTo>
                <a:lnTo>
                  <a:pt x="2786" y="753"/>
                </a:lnTo>
                <a:lnTo>
                  <a:pt x="2786" y="784"/>
                </a:lnTo>
                <a:lnTo>
                  <a:pt x="2790" y="777"/>
                </a:lnTo>
                <a:lnTo>
                  <a:pt x="2796" y="770"/>
                </a:lnTo>
                <a:lnTo>
                  <a:pt x="2801" y="765"/>
                </a:lnTo>
                <a:lnTo>
                  <a:pt x="2808" y="760"/>
                </a:lnTo>
                <a:lnTo>
                  <a:pt x="2815" y="756"/>
                </a:lnTo>
                <a:lnTo>
                  <a:pt x="2819" y="754"/>
                </a:lnTo>
                <a:lnTo>
                  <a:pt x="2823" y="753"/>
                </a:lnTo>
                <a:lnTo>
                  <a:pt x="2832" y="751"/>
                </a:lnTo>
                <a:lnTo>
                  <a:pt x="2836" y="751"/>
                </a:lnTo>
                <a:lnTo>
                  <a:pt x="2841" y="751"/>
                </a:lnTo>
                <a:lnTo>
                  <a:pt x="2848" y="751"/>
                </a:lnTo>
                <a:lnTo>
                  <a:pt x="2854" y="752"/>
                </a:lnTo>
                <a:lnTo>
                  <a:pt x="2860" y="753"/>
                </a:lnTo>
                <a:lnTo>
                  <a:pt x="2866" y="755"/>
                </a:lnTo>
                <a:lnTo>
                  <a:pt x="2871" y="758"/>
                </a:lnTo>
                <a:lnTo>
                  <a:pt x="2876" y="761"/>
                </a:lnTo>
                <a:lnTo>
                  <a:pt x="2881" y="764"/>
                </a:lnTo>
                <a:lnTo>
                  <a:pt x="2885" y="769"/>
                </a:lnTo>
                <a:lnTo>
                  <a:pt x="2889" y="773"/>
                </a:lnTo>
                <a:lnTo>
                  <a:pt x="2893" y="778"/>
                </a:lnTo>
                <a:lnTo>
                  <a:pt x="2895" y="784"/>
                </a:lnTo>
                <a:lnTo>
                  <a:pt x="2897" y="787"/>
                </a:lnTo>
                <a:lnTo>
                  <a:pt x="2898" y="790"/>
                </a:lnTo>
                <a:lnTo>
                  <a:pt x="2900" y="796"/>
                </a:lnTo>
                <a:lnTo>
                  <a:pt x="2901" y="803"/>
                </a:lnTo>
                <a:lnTo>
                  <a:pt x="2902" y="810"/>
                </a:lnTo>
                <a:lnTo>
                  <a:pt x="2902" y="817"/>
                </a:lnTo>
                <a:lnTo>
                  <a:pt x="2902" y="930"/>
                </a:lnTo>
                <a:lnTo>
                  <a:pt x="2853" y="930"/>
                </a:lnTo>
                <a:lnTo>
                  <a:pt x="2853" y="826"/>
                </a:lnTo>
                <a:lnTo>
                  <a:pt x="2853" y="818"/>
                </a:lnTo>
                <a:lnTo>
                  <a:pt x="2852" y="815"/>
                </a:lnTo>
                <a:lnTo>
                  <a:pt x="2851" y="812"/>
                </a:lnTo>
                <a:lnTo>
                  <a:pt x="2848" y="806"/>
                </a:lnTo>
                <a:lnTo>
                  <a:pt x="2847" y="803"/>
                </a:lnTo>
                <a:lnTo>
                  <a:pt x="2845" y="801"/>
                </a:lnTo>
                <a:lnTo>
                  <a:pt x="2840" y="797"/>
                </a:lnTo>
                <a:lnTo>
                  <a:pt x="2837" y="795"/>
                </a:lnTo>
                <a:lnTo>
                  <a:pt x="2835" y="794"/>
                </a:lnTo>
                <a:lnTo>
                  <a:pt x="2829" y="792"/>
                </a:lnTo>
                <a:lnTo>
                  <a:pt x="2825" y="792"/>
                </a:lnTo>
                <a:lnTo>
                  <a:pt x="2822" y="792"/>
                </a:lnTo>
                <a:lnTo>
                  <a:pt x="2814" y="792"/>
                </a:lnTo>
                <a:lnTo>
                  <a:pt x="2808" y="794"/>
                </a:lnTo>
                <a:lnTo>
                  <a:pt x="2805" y="795"/>
                </a:lnTo>
                <a:lnTo>
                  <a:pt x="2802" y="797"/>
                </a:lnTo>
                <a:lnTo>
                  <a:pt x="2800" y="799"/>
                </a:lnTo>
                <a:lnTo>
                  <a:pt x="2797" y="801"/>
                </a:lnTo>
                <a:lnTo>
                  <a:pt x="2795" y="804"/>
                </a:lnTo>
                <a:lnTo>
                  <a:pt x="2793" y="806"/>
                </a:lnTo>
                <a:lnTo>
                  <a:pt x="2792" y="809"/>
                </a:lnTo>
                <a:lnTo>
                  <a:pt x="2790" y="812"/>
                </a:lnTo>
                <a:lnTo>
                  <a:pt x="2789" y="820"/>
                </a:lnTo>
                <a:lnTo>
                  <a:pt x="2788" y="824"/>
                </a:lnTo>
                <a:lnTo>
                  <a:pt x="2788" y="828"/>
                </a:lnTo>
                <a:close/>
                <a:moveTo>
                  <a:pt x="2966" y="730"/>
                </a:moveTo>
                <a:lnTo>
                  <a:pt x="2961" y="730"/>
                </a:lnTo>
                <a:lnTo>
                  <a:pt x="2956" y="729"/>
                </a:lnTo>
                <a:lnTo>
                  <a:pt x="2952" y="726"/>
                </a:lnTo>
                <a:lnTo>
                  <a:pt x="2948" y="723"/>
                </a:lnTo>
                <a:lnTo>
                  <a:pt x="2944" y="719"/>
                </a:lnTo>
                <a:lnTo>
                  <a:pt x="2942" y="715"/>
                </a:lnTo>
                <a:lnTo>
                  <a:pt x="2940" y="710"/>
                </a:lnTo>
                <a:lnTo>
                  <a:pt x="2940" y="705"/>
                </a:lnTo>
                <a:lnTo>
                  <a:pt x="2940" y="701"/>
                </a:lnTo>
                <a:lnTo>
                  <a:pt x="2942" y="696"/>
                </a:lnTo>
                <a:lnTo>
                  <a:pt x="2944" y="692"/>
                </a:lnTo>
                <a:lnTo>
                  <a:pt x="2948" y="688"/>
                </a:lnTo>
                <a:lnTo>
                  <a:pt x="2952" y="685"/>
                </a:lnTo>
                <a:lnTo>
                  <a:pt x="2956" y="683"/>
                </a:lnTo>
                <a:lnTo>
                  <a:pt x="2961" y="681"/>
                </a:lnTo>
                <a:lnTo>
                  <a:pt x="2966" y="681"/>
                </a:lnTo>
                <a:lnTo>
                  <a:pt x="2972" y="681"/>
                </a:lnTo>
                <a:lnTo>
                  <a:pt x="2977" y="683"/>
                </a:lnTo>
                <a:lnTo>
                  <a:pt x="2982" y="685"/>
                </a:lnTo>
                <a:lnTo>
                  <a:pt x="2986" y="688"/>
                </a:lnTo>
                <a:lnTo>
                  <a:pt x="2990" y="692"/>
                </a:lnTo>
                <a:lnTo>
                  <a:pt x="2992" y="696"/>
                </a:lnTo>
                <a:lnTo>
                  <a:pt x="2994" y="701"/>
                </a:lnTo>
                <a:lnTo>
                  <a:pt x="2994" y="705"/>
                </a:lnTo>
                <a:lnTo>
                  <a:pt x="2994" y="710"/>
                </a:lnTo>
                <a:lnTo>
                  <a:pt x="2992" y="715"/>
                </a:lnTo>
                <a:lnTo>
                  <a:pt x="2990" y="719"/>
                </a:lnTo>
                <a:lnTo>
                  <a:pt x="2986" y="723"/>
                </a:lnTo>
                <a:lnTo>
                  <a:pt x="2982" y="726"/>
                </a:lnTo>
                <a:lnTo>
                  <a:pt x="2977" y="729"/>
                </a:lnTo>
                <a:lnTo>
                  <a:pt x="2972" y="730"/>
                </a:lnTo>
                <a:lnTo>
                  <a:pt x="2966" y="730"/>
                </a:lnTo>
                <a:close/>
                <a:moveTo>
                  <a:pt x="2942" y="753"/>
                </a:moveTo>
                <a:lnTo>
                  <a:pt x="2992" y="753"/>
                </a:lnTo>
                <a:lnTo>
                  <a:pt x="2992" y="930"/>
                </a:lnTo>
                <a:lnTo>
                  <a:pt x="2942" y="930"/>
                </a:lnTo>
                <a:lnTo>
                  <a:pt x="2942" y="753"/>
                </a:lnTo>
                <a:close/>
                <a:moveTo>
                  <a:pt x="3195" y="753"/>
                </a:moveTo>
                <a:lnTo>
                  <a:pt x="3134" y="930"/>
                </a:lnTo>
                <a:lnTo>
                  <a:pt x="3078" y="930"/>
                </a:lnTo>
                <a:lnTo>
                  <a:pt x="3017" y="753"/>
                </a:lnTo>
                <a:lnTo>
                  <a:pt x="3068" y="753"/>
                </a:lnTo>
                <a:lnTo>
                  <a:pt x="3105" y="880"/>
                </a:lnTo>
                <a:lnTo>
                  <a:pt x="3143" y="753"/>
                </a:lnTo>
                <a:lnTo>
                  <a:pt x="3195" y="753"/>
                </a:lnTo>
                <a:close/>
                <a:moveTo>
                  <a:pt x="3294" y="933"/>
                </a:moveTo>
                <a:lnTo>
                  <a:pt x="3287" y="933"/>
                </a:lnTo>
                <a:lnTo>
                  <a:pt x="3280" y="933"/>
                </a:lnTo>
                <a:lnTo>
                  <a:pt x="3268" y="931"/>
                </a:lnTo>
                <a:lnTo>
                  <a:pt x="3263" y="929"/>
                </a:lnTo>
                <a:lnTo>
                  <a:pt x="3257" y="927"/>
                </a:lnTo>
                <a:lnTo>
                  <a:pt x="3247" y="922"/>
                </a:lnTo>
                <a:lnTo>
                  <a:pt x="3242" y="919"/>
                </a:lnTo>
                <a:lnTo>
                  <a:pt x="3237" y="916"/>
                </a:lnTo>
                <a:lnTo>
                  <a:pt x="3233" y="913"/>
                </a:lnTo>
                <a:lnTo>
                  <a:pt x="3229" y="909"/>
                </a:lnTo>
                <a:lnTo>
                  <a:pt x="3222" y="900"/>
                </a:lnTo>
                <a:lnTo>
                  <a:pt x="3219" y="896"/>
                </a:lnTo>
                <a:lnTo>
                  <a:pt x="3216" y="891"/>
                </a:lnTo>
                <a:lnTo>
                  <a:pt x="3212" y="880"/>
                </a:lnTo>
                <a:lnTo>
                  <a:pt x="3210" y="874"/>
                </a:lnTo>
                <a:lnTo>
                  <a:pt x="3209" y="868"/>
                </a:lnTo>
                <a:lnTo>
                  <a:pt x="3207" y="862"/>
                </a:lnTo>
                <a:lnTo>
                  <a:pt x="3207" y="856"/>
                </a:lnTo>
                <a:lnTo>
                  <a:pt x="3206" y="849"/>
                </a:lnTo>
                <a:lnTo>
                  <a:pt x="3206" y="842"/>
                </a:lnTo>
                <a:lnTo>
                  <a:pt x="3206" y="836"/>
                </a:lnTo>
                <a:lnTo>
                  <a:pt x="3207" y="829"/>
                </a:lnTo>
                <a:lnTo>
                  <a:pt x="3207" y="823"/>
                </a:lnTo>
                <a:lnTo>
                  <a:pt x="3209" y="817"/>
                </a:lnTo>
                <a:lnTo>
                  <a:pt x="3212" y="805"/>
                </a:lnTo>
                <a:lnTo>
                  <a:pt x="3214" y="800"/>
                </a:lnTo>
                <a:lnTo>
                  <a:pt x="3216" y="794"/>
                </a:lnTo>
                <a:lnTo>
                  <a:pt x="3222" y="785"/>
                </a:lnTo>
                <a:lnTo>
                  <a:pt x="3226" y="780"/>
                </a:lnTo>
                <a:lnTo>
                  <a:pt x="3229" y="776"/>
                </a:lnTo>
                <a:lnTo>
                  <a:pt x="3233" y="772"/>
                </a:lnTo>
                <a:lnTo>
                  <a:pt x="3237" y="769"/>
                </a:lnTo>
                <a:lnTo>
                  <a:pt x="3246" y="762"/>
                </a:lnTo>
                <a:lnTo>
                  <a:pt x="3251" y="760"/>
                </a:lnTo>
                <a:lnTo>
                  <a:pt x="3256" y="757"/>
                </a:lnTo>
                <a:lnTo>
                  <a:pt x="3262" y="755"/>
                </a:lnTo>
                <a:lnTo>
                  <a:pt x="3267" y="754"/>
                </a:lnTo>
                <a:lnTo>
                  <a:pt x="3273" y="752"/>
                </a:lnTo>
                <a:lnTo>
                  <a:pt x="3279" y="752"/>
                </a:lnTo>
                <a:lnTo>
                  <a:pt x="3292" y="751"/>
                </a:lnTo>
                <a:lnTo>
                  <a:pt x="3303" y="751"/>
                </a:lnTo>
                <a:lnTo>
                  <a:pt x="3314" y="753"/>
                </a:lnTo>
                <a:lnTo>
                  <a:pt x="3319" y="755"/>
                </a:lnTo>
                <a:lnTo>
                  <a:pt x="3324" y="756"/>
                </a:lnTo>
                <a:lnTo>
                  <a:pt x="3334" y="761"/>
                </a:lnTo>
                <a:lnTo>
                  <a:pt x="3343" y="766"/>
                </a:lnTo>
                <a:lnTo>
                  <a:pt x="3347" y="770"/>
                </a:lnTo>
                <a:lnTo>
                  <a:pt x="3351" y="773"/>
                </a:lnTo>
                <a:lnTo>
                  <a:pt x="3358" y="781"/>
                </a:lnTo>
                <a:lnTo>
                  <a:pt x="3361" y="786"/>
                </a:lnTo>
                <a:lnTo>
                  <a:pt x="3364" y="791"/>
                </a:lnTo>
                <a:lnTo>
                  <a:pt x="3366" y="796"/>
                </a:lnTo>
                <a:lnTo>
                  <a:pt x="3368" y="801"/>
                </a:lnTo>
                <a:lnTo>
                  <a:pt x="3370" y="807"/>
                </a:lnTo>
                <a:lnTo>
                  <a:pt x="3372" y="813"/>
                </a:lnTo>
                <a:lnTo>
                  <a:pt x="3373" y="819"/>
                </a:lnTo>
                <a:lnTo>
                  <a:pt x="3374" y="826"/>
                </a:lnTo>
                <a:lnTo>
                  <a:pt x="3374" y="833"/>
                </a:lnTo>
                <a:lnTo>
                  <a:pt x="3375" y="841"/>
                </a:lnTo>
                <a:lnTo>
                  <a:pt x="3375" y="854"/>
                </a:lnTo>
                <a:lnTo>
                  <a:pt x="3254" y="854"/>
                </a:lnTo>
                <a:lnTo>
                  <a:pt x="3254" y="859"/>
                </a:lnTo>
                <a:lnTo>
                  <a:pt x="3255" y="863"/>
                </a:lnTo>
                <a:lnTo>
                  <a:pt x="3256" y="868"/>
                </a:lnTo>
                <a:lnTo>
                  <a:pt x="3257" y="872"/>
                </a:lnTo>
                <a:lnTo>
                  <a:pt x="3260" y="879"/>
                </a:lnTo>
                <a:lnTo>
                  <a:pt x="3263" y="882"/>
                </a:lnTo>
                <a:lnTo>
                  <a:pt x="3265" y="885"/>
                </a:lnTo>
                <a:lnTo>
                  <a:pt x="3268" y="888"/>
                </a:lnTo>
                <a:lnTo>
                  <a:pt x="3271" y="890"/>
                </a:lnTo>
                <a:lnTo>
                  <a:pt x="3274" y="892"/>
                </a:lnTo>
                <a:lnTo>
                  <a:pt x="3278" y="894"/>
                </a:lnTo>
                <a:lnTo>
                  <a:pt x="3282" y="895"/>
                </a:lnTo>
                <a:lnTo>
                  <a:pt x="3286" y="896"/>
                </a:lnTo>
                <a:lnTo>
                  <a:pt x="3294" y="897"/>
                </a:lnTo>
                <a:lnTo>
                  <a:pt x="3300" y="896"/>
                </a:lnTo>
                <a:lnTo>
                  <a:pt x="3306" y="895"/>
                </a:lnTo>
                <a:lnTo>
                  <a:pt x="3311" y="894"/>
                </a:lnTo>
                <a:lnTo>
                  <a:pt x="3316" y="892"/>
                </a:lnTo>
                <a:lnTo>
                  <a:pt x="3318" y="890"/>
                </a:lnTo>
                <a:lnTo>
                  <a:pt x="3320" y="889"/>
                </a:lnTo>
                <a:lnTo>
                  <a:pt x="3323" y="885"/>
                </a:lnTo>
                <a:lnTo>
                  <a:pt x="3326" y="881"/>
                </a:lnTo>
                <a:lnTo>
                  <a:pt x="3328" y="876"/>
                </a:lnTo>
                <a:lnTo>
                  <a:pt x="3374" y="879"/>
                </a:lnTo>
                <a:lnTo>
                  <a:pt x="3372" y="885"/>
                </a:lnTo>
                <a:lnTo>
                  <a:pt x="3370" y="891"/>
                </a:lnTo>
                <a:lnTo>
                  <a:pt x="3367" y="896"/>
                </a:lnTo>
                <a:lnTo>
                  <a:pt x="3364" y="901"/>
                </a:lnTo>
                <a:lnTo>
                  <a:pt x="3361" y="906"/>
                </a:lnTo>
                <a:lnTo>
                  <a:pt x="3357" y="911"/>
                </a:lnTo>
                <a:lnTo>
                  <a:pt x="3352" y="915"/>
                </a:lnTo>
                <a:lnTo>
                  <a:pt x="3347" y="919"/>
                </a:lnTo>
                <a:lnTo>
                  <a:pt x="3342" y="922"/>
                </a:lnTo>
                <a:lnTo>
                  <a:pt x="3336" y="925"/>
                </a:lnTo>
                <a:lnTo>
                  <a:pt x="3330" y="928"/>
                </a:lnTo>
                <a:lnTo>
                  <a:pt x="3323" y="930"/>
                </a:lnTo>
                <a:lnTo>
                  <a:pt x="3320" y="930"/>
                </a:lnTo>
                <a:lnTo>
                  <a:pt x="3316" y="931"/>
                </a:lnTo>
                <a:lnTo>
                  <a:pt x="3309" y="932"/>
                </a:lnTo>
                <a:lnTo>
                  <a:pt x="3302" y="933"/>
                </a:lnTo>
                <a:lnTo>
                  <a:pt x="3294" y="933"/>
                </a:lnTo>
                <a:close/>
                <a:moveTo>
                  <a:pt x="3254" y="824"/>
                </a:moveTo>
                <a:lnTo>
                  <a:pt x="3329" y="824"/>
                </a:lnTo>
                <a:lnTo>
                  <a:pt x="3328" y="820"/>
                </a:lnTo>
                <a:lnTo>
                  <a:pt x="3328" y="816"/>
                </a:lnTo>
                <a:lnTo>
                  <a:pt x="3327" y="813"/>
                </a:lnTo>
                <a:lnTo>
                  <a:pt x="3326" y="809"/>
                </a:lnTo>
                <a:lnTo>
                  <a:pt x="3324" y="806"/>
                </a:lnTo>
                <a:lnTo>
                  <a:pt x="3323" y="803"/>
                </a:lnTo>
                <a:lnTo>
                  <a:pt x="3321" y="800"/>
                </a:lnTo>
                <a:lnTo>
                  <a:pt x="3318" y="798"/>
                </a:lnTo>
                <a:lnTo>
                  <a:pt x="3313" y="793"/>
                </a:lnTo>
                <a:lnTo>
                  <a:pt x="3307" y="790"/>
                </a:lnTo>
                <a:lnTo>
                  <a:pt x="3300" y="788"/>
                </a:lnTo>
                <a:lnTo>
                  <a:pt x="3292" y="787"/>
                </a:lnTo>
                <a:lnTo>
                  <a:pt x="3285" y="788"/>
                </a:lnTo>
                <a:lnTo>
                  <a:pt x="3281" y="789"/>
                </a:lnTo>
                <a:lnTo>
                  <a:pt x="3278" y="790"/>
                </a:lnTo>
                <a:lnTo>
                  <a:pt x="3271" y="793"/>
                </a:lnTo>
                <a:lnTo>
                  <a:pt x="3268" y="796"/>
                </a:lnTo>
                <a:lnTo>
                  <a:pt x="3266" y="798"/>
                </a:lnTo>
                <a:lnTo>
                  <a:pt x="3261" y="804"/>
                </a:lnTo>
                <a:lnTo>
                  <a:pt x="3258" y="810"/>
                </a:lnTo>
                <a:lnTo>
                  <a:pt x="3256" y="813"/>
                </a:lnTo>
                <a:lnTo>
                  <a:pt x="3255" y="816"/>
                </a:lnTo>
                <a:lnTo>
                  <a:pt x="3254" y="824"/>
                </a:lnTo>
                <a:close/>
                <a:moveTo>
                  <a:pt x="3409" y="930"/>
                </a:moveTo>
                <a:lnTo>
                  <a:pt x="3409" y="753"/>
                </a:lnTo>
                <a:lnTo>
                  <a:pt x="3457" y="753"/>
                </a:lnTo>
                <a:lnTo>
                  <a:pt x="3457" y="784"/>
                </a:lnTo>
                <a:lnTo>
                  <a:pt x="3461" y="776"/>
                </a:lnTo>
                <a:lnTo>
                  <a:pt x="3465" y="769"/>
                </a:lnTo>
                <a:lnTo>
                  <a:pt x="3470" y="764"/>
                </a:lnTo>
                <a:lnTo>
                  <a:pt x="3475" y="759"/>
                </a:lnTo>
                <a:lnTo>
                  <a:pt x="3478" y="757"/>
                </a:lnTo>
                <a:lnTo>
                  <a:pt x="3481" y="755"/>
                </a:lnTo>
                <a:lnTo>
                  <a:pt x="3487" y="753"/>
                </a:lnTo>
                <a:lnTo>
                  <a:pt x="3494" y="751"/>
                </a:lnTo>
                <a:lnTo>
                  <a:pt x="3501" y="751"/>
                </a:lnTo>
                <a:lnTo>
                  <a:pt x="3509" y="751"/>
                </a:lnTo>
                <a:lnTo>
                  <a:pt x="3517" y="752"/>
                </a:lnTo>
                <a:lnTo>
                  <a:pt x="3517" y="796"/>
                </a:lnTo>
                <a:lnTo>
                  <a:pt x="3513" y="795"/>
                </a:lnTo>
                <a:lnTo>
                  <a:pt x="3507" y="794"/>
                </a:lnTo>
                <a:lnTo>
                  <a:pt x="3496" y="793"/>
                </a:lnTo>
                <a:lnTo>
                  <a:pt x="3488" y="794"/>
                </a:lnTo>
                <a:lnTo>
                  <a:pt x="3485" y="795"/>
                </a:lnTo>
                <a:lnTo>
                  <a:pt x="3481" y="796"/>
                </a:lnTo>
                <a:lnTo>
                  <a:pt x="3478" y="797"/>
                </a:lnTo>
                <a:lnTo>
                  <a:pt x="3475" y="799"/>
                </a:lnTo>
                <a:lnTo>
                  <a:pt x="3472" y="801"/>
                </a:lnTo>
                <a:lnTo>
                  <a:pt x="3469" y="803"/>
                </a:lnTo>
                <a:lnTo>
                  <a:pt x="3465" y="809"/>
                </a:lnTo>
                <a:lnTo>
                  <a:pt x="3463" y="812"/>
                </a:lnTo>
                <a:lnTo>
                  <a:pt x="3461" y="815"/>
                </a:lnTo>
                <a:lnTo>
                  <a:pt x="3460" y="818"/>
                </a:lnTo>
                <a:lnTo>
                  <a:pt x="3459" y="822"/>
                </a:lnTo>
                <a:lnTo>
                  <a:pt x="3459" y="826"/>
                </a:lnTo>
                <a:lnTo>
                  <a:pt x="3459" y="830"/>
                </a:lnTo>
                <a:lnTo>
                  <a:pt x="3459" y="930"/>
                </a:lnTo>
                <a:lnTo>
                  <a:pt x="3409" y="930"/>
                </a:lnTo>
                <a:close/>
                <a:moveTo>
                  <a:pt x="3690" y="804"/>
                </a:moveTo>
                <a:lnTo>
                  <a:pt x="3645" y="806"/>
                </a:lnTo>
                <a:lnTo>
                  <a:pt x="3644" y="802"/>
                </a:lnTo>
                <a:lnTo>
                  <a:pt x="3642" y="798"/>
                </a:lnTo>
                <a:lnTo>
                  <a:pt x="3639" y="795"/>
                </a:lnTo>
                <a:lnTo>
                  <a:pt x="3636" y="792"/>
                </a:lnTo>
                <a:lnTo>
                  <a:pt x="3632" y="789"/>
                </a:lnTo>
                <a:lnTo>
                  <a:pt x="3627" y="787"/>
                </a:lnTo>
                <a:lnTo>
                  <a:pt x="3622" y="786"/>
                </a:lnTo>
                <a:lnTo>
                  <a:pt x="3616" y="786"/>
                </a:lnTo>
                <a:lnTo>
                  <a:pt x="3610" y="786"/>
                </a:lnTo>
                <a:lnTo>
                  <a:pt x="3605" y="787"/>
                </a:lnTo>
                <a:lnTo>
                  <a:pt x="3601" y="788"/>
                </a:lnTo>
                <a:lnTo>
                  <a:pt x="3596" y="790"/>
                </a:lnTo>
                <a:lnTo>
                  <a:pt x="3593" y="793"/>
                </a:lnTo>
                <a:lnTo>
                  <a:pt x="3591" y="796"/>
                </a:lnTo>
                <a:lnTo>
                  <a:pt x="3589" y="799"/>
                </a:lnTo>
                <a:lnTo>
                  <a:pt x="3589" y="803"/>
                </a:lnTo>
                <a:lnTo>
                  <a:pt x="3589" y="806"/>
                </a:lnTo>
                <a:lnTo>
                  <a:pt x="3590" y="809"/>
                </a:lnTo>
                <a:lnTo>
                  <a:pt x="3591" y="811"/>
                </a:lnTo>
                <a:lnTo>
                  <a:pt x="3594" y="814"/>
                </a:lnTo>
                <a:lnTo>
                  <a:pt x="3597" y="816"/>
                </a:lnTo>
                <a:lnTo>
                  <a:pt x="3601" y="818"/>
                </a:lnTo>
                <a:lnTo>
                  <a:pt x="3605" y="819"/>
                </a:lnTo>
                <a:lnTo>
                  <a:pt x="3611" y="821"/>
                </a:lnTo>
                <a:lnTo>
                  <a:pt x="3643" y="827"/>
                </a:lnTo>
                <a:lnTo>
                  <a:pt x="3649" y="829"/>
                </a:lnTo>
                <a:lnTo>
                  <a:pt x="3655" y="830"/>
                </a:lnTo>
                <a:lnTo>
                  <a:pt x="3660" y="832"/>
                </a:lnTo>
                <a:lnTo>
                  <a:pt x="3665" y="834"/>
                </a:lnTo>
                <a:lnTo>
                  <a:pt x="3674" y="839"/>
                </a:lnTo>
                <a:lnTo>
                  <a:pt x="3681" y="844"/>
                </a:lnTo>
                <a:lnTo>
                  <a:pt x="3684" y="848"/>
                </a:lnTo>
                <a:lnTo>
                  <a:pt x="3687" y="851"/>
                </a:lnTo>
                <a:lnTo>
                  <a:pt x="3689" y="854"/>
                </a:lnTo>
                <a:lnTo>
                  <a:pt x="3691" y="858"/>
                </a:lnTo>
                <a:lnTo>
                  <a:pt x="3693" y="866"/>
                </a:lnTo>
                <a:lnTo>
                  <a:pt x="3694" y="870"/>
                </a:lnTo>
                <a:lnTo>
                  <a:pt x="3694" y="875"/>
                </a:lnTo>
                <a:lnTo>
                  <a:pt x="3694" y="879"/>
                </a:lnTo>
                <a:lnTo>
                  <a:pt x="3694" y="883"/>
                </a:lnTo>
                <a:lnTo>
                  <a:pt x="3693" y="888"/>
                </a:lnTo>
                <a:lnTo>
                  <a:pt x="3692" y="891"/>
                </a:lnTo>
                <a:lnTo>
                  <a:pt x="3690" y="895"/>
                </a:lnTo>
                <a:lnTo>
                  <a:pt x="3688" y="899"/>
                </a:lnTo>
                <a:lnTo>
                  <a:pt x="3686" y="902"/>
                </a:lnTo>
                <a:lnTo>
                  <a:pt x="3684" y="906"/>
                </a:lnTo>
                <a:lnTo>
                  <a:pt x="3678" y="912"/>
                </a:lnTo>
                <a:lnTo>
                  <a:pt x="3672" y="917"/>
                </a:lnTo>
                <a:lnTo>
                  <a:pt x="3664" y="922"/>
                </a:lnTo>
                <a:lnTo>
                  <a:pt x="3656" y="926"/>
                </a:lnTo>
                <a:lnTo>
                  <a:pt x="3647" y="929"/>
                </a:lnTo>
                <a:lnTo>
                  <a:pt x="3637" y="931"/>
                </a:lnTo>
                <a:lnTo>
                  <a:pt x="3627" y="933"/>
                </a:lnTo>
                <a:lnTo>
                  <a:pt x="3615" y="933"/>
                </a:lnTo>
                <a:lnTo>
                  <a:pt x="3607" y="933"/>
                </a:lnTo>
                <a:lnTo>
                  <a:pt x="3599" y="932"/>
                </a:lnTo>
                <a:lnTo>
                  <a:pt x="3591" y="931"/>
                </a:lnTo>
                <a:lnTo>
                  <a:pt x="3584" y="930"/>
                </a:lnTo>
                <a:lnTo>
                  <a:pt x="3577" y="928"/>
                </a:lnTo>
                <a:lnTo>
                  <a:pt x="3571" y="925"/>
                </a:lnTo>
                <a:lnTo>
                  <a:pt x="3565" y="922"/>
                </a:lnTo>
                <a:lnTo>
                  <a:pt x="3560" y="919"/>
                </a:lnTo>
                <a:lnTo>
                  <a:pt x="3555" y="915"/>
                </a:lnTo>
                <a:lnTo>
                  <a:pt x="3550" y="911"/>
                </a:lnTo>
                <a:lnTo>
                  <a:pt x="3546" y="906"/>
                </a:lnTo>
                <a:lnTo>
                  <a:pt x="3543" y="901"/>
                </a:lnTo>
                <a:lnTo>
                  <a:pt x="3540" y="896"/>
                </a:lnTo>
                <a:lnTo>
                  <a:pt x="3538" y="891"/>
                </a:lnTo>
                <a:lnTo>
                  <a:pt x="3536" y="885"/>
                </a:lnTo>
                <a:lnTo>
                  <a:pt x="3535" y="879"/>
                </a:lnTo>
                <a:lnTo>
                  <a:pt x="3584" y="876"/>
                </a:lnTo>
                <a:lnTo>
                  <a:pt x="3585" y="881"/>
                </a:lnTo>
                <a:lnTo>
                  <a:pt x="3587" y="886"/>
                </a:lnTo>
                <a:lnTo>
                  <a:pt x="3590" y="889"/>
                </a:lnTo>
                <a:lnTo>
                  <a:pt x="3594" y="892"/>
                </a:lnTo>
                <a:lnTo>
                  <a:pt x="3599" y="895"/>
                </a:lnTo>
                <a:lnTo>
                  <a:pt x="3604" y="897"/>
                </a:lnTo>
                <a:lnTo>
                  <a:pt x="3609" y="898"/>
                </a:lnTo>
                <a:lnTo>
                  <a:pt x="3616" y="898"/>
                </a:lnTo>
                <a:lnTo>
                  <a:pt x="3622" y="898"/>
                </a:lnTo>
                <a:lnTo>
                  <a:pt x="3627" y="897"/>
                </a:lnTo>
                <a:lnTo>
                  <a:pt x="3632" y="895"/>
                </a:lnTo>
                <a:lnTo>
                  <a:pt x="3634" y="894"/>
                </a:lnTo>
                <a:lnTo>
                  <a:pt x="3636" y="893"/>
                </a:lnTo>
                <a:lnTo>
                  <a:pt x="3640" y="890"/>
                </a:lnTo>
                <a:lnTo>
                  <a:pt x="3642" y="887"/>
                </a:lnTo>
                <a:lnTo>
                  <a:pt x="3643" y="886"/>
                </a:lnTo>
                <a:lnTo>
                  <a:pt x="3644" y="884"/>
                </a:lnTo>
                <a:lnTo>
                  <a:pt x="3644" y="880"/>
                </a:lnTo>
                <a:lnTo>
                  <a:pt x="3644" y="877"/>
                </a:lnTo>
                <a:lnTo>
                  <a:pt x="3643" y="874"/>
                </a:lnTo>
                <a:lnTo>
                  <a:pt x="3641" y="871"/>
                </a:lnTo>
                <a:lnTo>
                  <a:pt x="3639" y="869"/>
                </a:lnTo>
                <a:lnTo>
                  <a:pt x="3635" y="867"/>
                </a:lnTo>
                <a:lnTo>
                  <a:pt x="3631" y="865"/>
                </a:lnTo>
                <a:lnTo>
                  <a:pt x="3627" y="864"/>
                </a:lnTo>
                <a:lnTo>
                  <a:pt x="3622" y="862"/>
                </a:lnTo>
                <a:lnTo>
                  <a:pt x="3591" y="856"/>
                </a:lnTo>
                <a:lnTo>
                  <a:pt x="3585" y="855"/>
                </a:lnTo>
                <a:lnTo>
                  <a:pt x="3579" y="853"/>
                </a:lnTo>
                <a:lnTo>
                  <a:pt x="3569" y="849"/>
                </a:lnTo>
                <a:lnTo>
                  <a:pt x="3564" y="847"/>
                </a:lnTo>
                <a:lnTo>
                  <a:pt x="3560" y="844"/>
                </a:lnTo>
                <a:lnTo>
                  <a:pt x="3556" y="842"/>
                </a:lnTo>
                <a:lnTo>
                  <a:pt x="3553" y="839"/>
                </a:lnTo>
                <a:lnTo>
                  <a:pt x="3550" y="835"/>
                </a:lnTo>
                <a:lnTo>
                  <a:pt x="3547" y="832"/>
                </a:lnTo>
                <a:lnTo>
                  <a:pt x="3545" y="828"/>
                </a:lnTo>
                <a:lnTo>
                  <a:pt x="3543" y="824"/>
                </a:lnTo>
                <a:lnTo>
                  <a:pt x="3542" y="820"/>
                </a:lnTo>
                <a:lnTo>
                  <a:pt x="3541" y="815"/>
                </a:lnTo>
                <a:lnTo>
                  <a:pt x="3540" y="811"/>
                </a:lnTo>
                <a:lnTo>
                  <a:pt x="3540" y="806"/>
                </a:lnTo>
                <a:lnTo>
                  <a:pt x="3540" y="800"/>
                </a:lnTo>
                <a:lnTo>
                  <a:pt x="3541" y="794"/>
                </a:lnTo>
                <a:lnTo>
                  <a:pt x="3543" y="788"/>
                </a:lnTo>
                <a:lnTo>
                  <a:pt x="3545" y="783"/>
                </a:lnTo>
                <a:lnTo>
                  <a:pt x="3548" y="778"/>
                </a:lnTo>
                <a:lnTo>
                  <a:pt x="3551" y="774"/>
                </a:lnTo>
                <a:lnTo>
                  <a:pt x="3556" y="769"/>
                </a:lnTo>
                <a:lnTo>
                  <a:pt x="3560" y="766"/>
                </a:lnTo>
                <a:lnTo>
                  <a:pt x="3566" y="762"/>
                </a:lnTo>
                <a:lnTo>
                  <a:pt x="3572" y="759"/>
                </a:lnTo>
                <a:lnTo>
                  <a:pt x="3578" y="757"/>
                </a:lnTo>
                <a:lnTo>
                  <a:pt x="3584" y="754"/>
                </a:lnTo>
                <a:lnTo>
                  <a:pt x="3588" y="754"/>
                </a:lnTo>
                <a:lnTo>
                  <a:pt x="3591" y="753"/>
                </a:lnTo>
                <a:lnTo>
                  <a:pt x="3599" y="752"/>
                </a:lnTo>
                <a:lnTo>
                  <a:pt x="3607" y="751"/>
                </a:lnTo>
                <a:lnTo>
                  <a:pt x="3615" y="751"/>
                </a:lnTo>
                <a:lnTo>
                  <a:pt x="3623" y="751"/>
                </a:lnTo>
                <a:lnTo>
                  <a:pt x="3631" y="752"/>
                </a:lnTo>
                <a:lnTo>
                  <a:pt x="3638" y="753"/>
                </a:lnTo>
                <a:lnTo>
                  <a:pt x="3645" y="754"/>
                </a:lnTo>
                <a:lnTo>
                  <a:pt x="3651" y="756"/>
                </a:lnTo>
                <a:lnTo>
                  <a:pt x="3657" y="759"/>
                </a:lnTo>
                <a:lnTo>
                  <a:pt x="3663" y="762"/>
                </a:lnTo>
                <a:lnTo>
                  <a:pt x="3668" y="765"/>
                </a:lnTo>
                <a:lnTo>
                  <a:pt x="3672" y="769"/>
                </a:lnTo>
                <a:lnTo>
                  <a:pt x="3676" y="773"/>
                </a:lnTo>
                <a:lnTo>
                  <a:pt x="3680" y="777"/>
                </a:lnTo>
                <a:lnTo>
                  <a:pt x="3683" y="782"/>
                </a:lnTo>
                <a:lnTo>
                  <a:pt x="3685" y="787"/>
                </a:lnTo>
                <a:lnTo>
                  <a:pt x="3688" y="792"/>
                </a:lnTo>
                <a:lnTo>
                  <a:pt x="3689" y="798"/>
                </a:lnTo>
                <a:lnTo>
                  <a:pt x="3690" y="804"/>
                </a:lnTo>
                <a:close/>
                <a:moveTo>
                  <a:pt x="3751" y="730"/>
                </a:moveTo>
                <a:lnTo>
                  <a:pt x="3746" y="730"/>
                </a:lnTo>
                <a:lnTo>
                  <a:pt x="3741" y="729"/>
                </a:lnTo>
                <a:lnTo>
                  <a:pt x="3736" y="726"/>
                </a:lnTo>
                <a:lnTo>
                  <a:pt x="3732" y="723"/>
                </a:lnTo>
                <a:lnTo>
                  <a:pt x="3729" y="719"/>
                </a:lnTo>
                <a:lnTo>
                  <a:pt x="3726" y="715"/>
                </a:lnTo>
                <a:lnTo>
                  <a:pt x="3725" y="710"/>
                </a:lnTo>
                <a:lnTo>
                  <a:pt x="3724" y="705"/>
                </a:lnTo>
                <a:lnTo>
                  <a:pt x="3725" y="701"/>
                </a:lnTo>
                <a:lnTo>
                  <a:pt x="3726" y="696"/>
                </a:lnTo>
                <a:lnTo>
                  <a:pt x="3729" y="692"/>
                </a:lnTo>
                <a:lnTo>
                  <a:pt x="3732" y="688"/>
                </a:lnTo>
                <a:lnTo>
                  <a:pt x="3736" y="685"/>
                </a:lnTo>
                <a:lnTo>
                  <a:pt x="3741" y="683"/>
                </a:lnTo>
                <a:lnTo>
                  <a:pt x="3746" y="681"/>
                </a:lnTo>
                <a:lnTo>
                  <a:pt x="3751" y="681"/>
                </a:lnTo>
                <a:lnTo>
                  <a:pt x="3756" y="681"/>
                </a:lnTo>
                <a:lnTo>
                  <a:pt x="3761" y="683"/>
                </a:lnTo>
                <a:lnTo>
                  <a:pt x="3765" y="685"/>
                </a:lnTo>
                <a:lnTo>
                  <a:pt x="3770" y="688"/>
                </a:lnTo>
                <a:lnTo>
                  <a:pt x="3773" y="692"/>
                </a:lnTo>
                <a:lnTo>
                  <a:pt x="3775" y="696"/>
                </a:lnTo>
                <a:lnTo>
                  <a:pt x="3777" y="701"/>
                </a:lnTo>
                <a:lnTo>
                  <a:pt x="3777" y="705"/>
                </a:lnTo>
                <a:lnTo>
                  <a:pt x="3777" y="710"/>
                </a:lnTo>
                <a:lnTo>
                  <a:pt x="3775" y="715"/>
                </a:lnTo>
                <a:lnTo>
                  <a:pt x="3773" y="719"/>
                </a:lnTo>
                <a:lnTo>
                  <a:pt x="3770" y="723"/>
                </a:lnTo>
                <a:lnTo>
                  <a:pt x="3765" y="726"/>
                </a:lnTo>
                <a:lnTo>
                  <a:pt x="3761" y="729"/>
                </a:lnTo>
                <a:lnTo>
                  <a:pt x="3756" y="730"/>
                </a:lnTo>
                <a:lnTo>
                  <a:pt x="3751" y="730"/>
                </a:lnTo>
                <a:close/>
                <a:moveTo>
                  <a:pt x="3726" y="753"/>
                </a:moveTo>
                <a:lnTo>
                  <a:pt x="3775" y="753"/>
                </a:lnTo>
                <a:lnTo>
                  <a:pt x="3775" y="930"/>
                </a:lnTo>
                <a:lnTo>
                  <a:pt x="3726" y="930"/>
                </a:lnTo>
                <a:lnTo>
                  <a:pt x="3726" y="753"/>
                </a:lnTo>
                <a:close/>
                <a:moveTo>
                  <a:pt x="3908" y="753"/>
                </a:moveTo>
                <a:lnTo>
                  <a:pt x="3908" y="790"/>
                </a:lnTo>
                <a:lnTo>
                  <a:pt x="3874" y="790"/>
                </a:lnTo>
                <a:lnTo>
                  <a:pt x="3874" y="876"/>
                </a:lnTo>
                <a:lnTo>
                  <a:pt x="3874" y="880"/>
                </a:lnTo>
                <a:lnTo>
                  <a:pt x="3875" y="884"/>
                </a:lnTo>
                <a:lnTo>
                  <a:pt x="3876" y="886"/>
                </a:lnTo>
                <a:lnTo>
                  <a:pt x="3877" y="887"/>
                </a:lnTo>
                <a:lnTo>
                  <a:pt x="3879" y="889"/>
                </a:lnTo>
                <a:lnTo>
                  <a:pt x="3881" y="891"/>
                </a:lnTo>
                <a:lnTo>
                  <a:pt x="3884" y="892"/>
                </a:lnTo>
                <a:lnTo>
                  <a:pt x="3887" y="893"/>
                </a:lnTo>
                <a:lnTo>
                  <a:pt x="3891" y="893"/>
                </a:lnTo>
                <a:lnTo>
                  <a:pt x="3899" y="892"/>
                </a:lnTo>
                <a:lnTo>
                  <a:pt x="3904" y="891"/>
                </a:lnTo>
                <a:lnTo>
                  <a:pt x="3912" y="928"/>
                </a:lnTo>
                <a:lnTo>
                  <a:pt x="3901" y="930"/>
                </a:lnTo>
                <a:lnTo>
                  <a:pt x="3893" y="932"/>
                </a:lnTo>
                <a:lnTo>
                  <a:pt x="3884" y="932"/>
                </a:lnTo>
                <a:lnTo>
                  <a:pt x="3878" y="932"/>
                </a:lnTo>
                <a:lnTo>
                  <a:pt x="3871" y="932"/>
                </a:lnTo>
                <a:lnTo>
                  <a:pt x="3866" y="931"/>
                </a:lnTo>
                <a:lnTo>
                  <a:pt x="3860" y="930"/>
                </a:lnTo>
                <a:lnTo>
                  <a:pt x="3855" y="928"/>
                </a:lnTo>
                <a:lnTo>
                  <a:pt x="3850" y="926"/>
                </a:lnTo>
                <a:lnTo>
                  <a:pt x="3845" y="924"/>
                </a:lnTo>
                <a:lnTo>
                  <a:pt x="3841" y="921"/>
                </a:lnTo>
                <a:lnTo>
                  <a:pt x="3837" y="917"/>
                </a:lnTo>
                <a:lnTo>
                  <a:pt x="3834" y="914"/>
                </a:lnTo>
                <a:lnTo>
                  <a:pt x="3831" y="909"/>
                </a:lnTo>
                <a:lnTo>
                  <a:pt x="3829" y="905"/>
                </a:lnTo>
                <a:lnTo>
                  <a:pt x="3827" y="900"/>
                </a:lnTo>
                <a:lnTo>
                  <a:pt x="3826" y="894"/>
                </a:lnTo>
                <a:lnTo>
                  <a:pt x="3825" y="888"/>
                </a:lnTo>
                <a:lnTo>
                  <a:pt x="3825" y="882"/>
                </a:lnTo>
                <a:lnTo>
                  <a:pt x="3825" y="790"/>
                </a:lnTo>
                <a:lnTo>
                  <a:pt x="3801" y="790"/>
                </a:lnTo>
                <a:lnTo>
                  <a:pt x="3801" y="753"/>
                </a:lnTo>
                <a:lnTo>
                  <a:pt x="3825" y="753"/>
                </a:lnTo>
                <a:lnTo>
                  <a:pt x="3825" y="711"/>
                </a:lnTo>
                <a:lnTo>
                  <a:pt x="3874" y="711"/>
                </a:lnTo>
                <a:lnTo>
                  <a:pt x="3874" y="753"/>
                </a:lnTo>
                <a:lnTo>
                  <a:pt x="3908" y="753"/>
                </a:lnTo>
                <a:close/>
                <a:moveTo>
                  <a:pt x="3974" y="996"/>
                </a:moveTo>
                <a:lnTo>
                  <a:pt x="3965" y="996"/>
                </a:lnTo>
                <a:lnTo>
                  <a:pt x="3956" y="995"/>
                </a:lnTo>
                <a:lnTo>
                  <a:pt x="3949" y="993"/>
                </a:lnTo>
                <a:lnTo>
                  <a:pt x="3943" y="991"/>
                </a:lnTo>
                <a:lnTo>
                  <a:pt x="3954" y="954"/>
                </a:lnTo>
                <a:lnTo>
                  <a:pt x="3960" y="956"/>
                </a:lnTo>
                <a:lnTo>
                  <a:pt x="3966" y="957"/>
                </a:lnTo>
                <a:lnTo>
                  <a:pt x="3971" y="957"/>
                </a:lnTo>
                <a:lnTo>
                  <a:pt x="3976" y="957"/>
                </a:lnTo>
                <a:lnTo>
                  <a:pt x="3978" y="956"/>
                </a:lnTo>
                <a:lnTo>
                  <a:pt x="3980" y="955"/>
                </a:lnTo>
                <a:lnTo>
                  <a:pt x="3984" y="952"/>
                </a:lnTo>
                <a:lnTo>
                  <a:pt x="3987" y="948"/>
                </a:lnTo>
                <a:lnTo>
                  <a:pt x="3990" y="942"/>
                </a:lnTo>
                <a:lnTo>
                  <a:pt x="3993" y="935"/>
                </a:lnTo>
                <a:lnTo>
                  <a:pt x="3930" y="753"/>
                </a:lnTo>
                <a:lnTo>
                  <a:pt x="3981" y="753"/>
                </a:lnTo>
                <a:lnTo>
                  <a:pt x="4018" y="883"/>
                </a:lnTo>
                <a:lnTo>
                  <a:pt x="4056" y="753"/>
                </a:lnTo>
                <a:lnTo>
                  <a:pt x="4108" y="753"/>
                </a:lnTo>
                <a:lnTo>
                  <a:pt x="4040" y="949"/>
                </a:lnTo>
                <a:lnTo>
                  <a:pt x="4035" y="959"/>
                </a:lnTo>
                <a:lnTo>
                  <a:pt x="4033" y="964"/>
                </a:lnTo>
                <a:lnTo>
                  <a:pt x="4030" y="968"/>
                </a:lnTo>
                <a:lnTo>
                  <a:pt x="4024" y="976"/>
                </a:lnTo>
                <a:lnTo>
                  <a:pt x="4017" y="983"/>
                </a:lnTo>
                <a:lnTo>
                  <a:pt x="4013" y="986"/>
                </a:lnTo>
                <a:lnTo>
                  <a:pt x="4008" y="989"/>
                </a:lnTo>
                <a:lnTo>
                  <a:pt x="4003" y="991"/>
                </a:lnTo>
                <a:lnTo>
                  <a:pt x="3998" y="993"/>
                </a:lnTo>
                <a:lnTo>
                  <a:pt x="3993" y="994"/>
                </a:lnTo>
                <a:lnTo>
                  <a:pt x="3987" y="995"/>
                </a:lnTo>
                <a:lnTo>
                  <a:pt x="3980" y="996"/>
                </a:lnTo>
                <a:lnTo>
                  <a:pt x="3974" y="996"/>
                </a:lnTo>
                <a:close/>
                <a:moveTo>
                  <a:pt x="1623" y="590"/>
                </a:moveTo>
                <a:lnTo>
                  <a:pt x="1569" y="590"/>
                </a:lnTo>
                <a:lnTo>
                  <a:pt x="1651" y="354"/>
                </a:lnTo>
                <a:lnTo>
                  <a:pt x="1715" y="354"/>
                </a:lnTo>
                <a:lnTo>
                  <a:pt x="1797" y="590"/>
                </a:lnTo>
                <a:lnTo>
                  <a:pt x="1743" y="590"/>
                </a:lnTo>
                <a:lnTo>
                  <a:pt x="1726" y="536"/>
                </a:lnTo>
                <a:lnTo>
                  <a:pt x="1641" y="536"/>
                </a:lnTo>
                <a:lnTo>
                  <a:pt x="1623" y="590"/>
                </a:lnTo>
                <a:close/>
                <a:moveTo>
                  <a:pt x="1653" y="497"/>
                </a:moveTo>
                <a:lnTo>
                  <a:pt x="1713" y="497"/>
                </a:lnTo>
                <a:lnTo>
                  <a:pt x="1684" y="408"/>
                </a:lnTo>
                <a:lnTo>
                  <a:pt x="1653" y="497"/>
                </a:lnTo>
                <a:close/>
                <a:moveTo>
                  <a:pt x="1874" y="593"/>
                </a:moveTo>
                <a:lnTo>
                  <a:pt x="1867" y="593"/>
                </a:lnTo>
                <a:lnTo>
                  <a:pt x="1861" y="592"/>
                </a:lnTo>
                <a:lnTo>
                  <a:pt x="1856" y="591"/>
                </a:lnTo>
                <a:lnTo>
                  <a:pt x="1850" y="590"/>
                </a:lnTo>
                <a:lnTo>
                  <a:pt x="1845" y="588"/>
                </a:lnTo>
                <a:lnTo>
                  <a:pt x="1840" y="586"/>
                </a:lnTo>
                <a:lnTo>
                  <a:pt x="1836" y="583"/>
                </a:lnTo>
                <a:lnTo>
                  <a:pt x="1832" y="580"/>
                </a:lnTo>
                <a:lnTo>
                  <a:pt x="1828" y="576"/>
                </a:lnTo>
                <a:lnTo>
                  <a:pt x="1824" y="572"/>
                </a:lnTo>
                <a:lnTo>
                  <a:pt x="1821" y="568"/>
                </a:lnTo>
                <a:lnTo>
                  <a:pt x="1820" y="566"/>
                </a:lnTo>
                <a:lnTo>
                  <a:pt x="1819" y="563"/>
                </a:lnTo>
                <a:lnTo>
                  <a:pt x="1817" y="558"/>
                </a:lnTo>
                <a:lnTo>
                  <a:pt x="1816" y="553"/>
                </a:lnTo>
                <a:lnTo>
                  <a:pt x="1815" y="547"/>
                </a:lnTo>
                <a:lnTo>
                  <a:pt x="1815" y="540"/>
                </a:lnTo>
                <a:lnTo>
                  <a:pt x="1815" y="531"/>
                </a:lnTo>
                <a:lnTo>
                  <a:pt x="1817" y="523"/>
                </a:lnTo>
                <a:lnTo>
                  <a:pt x="1818" y="519"/>
                </a:lnTo>
                <a:lnTo>
                  <a:pt x="1820" y="515"/>
                </a:lnTo>
                <a:lnTo>
                  <a:pt x="1824" y="509"/>
                </a:lnTo>
                <a:lnTo>
                  <a:pt x="1827" y="507"/>
                </a:lnTo>
                <a:lnTo>
                  <a:pt x="1829" y="504"/>
                </a:lnTo>
                <a:lnTo>
                  <a:pt x="1832" y="502"/>
                </a:lnTo>
                <a:lnTo>
                  <a:pt x="1835" y="499"/>
                </a:lnTo>
                <a:lnTo>
                  <a:pt x="1838" y="497"/>
                </a:lnTo>
                <a:lnTo>
                  <a:pt x="1841" y="496"/>
                </a:lnTo>
                <a:lnTo>
                  <a:pt x="1845" y="494"/>
                </a:lnTo>
                <a:lnTo>
                  <a:pt x="1849" y="493"/>
                </a:lnTo>
                <a:lnTo>
                  <a:pt x="1856" y="490"/>
                </a:lnTo>
                <a:lnTo>
                  <a:pt x="1864" y="488"/>
                </a:lnTo>
                <a:lnTo>
                  <a:pt x="1873" y="487"/>
                </a:lnTo>
                <a:lnTo>
                  <a:pt x="1881" y="486"/>
                </a:lnTo>
                <a:lnTo>
                  <a:pt x="1901" y="484"/>
                </a:lnTo>
                <a:lnTo>
                  <a:pt x="1908" y="482"/>
                </a:lnTo>
                <a:lnTo>
                  <a:pt x="1914" y="481"/>
                </a:lnTo>
                <a:lnTo>
                  <a:pt x="1918" y="479"/>
                </a:lnTo>
                <a:lnTo>
                  <a:pt x="1920" y="478"/>
                </a:lnTo>
                <a:lnTo>
                  <a:pt x="1922" y="477"/>
                </a:lnTo>
                <a:lnTo>
                  <a:pt x="1923" y="476"/>
                </a:lnTo>
                <a:lnTo>
                  <a:pt x="1923" y="474"/>
                </a:lnTo>
                <a:lnTo>
                  <a:pt x="1924" y="472"/>
                </a:lnTo>
                <a:lnTo>
                  <a:pt x="1924" y="470"/>
                </a:lnTo>
                <a:lnTo>
                  <a:pt x="1924" y="464"/>
                </a:lnTo>
                <a:lnTo>
                  <a:pt x="1922" y="460"/>
                </a:lnTo>
                <a:lnTo>
                  <a:pt x="1921" y="458"/>
                </a:lnTo>
                <a:lnTo>
                  <a:pt x="1920" y="456"/>
                </a:lnTo>
                <a:lnTo>
                  <a:pt x="1919" y="454"/>
                </a:lnTo>
                <a:lnTo>
                  <a:pt x="1917" y="452"/>
                </a:lnTo>
                <a:lnTo>
                  <a:pt x="1913" y="450"/>
                </a:lnTo>
                <a:lnTo>
                  <a:pt x="1909" y="448"/>
                </a:lnTo>
                <a:lnTo>
                  <a:pt x="1904" y="447"/>
                </a:lnTo>
                <a:lnTo>
                  <a:pt x="1898" y="446"/>
                </a:lnTo>
                <a:lnTo>
                  <a:pt x="1892" y="447"/>
                </a:lnTo>
                <a:lnTo>
                  <a:pt x="1886" y="448"/>
                </a:lnTo>
                <a:lnTo>
                  <a:pt x="1881" y="450"/>
                </a:lnTo>
                <a:lnTo>
                  <a:pt x="1877" y="452"/>
                </a:lnTo>
                <a:lnTo>
                  <a:pt x="1873" y="455"/>
                </a:lnTo>
                <a:lnTo>
                  <a:pt x="1870" y="459"/>
                </a:lnTo>
                <a:lnTo>
                  <a:pt x="1868" y="463"/>
                </a:lnTo>
                <a:lnTo>
                  <a:pt x="1867" y="465"/>
                </a:lnTo>
                <a:lnTo>
                  <a:pt x="1866" y="467"/>
                </a:lnTo>
                <a:lnTo>
                  <a:pt x="1821" y="463"/>
                </a:lnTo>
                <a:lnTo>
                  <a:pt x="1823" y="457"/>
                </a:lnTo>
                <a:lnTo>
                  <a:pt x="1825" y="452"/>
                </a:lnTo>
                <a:lnTo>
                  <a:pt x="1827" y="446"/>
                </a:lnTo>
                <a:lnTo>
                  <a:pt x="1830" y="441"/>
                </a:lnTo>
                <a:lnTo>
                  <a:pt x="1833" y="437"/>
                </a:lnTo>
                <a:lnTo>
                  <a:pt x="1837" y="432"/>
                </a:lnTo>
                <a:lnTo>
                  <a:pt x="1841" y="428"/>
                </a:lnTo>
                <a:lnTo>
                  <a:pt x="1846" y="425"/>
                </a:lnTo>
                <a:lnTo>
                  <a:pt x="1851" y="421"/>
                </a:lnTo>
                <a:lnTo>
                  <a:pt x="1857" y="419"/>
                </a:lnTo>
                <a:lnTo>
                  <a:pt x="1863" y="416"/>
                </a:lnTo>
                <a:lnTo>
                  <a:pt x="1869" y="414"/>
                </a:lnTo>
                <a:lnTo>
                  <a:pt x="1876" y="413"/>
                </a:lnTo>
                <a:lnTo>
                  <a:pt x="1883" y="412"/>
                </a:lnTo>
                <a:lnTo>
                  <a:pt x="1890" y="411"/>
                </a:lnTo>
                <a:lnTo>
                  <a:pt x="1898" y="411"/>
                </a:lnTo>
                <a:lnTo>
                  <a:pt x="1908" y="411"/>
                </a:lnTo>
                <a:lnTo>
                  <a:pt x="1917" y="412"/>
                </a:lnTo>
                <a:lnTo>
                  <a:pt x="1926" y="414"/>
                </a:lnTo>
                <a:lnTo>
                  <a:pt x="1935" y="417"/>
                </a:lnTo>
                <a:lnTo>
                  <a:pt x="1943" y="420"/>
                </a:lnTo>
                <a:lnTo>
                  <a:pt x="1947" y="422"/>
                </a:lnTo>
                <a:lnTo>
                  <a:pt x="1950" y="425"/>
                </a:lnTo>
                <a:lnTo>
                  <a:pt x="1957" y="430"/>
                </a:lnTo>
                <a:lnTo>
                  <a:pt x="1963" y="436"/>
                </a:lnTo>
                <a:lnTo>
                  <a:pt x="1965" y="440"/>
                </a:lnTo>
                <a:lnTo>
                  <a:pt x="1967" y="443"/>
                </a:lnTo>
                <a:lnTo>
                  <a:pt x="1969" y="447"/>
                </a:lnTo>
                <a:lnTo>
                  <a:pt x="1970" y="451"/>
                </a:lnTo>
                <a:lnTo>
                  <a:pt x="1972" y="456"/>
                </a:lnTo>
                <a:lnTo>
                  <a:pt x="1972" y="460"/>
                </a:lnTo>
                <a:lnTo>
                  <a:pt x="1973" y="465"/>
                </a:lnTo>
                <a:lnTo>
                  <a:pt x="1973" y="470"/>
                </a:lnTo>
                <a:lnTo>
                  <a:pt x="1973" y="590"/>
                </a:lnTo>
                <a:lnTo>
                  <a:pt x="1927" y="590"/>
                </a:lnTo>
                <a:lnTo>
                  <a:pt x="1927" y="565"/>
                </a:lnTo>
                <a:lnTo>
                  <a:pt x="1922" y="571"/>
                </a:lnTo>
                <a:lnTo>
                  <a:pt x="1917" y="576"/>
                </a:lnTo>
                <a:lnTo>
                  <a:pt x="1912" y="581"/>
                </a:lnTo>
                <a:lnTo>
                  <a:pt x="1906" y="585"/>
                </a:lnTo>
                <a:lnTo>
                  <a:pt x="1899" y="589"/>
                </a:lnTo>
                <a:lnTo>
                  <a:pt x="1891" y="591"/>
                </a:lnTo>
                <a:lnTo>
                  <a:pt x="1887" y="592"/>
                </a:lnTo>
                <a:lnTo>
                  <a:pt x="1883" y="592"/>
                </a:lnTo>
                <a:lnTo>
                  <a:pt x="1874" y="593"/>
                </a:lnTo>
                <a:close/>
                <a:moveTo>
                  <a:pt x="1888" y="559"/>
                </a:moveTo>
                <a:lnTo>
                  <a:pt x="1895" y="559"/>
                </a:lnTo>
                <a:lnTo>
                  <a:pt x="1902" y="557"/>
                </a:lnTo>
                <a:lnTo>
                  <a:pt x="1905" y="556"/>
                </a:lnTo>
                <a:lnTo>
                  <a:pt x="1908" y="554"/>
                </a:lnTo>
                <a:lnTo>
                  <a:pt x="1914" y="550"/>
                </a:lnTo>
                <a:lnTo>
                  <a:pt x="1916" y="547"/>
                </a:lnTo>
                <a:lnTo>
                  <a:pt x="1919" y="545"/>
                </a:lnTo>
                <a:lnTo>
                  <a:pt x="1922" y="539"/>
                </a:lnTo>
                <a:lnTo>
                  <a:pt x="1924" y="533"/>
                </a:lnTo>
                <a:lnTo>
                  <a:pt x="1924" y="530"/>
                </a:lnTo>
                <a:lnTo>
                  <a:pt x="1924" y="527"/>
                </a:lnTo>
                <a:lnTo>
                  <a:pt x="1924" y="508"/>
                </a:lnTo>
                <a:lnTo>
                  <a:pt x="1921" y="510"/>
                </a:lnTo>
                <a:lnTo>
                  <a:pt x="1915" y="511"/>
                </a:lnTo>
                <a:lnTo>
                  <a:pt x="1903" y="514"/>
                </a:lnTo>
                <a:lnTo>
                  <a:pt x="1890" y="516"/>
                </a:lnTo>
                <a:lnTo>
                  <a:pt x="1884" y="517"/>
                </a:lnTo>
                <a:lnTo>
                  <a:pt x="1879" y="518"/>
                </a:lnTo>
                <a:lnTo>
                  <a:pt x="1874" y="520"/>
                </a:lnTo>
                <a:lnTo>
                  <a:pt x="1870" y="523"/>
                </a:lnTo>
                <a:lnTo>
                  <a:pt x="1866" y="526"/>
                </a:lnTo>
                <a:lnTo>
                  <a:pt x="1864" y="530"/>
                </a:lnTo>
                <a:lnTo>
                  <a:pt x="1863" y="532"/>
                </a:lnTo>
                <a:lnTo>
                  <a:pt x="1862" y="534"/>
                </a:lnTo>
                <a:lnTo>
                  <a:pt x="1862" y="539"/>
                </a:lnTo>
                <a:lnTo>
                  <a:pt x="1862" y="543"/>
                </a:lnTo>
                <a:lnTo>
                  <a:pt x="1863" y="548"/>
                </a:lnTo>
                <a:lnTo>
                  <a:pt x="1865" y="549"/>
                </a:lnTo>
                <a:lnTo>
                  <a:pt x="1866" y="551"/>
                </a:lnTo>
                <a:lnTo>
                  <a:pt x="1869" y="554"/>
                </a:lnTo>
                <a:lnTo>
                  <a:pt x="1873" y="556"/>
                </a:lnTo>
                <a:lnTo>
                  <a:pt x="1875" y="557"/>
                </a:lnTo>
                <a:lnTo>
                  <a:pt x="1877" y="558"/>
                </a:lnTo>
                <a:lnTo>
                  <a:pt x="1882" y="559"/>
                </a:lnTo>
                <a:lnTo>
                  <a:pt x="1888" y="559"/>
                </a:lnTo>
                <a:close/>
                <a:moveTo>
                  <a:pt x="2063" y="590"/>
                </a:moveTo>
                <a:lnTo>
                  <a:pt x="2013" y="590"/>
                </a:lnTo>
                <a:lnTo>
                  <a:pt x="2013" y="354"/>
                </a:lnTo>
                <a:lnTo>
                  <a:pt x="2063" y="354"/>
                </a:lnTo>
                <a:lnTo>
                  <a:pt x="2063" y="590"/>
                </a:lnTo>
                <a:close/>
                <a:moveTo>
                  <a:pt x="2197" y="413"/>
                </a:moveTo>
                <a:lnTo>
                  <a:pt x="2197" y="450"/>
                </a:lnTo>
                <a:lnTo>
                  <a:pt x="2164" y="450"/>
                </a:lnTo>
                <a:lnTo>
                  <a:pt x="2164" y="535"/>
                </a:lnTo>
                <a:lnTo>
                  <a:pt x="2164" y="540"/>
                </a:lnTo>
                <a:lnTo>
                  <a:pt x="2165" y="544"/>
                </a:lnTo>
                <a:lnTo>
                  <a:pt x="2166" y="545"/>
                </a:lnTo>
                <a:lnTo>
                  <a:pt x="2167" y="547"/>
                </a:lnTo>
                <a:lnTo>
                  <a:pt x="2169" y="549"/>
                </a:lnTo>
                <a:lnTo>
                  <a:pt x="2171" y="551"/>
                </a:lnTo>
                <a:lnTo>
                  <a:pt x="2174" y="552"/>
                </a:lnTo>
                <a:lnTo>
                  <a:pt x="2177" y="552"/>
                </a:lnTo>
                <a:lnTo>
                  <a:pt x="2181" y="553"/>
                </a:lnTo>
                <a:lnTo>
                  <a:pt x="2188" y="552"/>
                </a:lnTo>
                <a:lnTo>
                  <a:pt x="2193" y="551"/>
                </a:lnTo>
                <a:lnTo>
                  <a:pt x="2201" y="587"/>
                </a:lnTo>
                <a:lnTo>
                  <a:pt x="2190" y="590"/>
                </a:lnTo>
                <a:lnTo>
                  <a:pt x="2183" y="591"/>
                </a:lnTo>
                <a:lnTo>
                  <a:pt x="2174" y="592"/>
                </a:lnTo>
                <a:lnTo>
                  <a:pt x="2168" y="592"/>
                </a:lnTo>
                <a:lnTo>
                  <a:pt x="2161" y="592"/>
                </a:lnTo>
                <a:lnTo>
                  <a:pt x="2156" y="591"/>
                </a:lnTo>
                <a:lnTo>
                  <a:pt x="2150" y="590"/>
                </a:lnTo>
                <a:lnTo>
                  <a:pt x="2145" y="588"/>
                </a:lnTo>
                <a:lnTo>
                  <a:pt x="2140" y="586"/>
                </a:lnTo>
                <a:lnTo>
                  <a:pt x="2135" y="583"/>
                </a:lnTo>
                <a:lnTo>
                  <a:pt x="2131" y="581"/>
                </a:lnTo>
                <a:lnTo>
                  <a:pt x="2127" y="577"/>
                </a:lnTo>
                <a:lnTo>
                  <a:pt x="2124" y="573"/>
                </a:lnTo>
                <a:lnTo>
                  <a:pt x="2121" y="569"/>
                </a:lnTo>
                <a:lnTo>
                  <a:pt x="2119" y="564"/>
                </a:lnTo>
                <a:lnTo>
                  <a:pt x="2117" y="559"/>
                </a:lnTo>
                <a:lnTo>
                  <a:pt x="2116" y="554"/>
                </a:lnTo>
                <a:lnTo>
                  <a:pt x="2115" y="548"/>
                </a:lnTo>
                <a:lnTo>
                  <a:pt x="2115" y="542"/>
                </a:lnTo>
                <a:lnTo>
                  <a:pt x="2115" y="450"/>
                </a:lnTo>
                <a:lnTo>
                  <a:pt x="2091" y="450"/>
                </a:lnTo>
                <a:lnTo>
                  <a:pt x="2091" y="413"/>
                </a:lnTo>
                <a:lnTo>
                  <a:pt x="2115" y="413"/>
                </a:lnTo>
                <a:lnTo>
                  <a:pt x="2115" y="371"/>
                </a:lnTo>
                <a:lnTo>
                  <a:pt x="2164" y="371"/>
                </a:lnTo>
                <a:lnTo>
                  <a:pt x="2164" y="413"/>
                </a:lnTo>
                <a:lnTo>
                  <a:pt x="2197" y="413"/>
                </a:lnTo>
                <a:close/>
                <a:moveTo>
                  <a:pt x="2304" y="593"/>
                </a:moveTo>
                <a:lnTo>
                  <a:pt x="2291" y="592"/>
                </a:lnTo>
                <a:lnTo>
                  <a:pt x="2285" y="591"/>
                </a:lnTo>
                <a:lnTo>
                  <a:pt x="2279" y="590"/>
                </a:lnTo>
                <a:lnTo>
                  <a:pt x="2268" y="587"/>
                </a:lnTo>
                <a:lnTo>
                  <a:pt x="2263" y="584"/>
                </a:lnTo>
                <a:lnTo>
                  <a:pt x="2258" y="582"/>
                </a:lnTo>
                <a:lnTo>
                  <a:pt x="2249" y="575"/>
                </a:lnTo>
                <a:lnTo>
                  <a:pt x="2245" y="572"/>
                </a:lnTo>
                <a:lnTo>
                  <a:pt x="2241" y="568"/>
                </a:lnTo>
                <a:lnTo>
                  <a:pt x="2234" y="559"/>
                </a:lnTo>
                <a:lnTo>
                  <a:pt x="2231" y="555"/>
                </a:lnTo>
                <a:lnTo>
                  <a:pt x="2228" y="550"/>
                </a:lnTo>
                <a:lnTo>
                  <a:pt x="2223" y="539"/>
                </a:lnTo>
                <a:lnTo>
                  <a:pt x="2221" y="533"/>
                </a:lnTo>
                <a:lnTo>
                  <a:pt x="2220" y="527"/>
                </a:lnTo>
                <a:lnTo>
                  <a:pt x="2219" y="521"/>
                </a:lnTo>
                <a:lnTo>
                  <a:pt x="2218" y="515"/>
                </a:lnTo>
                <a:lnTo>
                  <a:pt x="2218" y="509"/>
                </a:lnTo>
                <a:lnTo>
                  <a:pt x="2217" y="502"/>
                </a:lnTo>
                <a:lnTo>
                  <a:pt x="2218" y="495"/>
                </a:lnTo>
                <a:lnTo>
                  <a:pt x="2218" y="489"/>
                </a:lnTo>
                <a:lnTo>
                  <a:pt x="2219" y="482"/>
                </a:lnTo>
                <a:lnTo>
                  <a:pt x="2220" y="476"/>
                </a:lnTo>
                <a:lnTo>
                  <a:pt x="2223" y="465"/>
                </a:lnTo>
                <a:lnTo>
                  <a:pt x="2225" y="459"/>
                </a:lnTo>
                <a:lnTo>
                  <a:pt x="2228" y="454"/>
                </a:lnTo>
                <a:lnTo>
                  <a:pt x="2234" y="444"/>
                </a:lnTo>
                <a:lnTo>
                  <a:pt x="2237" y="440"/>
                </a:lnTo>
                <a:lnTo>
                  <a:pt x="2241" y="436"/>
                </a:lnTo>
                <a:lnTo>
                  <a:pt x="2245" y="432"/>
                </a:lnTo>
                <a:lnTo>
                  <a:pt x="2249" y="428"/>
                </a:lnTo>
                <a:lnTo>
                  <a:pt x="2253" y="425"/>
                </a:lnTo>
                <a:lnTo>
                  <a:pt x="2258" y="422"/>
                </a:lnTo>
                <a:lnTo>
                  <a:pt x="2263" y="419"/>
                </a:lnTo>
                <a:lnTo>
                  <a:pt x="2268" y="417"/>
                </a:lnTo>
                <a:lnTo>
                  <a:pt x="2274" y="415"/>
                </a:lnTo>
                <a:lnTo>
                  <a:pt x="2279" y="413"/>
                </a:lnTo>
                <a:lnTo>
                  <a:pt x="2285" y="412"/>
                </a:lnTo>
                <a:lnTo>
                  <a:pt x="2291" y="411"/>
                </a:lnTo>
                <a:lnTo>
                  <a:pt x="2304" y="411"/>
                </a:lnTo>
                <a:lnTo>
                  <a:pt x="2317" y="411"/>
                </a:lnTo>
                <a:lnTo>
                  <a:pt x="2323" y="412"/>
                </a:lnTo>
                <a:lnTo>
                  <a:pt x="2329" y="413"/>
                </a:lnTo>
                <a:lnTo>
                  <a:pt x="2340" y="417"/>
                </a:lnTo>
                <a:lnTo>
                  <a:pt x="2346" y="419"/>
                </a:lnTo>
                <a:lnTo>
                  <a:pt x="2351" y="422"/>
                </a:lnTo>
                <a:lnTo>
                  <a:pt x="2360" y="428"/>
                </a:lnTo>
                <a:lnTo>
                  <a:pt x="2364" y="432"/>
                </a:lnTo>
                <a:lnTo>
                  <a:pt x="2368" y="436"/>
                </a:lnTo>
                <a:lnTo>
                  <a:pt x="2375" y="444"/>
                </a:lnTo>
                <a:lnTo>
                  <a:pt x="2378" y="449"/>
                </a:lnTo>
                <a:lnTo>
                  <a:pt x="2381" y="454"/>
                </a:lnTo>
                <a:lnTo>
                  <a:pt x="2385" y="465"/>
                </a:lnTo>
                <a:lnTo>
                  <a:pt x="2387" y="470"/>
                </a:lnTo>
                <a:lnTo>
                  <a:pt x="2389" y="476"/>
                </a:lnTo>
                <a:lnTo>
                  <a:pt x="2390" y="482"/>
                </a:lnTo>
                <a:lnTo>
                  <a:pt x="2391" y="489"/>
                </a:lnTo>
                <a:lnTo>
                  <a:pt x="2391" y="495"/>
                </a:lnTo>
                <a:lnTo>
                  <a:pt x="2391" y="502"/>
                </a:lnTo>
                <a:lnTo>
                  <a:pt x="2391" y="509"/>
                </a:lnTo>
                <a:lnTo>
                  <a:pt x="2391" y="515"/>
                </a:lnTo>
                <a:lnTo>
                  <a:pt x="2390" y="521"/>
                </a:lnTo>
                <a:lnTo>
                  <a:pt x="2389" y="527"/>
                </a:lnTo>
                <a:lnTo>
                  <a:pt x="2385" y="539"/>
                </a:lnTo>
                <a:lnTo>
                  <a:pt x="2383" y="544"/>
                </a:lnTo>
                <a:lnTo>
                  <a:pt x="2381" y="550"/>
                </a:lnTo>
                <a:lnTo>
                  <a:pt x="2375" y="559"/>
                </a:lnTo>
                <a:lnTo>
                  <a:pt x="2372" y="564"/>
                </a:lnTo>
                <a:lnTo>
                  <a:pt x="2368" y="568"/>
                </a:lnTo>
                <a:lnTo>
                  <a:pt x="2364" y="572"/>
                </a:lnTo>
                <a:lnTo>
                  <a:pt x="2360" y="575"/>
                </a:lnTo>
                <a:lnTo>
                  <a:pt x="2355" y="579"/>
                </a:lnTo>
                <a:lnTo>
                  <a:pt x="2351" y="582"/>
                </a:lnTo>
                <a:lnTo>
                  <a:pt x="2346" y="584"/>
                </a:lnTo>
                <a:lnTo>
                  <a:pt x="2340" y="587"/>
                </a:lnTo>
                <a:lnTo>
                  <a:pt x="2335" y="589"/>
                </a:lnTo>
                <a:lnTo>
                  <a:pt x="2329" y="590"/>
                </a:lnTo>
                <a:lnTo>
                  <a:pt x="2323" y="591"/>
                </a:lnTo>
                <a:lnTo>
                  <a:pt x="2317" y="592"/>
                </a:lnTo>
                <a:lnTo>
                  <a:pt x="2304" y="593"/>
                </a:lnTo>
                <a:close/>
                <a:moveTo>
                  <a:pt x="2305" y="555"/>
                </a:moveTo>
                <a:lnTo>
                  <a:pt x="2309" y="555"/>
                </a:lnTo>
                <a:lnTo>
                  <a:pt x="2313" y="554"/>
                </a:lnTo>
                <a:lnTo>
                  <a:pt x="2317" y="553"/>
                </a:lnTo>
                <a:lnTo>
                  <a:pt x="2321" y="551"/>
                </a:lnTo>
                <a:lnTo>
                  <a:pt x="2324" y="549"/>
                </a:lnTo>
                <a:lnTo>
                  <a:pt x="2327" y="547"/>
                </a:lnTo>
                <a:lnTo>
                  <a:pt x="2330" y="544"/>
                </a:lnTo>
                <a:lnTo>
                  <a:pt x="2332" y="540"/>
                </a:lnTo>
                <a:lnTo>
                  <a:pt x="2334" y="536"/>
                </a:lnTo>
                <a:lnTo>
                  <a:pt x="2336" y="532"/>
                </a:lnTo>
                <a:lnTo>
                  <a:pt x="2338" y="527"/>
                </a:lnTo>
                <a:lnTo>
                  <a:pt x="2339" y="523"/>
                </a:lnTo>
                <a:lnTo>
                  <a:pt x="2341" y="513"/>
                </a:lnTo>
                <a:lnTo>
                  <a:pt x="2341" y="507"/>
                </a:lnTo>
                <a:lnTo>
                  <a:pt x="2342" y="502"/>
                </a:lnTo>
                <a:lnTo>
                  <a:pt x="2341" y="491"/>
                </a:lnTo>
                <a:lnTo>
                  <a:pt x="2339" y="480"/>
                </a:lnTo>
                <a:lnTo>
                  <a:pt x="2338" y="476"/>
                </a:lnTo>
                <a:lnTo>
                  <a:pt x="2336" y="471"/>
                </a:lnTo>
                <a:lnTo>
                  <a:pt x="2332" y="463"/>
                </a:lnTo>
                <a:lnTo>
                  <a:pt x="2330" y="460"/>
                </a:lnTo>
                <a:lnTo>
                  <a:pt x="2327" y="457"/>
                </a:lnTo>
                <a:lnTo>
                  <a:pt x="2324" y="454"/>
                </a:lnTo>
                <a:lnTo>
                  <a:pt x="2321" y="452"/>
                </a:lnTo>
                <a:lnTo>
                  <a:pt x="2317" y="450"/>
                </a:lnTo>
                <a:lnTo>
                  <a:pt x="2313" y="449"/>
                </a:lnTo>
                <a:lnTo>
                  <a:pt x="2309" y="448"/>
                </a:lnTo>
                <a:lnTo>
                  <a:pt x="2305" y="448"/>
                </a:lnTo>
                <a:lnTo>
                  <a:pt x="2300" y="448"/>
                </a:lnTo>
                <a:lnTo>
                  <a:pt x="2296" y="449"/>
                </a:lnTo>
                <a:lnTo>
                  <a:pt x="2292" y="450"/>
                </a:lnTo>
                <a:lnTo>
                  <a:pt x="2288" y="452"/>
                </a:lnTo>
                <a:lnTo>
                  <a:pt x="2285" y="454"/>
                </a:lnTo>
                <a:lnTo>
                  <a:pt x="2282" y="457"/>
                </a:lnTo>
                <a:lnTo>
                  <a:pt x="2279" y="460"/>
                </a:lnTo>
                <a:lnTo>
                  <a:pt x="2277" y="463"/>
                </a:lnTo>
                <a:lnTo>
                  <a:pt x="2272" y="471"/>
                </a:lnTo>
                <a:lnTo>
                  <a:pt x="2271" y="476"/>
                </a:lnTo>
                <a:lnTo>
                  <a:pt x="2270" y="480"/>
                </a:lnTo>
                <a:lnTo>
                  <a:pt x="2269" y="485"/>
                </a:lnTo>
                <a:lnTo>
                  <a:pt x="2268" y="491"/>
                </a:lnTo>
                <a:lnTo>
                  <a:pt x="2267" y="496"/>
                </a:lnTo>
                <a:lnTo>
                  <a:pt x="2267" y="502"/>
                </a:lnTo>
                <a:lnTo>
                  <a:pt x="2268" y="513"/>
                </a:lnTo>
                <a:lnTo>
                  <a:pt x="2270" y="523"/>
                </a:lnTo>
                <a:lnTo>
                  <a:pt x="2271" y="527"/>
                </a:lnTo>
                <a:lnTo>
                  <a:pt x="2272" y="532"/>
                </a:lnTo>
                <a:lnTo>
                  <a:pt x="2274" y="536"/>
                </a:lnTo>
                <a:lnTo>
                  <a:pt x="2277" y="540"/>
                </a:lnTo>
                <a:lnTo>
                  <a:pt x="2279" y="544"/>
                </a:lnTo>
                <a:lnTo>
                  <a:pt x="2282" y="547"/>
                </a:lnTo>
                <a:lnTo>
                  <a:pt x="2285" y="549"/>
                </a:lnTo>
                <a:lnTo>
                  <a:pt x="2288" y="551"/>
                </a:lnTo>
                <a:lnTo>
                  <a:pt x="2292" y="553"/>
                </a:lnTo>
                <a:lnTo>
                  <a:pt x="2296" y="554"/>
                </a:lnTo>
                <a:lnTo>
                  <a:pt x="2300" y="555"/>
                </a:lnTo>
                <a:lnTo>
                  <a:pt x="2305" y="555"/>
                </a:lnTo>
                <a:close/>
                <a:moveTo>
                  <a:pt x="2539" y="512"/>
                </a:moveTo>
                <a:lnTo>
                  <a:pt x="2430" y="512"/>
                </a:lnTo>
                <a:lnTo>
                  <a:pt x="2430" y="473"/>
                </a:lnTo>
                <a:lnTo>
                  <a:pt x="2539" y="473"/>
                </a:lnTo>
                <a:lnTo>
                  <a:pt x="2539" y="512"/>
                </a:lnTo>
                <a:close/>
                <a:moveTo>
                  <a:pt x="2695" y="514"/>
                </a:moveTo>
                <a:lnTo>
                  <a:pt x="2695" y="413"/>
                </a:lnTo>
                <a:lnTo>
                  <a:pt x="2744" y="413"/>
                </a:lnTo>
                <a:lnTo>
                  <a:pt x="2744" y="590"/>
                </a:lnTo>
                <a:lnTo>
                  <a:pt x="2697" y="590"/>
                </a:lnTo>
                <a:lnTo>
                  <a:pt x="2697" y="558"/>
                </a:lnTo>
                <a:lnTo>
                  <a:pt x="2693" y="565"/>
                </a:lnTo>
                <a:lnTo>
                  <a:pt x="2688" y="572"/>
                </a:lnTo>
                <a:lnTo>
                  <a:pt x="2682" y="577"/>
                </a:lnTo>
                <a:lnTo>
                  <a:pt x="2675" y="583"/>
                </a:lnTo>
                <a:lnTo>
                  <a:pt x="2672" y="585"/>
                </a:lnTo>
                <a:lnTo>
                  <a:pt x="2668" y="587"/>
                </a:lnTo>
                <a:lnTo>
                  <a:pt x="2666" y="588"/>
                </a:lnTo>
                <a:lnTo>
                  <a:pt x="2664" y="588"/>
                </a:lnTo>
                <a:lnTo>
                  <a:pt x="2660" y="590"/>
                </a:lnTo>
                <a:lnTo>
                  <a:pt x="2651" y="591"/>
                </a:lnTo>
                <a:lnTo>
                  <a:pt x="2647" y="592"/>
                </a:lnTo>
                <a:lnTo>
                  <a:pt x="2642" y="592"/>
                </a:lnTo>
                <a:lnTo>
                  <a:pt x="2635" y="592"/>
                </a:lnTo>
                <a:lnTo>
                  <a:pt x="2629" y="591"/>
                </a:lnTo>
                <a:lnTo>
                  <a:pt x="2623" y="589"/>
                </a:lnTo>
                <a:lnTo>
                  <a:pt x="2618" y="588"/>
                </a:lnTo>
                <a:lnTo>
                  <a:pt x="2612" y="585"/>
                </a:lnTo>
                <a:lnTo>
                  <a:pt x="2607" y="582"/>
                </a:lnTo>
                <a:lnTo>
                  <a:pt x="2603" y="578"/>
                </a:lnTo>
                <a:lnTo>
                  <a:pt x="2598" y="574"/>
                </a:lnTo>
                <a:lnTo>
                  <a:pt x="2596" y="572"/>
                </a:lnTo>
                <a:lnTo>
                  <a:pt x="2595" y="570"/>
                </a:lnTo>
                <a:lnTo>
                  <a:pt x="2591" y="564"/>
                </a:lnTo>
                <a:lnTo>
                  <a:pt x="2588" y="559"/>
                </a:lnTo>
                <a:lnTo>
                  <a:pt x="2587" y="556"/>
                </a:lnTo>
                <a:lnTo>
                  <a:pt x="2586" y="553"/>
                </a:lnTo>
                <a:lnTo>
                  <a:pt x="2584" y="547"/>
                </a:lnTo>
                <a:lnTo>
                  <a:pt x="2583" y="540"/>
                </a:lnTo>
                <a:lnTo>
                  <a:pt x="2582" y="533"/>
                </a:lnTo>
                <a:lnTo>
                  <a:pt x="2582" y="525"/>
                </a:lnTo>
                <a:lnTo>
                  <a:pt x="2582" y="413"/>
                </a:lnTo>
                <a:lnTo>
                  <a:pt x="2631" y="413"/>
                </a:lnTo>
                <a:lnTo>
                  <a:pt x="2631" y="517"/>
                </a:lnTo>
                <a:lnTo>
                  <a:pt x="2631" y="524"/>
                </a:lnTo>
                <a:lnTo>
                  <a:pt x="2633" y="531"/>
                </a:lnTo>
                <a:lnTo>
                  <a:pt x="2636" y="536"/>
                </a:lnTo>
                <a:lnTo>
                  <a:pt x="2637" y="539"/>
                </a:lnTo>
                <a:lnTo>
                  <a:pt x="2639" y="541"/>
                </a:lnTo>
                <a:lnTo>
                  <a:pt x="2644" y="545"/>
                </a:lnTo>
                <a:lnTo>
                  <a:pt x="2646" y="547"/>
                </a:lnTo>
                <a:lnTo>
                  <a:pt x="2649" y="548"/>
                </a:lnTo>
                <a:lnTo>
                  <a:pt x="2655" y="550"/>
                </a:lnTo>
                <a:lnTo>
                  <a:pt x="2658" y="550"/>
                </a:lnTo>
                <a:lnTo>
                  <a:pt x="2661" y="551"/>
                </a:lnTo>
                <a:lnTo>
                  <a:pt x="2668" y="550"/>
                </a:lnTo>
                <a:lnTo>
                  <a:pt x="2674" y="548"/>
                </a:lnTo>
                <a:lnTo>
                  <a:pt x="2680" y="545"/>
                </a:lnTo>
                <a:lnTo>
                  <a:pt x="2685" y="541"/>
                </a:lnTo>
                <a:lnTo>
                  <a:pt x="2687" y="539"/>
                </a:lnTo>
                <a:lnTo>
                  <a:pt x="2689" y="536"/>
                </a:lnTo>
                <a:lnTo>
                  <a:pt x="2693" y="530"/>
                </a:lnTo>
                <a:lnTo>
                  <a:pt x="2695" y="523"/>
                </a:lnTo>
                <a:lnTo>
                  <a:pt x="2695" y="519"/>
                </a:lnTo>
                <a:lnTo>
                  <a:pt x="2695" y="514"/>
                </a:lnTo>
                <a:close/>
                <a:moveTo>
                  <a:pt x="2834" y="487"/>
                </a:moveTo>
                <a:lnTo>
                  <a:pt x="2834" y="590"/>
                </a:lnTo>
                <a:lnTo>
                  <a:pt x="2785" y="590"/>
                </a:lnTo>
                <a:lnTo>
                  <a:pt x="2785" y="413"/>
                </a:lnTo>
                <a:lnTo>
                  <a:pt x="2832" y="413"/>
                </a:lnTo>
                <a:lnTo>
                  <a:pt x="2832" y="444"/>
                </a:lnTo>
                <a:lnTo>
                  <a:pt x="2837" y="437"/>
                </a:lnTo>
                <a:lnTo>
                  <a:pt x="2842" y="430"/>
                </a:lnTo>
                <a:lnTo>
                  <a:pt x="2847" y="425"/>
                </a:lnTo>
                <a:lnTo>
                  <a:pt x="2854" y="420"/>
                </a:lnTo>
                <a:lnTo>
                  <a:pt x="2861" y="416"/>
                </a:lnTo>
                <a:lnTo>
                  <a:pt x="2865" y="414"/>
                </a:lnTo>
                <a:lnTo>
                  <a:pt x="2869" y="413"/>
                </a:lnTo>
                <a:lnTo>
                  <a:pt x="2878" y="411"/>
                </a:lnTo>
                <a:lnTo>
                  <a:pt x="2882" y="411"/>
                </a:lnTo>
                <a:lnTo>
                  <a:pt x="2887" y="411"/>
                </a:lnTo>
                <a:lnTo>
                  <a:pt x="2894" y="411"/>
                </a:lnTo>
                <a:lnTo>
                  <a:pt x="2900" y="412"/>
                </a:lnTo>
                <a:lnTo>
                  <a:pt x="2906" y="413"/>
                </a:lnTo>
                <a:lnTo>
                  <a:pt x="2912" y="415"/>
                </a:lnTo>
                <a:lnTo>
                  <a:pt x="2917" y="418"/>
                </a:lnTo>
                <a:lnTo>
                  <a:pt x="2922" y="421"/>
                </a:lnTo>
                <a:lnTo>
                  <a:pt x="2927" y="424"/>
                </a:lnTo>
                <a:lnTo>
                  <a:pt x="2932" y="428"/>
                </a:lnTo>
                <a:lnTo>
                  <a:pt x="2935" y="433"/>
                </a:lnTo>
                <a:lnTo>
                  <a:pt x="2939" y="438"/>
                </a:lnTo>
                <a:lnTo>
                  <a:pt x="2942" y="444"/>
                </a:lnTo>
                <a:lnTo>
                  <a:pt x="2943" y="446"/>
                </a:lnTo>
                <a:lnTo>
                  <a:pt x="2944" y="449"/>
                </a:lnTo>
                <a:lnTo>
                  <a:pt x="2946" y="456"/>
                </a:lnTo>
                <a:lnTo>
                  <a:pt x="2947" y="462"/>
                </a:lnTo>
                <a:lnTo>
                  <a:pt x="2948" y="470"/>
                </a:lnTo>
                <a:lnTo>
                  <a:pt x="2948" y="477"/>
                </a:lnTo>
                <a:lnTo>
                  <a:pt x="2948" y="590"/>
                </a:lnTo>
                <a:lnTo>
                  <a:pt x="2899" y="590"/>
                </a:lnTo>
                <a:lnTo>
                  <a:pt x="2899" y="486"/>
                </a:lnTo>
                <a:lnTo>
                  <a:pt x="2899" y="478"/>
                </a:lnTo>
                <a:lnTo>
                  <a:pt x="2898" y="475"/>
                </a:lnTo>
                <a:lnTo>
                  <a:pt x="2897" y="471"/>
                </a:lnTo>
                <a:lnTo>
                  <a:pt x="2895" y="466"/>
                </a:lnTo>
                <a:lnTo>
                  <a:pt x="2893" y="463"/>
                </a:lnTo>
                <a:lnTo>
                  <a:pt x="2891" y="461"/>
                </a:lnTo>
                <a:lnTo>
                  <a:pt x="2886" y="457"/>
                </a:lnTo>
                <a:lnTo>
                  <a:pt x="2884" y="455"/>
                </a:lnTo>
                <a:lnTo>
                  <a:pt x="2881" y="454"/>
                </a:lnTo>
                <a:lnTo>
                  <a:pt x="2875" y="452"/>
                </a:lnTo>
                <a:lnTo>
                  <a:pt x="2871" y="451"/>
                </a:lnTo>
                <a:lnTo>
                  <a:pt x="2868" y="451"/>
                </a:lnTo>
                <a:lnTo>
                  <a:pt x="2861" y="452"/>
                </a:lnTo>
                <a:lnTo>
                  <a:pt x="2854" y="454"/>
                </a:lnTo>
                <a:lnTo>
                  <a:pt x="2851" y="455"/>
                </a:lnTo>
                <a:lnTo>
                  <a:pt x="2849" y="457"/>
                </a:lnTo>
                <a:lnTo>
                  <a:pt x="2846" y="459"/>
                </a:lnTo>
                <a:lnTo>
                  <a:pt x="2844" y="461"/>
                </a:lnTo>
                <a:lnTo>
                  <a:pt x="2842" y="463"/>
                </a:lnTo>
                <a:lnTo>
                  <a:pt x="2840" y="466"/>
                </a:lnTo>
                <a:lnTo>
                  <a:pt x="2838" y="469"/>
                </a:lnTo>
                <a:lnTo>
                  <a:pt x="2837" y="472"/>
                </a:lnTo>
                <a:lnTo>
                  <a:pt x="2835" y="479"/>
                </a:lnTo>
                <a:lnTo>
                  <a:pt x="2834" y="483"/>
                </a:lnTo>
                <a:lnTo>
                  <a:pt x="2834" y="487"/>
                </a:lnTo>
                <a:close/>
                <a:moveTo>
                  <a:pt x="3014" y="390"/>
                </a:moveTo>
                <a:lnTo>
                  <a:pt x="3008" y="390"/>
                </a:lnTo>
                <a:lnTo>
                  <a:pt x="3004" y="388"/>
                </a:lnTo>
                <a:lnTo>
                  <a:pt x="2999" y="386"/>
                </a:lnTo>
                <a:lnTo>
                  <a:pt x="2995" y="383"/>
                </a:lnTo>
                <a:lnTo>
                  <a:pt x="2992" y="379"/>
                </a:lnTo>
                <a:lnTo>
                  <a:pt x="2989" y="375"/>
                </a:lnTo>
                <a:lnTo>
                  <a:pt x="2988" y="370"/>
                </a:lnTo>
                <a:lnTo>
                  <a:pt x="2987" y="365"/>
                </a:lnTo>
                <a:lnTo>
                  <a:pt x="2988" y="360"/>
                </a:lnTo>
                <a:lnTo>
                  <a:pt x="2989" y="356"/>
                </a:lnTo>
                <a:lnTo>
                  <a:pt x="2992" y="352"/>
                </a:lnTo>
                <a:lnTo>
                  <a:pt x="2995" y="348"/>
                </a:lnTo>
                <a:lnTo>
                  <a:pt x="2999" y="345"/>
                </a:lnTo>
                <a:lnTo>
                  <a:pt x="3004" y="342"/>
                </a:lnTo>
                <a:lnTo>
                  <a:pt x="3008" y="341"/>
                </a:lnTo>
                <a:lnTo>
                  <a:pt x="3014" y="341"/>
                </a:lnTo>
                <a:lnTo>
                  <a:pt x="3019" y="341"/>
                </a:lnTo>
                <a:lnTo>
                  <a:pt x="3024" y="342"/>
                </a:lnTo>
                <a:lnTo>
                  <a:pt x="3028" y="345"/>
                </a:lnTo>
                <a:lnTo>
                  <a:pt x="3032" y="348"/>
                </a:lnTo>
                <a:lnTo>
                  <a:pt x="3036" y="352"/>
                </a:lnTo>
                <a:lnTo>
                  <a:pt x="3038" y="356"/>
                </a:lnTo>
                <a:lnTo>
                  <a:pt x="3040" y="360"/>
                </a:lnTo>
                <a:lnTo>
                  <a:pt x="3040" y="365"/>
                </a:lnTo>
                <a:lnTo>
                  <a:pt x="3040" y="370"/>
                </a:lnTo>
                <a:lnTo>
                  <a:pt x="3038" y="375"/>
                </a:lnTo>
                <a:lnTo>
                  <a:pt x="3036" y="379"/>
                </a:lnTo>
                <a:lnTo>
                  <a:pt x="3032" y="383"/>
                </a:lnTo>
                <a:lnTo>
                  <a:pt x="3028" y="386"/>
                </a:lnTo>
                <a:lnTo>
                  <a:pt x="3024" y="388"/>
                </a:lnTo>
                <a:lnTo>
                  <a:pt x="3019" y="390"/>
                </a:lnTo>
                <a:lnTo>
                  <a:pt x="3014" y="390"/>
                </a:lnTo>
                <a:close/>
                <a:moveTo>
                  <a:pt x="2989" y="413"/>
                </a:moveTo>
                <a:lnTo>
                  <a:pt x="3038" y="413"/>
                </a:lnTo>
                <a:lnTo>
                  <a:pt x="3038" y="590"/>
                </a:lnTo>
                <a:lnTo>
                  <a:pt x="2989" y="590"/>
                </a:lnTo>
                <a:lnTo>
                  <a:pt x="2989" y="413"/>
                </a:lnTo>
                <a:close/>
                <a:moveTo>
                  <a:pt x="3242" y="413"/>
                </a:moveTo>
                <a:lnTo>
                  <a:pt x="3180" y="590"/>
                </a:lnTo>
                <a:lnTo>
                  <a:pt x="3125" y="590"/>
                </a:lnTo>
                <a:lnTo>
                  <a:pt x="3063" y="413"/>
                </a:lnTo>
                <a:lnTo>
                  <a:pt x="3115" y="413"/>
                </a:lnTo>
                <a:lnTo>
                  <a:pt x="3151" y="539"/>
                </a:lnTo>
                <a:lnTo>
                  <a:pt x="3190" y="413"/>
                </a:lnTo>
                <a:lnTo>
                  <a:pt x="3242" y="413"/>
                </a:lnTo>
                <a:close/>
                <a:moveTo>
                  <a:pt x="3340" y="593"/>
                </a:moveTo>
                <a:lnTo>
                  <a:pt x="3333" y="593"/>
                </a:lnTo>
                <a:lnTo>
                  <a:pt x="3327" y="592"/>
                </a:lnTo>
                <a:lnTo>
                  <a:pt x="3315" y="590"/>
                </a:lnTo>
                <a:lnTo>
                  <a:pt x="3309" y="589"/>
                </a:lnTo>
                <a:lnTo>
                  <a:pt x="3303" y="587"/>
                </a:lnTo>
                <a:lnTo>
                  <a:pt x="3293" y="582"/>
                </a:lnTo>
                <a:lnTo>
                  <a:pt x="3288" y="579"/>
                </a:lnTo>
                <a:lnTo>
                  <a:pt x="3284" y="576"/>
                </a:lnTo>
                <a:lnTo>
                  <a:pt x="3279" y="572"/>
                </a:lnTo>
                <a:lnTo>
                  <a:pt x="3276" y="569"/>
                </a:lnTo>
                <a:lnTo>
                  <a:pt x="3269" y="560"/>
                </a:lnTo>
                <a:lnTo>
                  <a:pt x="3266" y="555"/>
                </a:lnTo>
                <a:lnTo>
                  <a:pt x="3263" y="550"/>
                </a:lnTo>
                <a:lnTo>
                  <a:pt x="3258" y="540"/>
                </a:lnTo>
                <a:lnTo>
                  <a:pt x="3256" y="534"/>
                </a:lnTo>
                <a:lnTo>
                  <a:pt x="3255" y="528"/>
                </a:lnTo>
                <a:lnTo>
                  <a:pt x="3254" y="522"/>
                </a:lnTo>
                <a:lnTo>
                  <a:pt x="3253" y="516"/>
                </a:lnTo>
                <a:lnTo>
                  <a:pt x="3252" y="509"/>
                </a:lnTo>
                <a:lnTo>
                  <a:pt x="3252" y="502"/>
                </a:lnTo>
                <a:lnTo>
                  <a:pt x="3252" y="495"/>
                </a:lnTo>
                <a:lnTo>
                  <a:pt x="3253" y="489"/>
                </a:lnTo>
                <a:lnTo>
                  <a:pt x="3254" y="483"/>
                </a:lnTo>
                <a:lnTo>
                  <a:pt x="3255" y="477"/>
                </a:lnTo>
                <a:lnTo>
                  <a:pt x="3258" y="465"/>
                </a:lnTo>
                <a:lnTo>
                  <a:pt x="3260" y="459"/>
                </a:lnTo>
                <a:lnTo>
                  <a:pt x="3263" y="454"/>
                </a:lnTo>
                <a:lnTo>
                  <a:pt x="3269" y="445"/>
                </a:lnTo>
                <a:lnTo>
                  <a:pt x="3272" y="440"/>
                </a:lnTo>
                <a:lnTo>
                  <a:pt x="3275" y="436"/>
                </a:lnTo>
                <a:lnTo>
                  <a:pt x="3279" y="432"/>
                </a:lnTo>
                <a:lnTo>
                  <a:pt x="3283" y="428"/>
                </a:lnTo>
                <a:lnTo>
                  <a:pt x="3293" y="422"/>
                </a:lnTo>
                <a:lnTo>
                  <a:pt x="3297" y="419"/>
                </a:lnTo>
                <a:lnTo>
                  <a:pt x="3303" y="417"/>
                </a:lnTo>
                <a:lnTo>
                  <a:pt x="3308" y="415"/>
                </a:lnTo>
                <a:lnTo>
                  <a:pt x="3314" y="413"/>
                </a:lnTo>
                <a:lnTo>
                  <a:pt x="3319" y="412"/>
                </a:lnTo>
                <a:lnTo>
                  <a:pt x="3325" y="411"/>
                </a:lnTo>
                <a:lnTo>
                  <a:pt x="3338" y="411"/>
                </a:lnTo>
                <a:lnTo>
                  <a:pt x="3349" y="411"/>
                </a:lnTo>
                <a:lnTo>
                  <a:pt x="3360" y="413"/>
                </a:lnTo>
                <a:lnTo>
                  <a:pt x="3365" y="414"/>
                </a:lnTo>
                <a:lnTo>
                  <a:pt x="3370" y="416"/>
                </a:lnTo>
                <a:lnTo>
                  <a:pt x="3380" y="421"/>
                </a:lnTo>
                <a:lnTo>
                  <a:pt x="3389" y="426"/>
                </a:lnTo>
                <a:lnTo>
                  <a:pt x="3393" y="429"/>
                </a:lnTo>
                <a:lnTo>
                  <a:pt x="3397" y="433"/>
                </a:lnTo>
                <a:lnTo>
                  <a:pt x="3404" y="441"/>
                </a:lnTo>
                <a:lnTo>
                  <a:pt x="3407" y="446"/>
                </a:lnTo>
                <a:lnTo>
                  <a:pt x="3410" y="450"/>
                </a:lnTo>
                <a:lnTo>
                  <a:pt x="3412" y="456"/>
                </a:lnTo>
                <a:lnTo>
                  <a:pt x="3415" y="461"/>
                </a:lnTo>
                <a:lnTo>
                  <a:pt x="3417" y="467"/>
                </a:lnTo>
                <a:lnTo>
                  <a:pt x="3418" y="473"/>
                </a:lnTo>
                <a:lnTo>
                  <a:pt x="3419" y="479"/>
                </a:lnTo>
                <a:lnTo>
                  <a:pt x="3420" y="486"/>
                </a:lnTo>
                <a:lnTo>
                  <a:pt x="3421" y="493"/>
                </a:lnTo>
                <a:lnTo>
                  <a:pt x="3421" y="500"/>
                </a:lnTo>
                <a:lnTo>
                  <a:pt x="3421" y="514"/>
                </a:lnTo>
                <a:lnTo>
                  <a:pt x="3301" y="514"/>
                </a:lnTo>
                <a:lnTo>
                  <a:pt x="3301" y="519"/>
                </a:lnTo>
                <a:lnTo>
                  <a:pt x="3301" y="523"/>
                </a:lnTo>
                <a:lnTo>
                  <a:pt x="3302" y="528"/>
                </a:lnTo>
                <a:lnTo>
                  <a:pt x="3303" y="532"/>
                </a:lnTo>
                <a:lnTo>
                  <a:pt x="3307" y="539"/>
                </a:lnTo>
                <a:lnTo>
                  <a:pt x="3309" y="542"/>
                </a:lnTo>
                <a:lnTo>
                  <a:pt x="3311" y="545"/>
                </a:lnTo>
                <a:lnTo>
                  <a:pt x="3314" y="548"/>
                </a:lnTo>
                <a:lnTo>
                  <a:pt x="3317" y="550"/>
                </a:lnTo>
                <a:lnTo>
                  <a:pt x="3321" y="552"/>
                </a:lnTo>
                <a:lnTo>
                  <a:pt x="3324" y="554"/>
                </a:lnTo>
                <a:lnTo>
                  <a:pt x="3328" y="555"/>
                </a:lnTo>
                <a:lnTo>
                  <a:pt x="3332" y="556"/>
                </a:lnTo>
                <a:lnTo>
                  <a:pt x="3341" y="557"/>
                </a:lnTo>
                <a:lnTo>
                  <a:pt x="3347" y="556"/>
                </a:lnTo>
                <a:lnTo>
                  <a:pt x="3352" y="555"/>
                </a:lnTo>
                <a:lnTo>
                  <a:pt x="3357" y="554"/>
                </a:lnTo>
                <a:lnTo>
                  <a:pt x="3362" y="551"/>
                </a:lnTo>
                <a:lnTo>
                  <a:pt x="3364" y="550"/>
                </a:lnTo>
                <a:lnTo>
                  <a:pt x="3366" y="548"/>
                </a:lnTo>
                <a:lnTo>
                  <a:pt x="3370" y="545"/>
                </a:lnTo>
                <a:lnTo>
                  <a:pt x="3372" y="541"/>
                </a:lnTo>
                <a:lnTo>
                  <a:pt x="3375" y="536"/>
                </a:lnTo>
                <a:lnTo>
                  <a:pt x="3420" y="539"/>
                </a:lnTo>
                <a:lnTo>
                  <a:pt x="3418" y="545"/>
                </a:lnTo>
                <a:lnTo>
                  <a:pt x="3416" y="551"/>
                </a:lnTo>
                <a:lnTo>
                  <a:pt x="3414" y="556"/>
                </a:lnTo>
                <a:lnTo>
                  <a:pt x="3411" y="561"/>
                </a:lnTo>
                <a:lnTo>
                  <a:pt x="3407" y="566"/>
                </a:lnTo>
                <a:lnTo>
                  <a:pt x="3403" y="570"/>
                </a:lnTo>
                <a:lnTo>
                  <a:pt x="3399" y="575"/>
                </a:lnTo>
                <a:lnTo>
                  <a:pt x="3394" y="578"/>
                </a:lnTo>
                <a:lnTo>
                  <a:pt x="3388" y="582"/>
                </a:lnTo>
                <a:lnTo>
                  <a:pt x="3382" y="585"/>
                </a:lnTo>
                <a:lnTo>
                  <a:pt x="3376" y="587"/>
                </a:lnTo>
                <a:lnTo>
                  <a:pt x="3370" y="589"/>
                </a:lnTo>
                <a:lnTo>
                  <a:pt x="3366" y="590"/>
                </a:lnTo>
                <a:lnTo>
                  <a:pt x="3363" y="591"/>
                </a:lnTo>
                <a:lnTo>
                  <a:pt x="3355" y="592"/>
                </a:lnTo>
                <a:lnTo>
                  <a:pt x="3348" y="593"/>
                </a:lnTo>
                <a:lnTo>
                  <a:pt x="3340" y="593"/>
                </a:lnTo>
                <a:close/>
                <a:moveTo>
                  <a:pt x="3301" y="483"/>
                </a:moveTo>
                <a:lnTo>
                  <a:pt x="3375" y="483"/>
                </a:lnTo>
                <a:lnTo>
                  <a:pt x="3375" y="480"/>
                </a:lnTo>
                <a:lnTo>
                  <a:pt x="3374" y="476"/>
                </a:lnTo>
                <a:lnTo>
                  <a:pt x="3373" y="472"/>
                </a:lnTo>
                <a:lnTo>
                  <a:pt x="3372" y="469"/>
                </a:lnTo>
                <a:lnTo>
                  <a:pt x="3371" y="466"/>
                </a:lnTo>
                <a:lnTo>
                  <a:pt x="3369" y="463"/>
                </a:lnTo>
                <a:lnTo>
                  <a:pt x="3367" y="460"/>
                </a:lnTo>
                <a:lnTo>
                  <a:pt x="3365" y="457"/>
                </a:lnTo>
                <a:lnTo>
                  <a:pt x="3359" y="453"/>
                </a:lnTo>
                <a:lnTo>
                  <a:pt x="3353" y="450"/>
                </a:lnTo>
                <a:lnTo>
                  <a:pt x="3346" y="448"/>
                </a:lnTo>
                <a:lnTo>
                  <a:pt x="3339" y="447"/>
                </a:lnTo>
                <a:lnTo>
                  <a:pt x="3331" y="448"/>
                </a:lnTo>
                <a:lnTo>
                  <a:pt x="3327" y="449"/>
                </a:lnTo>
                <a:lnTo>
                  <a:pt x="3324" y="450"/>
                </a:lnTo>
                <a:lnTo>
                  <a:pt x="3317" y="453"/>
                </a:lnTo>
                <a:lnTo>
                  <a:pt x="3315" y="455"/>
                </a:lnTo>
                <a:lnTo>
                  <a:pt x="3312" y="458"/>
                </a:lnTo>
                <a:lnTo>
                  <a:pt x="3307" y="463"/>
                </a:lnTo>
                <a:lnTo>
                  <a:pt x="3304" y="470"/>
                </a:lnTo>
                <a:lnTo>
                  <a:pt x="3303" y="473"/>
                </a:lnTo>
                <a:lnTo>
                  <a:pt x="3302" y="476"/>
                </a:lnTo>
                <a:lnTo>
                  <a:pt x="3301" y="483"/>
                </a:lnTo>
                <a:close/>
                <a:moveTo>
                  <a:pt x="3456" y="590"/>
                </a:moveTo>
                <a:lnTo>
                  <a:pt x="3456" y="413"/>
                </a:lnTo>
                <a:lnTo>
                  <a:pt x="3503" y="413"/>
                </a:lnTo>
                <a:lnTo>
                  <a:pt x="3503" y="444"/>
                </a:lnTo>
                <a:lnTo>
                  <a:pt x="3507" y="436"/>
                </a:lnTo>
                <a:lnTo>
                  <a:pt x="3511" y="429"/>
                </a:lnTo>
                <a:lnTo>
                  <a:pt x="3516" y="424"/>
                </a:lnTo>
                <a:lnTo>
                  <a:pt x="3521" y="419"/>
                </a:lnTo>
                <a:lnTo>
                  <a:pt x="3524" y="417"/>
                </a:lnTo>
                <a:lnTo>
                  <a:pt x="3527" y="415"/>
                </a:lnTo>
                <a:lnTo>
                  <a:pt x="3534" y="413"/>
                </a:lnTo>
                <a:lnTo>
                  <a:pt x="3540" y="411"/>
                </a:lnTo>
                <a:lnTo>
                  <a:pt x="3548" y="410"/>
                </a:lnTo>
                <a:lnTo>
                  <a:pt x="3556" y="411"/>
                </a:lnTo>
                <a:lnTo>
                  <a:pt x="3563" y="412"/>
                </a:lnTo>
                <a:lnTo>
                  <a:pt x="3563" y="456"/>
                </a:lnTo>
                <a:lnTo>
                  <a:pt x="3559" y="455"/>
                </a:lnTo>
                <a:lnTo>
                  <a:pt x="3554" y="454"/>
                </a:lnTo>
                <a:lnTo>
                  <a:pt x="3542" y="453"/>
                </a:lnTo>
                <a:lnTo>
                  <a:pt x="3535" y="454"/>
                </a:lnTo>
                <a:lnTo>
                  <a:pt x="3531" y="454"/>
                </a:lnTo>
                <a:lnTo>
                  <a:pt x="3528" y="456"/>
                </a:lnTo>
                <a:lnTo>
                  <a:pt x="3524" y="457"/>
                </a:lnTo>
                <a:lnTo>
                  <a:pt x="3521" y="459"/>
                </a:lnTo>
                <a:lnTo>
                  <a:pt x="3518" y="461"/>
                </a:lnTo>
                <a:lnTo>
                  <a:pt x="3515" y="463"/>
                </a:lnTo>
                <a:lnTo>
                  <a:pt x="3511" y="469"/>
                </a:lnTo>
                <a:lnTo>
                  <a:pt x="3509" y="472"/>
                </a:lnTo>
                <a:lnTo>
                  <a:pt x="3508" y="475"/>
                </a:lnTo>
                <a:lnTo>
                  <a:pt x="3506" y="478"/>
                </a:lnTo>
                <a:lnTo>
                  <a:pt x="3506" y="482"/>
                </a:lnTo>
                <a:lnTo>
                  <a:pt x="3505" y="486"/>
                </a:lnTo>
                <a:lnTo>
                  <a:pt x="3505" y="490"/>
                </a:lnTo>
                <a:lnTo>
                  <a:pt x="3505" y="590"/>
                </a:lnTo>
                <a:lnTo>
                  <a:pt x="3456" y="590"/>
                </a:lnTo>
                <a:close/>
                <a:moveTo>
                  <a:pt x="3736" y="463"/>
                </a:moveTo>
                <a:lnTo>
                  <a:pt x="3692" y="466"/>
                </a:lnTo>
                <a:lnTo>
                  <a:pt x="3690" y="462"/>
                </a:lnTo>
                <a:lnTo>
                  <a:pt x="3688" y="458"/>
                </a:lnTo>
                <a:lnTo>
                  <a:pt x="3686" y="455"/>
                </a:lnTo>
                <a:lnTo>
                  <a:pt x="3682" y="451"/>
                </a:lnTo>
                <a:lnTo>
                  <a:pt x="3678" y="449"/>
                </a:lnTo>
                <a:lnTo>
                  <a:pt x="3673" y="447"/>
                </a:lnTo>
                <a:lnTo>
                  <a:pt x="3668" y="446"/>
                </a:lnTo>
                <a:lnTo>
                  <a:pt x="3662" y="445"/>
                </a:lnTo>
                <a:lnTo>
                  <a:pt x="3656" y="446"/>
                </a:lnTo>
                <a:lnTo>
                  <a:pt x="3651" y="447"/>
                </a:lnTo>
                <a:lnTo>
                  <a:pt x="3647" y="448"/>
                </a:lnTo>
                <a:lnTo>
                  <a:pt x="3643" y="450"/>
                </a:lnTo>
                <a:lnTo>
                  <a:pt x="3639" y="453"/>
                </a:lnTo>
                <a:lnTo>
                  <a:pt x="3637" y="456"/>
                </a:lnTo>
                <a:lnTo>
                  <a:pt x="3635" y="459"/>
                </a:lnTo>
                <a:lnTo>
                  <a:pt x="3635" y="463"/>
                </a:lnTo>
                <a:lnTo>
                  <a:pt x="3635" y="466"/>
                </a:lnTo>
                <a:lnTo>
                  <a:pt x="3636" y="469"/>
                </a:lnTo>
                <a:lnTo>
                  <a:pt x="3638" y="471"/>
                </a:lnTo>
                <a:lnTo>
                  <a:pt x="3640" y="474"/>
                </a:lnTo>
                <a:lnTo>
                  <a:pt x="3643" y="476"/>
                </a:lnTo>
                <a:lnTo>
                  <a:pt x="3647" y="478"/>
                </a:lnTo>
                <a:lnTo>
                  <a:pt x="3652" y="479"/>
                </a:lnTo>
                <a:lnTo>
                  <a:pt x="3657" y="481"/>
                </a:lnTo>
                <a:lnTo>
                  <a:pt x="3689" y="487"/>
                </a:lnTo>
                <a:lnTo>
                  <a:pt x="3696" y="488"/>
                </a:lnTo>
                <a:lnTo>
                  <a:pt x="3701" y="490"/>
                </a:lnTo>
                <a:lnTo>
                  <a:pt x="3707" y="492"/>
                </a:lnTo>
                <a:lnTo>
                  <a:pt x="3712" y="494"/>
                </a:lnTo>
                <a:lnTo>
                  <a:pt x="3720" y="499"/>
                </a:lnTo>
                <a:lnTo>
                  <a:pt x="3728" y="504"/>
                </a:lnTo>
                <a:lnTo>
                  <a:pt x="3731" y="507"/>
                </a:lnTo>
                <a:lnTo>
                  <a:pt x="3733" y="511"/>
                </a:lnTo>
                <a:lnTo>
                  <a:pt x="3735" y="514"/>
                </a:lnTo>
                <a:lnTo>
                  <a:pt x="3737" y="518"/>
                </a:lnTo>
                <a:lnTo>
                  <a:pt x="3740" y="526"/>
                </a:lnTo>
                <a:lnTo>
                  <a:pt x="3740" y="530"/>
                </a:lnTo>
                <a:lnTo>
                  <a:pt x="3740" y="535"/>
                </a:lnTo>
                <a:lnTo>
                  <a:pt x="3740" y="539"/>
                </a:lnTo>
                <a:lnTo>
                  <a:pt x="3740" y="543"/>
                </a:lnTo>
                <a:lnTo>
                  <a:pt x="3739" y="547"/>
                </a:lnTo>
                <a:lnTo>
                  <a:pt x="3738" y="551"/>
                </a:lnTo>
                <a:lnTo>
                  <a:pt x="3736" y="555"/>
                </a:lnTo>
                <a:lnTo>
                  <a:pt x="3735" y="559"/>
                </a:lnTo>
                <a:lnTo>
                  <a:pt x="3733" y="562"/>
                </a:lnTo>
                <a:lnTo>
                  <a:pt x="3730" y="565"/>
                </a:lnTo>
                <a:lnTo>
                  <a:pt x="3725" y="572"/>
                </a:lnTo>
                <a:lnTo>
                  <a:pt x="3718" y="577"/>
                </a:lnTo>
                <a:lnTo>
                  <a:pt x="3711" y="582"/>
                </a:lnTo>
                <a:lnTo>
                  <a:pt x="3702" y="586"/>
                </a:lnTo>
                <a:lnTo>
                  <a:pt x="3693" y="589"/>
                </a:lnTo>
                <a:lnTo>
                  <a:pt x="3683" y="591"/>
                </a:lnTo>
                <a:lnTo>
                  <a:pt x="3673" y="593"/>
                </a:lnTo>
                <a:lnTo>
                  <a:pt x="3662" y="593"/>
                </a:lnTo>
                <a:lnTo>
                  <a:pt x="3653" y="593"/>
                </a:lnTo>
                <a:lnTo>
                  <a:pt x="3645" y="592"/>
                </a:lnTo>
                <a:lnTo>
                  <a:pt x="3637" y="591"/>
                </a:lnTo>
                <a:lnTo>
                  <a:pt x="3630" y="589"/>
                </a:lnTo>
                <a:lnTo>
                  <a:pt x="3623" y="587"/>
                </a:lnTo>
                <a:lnTo>
                  <a:pt x="3617" y="585"/>
                </a:lnTo>
                <a:lnTo>
                  <a:pt x="3611" y="582"/>
                </a:lnTo>
                <a:lnTo>
                  <a:pt x="3606" y="578"/>
                </a:lnTo>
                <a:lnTo>
                  <a:pt x="3601" y="575"/>
                </a:lnTo>
                <a:lnTo>
                  <a:pt x="3596" y="570"/>
                </a:lnTo>
                <a:lnTo>
                  <a:pt x="3593" y="566"/>
                </a:lnTo>
                <a:lnTo>
                  <a:pt x="3589" y="561"/>
                </a:lnTo>
                <a:lnTo>
                  <a:pt x="3587" y="556"/>
                </a:lnTo>
                <a:lnTo>
                  <a:pt x="3584" y="550"/>
                </a:lnTo>
                <a:lnTo>
                  <a:pt x="3583" y="545"/>
                </a:lnTo>
                <a:lnTo>
                  <a:pt x="3582" y="538"/>
                </a:lnTo>
                <a:lnTo>
                  <a:pt x="3630" y="536"/>
                </a:lnTo>
                <a:lnTo>
                  <a:pt x="3631" y="541"/>
                </a:lnTo>
                <a:lnTo>
                  <a:pt x="3634" y="545"/>
                </a:lnTo>
                <a:lnTo>
                  <a:pt x="3637" y="549"/>
                </a:lnTo>
                <a:lnTo>
                  <a:pt x="3640" y="552"/>
                </a:lnTo>
                <a:lnTo>
                  <a:pt x="3645" y="555"/>
                </a:lnTo>
                <a:lnTo>
                  <a:pt x="3650" y="556"/>
                </a:lnTo>
                <a:lnTo>
                  <a:pt x="3656" y="557"/>
                </a:lnTo>
                <a:lnTo>
                  <a:pt x="3662" y="558"/>
                </a:lnTo>
                <a:lnTo>
                  <a:pt x="3668" y="557"/>
                </a:lnTo>
                <a:lnTo>
                  <a:pt x="3673" y="557"/>
                </a:lnTo>
                <a:lnTo>
                  <a:pt x="3678" y="555"/>
                </a:lnTo>
                <a:lnTo>
                  <a:pt x="3681" y="554"/>
                </a:lnTo>
                <a:lnTo>
                  <a:pt x="3683" y="553"/>
                </a:lnTo>
                <a:lnTo>
                  <a:pt x="3686" y="550"/>
                </a:lnTo>
                <a:lnTo>
                  <a:pt x="3689" y="547"/>
                </a:lnTo>
                <a:lnTo>
                  <a:pt x="3689" y="545"/>
                </a:lnTo>
                <a:lnTo>
                  <a:pt x="3690" y="544"/>
                </a:lnTo>
                <a:lnTo>
                  <a:pt x="3691" y="540"/>
                </a:lnTo>
                <a:lnTo>
                  <a:pt x="3690" y="537"/>
                </a:lnTo>
                <a:lnTo>
                  <a:pt x="3689" y="534"/>
                </a:lnTo>
                <a:lnTo>
                  <a:pt x="3687" y="531"/>
                </a:lnTo>
                <a:lnTo>
                  <a:pt x="3685" y="529"/>
                </a:lnTo>
                <a:lnTo>
                  <a:pt x="3682" y="527"/>
                </a:lnTo>
                <a:lnTo>
                  <a:pt x="3678" y="525"/>
                </a:lnTo>
                <a:lnTo>
                  <a:pt x="3673" y="523"/>
                </a:lnTo>
                <a:lnTo>
                  <a:pt x="3668" y="522"/>
                </a:lnTo>
                <a:lnTo>
                  <a:pt x="3637" y="516"/>
                </a:lnTo>
                <a:lnTo>
                  <a:pt x="3631" y="515"/>
                </a:lnTo>
                <a:lnTo>
                  <a:pt x="3625" y="513"/>
                </a:lnTo>
                <a:lnTo>
                  <a:pt x="3615" y="509"/>
                </a:lnTo>
                <a:lnTo>
                  <a:pt x="3610" y="507"/>
                </a:lnTo>
                <a:lnTo>
                  <a:pt x="3606" y="504"/>
                </a:lnTo>
                <a:lnTo>
                  <a:pt x="3602" y="501"/>
                </a:lnTo>
                <a:lnTo>
                  <a:pt x="3599" y="498"/>
                </a:lnTo>
                <a:lnTo>
                  <a:pt x="3596" y="495"/>
                </a:lnTo>
                <a:lnTo>
                  <a:pt x="3593" y="492"/>
                </a:lnTo>
                <a:lnTo>
                  <a:pt x="3591" y="488"/>
                </a:lnTo>
                <a:lnTo>
                  <a:pt x="3589" y="484"/>
                </a:lnTo>
                <a:lnTo>
                  <a:pt x="3588" y="480"/>
                </a:lnTo>
                <a:lnTo>
                  <a:pt x="3587" y="475"/>
                </a:lnTo>
                <a:lnTo>
                  <a:pt x="3586" y="471"/>
                </a:lnTo>
                <a:lnTo>
                  <a:pt x="3586" y="466"/>
                </a:lnTo>
                <a:lnTo>
                  <a:pt x="3587" y="459"/>
                </a:lnTo>
                <a:lnTo>
                  <a:pt x="3587" y="454"/>
                </a:lnTo>
                <a:lnTo>
                  <a:pt x="3589" y="448"/>
                </a:lnTo>
                <a:lnTo>
                  <a:pt x="3591" y="443"/>
                </a:lnTo>
                <a:lnTo>
                  <a:pt x="3594" y="438"/>
                </a:lnTo>
                <a:lnTo>
                  <a:pt x="3598" y="433"/>
                </a:lnTo>
                <a:lnTo>
                  <a:pt x="3602" y="429"/>
                </a:lnTo>
                <a:lnTo>
                  <a:pt x="3607" y="425"/>
                </a:lnTo>
                <a:lnTo>
                  <a:pt x="3612" y="422"/>
                </a:lnTo>
                <a:lnTo>
                  <a:pt x="3618" y="419"/>
                </a:lnTo>
                <a:lnTo>
                  <a:pt x="3624" y="416"/>
                </a:lnTo>
                <a:lnTo>
                  <a:pt x="3631" y="414"/>
                </a:lnTo>
                <a:lnTo>
                  <a:pt x="3634" y="413"/>
                </a:lnTo>
                <a:lnTo>
                  <a:pt x="3638" y="413"/>
                </a:lnTo>
                <a:lnTo>
                  <a:pt x="3645" y="412"/>
                </a:lnTo>
                <a:lnTo>
                  <a:pt x="3653" y="411"/>
                </a:lnTo>
                <a:lnTo>
                  <a:pt x="3661" y="411"/>
                </a:lnTo>
                <a:lnTo>
                  <a:pt x="3669" y="411"/>
                </a:lnTo>
                <a:lnTo>
                  <a:pt x="3677" y="412"/>
                </a:lnTo>
                <a:lnTo>
                  <a:pt x="3684" y="413"/>
                </a:lnTo>
                <a:lnTo>
                  <a:pt x="3691" y="414"/>
                </a:lnTo>
                <a:lnTo>
                  <a:pt x="3697" y="416"/>
                </a:lnTo>
                <a:lnTo>
                  <a:pt x="3703" y="419"/>
                </a:lnTo>
                <a:lnTo>
                  <a:pt x="3709" y="421"/>
                </a:lnTo>
                <a:lnTo>
                  <a:pt x="3714" y="425"/>
                </a:lnTo>
                <a:lnTo>
                  <a:pt x="3718" y="428"/>
                </a:lnTo>
                <a:lnTo>
                  <a:pt x="3723" y="432"/>
                </a:lnTo>
                <a:lnTo>
                  <a:pt x="3726" y="437"/>
                </a:lnTo>
                <a:lnTo>
                  <a:pt x="3728" y="439"/>
                </a:lnTo>
                <a:lnTo>
                  <a:pt x="3729" y="441"/>
                </a:lnTo>
                <a:lnTo>
                  <a:pt x="3732" y="446"/>
                </a:lnTo>
                <a:lnTo>
                  <a:pt x="3734" y="452"/>
                </a:lnTo>
                <a:lnTo>
                  <a:pt x="3735" y="457"/>
                </a:lnTo>
                <a:lnTo>
                  <a:pt x="3736" y="463"/>
                </a:lnTo>
                <a:close/>
                <a:moveTo>
                  <a:pt x="3797" y="390"/>
                </a:moveTo>
                <a:lnTo>
                  <a:pt x="3792" y="390"/>
                </a:lnTo>
                <a:lnTo>
                  <a:pt x="3787" y="388"/>
                </a:lnTo>
                <a:lnTo>
                  <a:pt x="3783" y="386"/>
                </a:lnTo>
                <a:lnTo>
                  <a:pt x="3778" y="383"/>
                </a:lnTo>
                <a:lnTo>
                  <a:pt x="3775" y="379"/>
                </a:lnTo>
                <a:lnTo>
                  <a:pt x="3773" y="375"/>
                </a:lnTo>
                <a:lnTo>
                  <a:pt x="3771" y="370"/>
                </a:lnTo>
                <a:lnTo>
                  <a:pt x="3771" y="365"/>
                </a:lnTo>
                <a:lnTo>
                  <a:pt x="3771" y="360"/>
                </a:lnTo>
                <a:lnTo>
                  <a:pt x="3773" y="356"/>
                </a:lnTo>
                <a:lnTo>
                  <a:pt x="3775" y="352"/>
                </a:lnTo>
                <a:lnTo>
                  <a:pt x="3778" y="348"/>
                </a:lnTo>
                <a:lnTo>
                  <a:pt x="3783" y="345"/>
                </a:lnTo>
                <a:lnTo>
                  <a:pt x="3787" y="342"/>
                </a:lnTo>
                <a:lnTo>
                  <a:pt x="3792" y="341"/>
                </a:lnTo>
                <a:lnTo>
                  <a:pt x="3797" y="341"/>
                </a:lnTo>
                <a:lnTo>
                  <a:pt x="3802" y="341"/>
                </a:lnTo>
                <a:lnTo>
                  <a:pt x="3807" y="342"/>
                </a:lnTo>
                <a:lnTo>
                  <a:pt x="3812" y="345"/>
                </a:lnTo>
                <a:lnTo>
                  <a:pt x="3816" y="348"/>
                </a:lnTo>
                <a:lnTo>
                  <a:pt x="3819" y="352"/>
                </a:lnTo>
                <a:lnTo>
                  <a:pt x="3822" y="356"/>
                </a:lnTo>
                <a:lnTo>
                  <a:pt x="3823" y="360"/>
                </a:lnTo>
                <a:lnTo>
                  <a:pt x="3824" y="365"/>
                </a:lnTo>
                <a:lnTo>
                  <a:pt x="3823" y="370"/>
                </a:lnTo>
                <a:lnTo>
                  <a:pt x="3822" y="375"/>
                </a:lnTo>
                <a:lnTo>
                  <a:pt x="3819" y="379"/>
                </a:lnTo>
                <a:lnTo>
                  <a:pt x="3816" y="383"/>
                </a:lnTo>
                <a:lnTo>
                  <a:pt x="3812" y="386"/>
                </a:lnTo>
                <a:lnTo>
                  <a:pt x="3807" y="388"/>
                </a:lnTo>
                <a:lnTo>
                  <a:pt x="3802" y="390"/>
                </a:lnTo>
                <a:lnTo>
                  <a:pt x="3797" y="390"/>
                </a:lnTo>
                <a:close/>
                <a:moveTo>
                  <a:pt x="3772" y="413"/>
                </a:moveTo>
                <a:lnTo>
                  <a:pt x="3822" y="413"/>
                </a:lnTo>
                <a:lnTo>
                  <a:pt x="3822" y="590"/>
                </a:lnTo>
                <a:lnTo>
                  <a:pt x="3772" y="590"/>
                </a:lnTo>
                <a:lnTo>
                  <a:pt x="3772" y="413"/>
                </a:lnTo>
                <a:close/>
                <a:moveTo>
                  <a:pt x="3955" y="413"/>
                </a:moveTo>
                <a:lnTo>
                  <a:pt x="3955" y="450"/>
                </a:lnTo>
                <a:lnTo>
                  <a:pt x="3921" y="450"/>
                </a:lnTo>
                <a:lnTo>
                  <a:pt x="3921" y="535"/>
                </a:lnTo>
                <a:lnTo>
                  <a:pt x="3922" y="540"/>
                </a:lnTo>
                <a:lnTo>
                  <a:pt x="3923" y="544"/>
                </a:lnTo>
                <a:lnTo>
                  <a:pt x="3923" y="545"/>
                </a:lnTo>
                <a:lnTo>
                  <a:pt x="3924" y="547"/>
                </a:lnTo>
                <a:lnTo>
                  <a:pt x="3926" y="549"/>
                </a:lnTo>
                <a:lnTo>
                  <a:pt x="3929" y="551"/>
                </a:lnTo>
                <a:lnTo>
                  <a:pt x="3931" y="552"/>
                </a:lnTo>
                <a:lnTo>
                  <a:pt x="3935" y="552"/>
                </a:lnTo>
                <a:lnTo>
                  <a:pt x="3938" y="553"/>
                </a:lnTo>
                <a:lnTo>
                  <a:pt x="3945" y="552"/>
                </a:lnTo>
                <a:lnTo>
                  <a:pt x="3950" y="551"/>
                </a:lnTo>
                <a:lnTo>
                  <a:pt x="3958" y="587"/>
                </a:lnTo>
                <a:lnTo>
                  <a:pt x="3948" y="590"/>
                </a:lnTo>
                <a:lnTo>
                  <a:pt x="3940" y="591"/>
                </a:lnTo>
                <a:lnTo>
                  <a:pt x="3931" y="592"/>
                </a:lnTo>
                <a:lnTo>
                  <a:pt x="3925" y="592"/>
                </a:lnTo>
                <a:lnTo>
                  <a:pt x="3919" y="592"/>
                </a:lnTo>
                <a:lnTo>
                  <a:pt x="3913" y="591"/>
                </a:lnTo>
                <a:lnTo>
                  <a:pt x="3907" y="590"/>
                </a:lnTo>
                <a:lnTo>
                  <a:pt x="3902" y="588"/>
                </a:lnTo>
                <a:lnTo>
                  <a:pt x="3896" y="586"/>
                </a:lnTo>
                <a:lnTo>
                  <a:pt x="3892" y="583"/>
                </a:lnTo>
                <a:lnTo>
                  <a:pt x="3887" y="581"/>
                </a:lnTo>
                <a:lnTo>
                  <a:pt x="3884" y="577"/>
                </a:lnTo>
                <a:lnTo>
                  <a:pt x="3880" y="573"/>
                </a:lnTo>
                <a:lnTo>
                  <a:pt x="3878" y="569"/>
                </a:lnTo>
                <a:lnTo>
                  <a:pt x="3875" y="564"/>
                </a:lnTo>
                <a:lnTo>
                  <a:pt x="3874" y="559"/>
                </a:lnTo>
                <a:lnTo>
                  <a:pt x="3872" y="554"/>
                </a:lnTo>
                <a:lnTo>
                  <a:pt x="3872" y="548"/>
                </a:lnTo>
                <a:lnTo>
                  <a:pt x="3871" y="542"/>
                </a:lnTo>
                <a:lnTo>
                  <a:pt x="3871" y="450"/>
                </a:lnTo>
                <a:lnTo>
                  <a:pt x="3847" y="450"/>
                </a:lnTo>
                <a:lnTo>
                  <a:pt x="3847" y="413"/>
                </a:lnTo>
                <a:lnTo>
                  <a:pt x="3871" y="413"/>
                </a:lnTo>
                <a:lnTo>
                  <a:pt x="3871" y="371"/>
                </a:lnTo>
                <a:lnTo>
                  <a:pt x="3921" y="371"/>
                </a:lnTo>
                <a:lnTo>
                  <a:pt x="3921" y="413"/>
                </a:lnTo>
                <a:lnTo>
                  <a:pt x="3955" y="413"/>
                </a:lnTo>
                <a:close/>
                <a:moveTo>
                  <a:pt x="4062" y="593"/>
                </a:moveTo>
                <a:lnTo>
                  <a:pt x="4056" y="593"/>
                </a:lnTo>
                <a:lnTo>
                  <a:pt x="4049" y="592"/>
                </a:lnTo>
                <a:lnTo>
                  <a:pt x="4037" y="590"/>
                </a:lnTo>
                <a:lnTo>
                  <a:pt x="4031" y="589"/>
                </a:lnTo>
                <a:lnTo>
                  <a:pt x="4026" y="587"/>
                </a:lnTo>
                <a:lnTo>
                  <a:pt x="4015" y="582"/>
                </a:lnTo>
                <a:lnTo>
                  <a:pt x="4011" y="579"/>
                </a:lnTo>
                <a:lnTo>
                  <a:pt x="4006" y="576"/>
                </a:lnTo>
                <a:lnTo>
                  <a:pt x="4002" y="572"/>
                </a:lnTo>
                <a:lnTo>
                  <a:pt x="3998" y="569"/>
                </a:lnTo>
                <a:lnTo>
                  <a:pt x="3991" y="560"/>
                </a:lnTo>
                <a:lnTo>
                  <a:pt x="3988" y="555"/>
                </a:lnTo>
                <a:lnTo>
                  <a:pt x="3985" y="550"/>
                </a:lnTo>
                <a:lnTo>
                  <a:pt x="3981" y="540"/>
                </a:lnTo>
                <a:lnTo>
                  <a:pt x="3979" y="534"/>
                </a:lnTo>
                <a:lnTo>
                  <a:pt x="3977" y="528"/>
                </a:lnTo>
                <a:lnTo>
                  <a:pt x="3976" y="522"/>
                </a:lnTo>
                <a:lnTo>
                  <a:pt x="3975" y="516"/>
                </a:lnTo>
                <a:lnTo>
                  <a:pt x="3975" y="509"/>
                </a:lnTo>
                <a:lnTo>
                  <a:pt x="3975" y="502"/>
                </a:lnTo>
                <a:lnTo>
                  <a:pt x="3975" y="495"/>
                </a:lnTo>
                <a:lnTo>
                  <a:pt x="3975" y="489"/>
                </a:lnTo>
                <a:lnTo>
                  <a:pt x="3976" y="483"/>
                </a:lnTo>
                <a:lnTo>
                  <a:pt x="3977" y="477"/>
                </a:lnTo>
                <a:lnTo>
                  <a:pt x="3981" y="465"/>
                </a:lnTo>
                <a:lnTo>
                  <a:pt x="3983" y="459"/>
                </a:lnTo>
                <a:lnTo>
                  <a:pt x="3985" y="454"/>
                </a:lnTo>
                <a:lnTo>
                  <a:pt x="3991" y="445"/>
                </a:lnTo>
                <a:lnTo>
                  <a:pt x="3994" y="440"/>
                </a:lnTo>
                <a:lnTo>
                  <a:pt x="3998" y="436"/>
                </a:lnTo>
                <a:lnTo>
                  <a:pt x="4002" y="432"/>
                </a:lnTo>
                <a:lnTo>
                  <a:pt x="4006" y="428"/>
                </a:lnTo>
                <a:lnTo>
                  <a:pt x="4015" y="422"/>
                </a:lnTo>
                <a:lnTo>
                  <a:pt x="4020" y="419"/>
                </a:lnTo>
                <a:lnTo>
                  <a:pt x="4025" y="417"/>
                </a:lnTo>
                <a:lnTo>
                  <a:pt x="4030" y="415"/>
                </a:lnTo>
                <a:lnTo>
                  <a:pt x="4036" y="413"/>
                </a:lnTo>
                <a:lnTo>
                  <a:pt x="4042" y="412"/>
                </a:lnTo>
                <a:lnTo>
                  <a:pt x="4048" y="411"/>
                </a:lnTo>
                <a:lnTo>
                  <a:pt x="4060" y="411"/>
                </a:lnTo>
                <a:lnTo>
                  <a:pt x="4072" y="411"/>
                </a:lnTo>
                <a:lnTo>
                  <a:pt x="4083" y="413"/>
                </a:lnTo>
                <a:lnTo>
                  <a:pt x="4088" y="414"/>
                </a:lnTo>
                <a:lnTo>
                  <a:pt x="4093" y="416"/>
                </a:lnTo>
                <a:lnTo>
                  <a:pt x="4103" y="421"/>
                </a:lnTo>
                <a:lnTo>
                  <a:pt x="4111" y="426"/>
                </a:lnTo>
                <a:lnTo>
                  <a:pt x="4116" y="429"/>
                </a:lnTo>
                <a:lnTo>
                  <a:pt x="4119" y="433"/>
                </a:lnTo>
                <a:lnTo>
                  <a:pt x="4126" y="441"/>
                </a:lnTo>
                <a:lnTo>
                  <a:pt x="4129" y="446"/>
                </a:lnTo>
                <a:lnTo>
                  <a:pt x="4132" y="450"/>
                </a:lnTo>
                <a:lnTo>
                  <a:pt x="4135" y="456"/>
                </a:lnTo>
                <a:lnTo>
                  <a:pt x="4137" y="461"/>
                </a:lnTo>
                <a:lnTo>
                  <a:pt x="4139" y="467"/>
                </a:lnTo>
                <a:lnTo>
                  <a:pt x="4141" y="473"/>
                </a:lnTo>
                <a:lnTo>
                  <a:pt x="4142" y="479"/>
                </a:lnTo>
                <a:lnTo>
                  <a:pt x="4143" y="486"/>
                </a:lnTo>
                <a:lnTo>
                  <a:pt x="4143" y="493"/>
                </a:lnTo>
                <a:lnTo>
                  <a:pt x="4143" y="500"/>
                </a:lnTo>
                <a:lnTo>
                  <a:pt x="4143" y="514"/>
                </a:lnTo>
                <a:lnTo>
                  <a:pt x="4023" y="514"/>
                </a:lnTo>
                <a:lnTo>
                  <a:pt x="4023" y="519"/>
                </a:lnTo>
                <a:lnTo>
                  <a:pt x="4024" y="523"/>
                </a:lnTo>
                <a:lnTo>
                  <a:pt x="4026" y="532"/>
                </a:lnTo>
                <a:lnTo>
                  <a:pt x="4027" y="535"/>
                </a:lnTo>
                <a:lnTo>
                  <a:pt x="4029" y="539"/>
                </a:lnTo>
                <a:lnTo>
                  <a:pt x="4031" y="542"/>
                </a:lnTo>
                <a:lnTo>
                  <a:pt x="4034" y="545"/>
                </a:lnTo>
                <a:lnTo>
                  <a:pt x="4037" y="548"/>
                </a:lnTo>
                <a:lnTo>
                  <a:pt x="4040" y="550"/>
                </a:lnTo>
                <a:lnTo>
                  <a:pt x="4043" y="552"/>
                </a:lnTo>
                <a:lnTo>
                  <a:pt x="4047" y="554"/>
                </a:lnTo>
                <a:lnTo>
                  <a:pt x="4050" y="555"/>
                </a:lnTo>
                <a:lnTo>
                  <a:pt x="4054" y="556"/>
                </a:lnTo>
                <a:lnTo>
                  <a:pt x="4063" y="557"/>
                </a:lnTo>
                <a:lnTo>
                  <a:pt x="4069" y="556"/>
                </a:lnTo>
                <a:lnTo>
                  <a:pt x="4075" y="555"/>
                </a:lnTo>
                <a:lnTo>
                  <a:pt x="4080" y="554"/>
                </a:lnTo>
                <a:lnTo>
                  <a:pt x="4084" y="551"/>
                </a:lnTo>
                <a:lnTo>
                  <a:pt x="4087" y="550"/>
                </a:lnTo>
                <a:lnTo>
                  <a:pt x="4089" y="548"/>
                </a:lnTo>
                <a:lnTo>
                  <a:pt x="4092" y="545"/>
                </a:lnTo>
                <a:lnTo>
                  <a:pt x="4095" y="541"/>
                </a:lnTo>
                <a:lnTo>
                  <a:pt x="4097" y="536"/>
                </a:lnTo>
                <a:lnTo>
                  <a:pt x="4142" y="539"/>
                </a:lnTo>
                <a:lnTo>
                  <a:pt x="4141" y="545"/>
                </a:lnTo>
                <a:lnTo>
                  <a:pt x="4139" y="551"/>
                </a:lnTo>
                <a:lnTo>
                  <a:pt x="4136" y="556"/>
                </a:lnTo>
                <a:lnTo>
                  <a:pt x="4133" y="561"/>
                </a:lnTo>
                <a:lnTo>
                  <a:pt x="4130" y="566"/>
                </a:lnTo>
                <a:lnTo>
                  <a:pt x="4126" y="570"/>
                </a:lnTo>
                <a:lnTo>
                  <a:pt x="4121" y="575"/>
                </a:lnTo>
                <a:lnTo>
                  <a:pt x="4116" y="578"/>
                </a:lnTo>
                <a:lnTo>
                  <a:pt x="4111" y="582"/>
                </a:lnTo>
                <a:lnTo>
                  <a:pt x="4105" y="585"/>
                </a:lnTo>
                <a:lnTo>
                  <a:pt x="4099" y="587"/>
                </a:lnTo>
                <a:lnTo>
                  <a:pt x="4092" y="589"/>
                </a:lnTo>
                <a:lnTo>
                  <a:pt x="4089" y="590"/>
                </a:lnTo>
                <a:lnTo>
                  <a:pt x="4085" y="591"/>
                </a:lnTo>
                <a:lnTo>
                  <a:pt x="4078" y="592"/>
                </a:lnTo>
                <a:lnTo>
                  <a:pt x="4070" y="593"/>
                </a:lnTo>
                <a:lnTo>
                  <a:pt x="4062" y="593"/>
                </a:lnTo>
                <a:close/>
                <a:moveTo>
                  <a:pt x="4023" y="483"/>
                </a:moveTo>
                <a:lnTo>
                  <a:pt x="4097" y="483"/>
                </a:lnTo>
                <a:lnTo>
                  <a:pt x="4097" y="480"/>
                </a:lnTo>
                <a:lnTo>
                  <a:pt x="4097" y="476"/>
                </a:lnTo>
                <a:lnTo>
                  <a:pt x="4096" y="472"/>
                </a:lnTo>
                <a:lnTo>
                  <a:pt x="4095" y="469"/>
                </a:lnTo>
                <a:lnTo>
                  <a:pt x="4093" y="466"/>
                </a:lnTo>
                <a:lnTo>
                  <a:pt x="4092" y="463"/>
                </a:lnTo>
                <a:lnTo>
                  <a:pt x="4089" y="460"/>
                </a:lnTo>
                <a:lnTo>
                  <a:pt x="4087" y="457"/>
                </a:lnTo>
                <a:lnTo>
                  <a:pt x="4082" y="453"/>
                </a:lnTo>
                <a:lnTo>
                  <a:pt x="4076" y="450"/>
                </a:lnTo>
                <a:lnTo>
                  <a:pt x="4069" y="448"/>
                </a:lnTo>
                <a:lnTo>
                  <a:pt x="4061" y="447"/>
                </a:lnTo>
                <a:lnTo>
                  <a:pt x="4053" y="448"/>
                </a:lnTo>
                <a:lnTo>
                  <a:pt x="4050" y="449"/>
                </a:lnTo>
                <a:lnTo>
                  <a:pt x="4046" y="450"/>
                </a:lnTo>
                <a:lnTo>
                  <a:pt x="4040" y="453"/>
                </a:lnTo>
                <a:lnTo>
                  <a:pt x="4037" y="455"/>
                </a:lnTo>
                <a:lnTo>
                  <a:pt x="4034" y="458"/>
                </a:lnTo>
                <a:lnTo>
                  <a:pt x="4030" y="463"/>
                </a:lnTo>
                <a:lnTo>
                  <a:pt x="4026" y="470"/>
                </a:lnTo>
                <a:lnTo>
                  <a:pt x="4025" y="473"/>
                </a:lnTo>
                <a:lnTo>
                  <a:pt x="4024" y="476"/>
                </a:lnTo>
                <a:lnTo>
                  <a:pt x="4023" y="483"/>
                </a:lnTo>
                <a:close/>
                <a:moveTo>
                  <a:pt x="4267" y="413"/>
                </a:moveTo>
                <a:lnTo>
                  <a:pt x="4267" y="450"/>
                </a:lnTo>
                <a:lnTo>
                  <a:pt x="4234" y="450"/>
                </a:lnTo>
                <a:lnTo>
                  <a:pt x="4234" y="535"/>
                </a:lnTo>
                <a:lnTo>
                  <a:pt x="4234" y="540"/>
                </a:lnTo>
                <a:lnTo>
                  <a:pt x="4235" y="544"/>
                </a:lnTo>
                <a:lnTo>
                  <a:pt x="4236" y="545"/>
                </a:lnTo>
                <a:lnTo>
                  <a:pt x="4236" y="547"/>
                </a:lnTo>
                <a:lnTo>
                  <a:pt x="4238" y="549"/>
                </a:lnTo>
                <a:lnTo>
                  <a:pt x="4241" y="551"/>
                </a:lnTo>
                <a:lnTo>
                  <a:pt x="4244" y="552"/>
                </a:lnTo>
                <a:lnTo>
                  <a:pt x="4247" y="552"/>
                </a:lnTo>
                <a:lnTo>
                  <a:pt x="4250" y="553"/>
                </a:lnTo>
                <a:lnTo>
                  <a:pt x="4257" y="552"/>
                </a:lnTo>
                <a:lnTo>
                  <a:pt x="4263" y="551"/>
                </a:lnTo>
                <a:lnTo>
                  <a:pt x="4270" y="587"/>
                </a:lnTo>
                <a:lnTo>
                  <a:pt x="4260" y="590"/>
                </a:lnTo>
                <a:lnTo>
                  <a:pt x="4253" y="591"/>
                </a:lnTo>
                <a:lnTo>
                  <a:pt x="4244" y="592"/>
                </a:lnTo>
                <a:lnTo>
                  <a:pt x="4237" y="592"/>
                </a:lnTo>
                <a:lnTo>
                  <a:pt x="4231" y="592"/>
                </a:lnTo>
                <a:lnTo>
                  <a:pt x="4225" y="591"/>
                </a:lnTo>
                <a:lnTo>
                  <a:pt x="4220" y="590"/>
                </a:lnTo>
                <a:lnTo>
                  <a:pt x="4214" y="588"/>
                </a:lnTo>
                <a:lnTo>
                  <a:pt x="4210" y="586"/>
                </a:lnTo>
                <a:lnTo>
                  <a:pt x="4205" y="583"/>
                </a:lnTo>
                <a:lnTo>
                  <a:pt x="4201" y="581"/>
                </a:lnTo>
                <a:lnTo>
                  <a:pt x="4197" y="577"/>
                </a:lnTo>
                <a:lnTo>
                  <a:pt x="4194" y="573"/>
                </a:lnTo>
                <a:lnTo>
                  <a:pt x="4191" y="569"/>
                </a:lnTo>
                <a:lnTo>
                  <a:pt x="4189" y="564"/>
                </a:lnTo>
                <a:lnTo>
                  <a:pt x="4187" y="559"/>
                </a:lnTo>
                <a:lnTo>
                  <a:pt x="4186" y="554"/>
                </a:lnTo>
                <a:lnTo>
                  <a:pt x="4185" y="548"/>
                </a:lnTo>
                <a:lnTo>
                  <a:pt x="4185" y="542"/>
                </a:lnTo>
                <a:lnTo>
                  <a:pt x="4185" y="450"/>
                </a:lnTo>
                <a:lnTo>
                  <a:pt x="4161" y="450"/>
                </a:lnTo>
                <a:lnTo>
                  <a:pt x="4161" y="413"/>
                </a:lnTo>
                <a:lnTo>
                  <a:pt x="4185" y="413"/>
                </a:lnTo>
                <a:lnTo>
                  <a:pt x="4185" y="371"/>
                </a:lnTo>
                <a:lnTo>
                  <a:pt x="4234" y="371"/>
                </a:lnTo>
                <a:lnTo>
                  <a:pt x="4234" y="413"/>
                </a:lnTo>
                <a:lnTo>
                  <a:pt x="4267" y="413"/>
                </a:lnTo>
                <a:close/>
                <a:moveTo>
                  <a:pt x="4376" y="593"/>
                </a:moveTo>
                <a:lnTo>
                  <a:pt x="4369" y="593"/>
                </a:lnTo>
                <a:lnTo>
                  <a:pt x="4363" y="592"/>
                </a:lnTo>
                <a:lnTo>
                  <a:pt x="4349" y="590"/>
                </a:lnTo>
                <a:lnTo>
                  <a:pt x="4344" y="589"/>
                </a:lnTo>
                <a:lnTo>
                  <a:pt x="4338" y="587"/>
                </a:lnTo>
                <a:lnTo>
                  <a:pt x="4328" y="582"/>
                </a:lnTo>
                <a:lnTo>
                  <a:pt x="4323" y="579"/>
                </a:lnTo>
                <a:lnTo>
                  <a:pt x="4319" y="576"/>
                </a:lnTo>
                <a:lnTo>
                  <a:pt x="4314" y="572"/>
                </a:lnTo>
                <a:lnTo>
                  <a:pt x="4310" y="569"/>
                </a:lnTo>
                <a:lnTo>
                  <a:pt x="4303" y="560"/>
                </a:lnTo>
                <a:lnTo>
                  <a:pt x="4300" y="555"/>
                </a:lnTo>
                <a:lnTo>
                  <a:pt x="4298" y="550"/>
                </a:lnTo>
                <a:lnTo>
                  <a:pt x="4293" y="540"/>
                </a:lnTo>
                <a:lnTo>
                  <a:pt x="4291" y="534"/>
                </a:lnTo>
                <a:lnTo>
                  <a:pt x="4290" y="528"/>
                </a:lnTo>
                <a:lnTo>
                  <a:pt x="4289" y="522"/>
                </a:lnTo>
                <a:lnTo>
                  <a:pt x="4288" y="516"/>
                </a:lnTo>
                <a:lnTo>
                  <a:pt x="4287" y="509"/>
                </a:lnTo>
                <a:lnTo>
                  <a:pt x="4287" y="502"/>
                </a:lnTo>
                <a:lnTo>
                  <a:pt x="4287" y="495"/>
                </a:lnTo>
                <a:lnTo>
                  <a:pt x="4288" y="489"/>
                </a:lnTo>
                <a:lnTo>
                  <a:pt x="4289" y="483"/>
                </a:lnTo>
                <a:lnTo>
                  <a:pt x="4290" y="477"/>
                </a:lnTo>
                <a:lnTo>
                  <a:pt x="4293" y="465"/>
                </a:lnTo>
                <a:lnTo>
                  <a:pt x="4295" y="459"/>
                </a:lnTo>
                <a:lnTo>
                  <a:pt x="4298" y="454"/>
                </a:lnTo>
                <a:lnTo>
                  <a:pt x="4303" y="445"/>
                </a:lnTo>
                <a:lnTo>
                  <a:pt x="4307" y="440"/>
                </a:lnTo>
                <a:lnTo>
                  <a:pt x="4310" y="436"/>
                </a:lnTo>
                <a:lnTo>
                  <a:pt x="4314" y="432"/>
                </a:lnTo>
                <a:lnTo>
                  <a:pt x="4318" y="428"/>
                </a:lnTo>
                <a:lnTo>
                  <a:pt x="4327" y="422"/>
                </a:lnTo>
                <a:lnTo>
                  <a:pt x="4332" y="419"/>
                </a:lnTo>
                <a:lnTo>
                  <a:pt x="4338" y="417"/>
                </a:lnTo>
                <a:lnTo>
                  <a:pt x="4343" y="415"/>
                </a:lnTo>
                <a:lnTo>
                  <a:pt x="4348" y="413"/>
                </a:lnTo>
                <a:lnTo>
                  <a:pt x="4354" y="412"/>
                </a:lnTo>
                <a:lnTo>
                  <a:pt x="4361" y="411"/>
                </a:lnTo>
                <a:lnTo>
                  <a:pt x="4374" y="411"/>
                </a:lnTo>
                <a:lnTo>
                  <a:pt x="4385" y="411"/>
                </a:lnTo>
                <a:lnTo>
                  <a:pt x="4396" y="413"/>
                </a:lnTo>
                <a:lnTo>
                  <a:pt x="4401" y="414"/>
                </a:lnTo>
                <a:lnTo>
                  <a:pt x="4406" y="416"/>
                </a:lnTo>
                <a:lnTo>
                  <a:pt x="4416" y="421"/>
                </a:lnTo>
                <a:lnTo>
                  <a:pt x="4425" y="426"/>
                </a:lnTo>
                <a:lnTo>
                  <a:pt x="4429" y="429"/>
                </a:lnTo>
                <a:lnTo>
                  <a:pt x="4433" y="433"/>
                </a:lnTo>
                <a:lnTo>
                  <a:pt x="4440" y="441"/>
                </a:lnTo>
                <a:lnTo>
                  <a:pt x="4443" y="446"/>
                </a:lnTo>
                <a:lnTo>
                  <a:pt x="4446" y="450"/>
                </a:lnTo>
                <a:lnTo>
                  <a:pt x="4448" y="456"/>
                </a:lnTo>
                <a:lnTo>
                  <a:pt x="4451" y="461"/>
                </a:lnTo>
                <a:lnTo>
                  <a:pt x="4453" y="467"/>
                </a:lnTo>
                <a:lnTo>
                  <a:pt x="4454" y="473"/>
                </a:lnTo>
                <a:lnTo>
                  <a:pt x="4455" y="479"/>
                </a:lnTo>
                <a:lnTo>
                  <a:pt x="4456" y="486"/>
                </a:lnTo>
                <a:lnTo>
                  <a:pt x="4457" y="493"/>
                </a:lnTo>
                <a:lnTo>
                  <a:pt x="4457" y="500"/>
                </a:lnTo>
                <a:lnTo>
                  <a:pt x="4457" y="514"/>
                </a:lnTo>
                <a:lnTo>
                  <a:pt x="4335" y="514"/>
                </a:lnTo>
                <a:lnTo>
                  <a:pt x="4336" y="519"/>
                </a:lnTo>
                <a:lnTo>
                  <a:pt x="4336" y="523"/>
                </a:lnTo>
                <a:lnTo>
                  <a:pt x="4338" y="532"/>
                </a:lnTo>
                <a:lnTo>
                  <a:pt x="4342" y="539"/>
                </a:lnTo>
                <a:lnTo>
                  <a:pt x="4344" y="542"/>
                </a:lnTo>
                <a:lnTo>
                  <a:pt x="4346" y="545"/>
                </a:lnTo>
                <a:lnTo>
                  <a:pt x="4349" y="548"/>
                </a:lnTo>
                <a:lnTo>
                  <a:pt x="4352" y="550"/>
                </a:lnTo>
                <a:lnTo>
                  <a:pt x="4355" y="552"/>
                </a:lnTo>
                <a:lnTo>
                  <a:pt x="4360" y="554"/>
                </a:lnTo>
                <a:lnTo>
                  <a:pt x="4364" y="555"/>
                </a:lnTo>
                <a:lnTo>
                  <a:pt x="4368" y="556"/>
                </a:lnTo>
                <a:lnTo>
                  <a:pt x="4377" y="557"/>
                </a:lnTo>
                <a:lnTo>
                  <a:pt x="4382" y="556"/>
                </a:lnTo>
                <a:lnTo>
                  <a:pt x="4388" y="555"/>
                </a:lnTo>
                <a:lnTo>
                  <a:pt x="4393" y="554"/>
                </a:lnTo>
                <a:lnTo>
                  <a:pt x="4398" y="551"/>
                </a:lnTo>
                <a:lnTo>
                  <a:pt x="4400" y="550"/>
                </a:lnTo>
                <a:lnTo>
                  <a:pt x="4402" y="548"/>
                </a:lnTo>
                <a:lnTo>
                  <a:pt x="4405" y="545"/>
                </a:lnTo>
                <a:lnTo>
                  <a:pt x="4408" y="541"/>
                </a:lnTo>
                <a:lnTo>
                  <a:pt x="4410" y="536"/>
                </a:lnTo>
                <a:lnTo>
                  <a:pt x="4456" y="539"/>
                </a:lnTo>
                <a:lnTo>
                  <a:pt x="4454" y="545"/>
                </a:lnTo>
                <a:lnTo>
                  <a:pt x="4452" y="551"/>
                </a:lnTo>
                <a:lnTo>
                  <a:pt x="4450" y="556"/>
                </a:lnTo>
                <a:lnTo>
                  <a:pt x="4447" y="561"/>
                </a:lnTo>
                <a:lnTo>
                  <a:pt x="4443" y="566"/>
                </a:lnTo>
                <a:lnTo>
                  <a:pt x="4439" y="570"/>
                </a:lnTo>
                <a:lnTo>
                  <a:pt x="4435" y="575"/>
                </a:lnTo>
                <a:lnTo>
                  <a:pt x="4430" y="578"/>
                </a:lnTo>
                <a:lnTo>
                  <a:pt x="4424" y="582"/>
                </a:lnTo>
                <a:lnTo>
                  <a:pt x="4418" y="585"/>
                </a:lnTo>
                <a:lnTo>
                  <a:pt x="4412" y="587"/>
                </a:lnTo>
                <a:lnTo>
                  <a:pt x="4406" y="589"/>
                </a:lnTo>
                <a:lnTo>
                  <a:pt x="4402" y="590"/>
                </a:lnTo>
                <a:lnTo>
                  <a:pt x="4399" y="591"/>
                </a:lnTo>
                <a:lnTo>
                  <a:pt x="4391" y="592"/>
                </a:lnTo>
                <a:lnTo>
                  <a:pt x="4384" y="593"/>
                </a:lnTo>
                <a:lnTo>
                  <a:pt x="4376" y="593"/>
                </a:lnTo>
                <a:close/>
                <a:moveTo>
                  <a:pt x="4335" y="483"/>
                </a:moveTo>
                <a:lnTo>
                  <a:pt x="4411" y="483"/>
                </a:lnTo>
                <a:lnTo>
                  <a:pt x="4411" y="480"/>
                </a:lnTo>
                <a:lnTo>
                  <a:pt x="4410" y="476"/>
                </a:lnTo>
                <a:lnTo>
                  <a:pt x="4409" y="472"/>
                </a:lnTo>
                <a:lnTo>
                  <a:pt x="4408" y="469"/>
                </a:lnTo>
                <a:lnTo>
                  <a:pt x="4407" y="466"/>
                </a:lnTo>
                <a:lnTo>
                  <a:pt x="4405" y="463"/>
                </a:lnTo>
                <a:lnTo>
                  <a:pt x="4403" y="460"/>
                </a:lnTo>
                <a:lnTo>
                  <a:pt x="4401" y="457"/>
                </a:lnTo>
                <a:lnTo>
                  <a:pt x="4395" y="453"/>
                </a:lnTo>
                <a:lnTo>
                  <a:pt x="4389" y="450"/>
                </a:lnTo>
                <a:lnTo>
                  <a:pt x="4382" y="448"/>
                </a:lnTo>
                <a:lnTo>
                  <a:pt x="4375" y="447"/>
                </a:lnTo>
                <a:lnTo>
                  <a:pt x="4367" y="448"/>
                </a:lnTo>
                <a:lnTo>
                  <a:pt x="4363" y="449"/>
                </a:lnTo>
                <a:lnTo>
                  <a:pt x="4360" y="450"/>
                </a:lnTo>
                <a:lnTo>
                  <a:pt x="4352" y="453"/>
                </a:lnTo>
                <a:lnTo>
                  <a:pt x="4349" y="455"/>
                </a:lnTo>
                <a:lnTo>
                  <a:pt x="4347" y="458"/>
                </a:lnTo>
                <a:lnTo>
                  <a:pt x="4342" y="463"/>
                </a:lnTo>
                <a:lnTo>
                  <a:pt x="4339" y="470"/>
                </a:lnTo>
                <a:lnTo>
                  <a:pt x="4337" y="473"/>
                </a:lnTo>
                <a:lnTo>
                  <a:pt x="4336" y="476"/>
                </a:lnTo>
                <a:lnTo>
                  <a:pt x="4335" y="483"/>
                </a:lnTo>
                <a:close/>
                <a:moveTo>
                  <a:pt x="4580" y="413"/>
                </a:moveTo>
                <a:lnTo>
                  <a:pt x="4580" y="450"/>
                </a:lnTo>
                <a:lnTo>
                  <a:pt x="4547" y="450"/>
                </a:lnTo>
                <a:lnTo>
                  <a:pt x="4547" y="535"/>
                </a:lnTo>
                <a:lnTo>
                  <a:pt x="4548" y="540"/>
                </a:lnTo>
                <a:lnTo>
                  <a:pt x="4548" y="544"/>
                </a:lnTo>
                <a:lnTo>
                  <a:pt x="4549" y="545"/>
                </a:lnTo>
                <a:lnTo>
                  <a:pt x="4550" y="547"/>
                </a:lnTo>
                <a:lnTo>
                  <a:pt x="4552" y="549"/>
                </a:lnTo>
                <a:lnTo>
                  <a:pt x="4554" y="551"/>
                </a:lnTo>
                <a:lnTo>
                  <a:pt x="4557" y="552"/>
                </a:lnTo>
                <a:lnTo>
                  <a:pt x="4560" y="552"/>
                </a:lnTo>
                <a:lnTo>
                  <a:pt x="4564" y="553"/>
                </a:lnTo>
                <a:lnTo>
                  <a:pt x="4571" y="552"/>
                </a:lnTo>
                <a:lnTo>
                  <a:pt x="4576" y="551"/>
                </a:lnTo>
                <a:lnTo>
                  <a:pt x="4584" y="587"/>
                </a:lnTo>
                <a:lnTo>
                  <a:pt x="4573" y="590"/>
                </a:lnTo>
                <a:lnTo>
                  <a:pt x="4566" y="591"/>
                </a:lnTo>
                <a:lnTo>
                  <a:pt x="4557" y="592"/>
                </a:lnTo>
                <a:lnTo>
                  <a:pt x="4551" y="592"/>
                </a:lnTo>
                <a:lnTo>
                  <a:pt x="4544" y="592"/>
                </a:lnTo>
                <a:lnTo>
                  <a:pt x="4539" y="591"/>
                </a:lnTo>
                <a:lnTo>
                  <a:pt x="4533" y="590"/>
                </a:lnTo>
                <a:lnTo>
                  <a:pt x="4528" y="588"/>
                </a:lnTo>
                <a:lnTo>
                  <a:pt x="4523" y="586"/>
                </a:lnTo>
                <a:lnTo>
                  <a:pt x="4518" y="583"/>
                </a:lnTo>
                <a:lnTo>
                  <a:pt x="4514" y="581"/>
                </a:lnTo>
                <a:lnTo>
                  <a:pt x="4510" y="577"/>
                </a:lnTo>
                <a:lnTo>
                  <a:pt x="4507" y="573"/>
                </a:lnTo>
                <a:lnTo>
                  <a:pt x="4504" y="569"/>
                </a:lnTo>
                <a:lnTo>
                  <a:pt x="4502" y="564"/>
                </a:lnTo>
                <a:lnTo>
                  <a:pt x="4500" y="559"/>
                </a:lnTo>
                <a:lnTo>
                  <a:pt x="4499" y="554"/>
                </a:lnTo>
                <a:lnTo>
                  <a:pt x="4498" y="548"/>
                </a:lnTo>
                <a:lnTo>
                  <a:pt x="4498" y="542"/>
                </a:lnTo>
                <a:lnTo>
                  <a:pt x="4498" y="450"/>
                </a:lnTo>
                <a:lnTo>
                  <a:pt x="4474" y="450"/>
                </a:lnTo>
                <a:lnTo>
                  <a:pt x="4474" y="413"/>
                </a:lnTo>
                <a:lnTo>
                  <a:pt x="4498" y="413"/>
                </a:lnTo>
                <a:lnTo>
                  <a:pt x="4498" y="371"/>
                </a:lnTo>
                <a:lnTo>
                  <a:pt x="4547" y="371"/>
                </a:lnTo>
                <a:lnTo>
                  <a:pt x="4547" y="413"/>
                </a:lnTo>
                <a:lnTo>
                  <a:pt x="4580" y="413"/>
                </a:lnTo>
                <a:close/>
                <a:moveTo>
                  <a:pt x="578" y="585"/>
                </a:moveTo>
                <a:lnTo>
                  <a:pt x="465" y="257"/>
                </a:lnTo>
                <a:lnTo>
                  <a:pt x="352" y="585"/>
                </a:lnTo>
                <a:lnTo>
                  <a:pt x="578" y="585"/>
                </a:lnTo>
                <a:close/>
                <a:moveTo>
                  <a:pt x="930" y="930"/>
                </a:moveTo>
                <a:lnTo>
                  <a:pt x="699" y="930"/>
                </a:lnTo>
                <a:lnTo>
                  <a:pt x="642" y="768"/>
                </a:lnTo>
                <a:lnTo>
                  <a:pt x="288" y="768"/>
                </a:lnTo>
                <a:lnTo>
                  <a:pt x="232" y="930"/>
                </a:lnTo>
                <a:lnTo>
                  <a:pt x="0" y="930"/>
                </a:lnTo>
                <a:lnTo>
                  <a:pt x="162" y="471"/>
                </a:lnTo>
                <a:lnTo>
                  <a:pt x="326" y="12"/>
                </a:lnTo>
                <a:lnTo>
                  <a:pt x="603" y="12"/>
                </a:lnTo>
                <a:lnTo>
                  <a:pt x="767" y="471"/>
                </a:lnTo>
                <a:lnTo>
                  <a:pt x="930" y="930"/>
                </a:lnTo>
                <a:close/>
                <a:moveTo>
                  <a:pt x="1016" y="930"/>
                </a:moveTo>
                <a:lnTo>
                  <a:pt x="1016" y="722"/>
                </a:lnTo>
                <a:lnTo>
                  <a:pt x="1225" y="722"/>
                </a:lnTo>
                <a:lnTo>
                  <a:pt x="1225" y="930"/>
                </a:lnTo>
                <a:lnTo>
                  <a:pt x="1016" y="930"/>
                </a:lnTo>
                <a:close/>
              </a:path>
            </a:pathLst>
          </a:custGeom>
          <a:solidFill>
            <a:srgbClr val="000000"/>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400">
              <a:solidFill>
                <a:schemeClr val="dk1"/>
              </a:solidFill>
              <a:latin typeface="Arial"/>
              <a:ea typeface="Arial"/>
              <a:cs typeface="Arial"/>
              <a:sym typeface="Arial"/>
            </a:endParaRPr>
          </a:p>
        </p:txBody>
      </p:sp>
      <p:cxnSp>
        <p:nvCxnSpPr>
          <p:cNvPr id="178" name="Google Shape;178;p21"/>
          <p:cNvCxnSpPr/>
          <p:nvPr/>
        </p:nvCxnSpPr>
        <p:spPr>
          <a:xfrm>
            <a:off x="305526" y="2005968"/>
            <a:ext cx="297000" cy="0"/>
          </a:xfrm>
          <a:prstGeom prst="straightConnector1">
            <a:avLst/>
          </a:prstGeom>
          <a:noFill/>
          <a:ln w="28575" cap="flat" cmpd="sng">
            <a:solidFill>
              <a:schemeClr val="dk1"/>
            </a:solidFill>
            <a:prstDash val="solid"/>
            <a:miter lim="800000"/>
            <a:headEnd type="none" w="sm" len="sm"/>
            <a:tailEnd type="none" w="sm" len="sm"/>
          </a:ln>
        </p:spPr>
      </p:cxnSp>
      <p:sp>
        <p:nvSpPr>
          <p:cNvPr id="179" name="Google Shape;179;p21"/>
          <p:cNvSpPr txBox="1">
            <a:spLocks noGrp="1"/>
          </p:cNvSpPr>
          <p:nvPr>
            <p:ph type="dt" idx="10"/>
          </p:nvPr>
        </p:nvSpPr>
        <p:spPr>
          <a:xfrm>
            <a:off x="7650342" y="4731990"/>
            <a:ext cx="864000" cy="108000"/>
          </a:xfrm>
          <a:prstGeom prst="rect">
            <a:avLst/>
          </a:prstGeom>
          <a:noFill/>
          <a:ln>
            <a:noFill/>
          </a:ln>
        </p:spPr>
        <p:txBody>
          <a:bodyPr spcFirstLastPara="1" wrap="square" lIns="0" tIns="0" rIns="0" bIns="0" anchor="ctr" anchorCtr="0">
            <a:noAutofit/>
          </a:bodyPr>
          <a:lstStyle>
            <a:lvl1pPr lvl="0" algn="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180" name="Google Shape;180;p21"/>
          <p:cNvSpPr txBox="1">
            <a:spLocks noGrp="1"/>
          </p:cNvSpPr>
          <p:nvPr>
            <p:ph type="ftr" idx="11"/>
          </p:nvPr>
        </p:nvSpPr>
        <p:spPr>
          <a:xfrm>
            <a:off x="953598" y="4731990"/>
            <a:ext cx="6696600" cy="108000"/>
          </a:xfrm>
          <a:prstGeom prst="rect">
            <a:avLst/>
          </a:prstGeom>
          <a:noFill/>
          <a:ln>
            <a:noFill/>
          </a:ln>
        </p:spPr>
        <p:txBody>
          <a:bodyPr spcFirstLastPara="1" wrap="square" lIns="0" tIns="0" rIns="0" bIns="0" anchor="ctr" anchorCtr="0">
            <a:noAutofit/>
          </a:bodyPr>
          <a:lstStyle>
            <a:lvl1pPr lvl="0" algn="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181" name="Google Shape;181;p21"/>
          <p:cNvSpPr txBox="1">
            <a:spLocks noGrp="1"/>
          </p:cNvSpPr>
          <p:nvPr>
            <p:ph type="sldNum" idx="12"/>
          </p:nvPr>
        </p:nvSpPr>
        <p:spPr>
          <a:xfrm>
            <a:off x="8514438" y="4731990"/>
            <a:ext cx="323700" cy="1080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matchingName="Title Slide Yellow">
  <p:cSld name="Title Slide Yellow">
    <p:bg>
      <p:bgPr>
        <a:solidFill>
          <a:schemeClr val="accent1"/>
        </a:solidFill>
        <a:effectLst/>
      </p:bgPr>
    </p:bg>
    <p:spTree>
      <p:nvGrpSpPr>
        <p:cNvPr id="1" name="Shape 182"/>
        <p:cNvGrpSpPr/>
        <p:nvPr/>
      </p:nvGrpSpPr>
      <p:grpSpPr>
        <a:xfrm>
          <a:off x="0" y="0"/>
          <a:ext cx="0" cy="0"/>
          <a:chOff x="0" y="0"/>
          <a:chExt cx="0" cy="0"/>
        </a:xfrm>
      </p:grpSpPr>
      <p:sp>
        <p:nvSpPr>
          <p:cNvPr id="183" name="Google Shape;183;p22"/>
          <p:cNvSpPr txBox="1">
            <a:spLocks noGrp="1"/>
          </p:cNvSpPr>
          <p:nvPr>
            <p:ph type="ctrTitle"/>
          </p:nvPr>
        </p:nvSpPr>
        <p:spPr>
          <a:xfrm>
            <a:off x="305991" y="2202418"/>
            <a:ext cx="7344600" cy="369300"/>
          </a:xfrm>
          <a:prstGeom prst="rect">
            <a:avLst/>
          </a:prstGeom>
          <a:noFill/>
          <a:ln>
            <a:noFill/>
          </a:ln>
        </p:spPr>
        <p:txBody>
          <a:bodyPr spcFirstLastPara="1" wrap="square" lIns="0" tIns="0" rIns="0" bIns="0" anchor="b" anchorCtr="0">
            <a:spAutoFit/>
          </a:bodyPr>
          <a:lstStyle>
            <a:lvl1pPr lvl="0" algn="l" rtl="0">
              <a:lnSpc>
                <a:spcPct val="100000"/>
              </a:lnSpc>
              <a:spcBef>
                <a:spcPts val="0"/>
              </a:spcBef>
              <a:spcAft>
                <a:spcPts val="0"/>
              </a:spcAft>
              <a:buClr>
                <a:schemeClr val="dk1"/>
              </a:buClr>
              <a:buSzPts val="2400"/>
              <a:buFont typeface="Arial"/>
              <a:buNone/>
              <a:defRPr sz="2400">
                <a:latin typeface="Arial"/>
                <a:ea typeface="Arial"/>
                <a:cs typeface="Arial"/>
                <a:sym typeface="Aria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184" name="Google Shape;184;p22"/>
          <p:cNvSpPr txBox="1">
            <a:spLocks noGrp="1"/>
          </p:cNvSpPr>
          <p:nvPr>
            <p:ph type="subTitle" idx="1"/>
          </p:nvPr>
        </p:nvSpPr>
        <p:spPr>
          <a:xfrm>
            <a:off x="305991" y="2571750"/>
            <a:ext cx="7344600" cy="369300"/>
          </a:xfrm>
          <a:prstGeom prst="rect">
            <a:avLst/>
          </a:prstGeom>
          <a:noFill/>
          <a:ln>
            <a:noFill/>
          </a:ln>
        </p:spPr>
        <p:txBody>
          <a:bodyPr spcFirstLastPara="1" wrap="square" lIns="0" tIns="0" rIns="0" bIns="0" anchor="t" anchorCtr="0">
            <a:spAutoFit/>
          </a:bodyPr>
          <a:lstStyle>
            <a:lvl1pPr lvl="0" algn="l" rtl="0">
              <a:lnSpc>
                <a:spcPct val="100000"/>
              </a:lnSpc>
              <a:spcBef>
                <a:spcPts val="0"/>
              </a:spcBef>
              <a:spcAft>
                <a:spcPts val="0"/>
              </a:spcAft>
              <a:buClr>
                <a:schemeClr val="dk1"/>
              </a:buClr>
              <a:buSzPts val="2400"/>
              <a:buFont typeface="Arial"/>
              <a:buNone/>
              <a:defRPr sz="2400">
                <a:latin typeface="Arial"/>
                <a:ea typeface="Arial"/>
                <a:cs typeface="Arial"/>
                <a:sym typeface="Arial"/>
              </a:defRPr>
            </a:lvl1pPr>
            <a:lvl2pPr lvl="1" algn="ctr" rtl="0">
              <a:lnSpc>
                <a:spcPct val="100000"/>
              </a:lnSpc>
              <a:spcBef>
                <a:spcPts val="600"/>
              </a:spcBef>
              <a:spcAft>
                <a:spcPts val="0"/>
              </a:spcAft>
              <a:buClr>
                <a:schemeClr val="dk1"/>
              </a:buClr>
              <a:buSzPts val="1500"/>
              <a:buNone/>
              <a:defRPr sz="1500"/>
            </a:lvl2pPr>
            <a:lvl3pPr lvl="2" algn="ctr" rtl="0">
              <a:lnSpc>
                <a:spcPct val="100000"/>
              </a:lnSpc>
              <a:spcBef>
                <a:spcPts val="600"/>
              </a:spcBef>
              <a:spcAft>
                <a:spcPts val="0"/>
              </a:spcAft>
              <a:buClr>
                <a:schemeClr val="dk1"/>
              </a:buClr>
              <a:buSzPts val="1400"/>
              <a:buNone/>
              <a:defRPr sz="1400"/>
            </a:lvl3pPr>
            <a:lvl4pPr lvl="3" algn="ctr" rtl="0">
              <a:lnSpc>
                <a:spcPct val="100000"/>
              </a:lnSpc>
              <a:spcBef>
                <a:spcPts val="600"/>
              </a:spcBef>
              <a:spcAft>
                <a:spcPts val="0"/>
              </a:spcAft>
              <a:buClr>
                <a:schemeClr val="dk1"/>
              </a:buClr>
              <a:buSzPts val="1200"/>
              <a:buNone/>
              <a:defRPr sz="1200"/>
            </a:lvl4pPr>
            <a:lvl5pPr lvl="4" algn="ctr" rtl="0">
              <a:lnSpc>
                <a:spcPct val="100000"/>
              </a:lnSpc>
              <a:spcBef>
                <a:spcPts val="600"/>
              </a:spcBef>
              <a:spcAft>
                <a:spcPts val="0"/>
              </a:spcAft>
              <a:buClr>
                <a:schemeClr val="dk1"/>
              </a:buClr>
              <a:buSzPts val="1200"/>
              <a:buNone/>
              <a:defRPr sz="1200"/>
            </a:lvl5pPr>
            <a:lvl6pPr lvl="5" algn="ctr" rtl="0">
              <a:lnSpc>
                <a:spcPct val="100000"/>
              </a:lnSpc>
              <a:spcBef>
                <a:spcPts val="600"/>
              </a:spcBef>
              <a:spcAft>
                <a:spcPts val="0"/>
              </a:spcAft>
              <a:buClr>
                <a:schemeClr val="dk1"/>
              </a:buClr>
              <a:buSzPts val="1200"/>
              <a:buNone/>
              <a:defRPr sz="1200"/>
            </a:lvl6pPr>
            <a:lvl7pPr lvl="6" algn="ctr" rtl="0">
              <a:lnSpc>
                <a:spcPct val="100000"/>
              </a:lnSpc>
              <a:spcBef>
                <a:spcPts val="600"/>
              </a:spcBef>
              <a:spcAft>
                <a:spcPts val="0"/>
              </a:spcAft>
              <a:buClr>
                <a:schemeClr val="dk1"/>
              </a:buClr>
              <a:buSzPts val="1200"/>
              <a:buNone/>
              <a:defRPr sz="1200"/>
            </a:lvl7pPr>
            <a:lvl8pPr lvl="7" algn="ctr" rtl="0">
              <a:lnSpc>
                <a:spcPct val="100000"/>
              </a:lnSpc>
              <a:spcBef>
                <a:spcPts val="600"/>
              </a:spcBef>
              <a:spcAft>
                <a:spcPts val="0"/>
              </a:spcAft>
              <a:buClr>
                <a:schemeClr val="dk1"/>
              </a:buClr>
              <a:buSzPts val="1200"/>
              <a:buNone/>
              <a:defRPr sz="1200"/>
            </a:lvl8pPr>
            <a:lvl9pPr lvl="8" algn="ctr" rtl="0">
              <a:lnSpc>
                <a:spcPct val="100000"/>
              </a:lnSpc>
              <a:spcBef>
                <a:spcPts val="600"/>
              </a:spcBef>
              <a:spcAft>
                <a:spcPts val="0"/>
              </a:spcAft>
              <a:buClr>
                <a:schemeClr val="dk1"/>
              </a:buClr>
              <a:buSzPts val="1200"/>
              <a:buNone/>
              <a:defRPr sz="1200"/>
            </a:lvl9pPr>
          </a:lstStyle>
          <a:p>
            <a:endParaRPr/>
          </a:p>
        </p:txBody>
      </p:sp>
      <p:sp>
        <p:nvSpPr>
          <p:cNvPr id="185" name="Google Shape;185;p22"/>
          <p:cNvSpPr/>
          <p:nvPr/>
        </p:nvSpPr>
        <p:spPr>
          <a:xfrm>
            <a:off x="305991" y="324000"/>
            <a:ext cx="1988241" cy="432000"/>
          </a:xfrm>
          <a:custGeom>
            <a:avLst/>
            <a:gdLst/>
            <a:ahLst/>
            <a:cxnLst/>
            <a:rect l="l" t="t" r="r" b="b"/>
            <a:pathLst>
              <a:path w="4584" h="996" extrusionOk="0">
                <a:moveTo>
                  <a:pt x="1232" y="330"/>
                </a:moveTo>
                <a:lnTo>
                  <a:pt x="1178" y="648"/>
                </a:lnTo>
                <a:lnTo>
                  <a:pt x="1055" y="648"/>
                </a:lnTo>
                <a:lnTo>
                  <a:pt x="1010" y="330"/>
                </a:lnTo>
                <a:lnTo>
                  <a:pt x="1010" y="12"/>
                </a:lnTo>
                <a:lnTo>
                  <a:pt x="1232" y="12"/>
                </a:lnTo>
                <a:lnTo>
                  <a:pt x="1232" y="330"/>
                </a:lnTo>
                <a:close/>
                <a:moveTo>
                  <a:pt x="1623" y="249"/>
                </a:moveTo>
                <a:lnTo>
                  <a:pt x="1569" y="249"/>
                </a:lnTo>
                <a:lnTo>
                  <a:pt x="1651" y="13"/>
                </a:lnTo>
                <a:lnTo>
                  <a:pt x="1715" y="13"/>
                </a:lnTo>
                <a:lnTo>
                  <a:pt x="1797" y="249"/>
                </a:lnTo>
                <a:lnTo>
                  <a:pt x="1743" y="249"/>
                </a:lnTo>
                <a:lnTo>
                  <a:pt x="1726" y="195"/>
                </a:lnTo>
                <a:lnTo>
                  <a:pt x="1641" y="195"/>
                </a:lnTo>
                <a:lnTo>
                  <a:pt x="1623" y="249"/>
                </a:lnTo>
                <a:close/>
                <a:moveTo>
                  <a:pt x="1653" y="156"/>
                </a:moveTo>
                <a:lnTo>
                  <a:pt x="1713" y="156"/>
                </a:lnTo>
                <a:lnTo>
                  <a:pt x="1684" y="67"/>
                </a:lnTo>
                <a:lnTo>
                  <a:pt x="1653" y="156"/>
                </a:lnTo>
                <a:close/>
                <a:moveTo>
                  <a:pt x="1874" y="252"/>
                </a:moveTo>
                <a:lnTo>
                  <a:pt x="1867" y="252"/>
                </a:lnTo>
                <a:lnTo>
                  <a:pt x="1861" y="252"/>
                </a:lnTo>
                <a:lnTo>
                  <a:pt x="1856" y="251"/>
                </a:lnTo>
                <a:lnTo>
                  <a:pt x="1850" y="249"/>
                </a:lnTo>
                <a:lnTo>
                  <a:pt x="1845" y="247"/>
                </a:lnTo>
                <a:lnTo>
                  <a:pt x="1840" y="245"/>
                </a:lnTo>
                <a:lnTo>
                  <a:pt x="1836" y="242"/>
                </a:lnTo>
                <a:lnTo>
                  <a:pt x="1832" y="239"/>
                </a:lnTo>
                <a:lnTo>
                  <a:pt x="1828" y="236"/>
                </a:lnTo>
                <a:lnTo>
                  <a:pt x="1824" y="232"/>
                </a:lnTo>
                <a:lnTo>
                  <a:pt x="1821" y="227"/>
                </a:lnTo>
                <a:lnTo>
                  <a:pt x="1820" y="225"/>
                </a:lnTo>
                <a:lnTo>
                  <a:pt x="1819" y="223"/>
                </a:lnTo>
                <a:lnTo>
                  <a:pt x="1817" y="218"/>
                </a:lnTo>
                <a:lnTo>
                  <a:pt x="1816" y="212"/>
                </a:lnTo>
                <a:lnTo>
                  <a:pt x="1815" y="206"/>
                </a:lnTo>
                <a:lnTo>
                  <a:pt x="1815" y="200"/>
                </a:lnTo>
                <a:lnTo>
                  <a:pt x="1815" y="190"/>
                </a:lnTo>
                <a:lnTo>
                  <a:pt x="1817" y="182"/>
                </a:lnTo>
                <a:lnTo>
                  <a:pt x="1818" y="178"/>
                </a:lnTo>
                <a:lnTo>
                  <a:pt x="1820" y="175"/>
                </a:lnTo>
                <a:lnTo>
                  <a:pt x="1824" y="169"/>
                </a:lnTo>
                <a:lnTo>
                  <a:pt x="1827" y="166"/>
                </a:lnTo>
                <a:lnTo>
                  <a:pt x="1829" y="163"/>
                </a:lnTo>
                <a:lnTo>
                  <a:pt x="1832" y="161"/>
                </a:lnTo>
                <a:lnTo>
                  <a:pt x="1835" y="159"/>
                </a:lnTo>
                <a:lnTo>
                  <a:pt x="1838" y="157"/>
                </a:lnTo>
                <a:lnTo>
                  <a:pt x="1841" y="155"/>
                </a:lnTo>
                <a:lnTo>
                  <a:pt x="1845" y="154"/>
                </a:lnTo>
                <a:lnTo>
                  <a:pt x="1849" y="152"/>
                </a:lnTo>
                <a:lnTo>
                  <a:pt x="1856" y="150"/>
                </a:lnTo>
                <a:lnTo>
                  <a:pt x="1864" y="148"/>
                </a:lnTo>
                <a:lnTo>
                  <a:pt x="1873" y="146"/>
                </a:lnTo>
                <a:lnTo>
                  <a:pt x="1881" y="145"/>
                </a:lnTo>
                <a:lnTo>
                  <a:pt x="1901" y="143"/>
                </a:lnTo>
                <a:lnTo>
                  <a:pt x="1908" y="142"/>
                </a:lnTo>
                <a:lnTo>
                  <a:pt x="1914" y="140"/>
                </a:lnTo>
                <a:lnTo>
                  <a:pt x="1918" y="139"/>
                </a:lnTo>
                <a:lnTo>
                  <a:pt x="1920" y="138"/>
                </a:lnTo>
                <a:lnTo>
                  <a:pt x="1922" y="136"/>
                </a:lnTo>
                <a:lnTo>
                  <a:pt x="1923" y="135"/>
                </a:lnTo>
                <a:lnTo>
                  <a:pt x="1923" y="133"/>
                </a:lnTo>
                <a:lnTo>
                  <a:pt x="1924" y="131"/>
                </a:lnTo>
                <a:lnTo>
                  <a:pt x="1924" y="129"/>
                </a:lnTo>
                <a:lnTo>
                  <a:pt x="1924" y="124"/>
                </a:lnTo>
                <a:lnTo>
                  <a:pt x="1922" y="119"/>
                </a:lnTo>
                <a:lnTo>
                  <a:pt x="1921" y="117"/>
                </a:lnTo>
                <a:lnTo>
                  <a:pt x="1920" y="115"/>
                </a:lnTo>
                <a:lnTo>
                  <a:pt x="1919" y="113"/>
                </a:lnTo>
                <a:lnTo>
                  <a:pt x="1917" y="112"/>
                </a:lnTo>
                <a:lnTo>
                  <a:pt x="1913" y="109"/>
                </a:lnTo>
                <a:lnTo>
                  <a:pt x="1909" y="107"/>
                </a:lnTo>
                <a:lnTo>
                  <a:pt x="1904" y="106"/>
                </a:lnTo>
                <a:lnTo>
                  <a:pt x="1898" y="106"/>
                </a:lnTo>
                <a:lnTo>
                  <a:pt x="1892" y="106"/>
                </a:lnTo>
                <a:lnTo>
                  <a:pt x="1886" y="107"/>
                </a:lnTo>
                <a:lnTo>
                  <a:pt x="1881" y="109"/>
                </a:lnTo>
                <a:lnTo>
                  <a:pt x="1877" y="112"/>
                </a:lnTo>
                <a:lnTo>
                  <a:pt x="1873" y="115"/>
                </a:lnTo>
                <a:lnTo>
                  <a:pt x="1870" y="118"/>
                </a:lnTo>
                <a:lnTo>
                  <a:pt x="1868" y="122"/>
                </a:lnTo>
                <a:lnTo>
                  <a:pt x="1867" y="124"/>
                </a:lnTo>
                <a:lnTo>
                  <a:pt x="1866" y="126"/>
                </a:lnTo>
                <a:lnTo>
                  <a:pt x="1821" y="123"/>
                </a:lnTo>
                <a:lnTo>
                  <a:pt x="1823" y="117"/>
                </a:lnTo>
                <a:lnTo>
                  <a:pt x="1825" y="111"/>
                </a:lnTo>
                <a:lnTo>
                  <a:pt x="1827" y="106"/>
                </a:lnTo>
                <a:lnTo>
                  <a:pt x="1830" y="101"/>
                </a:lnTo>
                <a:lnTo>
                  <a:pt x="1833" y="96"/>
                </a:lnTo>
                <a:lnTo>
                  <a:pt x="1837" y="92"/>
                </a:lnTo>
                <a:lnTo>
                  <a:pt x="1841" y="88"/>
                </a:lnTo>
                <a:lnTo>
                  <a:pt x="1846" y="84"/>
                </a:lnTo>
                <a:lnTo>
                  <a:pt x="1851" y="81"/>
                </a:lnTo>
                <a:lnTo>
                  <a:pt x="1857" y="78"/>
                </a:lnTo>
                <a:lnTo>
                  <a:pt x="1863" y="76"/>
                </a:lnTo>
                <a:lnTo>
                  <a:pt x="1869" y="74"/>
                </a:lnTo>
                <a:lnTo>
                  <a:pt x="1876" y="72"/>
                </a:lnTo>
                <a:lnTo>
                  <a:pt x="1883" y="71"/>
                </a:lnTo>
                <a:lnTo>
                  <a:pt x="1890" y="70"/>
                </a:lnTo>
                <a:lnTo>
                  <a:pt x="1898" y="70"/>
                </a:lnTo>
                <a:lnTo>
                  <a:pt x="1908" y="70"/>
                </a:lnTo>
                <a:lnTo>
                  <a:pt x="1917" y="72"/>
                </a:lnTo>
                <a:lnTo>
                  <a:pt x="1926" y="74"/>
                </a:lnTo>
                <a:lnTo>
                  <a:pt x="1935" y="76"/>
                </a:lnTo>
                <a:lnTo>
                  <a:pt x="1943" y="80"/>
                </a:lnTo>
                <a:lnTo>
                  <a:pt x="1947" y="82"/>
                </a:lnTo>
                <a:lnTo>
                  <a:pt x="1950" y="84"/>
                </a:lnTo>
                <a:lnTo>
                  <a:pt x="1957" y="90"/>
                </a:lnTo>
                <a:lnTo>
                  <a:pt x="1963" y="96"/>
                </a:lnTo>
                <a:lnTo>
                  <a:pt x="1965" y="99"/>
                </a:lnTo>
                <a:lnTo>
                  <a:pt x="1967" y="103"/>
                </a:lnTo>
                <a:lnTo>
                  <a:pt x="1969" y="107"/>
                </a:lnTo>
                <a:lnTo>
                  <a:pt x="1970" y="111"/>
                </a:lnTo>
                <a:lnTo>
                  <a:pt x="1972" y="115"/>
                </a:lnTo>
                <a:lnTo>
                  <a:pt x="1972" y="120"/>
                </a:lnTo>
                <a:lnTo>
                  <a:pt x="1973" y="125"/>
                </a:lnTo>
                <a:lnTo>
                  <a:pt x="1973" y="130"/>
                </a:lnTo>
                <a:lnTo>
                  <a:pt x="1973" y="249"/>
                </a:lnTo>
                <a:lnTo>
                  <a:pt x="1927" y="249"/>
                </a:lnTo>
                <a:lnTo>
                  <a:pt x="1927" y="225"/>
                </a:lnTo>
                <a:lnTo>
                  <a:pt x="1922" y="230"/>
                </a:lnTo>
                <a:lnTo>
                  <a:pt x="1917" y="236"/>
                </a:lnTo>
                <a:lnTo>
                  <a:pt x="1912" y="241"/>
                </a:lnTo>
                <a:lnTo>
                  <a:pt x="1906" y="245"/>
                </a:lnTo>
                <a:lnTo>
                  <a:pt x="1899" y="248"/>
                </a:lnTo>
                <a:lnTo>
                  <a:pt x="1891" y="250"/>
                </a:lnTo>
                <a:lnTo>
                  <a:pt x="1887" y="251"/>
                </a:lnTo>
                <a:lnTo>
                  <a:pt x="1883" y="252"/>
                </a:lnTo>
                <a:lnTo>
                  <a:pt x="1874" y="252"/>
                </a:lnTo>
                <a:close/>
                <a:moveTo>
                  <a:pt x="1888" y="219"/>
                </a:moveTo>
                <a:lnTo>
                  <a:pt x="1895" y="218"/>
                </a:lnTo>
                <a:lnTo>
                  <a:pt x="1902" y="216"/>
                </a:lnTo>
                <a:lnTo>
                  <a:pt x="1905" y="215"/>
                </a:lnTo>
                <a:lnTo>
                  <a:pt x="1908" y="213"/>
                </a:lnTo>
                <a:lnTo>
                  <a:pt x="1914" y="209"/>
                </a:lnTo>
                <a:lnTo>
                  <a:pt x="1916" y="207"/>
                </a:lnTo>
                <a:lnTo>
                  <a:pt x="1919" y="204"/>
                </a:lnTo>
                <a:lnTo>
                  <a:pt x="1922" y="199"/>
                </a:lnTo>
                <a:lnTo>
                  <a:pt x="1924" y="193"/>
                </a:lnTo>
                <a:lnTo>
                  <a:pt x="1924" y="189"/>
                </a:lnTo>
                <a:lnTo>
                  <a:pt x="1924" y="186"/>
                </a:lnTo>
                <a:lnTo>
                  <a:pt x="1924" y="167"/>
                </a:lnTo>
                <a:lnTo>
                  <a:pt x="1921" y="169"/>
                </a:lnTo>
                <a:lnTo>
                  <a:pt x="1915" y="171"/>
                </a:lnTo>
                <a:lnTo>
                  <a:pt x="1903" y="173"/>
                </a:lnTo>
                <a:lnTo>
                  <a:pt x="1890" y="175"/>
                </a:lnTo>
                <a:lnTo>
                  <a:pt x="1884" y="176"/>
                </a:lnTo>
                <a:lnTo>
                  <a:pt x="1879" y="178"/>
                </a:lnTo>
                <a:lnTo>
                  <a:pt x="1874" y="180"/>
                </a:lnTo>
                <a:lnTo>
                  <a:pt x="1870" y="182"/>
                </a:lnTo>
                <a:lnTo>
                  <a:pt x="1866" y="185"/>
                </a:lnTo>
                <a:lnTo>
                  <a:pt x="1864" y="189"/>
                </a:lnTo>
                <a:lnTo>
                  <a:pt x="1863" y="191"/>
                </a:lnTo>
                <a:lnTo>
                  <a:pt x="1862" y="193"/>
                </a:lnTo>
                <a:lnTo>
                  <a:pt x="1862" y="198"/>
                </a:lnTo>
                <a:lnTo>
                  <a:pt x="1862" y="203"/>
                </a:lnTo>
                <a:lnTo>
                  <a:pt x="1863" y="207"/>
                </a:lnTo>
                <a:lnTo>
                  <a:pt x="1865" y="209"/>
                </a:lnTo>
                <a:lnTo>
                  <a:pt x="1866" y="211"/>
                </a:lnTo>
                <a:lnTo>
                  <a:pt x="1869" y="213"/>
                </a:lnTo>
                <a:lnTo>
                  <a:pt x="1873" y="216"/>
                </a:lnTo>
                <a:lnTo>
                  <a:pt x="1875" y="217"/>
                </a:lnTo>
                <a:lnTo>
                  <a:pt x="1877" y="217"/>
                </a:lnTo>
                <a:lnTo>
                  <a:pt x="1882" y="218"/>
                </a:lnTo>
                <a:lnTo>
                  <a:pt x="1888" y="219"/>
                </a:lnTo>
                <a:close/>
                <a:moveTo>
                  <a:pt x="2063" y="249"/>
                </a:moveTo>
                <a:lnTo>
                  <a:pt x="2013" y="249"/>
                </a:lnTo>
                <a:lnTo>
                  <a:pt x="2013" y="13"/>
                </a:lnTo>
                <a:lnTo>
                  <a:pt x="2063" y="13"/>
                </a:lnTo>
                <a:lnTo>
                  <a:pt x="2063" y="249"/>
                </a:lnTo>
                <a:close/>
                <a:moveTo>
                  <a:pt x="2197" y="72"/>
                </a:moveTo>
                <a:lnTo>
                  <a:pt x="2197" y="109"/>
                </a:lnTo>
                <a:lnTo>
                  <a:pt x="2164" y="109"/>
                </a:lnTo>
                <a:lnTo>
                  <a:pt x="2164" y="195"/>
                </a:lnTo>
                <a:lnTo>
                  <a:pt x="2164" y="199"/>
                </a:lnTo>
                <a:lnTo>
                  <a:pt x="2165" y="203"/>
                </a:lnTo>
                <a:lnTo>
                  <a:pt x="2166" y="205"/>
                </a:lnTo>
                <a:lnTo>
                  <a:pt x="2167" y="206"/>
                </a:lnTo>
                <a:lnTo>
                  <a:pt x="2169" y="208"/>
                </a:lnTo>
                <a:lnTo>
                  <a:pt x="2171" y="210"/>
                </a:lnTo>
                <a:lnTo>
                  <a:pt x="2174" y="211"/>
                </a:lnTo>
                <a:lnTo>
                  <a:pt x="2177" y="212"/>
                </a:lnTo>
                <a:lnTo>
                  <a:pt x="2181" y="212"/>
                </a:lnTo>
                <a:lnTo>
                  <a:pt x="2188" y="211"/>
                </a:lnTo>
                <a:lnTo>
                  <a:pt x="2193" y="210"/>
                </a:lnTo>
                <a:lnTo>
                  <a:pt x="2201" y="247"/>
                </a:lnTo>
                <a:lnTo>
                  <a:pt x="2190" y="250"/>
                </a:lnTo>
                <a:lnTo>
                  <a:pt x="2183" y="251"/>
                </a:lnTo>
                <a:lnTo>
                  <a:pt x="2174" y="252"/>
                </a:lnTo>
                <a:lnTo>
                  <a:pt x="2168" y="252"/>
                </a:lnTo>
                <a:lnTo>
                  <a:pt x="2161" y="251"/>
                </a:lnTo>
                <a:lnTo>
                  <a:pt x="2156" y="250"/>
                </a:lnTo>
                <a:lnTo>
                  <a:pt x="2150" y="249"/>
                </a:lnTo>
                <a:lnTo>
                  <a:pt x="2145" y="248"/>
                </a:lnTo>
                <a:lnTo>
                  <a:pt x="2140" y="245"/>
                </a:lnTo>
                <a:lnTo>
                  <a:pt x="2135" y="243"/>
                </a:lnTo>
                <a:lnTo>
                  <a:pt x="2131" y="240"/>
                </a:lnTo>
                <a:lnTo>
                  <a:pt x="2127" y="237"/>
                </a:lnTo>
                <a:lnTo>
                  <a:pt x="2124" y="233"/>
                </a:lnTo>
                <a:lnTo>
                  <a:pt x="2121" y="229"/>
                </a:lnTo>
                <a:lnTo>
                  <a:pt x="2119" y="224"/>
                </a:lnTo>
                <a:lnTo>
                  <a:pt x="2117" y="219"/>
                </a:lnTo>
                <a:lnTo>
                  <a:pt x="2116" y="213"/>
                </a:lnTo>
                <a:lnTo>
                  <a:pt x="2115" y="208"/>
                </a:lnTo>
                <a:lnTo>
                  <a:pt x="2115" y="201"/>
                </a:lnTo>
                <a:lnTo>
                  <a:pt x="2115" y="109"/>
                </a:lnTo>
                <a:lnTo>
                  <a:pt x="2091" y="109"/>
                </a:lnTo>
                <a:lnTo>
                  <a:pt x="2091" y="72"/>
                </a:lnTo>
                <a:lnTo>
                  <a:pt x="2115" y="72"/>
                </a:lnTo>
                <a:lnTo>
                  <a:pt x="2115" y="30"/>
                </a:lnTo>
                <a:lnTo>
                  <a:pt x="2164" y="30"/>
                </a:lnTo>
                <a:lnTo>
                  <a:pt x="2164" y="72"/>
                </a:lnTo>
                <a:lnTo>
                  <a:pt x="2197" y="72"/>
                </a:lnTo>
                <a:close/>
                <a:moveTo>
                  <a:pt x="2304" y="253"/>
                </a:moveTo>
                <a:lnTo>
                  <a:pt x="2291" y="252"/>
                </a:lnTo>
                <a:lnTo>
                  <a:pt x="2285" y="251"/>
                </a:lnTo>
                <a:lnTo>
                  <a:pt x="2279" y="250"/>
                </a:lnTo>
                <a:lnTo>
                  <a:pt x="2268" y="246"/>
                </a:lnTo>
                <a:lnTo>
                  <a:pt x="2263" y="244"/>
                </a:lnTo>
                <a:lnTo>
                  <a:pt x="2258" y="241"/>
                </a:lnTo>
                <a:lnTo>
                  <a:pt x="2249" y="235"/>
                </a:lnTo>
                <a:lnTo>
                  <a:pt x="2245" y="231"/>
                </a:lnTo>
                <a:lnTo>
                  <a:pt x="2241" y="227"/>
                </a:lnTo>
                <a:lnTo>
                  <a:pt x="2234" y="219"/>
                </a:lnTo>
                <a:lnTo>
                  <a:pt x="2231" y="214"/>
                </a:lnTo>
                <a:lnTo>
                  <a:pt x="2228" y="209"/>
                </a:lnTo>
                <a:lnTo>
                  <a:pt x="2223" y="198"/>
                </a:lnTo>
                <a:lnTo>
                  <a:pt x="2221" y="193"/>
                </a:lnTo>
                <a:lnTo>
                  <a:pt x="2220" y="187"/>
                </a:lnTo>
                <a:lnTo>
                  <a:pt x="2219" y="181"/>
                </a:lnTo>
                <a:lnTo>
                  <a:pt x="2218" y="175"/>
                </a:lnTo>
                <a:lnTo>
                  <a:pt x="2218" y="168"/>
                </a:lnTo>
                <a:lnTo>
                  <a:pt x="2217" y="161"/>
                </a:lnTo>
                <a:lnTo>
                  <a:pt x="2218" y="155"/>
                </a:lnTo>
                <a:lnTo>
                  <a:pt x="2218" y="148"/>
                </a:lnTo>
                <a:lnTo>
                  <a:pt x="2219" y="142"/>
                </a:lnTo>
                <a:lnTo>
                  <a:pt x="2220" y="136"/>
                </a:lnTo>
                <a:lnTo>
                  <a:pt x="2223" y="124"/>
                </a:lnTo>
                <a:lnTo>
                  <a:pt x="2225" y="119"/>
                </a:lnTo>
                <a:lnTo>
                  <a:pt x="2228" y="114"/>
                </a:lnTo>
                <a:lnTo>
                  <a:pt x="2234" y="104"/>
                </a:lnTo>
                <a:lnTo>
                  <a:pt x="2237" y="99"/>
                </a:lnTo>
                <a:lnTo>
                  <a:pt x="2241" y="95"/>
                </a:lnTo>
                <a:lnTo>
                  <a:pt x="2245" y="91"/>
                </a:lnTo>
                <a:lnTo>
                  <a:pt x="2249" y="88"/>
                </a:lnTo>
                <a:lnTo>
                  <a:pt x="2253" y="85"/>
                </a:lnTo>
                <a:lnTo>
                  <a:pt x="2258" y="82"/>
                </a:lnTo>
                <a:lnTo>
                  <a:pt x="2263" y="79"/>
                </a:lnTo>
                <a:lnTo>
                  <a:pt x="2268" y="77"/>
                </a:lnTo>
                <a:lnTo>
                  <a:pt x="2274" y="75"/>
                </a:lnTo>
                <a:lnTo>
                  <a:pt x="2279" y="73"/>
                </a:lnTo>
                <a:lnTo>
                  <a:pt x="2285" y="72"/>
                </a:lnTo>
                <a:lnTo>
                  <a:pt x="2291" y="71"/>
                </a:lnTo>
                <a:lnTo>
                  <a:pt x="2304" y="70"/>
                </a:lnTo>
                <a:lnTo>
                  <a:pt x="2317" y="71"/>
                </a:lnTo>
                <a:lnTo>
                  <a:pt x="2323" y="72"/>
                </a:lnTo>
                <a:lnTo>
                  <a:pt x="2329" y="73"/>
                </a:lnTo>
                <a:lnTo>
                  <a:pt x="2340" y="77"/>
                </a:lnTo>
                <a:lnTo>
                  <a:pt x="2346" y="79"/>
                </a:lnTo>
                <a:lnTo>
                  <a:pt x="2351" y="82"/>
                </a:lnTo>
                <a:lnTo>
                  <a:pt x="2360" y="88"/>
                </a:lnTo>
                <a:lnTo>
                  <a:pt x="2364" y="91"/>
                </a:lnTo>
                <a:lnTo>
                  <a:pt x="2368" y="95"/>
                </a:lnTo>
                <a:lnTo>
                  <a:pt x="2375" y="104"/>
                </a:lnTo>
                <a:lnTo>
                  <a:pt x="2378" y="109"/>
                </a:lnTo>
                <a:lnTo>
                  <a:pt x="2381" y="114"/>
                </a:lnTo>
                <a:lnTo>
                  <a:pt x="2385" y="124"/>
                </a:lnTo>
                <a:lnTo>
                  <a:pt x="2387" y="130"/>
                </a:lnTo>
                <a:lnTo>
                  <a:pt x="2389" y="136"/>
                </a:lnTo>
                <a:lnTo>
                  <a:pt x="2390" y="142"/>
                </a:lnTo>
                <a:lnTo>
                  <a:pt x="2391" y="148"/>
                </a:lnTo>
                <a:lnTo>
                  <a:pt x="2391" y="155"/>
                </a:lnTo>
                <a:lnTo>
                  <a:pt x="2391" y="161"/>
                </a:lnTo>
                <a:lnTo>
                  <a:pt x="2391" y="168"/>
                </a:lnTo>
                <a:lnTo>
                  <a:pt x="2391" y="175"/>
                </a:lnTo>
                <a:lnTo>
                  <a:pt x="2390" y="181"/>
                </a:lnTo>
                <a:lnTo>
                  <a:pt x="2389" y="187"/>
                </a:lnTo>
                <a:lnTo>
                  <a:pt x="2385" y="198"/>
                </a:lnTo>
                <a:lnTo>
                  <a:pt x="2383" y="204"/>
                </a:lnTo>
                <a:lnTo>
                  <a:pt x="2381" y="209"/>
                </a:lnTo>
                <a:lnTo>
                  <a:pt x="2375" y="219"/>
                </a:lnTo>
                <a:lnTo>
                  <a:pt x="2372" y="223"/>
                </a:lnTo>
                <a:lnTo>
                  <a:pt x="2368" y="227"/>
                </a:lnTo>
                <a:lnTo>
                  <a:pt x="2364" y="231"/>
                </a:lnTo>
                <a:lnTo>
                  <a:pt x="2360" y="235"/>
                </a:lnTo>
                <a:lnTo>
                  <a:pt x="2355" y="238"/>
                </a:lnTo>
                <a:lnTo>
                  <a:pt x="2351" y="241"/>
                </a:lnTo>
                <a:lnTo>
                  <a:pt x="2346" y="244"/>
                </a:lnTo>
                <a:lnTo>
                  <a:pt x="2340" y="246"/>
                </a:lnTo>
                <a:lnTo>
                  <a:pt x="2335" y="248"/>
                </a:lnTo>
                <a:lnTo>
                  <a:pt x="2329" y="250"/>
                </a:lnTo>
                <a:lnTo>
                  <a:pt x="2323" y="251"/>
                </a:lnTo>
                <a:lnTo>
                  <a:pt x="2317" y="252"/>
                </a:lnTo>
                <a:lnTo>
                  <a:pt x="2304" y="253"/>
                </a:lnTo>
                <a:close/>
                <a:moveTo>
                  <a:pt x="2305" y="215"/>
                </a:moveTo>
                <a:lnTo>
                  <a:pt x="2309" y="214"/>
                </a:lnTo>
                <a:lnTo>
                  <a:pt x="2313" y="214"/>
                </a:lnTo>
                <a:lnTo>
                  <a:pt x="2317" y="212"/>
                </a:lnTo>
                <a:lnTo>
                  <a:pt x="2321" y="211"/>
                </a:lnTo>
                <a:lnTo>
                  <a:pt x="2324" y="209"/>
                </a:lnTo>
                <a:lnTo>
                  <a:pt x="2327" y="206"/>
                </a:lnTo>
                <a:lnTo>
                  <a:pt x="2330" y="203"/>
                </a:lnTo>
                <a:lnTo>
                  <a:pt x="2332" y="199"/>
                </a:lnTo>
                <a:lnTo>
                  <a:pt x="2334" y="195"/>
                </a:lnTo>
                <a:lnTo>
                  <a:pt x="2336" y="191"/>
                </a:lnTo>
                <a:lnTo>
                  <a:pt x="2338" y="187"/>
                </a:lnTo>
                <a:lnTo>
                  <a:pt x="2339" y="182"/>
                </a:lnTo>
                <a:lnTo>
                  <a:pt x="2341" y="172"/>
                </a:lnTo>
                <a:lnTo>
                  <a:pt x="2341" y="167"/>
                </a:lnTo>
                <a:lnTo>
                  <a:pt x="2342" y="161"/>
                </a:lnTo>
                <a:lnTo>
                  <a:pt x="2341" y="150"/>
                </a:lnTo>
                <a:lnTo>
                  <a:pt x="2339" y="140"/>
                </a:lnTo>
                <a:lnTo>
                  <a:pt x="2338" y="135"/>
                </a:lnTo>
                <a:lnTo>
                  <a:pt x="2336" y="131"/>
                </a:lnTo>
                <a:lnTo>
                  <a:pt x="2332" y="123"/>
                </a:lnTo>
                <a:lnTo>
                  <a:pt x="2330" y="119"/>
                </a:lnTo>
                <a:lnTo>
                  <a:pt x="2327" y="116"/>
                </a:lnTo>
                <a:lnTo>
                  <a:pt x="2324" y="113"/>
                </a:lnTo>
                <a:lnTo>
                  <a:pt x="2321" y="111"/>
                </a:lnTo>
                <a:lnTo>
                  <a:pt x="2317" y="110"/>
                </a:lnTo>
                <a:lnTo>
                  <a:pt x="2313" y="108"/>
                </a:lnTo>
                <a:lnTo>
                  <a:pt x="2309" y="108"/>
                </a:lnTo>
                <a:lnTo>
                  <a:pt x="2305" y="107"/>
                </a:lnTo>
                <a:lnTo>
                  <a:pt x="2300" y="108"/>
                </a:lnTo>
                <a:lnTo>
                  <a:pt x="2296" y="108"/>
                </a:lnTo>
                <a:lnTo>
                  <a:pt x="2292" y="110"/>
                </a:lnTo>
                <a:lnTo>
                  <a:pt x="2288" y="111"/>
                </a:lnTo>
                <a:lnTo>
                  <a:pt x="2285" y="113"/>
                </a:lnTo>
                <a:lnTo>
                  <a:pt x="2282" y="116"/>
                </a:lnTo>
                <a:lnTo>
                  <a:pt x="2279" y="119"/>
                </a:lnTo>
                <a:lnTo>
                  <a:pt x="2277" y="123"/>
                </a:lnTo>
                <a:lnTo>
                  <a:pt x="2272" y="131"/>
                </a:lnTo>
                <a:lnTo>
                  <a:pt x="2271" y="135"/>
                </a:lnTo>
                <a:lnTo>
                  <a:pt x="2270" y="140"/>
                </a:lnTo>
                <a:lnTo>
                  <a:pt x="2269" y="145"/>
                </a:lnTo>
                <a:lnTo>
                  <a:pt x="2268" y="150"/>
                </a:lnTo>
                <a:lnTo>
                  <a:pt x="2267" y="155"/>
                </a:lnTo>
                <a:lnTo>
                  <a:pt x="2267" y="161"/>
                </a:lnTo>
                <a:lnTo>
                  <a:pt x="2268" y="172"/>
                </a:lnTo>
                <a:lnTo>
                  <a:pt x="2270" y="182"/>
                </a:lnTo>
                <a:lnTo>
                  <a:pt x="2271" y="187"/>
                </a:lnTo>
                <a:lnTo>
                  <a:pt x="2272" y="191"/>
                </a:lnTo>
                <a:lnTo>
                  <a:pt x="2274" y="195"/>
                </a:lnTo>
                <a:lnTo>
                  <a:pt x="2277" y="199"/>
                </a:lnTo>
                <a:lnTo>
                  <a:pt x="2279" y="203"/>
                </a:lnTo>
                <a:lnTo>
                  <a:pt x="2282" y="206"/>
                </a:lnTo>
                <a:lnTo>
                  <a:pt x="2285" y="209"/>
                </a:lnTo>
                <a:lnTo>
                  <a:pt x="2288" y="211"/>
                </a:lnTo>
                <a:lnTo>
                  <a:pt x="2292" y="212"/>
                </a:lnTo>
                <a:lnTo>
                  <a:pt x="2296" y="214"/>
                </a:lnTo>
                <a:lnTo>
                  <a:pt x="2300" y="214"/>
                </a:lnTo>
                <a:lnTo>
                  <a:pt x="2305" y="215"/>
                </a:lnTo>
                <a:close/>
                <a:moveTo>
                  <a:pt x="2539" y="172"/>
                </a:moveTo>
                <a:lnTo>
                  <a:pt x="2430" y="172"/>
                </a:lnTo>
                <a:lnTo>
                  <a:pt x="2430" y="133"/>
                </a:lnTo>
                <a:lnTo>
                  <a:pt x="2539" y="133"/>
                </a:lnTo>
                <a:lnTo>
                  <a:pt x="2539" y="172"/>
                </a:lnTo>
                <a:close/>
                <a:moveTo>
                  <a:pt x="2603" y="315"/>
                </a:moveTo>
                <a:lnTo>
                  <a:pt x="2594" y="315"/>
                </a:lnTo>
                <a:lnTo>
                  <a:pt x="2586" y="314"/>
                </a:lnTo>
                <a:lnTo>
                  <a:pt x="2579" y="312"/>
                </a:lnTo>
                <a:lnTo>
                  <a:pt x="2573" y="310"/>
                </a:lnTo>
                <a:lnTo>
                  <a:pt x="2584" y="274"/>
                </a:lnTo>
                <a:lnTo>
                  <a:pt x="2590" y="275"/>
                </a:lnTo>
                <a:lnTo>
                  <a:pt x="2596" y="276"/>
                </a:lnTo>
                <a:lnTo>
                  <a:pt x="2601" y="276"/>
                </a:lnTo>
                <a:lnTo>
                  <a:pt x="2606" y="276"/>
                </a:lnTo>
                <a:lnTo>
                  <a:pt x="2608" y="275"/>
                </a:lnTo>
                <a:lnTo>
                  <a:pt x="2610" y="274"/>
                </a:lnTo>
                <a:lnTo>
                  <a:pt x="2614" y="271"/>
                </a:lnTo>
                <a:lnTo>
                  <a:pt x="2617" y="267"/>
                </a:lnTo>
                <a:lnTo>
                  <a:pt x="2620" y="262"/>
                </a:lnTo>
                <a:lnTo>
                  <a:pt x="2623" y="254"/>
                </a:lnTo>
                <a:lnTo>
                  <a:pt x="2559" y="72"/>
                </a:lnTo>
                <a:lnTo>
                  <a:pt x="2611" y="72"/>
                </a:lnTo>
                <a:lnTo>
                  <a:pt x="2647" y="202"/>
                </a:lnTo>
                <a:lnTo>
                  <a:pt x="2686" y="72"/>
                </a:lnTo>
                <a:lnTo>
                  <a:pt x="2738" y="72"/>
                </a:lnTo>
                <a:lnTo>
                  <a:pt x="2669" y="268"/>
                </a:lnTo>
                <a:lnTo>
                  <a:pt x="2665" y="278"/>
                </a:lnTo>
                <a:lnTo>
                  <a:pt x="2663" y="283"/>
                </a:lnTo>
                <a:lnTo>
                  <a:pt x="2660" y="287"/>
                </a:lnTo>
                <a:lnTo>
                  <a:pt x="2654" y="296"/>
                </a:lnTo>
                <a:lnTo>
                  <a:pt x="2646" y="302"/>
                </a:lnTo>
                <a:lnTo>
                  <a:pt x="2642" y="306"/>
                </a:lnTo>
                <a:lnTo>
                  <a:pt x="2638" y="308"/>
                </a:lnTo>
                <a:lnTo>
                  <a:pt x="2633" y="310"/>
                </a:lnTo>
                <a:lnTo>
                  <a:pt x="2628" y="312"/>
                </a:lnTo>
                <a:lnTo>
                  <a:pt x="2622" y="314"/>
                </a:lnTo>
                <a:lnTo>
                  <a:pt x="2616" y="315"/>
                </a:lnTo>
                <a:lnTo>
                  <a:pt x="2610" y="315"/>
                </a:lnTo>
                <a:lnTo>
                  <a:pt x="2603" y="315"/>
                </a:lnTo>
                <a:close/>
                <a:moveTo>
                  <a:pt x="2812" y="249"/>
                </a:moveTo>
                <a:lnTo>
                  <a:pt x="2763" y="249"/>
                </a:lnTo>
                <a:lnTo>
                  <a:pt x="2763" y="13"/>
                </a:lnTo>
                <a:lnTo>
                  <a:pt x="2812" y="13"/>
                </a:lnTo>
                <a:lnTo>
                  <a:pt x="2812" y="249"/>
                </a:lnTo>
                <a:close/>
                <a:moveTo>
                  <a:pt x="2877" y="50"/>
                </a:moveTo>
                <a:lnTo>
                  <a:pt x="2872" y="49"/>
                </a:lnTo>
                <a:lnTo>
                  <a:pt x="2867" y="48"/>
                </a:lnTo>
                <a:lnTo>
                  <a:pt x="2863" y="45"/>
                </a:lnTo>
                <a:lnTo>
                  <a:pt x="2859" y="42"/>
                </a:lnTo>
                <a:lnTo>
                  <a:pt x="2855" y="38"/>
                </a:lnTo>
                <a:lnTo>
                  <a:pt x="2853" y="34"/>
                </a:lnTo>
                <a:lnTo>
                  <a:pt x="2851" y="30"/>
                </a:lnTo>
                <a:lnTo>
                  <a:pt x="2851" y="25"/>
                </a:lnTo>
                <a:lnTo>
                  <a:pt x="2851" y="20"/>
                </a:lnTo>
                <a:lnTo>
                  <a:pt x="2853" y="15"/>
                </a:lnTo>
                <a:lnTo>
                  <a:pt x="2855" y="11"/>
                </a:lnTo>
                <a:lnTo>
                  <a:pt x="2859" y="7"/>
                </a:lnTo>
                <a:lnTo>
                  <a:pt x="2863" y="4"/>
                </a:lnTo>
                <a:lnTo>
                  <a:pt x="2867" y="2"/>
                </a:lnTo>
                <a:lnTo>
                  <a:pt x="2872" y="0"/>
                </a:lnTo>
                <a:lnTo>
                  <a:pt x="2877" y="0"/>
                </a:lnTo>
                <a:lnTo>
                  <a:pt x="2883" y="0"/>
                </a:lnTo>
                <a:lnTo>
                  <a:pt x="2887" y="2"/>
                </a:lnTo>
                <a:lnTo>
                  <a:pt x="2892" y="4"/>
                </a:lnTo>
                <a:lnTo>
                  <a:pt x="2896" y="7"/>
                </a:lnTo>
                <a:lnTo>
                  <a:pt x="2900" y="11"/>
                </a:lnTo>
                <a:lnTo>
                  <a:pt x="2902" y="15"/>
                </a:lnTo>
                <a:lnTo>
                  <a:pt x="2903" y="20"/>
                </a:lnTo>
                <a:lnTo>
                  <a:pt x="2904" y="25"/>
                </a:lnTo>
                <a:lnTo>
                  <a:pt x="2903" y="30"/>
                </a:lnTo>
                <a:lnTo>
                  <a:pt x="2902" y="34"/>
                </a:lnTo>
                <a:lnTo>
                  <a:pt x="2900" y="38"/>
                </a:lnTo>
                <a:lnTo>
                  <a:pt x="2896" y="42"/>
                </a:lnTo>
                <a:lnTo>
                  <a:pt x="2892" y="45"/>
                </a:lnTo>
                <a:lnTo>
                  <a:pt x="2887" y="48"/>
                </a:lnTo>
                <a:lnTo>
                  <a:pt x="2883" y="49"/>
                </a:lnTo>
                <a:lnTo>
                  <a:pt x="2877" y="50"/>
                </a:lnTo>
                <a:close/>
                <a:moveTo>
                  <a:pt x="2853" y="72"/>
                </a:moveTo>
                <a:lnTo>
                  <a:pt x="2902" y="72"/>
                </a:lnTo>
                <a:lnTo>
                  <a:pt x="2902" y="249"/>
                </a:lnTo>
                <a:lnTo>
                  <a:pt x="2853" y="249"/>
                </a:lnTo>
                <a:lnTo>
                  <a:pt x="2853" y="72"/>
                </a:lnTo>
                <a:close/>
                <a:moveTo>
                  <a:pt x="3023" y="253"/>
                </a:moveTo>
                <a:lnTo>
                  <a:pt x="3010" y="252"/>
                </a:lnTo>
                <a:lnTo>
                  <a:pt x="3003" y="251"/>
                </a:lnTo>
                <a:lnTo>
                  <a:pt x="2998" y="250"/>
                </a:lnTo>
                <a:lnTo>
                  <a:pt x="2986" y="246"/>
                </a:lnTo>
                <a:lnTo>
                  <a:pt x="2980" y="244"/>
                </a:lnTo>
                <a:lnTo>
                  <a:pt x="2975" y="241"/>
                </a:lnTo>
                <a:lnTo>
                  <a:pt x="2966" y="235"/>
                </a:lnTo>
                <a:lnTo>
                  <a:pt x="2962" y="231"/>
                </a:lnTo>
                <a:lnTo>
                  <a:pt x="2958" y="227"/>
                </a:lnTo>
                <a:lnTo>
                  <a:pt x="2951" y="219"/>
                </a:lnTo>
                <a:lnTo>
                  <a:pt x="2948" y="214"/>
                </a:lnTo>
                <a:lnTo>
                  <a:pt x="2945" y="209"/>
                </a:lnTo>
                <a:lnTo>
                  <a:pt x="2940" y="198"/>
                </a:lnTo>
                <a:lnTo>
                  <a:pt x="2939" y="193"/>
                </a:lnTo>
                <a:lnTo>
                  <a:pt x="2937" y="187"/>
                </a:lnTo>
                <a:lnTo>
                  <a:pt x="2936" y="181"/>
                </a:lnTo>
                <a:lnTo>
                  <a:pt x="2935" y="175"/>
                </a:lnTo>
                <a:lnTo>
                  <a:pt x="2935" y="168"/>
                </a:lnTo>
                <a:lnTo>
                  <a:pt x="2935" y="161"/>
                </a:lnTo>
                <a:lnTo>
                  <a:pt x="2935" y="155"/>
                </a:lnTo>
                <a:lnTo>
                  <a:pt x="2935" y="148"/>
                </a:lnTo>
                <a:lnTo>
                  <a:pt x="2936" y="142"/>
                </a:lnTo>
                <a:lnTo>
                  <a:pt x="2937" y="136"/>
                </a:lnTo>
                <a:lnTo>
                  <a:pt x="2940" y="124"/>
                </a:lnTo>
                <a:lnTo>
                  <a:pt x="2943" y="119"/>
                </a:lnTo>
                <a:lnTo>
                  <a:pt x="2945" y="114"/>
                </a:lnTo>
                <a:lnTo>
                  <a:pt x="2951" y="104"/>
                </a:lnTo>
                <a:lnTo>
                  <a:pt x="2954" y="99"/>
                </a:lnTo>
                <a:lnTo>
                  <a:pt x="2958" y="95"/>
                </a:lnTo>
                <a:lnTo>
                  <a:pt x="2962" y="91"/>
                </a:lnTo>
                <a:lnTo>
                  <a:pt x="2966" y="88"/>
                </a:lnTo>
                <a:lnTo>
                  <a:pt x="2970" y="85"/>
                </a:lnTo>
                <a:lnTo>
                  <a:pt x="2975" y="82"/>
                </a:lnTo>
                <a:lnTo>
                  <a:pt x="2980" y="79"/>
                </a:lnTo>
                <a:lnTo>
                  <a:pt x="2986" y="77"/>
                </a:lnTo>
                <a:lnTo>
                  <a:pt x="2992" y="75"/>
                </a:lnTo>
                <a:lnTo>
                  <a:pt x="2998" y="73"/>
                </a:lnTo>
                <a:lnTo>
                  <a:pt x="3003" y="72"/>
                </a:lnTo>
                <a:lnTo>
                  <a:pt x="3010" y="71"/>
                </a:lnTo>
                <a:lnTo>
                  <a:pt x="3023" y="70"/>
                </a:lnTo>
                <a:lnTo>
                  <a:pt x="3035" y="71"/>
                </a:lnTo>
                <a:lnTo>
                  <a:pt x="3042" y="72"/>
                </a:lnTo>
                <a:lnTo>
                  <a:pt x="3047" y="73"/>
                </a:lnTo>
                <a:lnTo>
                  <a:pt x="3059" y="77"/>
                </a:lnTo>
                <a:lnTo>
                  <a:pt x="3064" y="79"/>
                </a:lnTo>
                <a:lnTo>
                  <a:pt x="3069" y="82"/>
                </a:lnTo>
                <a:lnTo>
                  <a:pt x="3078" y="88"/>
                </a:lnTo>
                <a:lnTo>
                  <a:pt x="3082" y="91"/>
                </a:lnTo>
                <a:lnTo>
                  <a:pt x="3086" y="95"/>
                </a:lnTo>
                <a:lnTo>
                  <a:pt x="3093" y="104"/>
                </a:lnTo>
                <a:lnTo>
                  <a:pt x="3096" y="109"/>
                </a:lnTo>
                <a:lnTo>
                  <a:pt x="3099" y="114"/>
                </a:lnTo>
                <a:lnTo>
                  <a:pt x="3104" y="124"/>
                </a:lnTo>
                <a:lnTo>
                  <a:pt x="3105" y="130"/>
                </a:lnTo>
                <a:lnTo>
                  <a:pt x="3107" y="136"/>
                </a:lnTo>
                <a:lnTo>
                  <a:pt x="3108" y="142"/>
                </a:lnTo>
                <a:lnTo>
                  <a:pt x="3109" y="148"/>
                </a:lnTo>
                <a:lnTo>
                  <a:pt x="3109" y="155"/>
                </a:lnTo>
                <a:lnTo>
                  <a:pt x="3109" y="161"/>
                </a:lnTo>
                <a:lnTo>
                  <a:pt x="3109" y="168"/>
                </a:lnTo>
                <a:lnTo>
                  <a:pt x="3109" y="175"/>
                </a:lnTo>
                <a:lnTo>
                  <a:pt x="3108" y="181"/>
                </a:lnTo>
                <a:lnTo>
                  <a:pt x="3107" y="187"/>
                </a:lnTo>
                <a:lnTo>
                  <a:pt x="3104" y="198"/>
                </a:lnTo>
                <a:lnTo>
                  <a:pt x="3101" y="204"/>
                </a:lnTo>
                <a:lnTo>
                  <a:pt x="3099" y="209"/>
                </a:lnTo>
                <a:lnTo>
                  <a:pt x="3093" y="219"/>
                </a:lnTo>
                <a:lnTo>
                  <a:pt x="3090" y="223"/>
                </a:lnTo>
                <a:lnTo>
                  <a:pt x="3086" y="227"/>
                </a:lnTo>
                <a:lnTo>
                  <a:pt x="3082" y="231"/>
                </a:lnTo>
                <a:lnTo>
                  <a:pt x="3078" y="235"/>
                </a:lnTo>
                <a:lnTo>
                  <a:pt x="3074" y="238"/>
                </a:lnTo>
                <a:lnTo>
                  <a:pt x="3069" y="241"/>
                </a:lnTo>
                <a:lnTo>
                  <a:pt x="3064" y="244"/>
                </a:lnTo>
                <a:lnTo>
                  <a:pt x="3059" y="246"/>
                </a:lnTo>
                <a:lnTo>
                  <a:pt x="3053" y="248"/>
                </a:lnTo>
                <a:lnTo>
                  <a:pt x="3047" y="250"/>
                </a:lnTo>
                <a:lnTo>
                  <a:pt x="3042" y="251"/>
                </a:lnTo>
                <a:lnTo>
                  <a:pt x="3035" y="252"/>
                </a:lnTo>
                <a:lnTo>
                  <a:pt x="3023" y="253"/>
                </a:lnTo>
                <a:close/>
                <a:moveTo>
                  <a:pt x="3023" y="215"/>
                </a:moveTo>
                <a:lnTo>
                  <a:pt x="3027" y="214"/>
                </a:lnTo>
                <a:lnTo>
                  <a:pt x="3031" y="214"/>
                </a:lnTo>
                <a:lnTo>
                  <a:pt x="3035" y="212"/>
                </a:lnTo>
                <a:lnTo>
                  <a:pt x="3039" y="211"/>
                </a:lnTo>
                <a:lnTo>
                  <a:pt x="3042" y="209"/>
                </a:lnTo>
                <a:lnTo>
                  <a:pt x="3045" y="206"/>
                </a:lnTo>
                <a:lnTo>
                  <a:pt x="3048" y="203"/>
                </a:lnTo>
                <a:lnTo>
                  <a:pt x="3050" y="199"/>
                </a:lnTo>
                <a:lnTo>
                  <a:pt x="3052" y="195"/>
                </a:lnTo>
                <a:lnTo>
                  <a:pt x="3054" y="191"/>
                </a:lnTo>
                <a:lnTo>
                  <a:pt x="3056" y="187"/>
                </a:lnTo>
                <a:lnTo>
                  <a:pt x="3057" y="182"/>
                </a:lnTo>
                <a:lnTo>
                  <a:pt x="3059" y="172"/>
                </a:lnTo>
                <a:lnTo>
                  <a:pt x="3060" y="167"/>
                </a:lnTo>
                <a:lnTo>
                  <a:pt x="3060" y="161"/>
                </a:lnTo>
                <a:lnTo>
                  <a:pt x="3059" y="150"/>
                </a:lnTo>
                <a:lnTo>
                  <a:pt x="3057" y="140"/>
                </a:lnTo>
                <a:lnTo>
                  <a:pt x="3056" y="135"/>
                </a:lnTo>
                <a:lnTo>
                  <a:pt x="3054" y="131"/>
                </a:lnTo>
                <a:lnTo>
                  <a:pt x="3050" y="123"/>
                </a:lnTo>
                <a:lnTo>
                  <a:pt x="3048" y="119"/>
                </a:lnTo>
                <a:lnTo>
                  <a:pt x="3045" y="116"/>
                </a:lnTo>
                <a:lnTo>
                  <a:pt x="3042" y="113"/>
                </a:lnTo>
                <a:lnTo>
                  <a:pt x="3039" y="111"/>
                </a:lnTo>
                <a:lnTo>
                  <a:pt x="3035" y="110"/>
                </a:lnTo>
                <a:lnTo>
                  <a:pt x="3031" y="108"/>
                </a:lnTo>
                <a:lnTo>
                  <a:pt x="3027" y="108"/>
                </a:lnTo>
                <a:lnTo>
                  <a:pt x="3023" y="107"/>
                </a:lnTo>
                <a:lnTo>
                  <a:pt x="3018" y="108"/>
                </a:lnTo>
                <a:lnTo>
                  <a:pt x="3014" y="108"/>
                </a:lnTo>
                <a:lnTo>
                  <a:pt x="3010" y="110"/>
                </a:lnTo>
                <a:lnTo>
                  <a:pt x="3006" y="111"/>
                </a:lnTo>
                <a:lnTo>
                  <a:pt x="3003" y="113"/>
                </a:lnTo>
                <a:lnTo>
                  <a:pt x="3000" y="116"/>
                </a:lnTo>
                <a:lnTo>
                  <a:pt x="2997" y="119"/>
                </a:lnTo>
                <a:lnTo>
                  <a:pt x="2995" y="123"/>
                </a:lnTo>
                <a:lnTo>
                  <a:pt x="2991" y="131"/>
                </a:lnTo>
                <a:lnTo>
                  <a:pt x="2989" y="135"/>
                </a:lnTo>
                <a:lnTo>
                  <a:pt x="2988" y="140"/>
                </a:lnTo>
                <a:lnTo>
                  <a:pt x="2987" y="145"/>
                </a:lnTo>
                <a:lnTo>
                  <a:pt x="2986" y="150"/>
                </a:lnTo>
                <a:lnTo>
                  <a:pt x="2986" y="155"/>
                </a:lnTo>
                <a:lnTo>
                  <a:pt x="2985" y="161"/>
                </a:lnTo>
                <a:lnTo>
                  <a:pt x="2986" y="172"/>
                </a:lnTo>
                <a:lnTo>
                  <a:pt x="2988" y="182"/>
                </a:lnTo>
                <a:lnTo>
                  <a:pt x="2989" y="187"/>
                </a:lnTo>
                <a:lnTo>
                  <a:pt x="2991" y="191"/>
                </a:lnTo>
                <a:lnTo>
                  <a:pt x="2993" y="195"/>
                </a:lnTo>
                <a:lnTo>
                  <a:pt x="2995" y="199"/>
                </a:lnTo>
                <a:lnTo>
                  <a:pt x="2997" y="203"/>
                </a:lnTo>
                <a:lnTo>
                  <a:pt x="3000" y="206"/>
                </a:lnTo>
                <a:lnTo>
                  <a:pt x="3003" y="209"/>
                </a:lnTo>
                <a:lnTo>
                  <a:pt x="3006" y="211"/>
                </a:lnTo>
                <a:lnTo>
                  <a:pt x="3010" y="212"/>
                </a:lnTo>
                <a:lnTo>
                  <a:pt x="3014" y="214"/>
                </a:lnTo>
                <a:lnTo>
                  <a:pt x="3018" y="214"/>
                </a:lnTo>
                <a:lnTo>
                  <a:pt x="3023" y="215"/>
                </a:lnTo>
                <a:close/>
                <a:moveTo>
                  <a:pt x="3142" y="315"/>
                </a:moveTo>
                <a:lnTo>
                  <a:pt x="3142" y="72"/>
                </a:lnTo>
                <a:lnTo>
                  <a:pt x="3191" y="72"/>
                </a:lnTo>
                <a:lnTo>
                  <a:pt x="3191" y="102"/>
                </a:lnTo>
                <a:lnTo>
                  <a:pt x="3197" y="95"/>
                </a:lnTo>
                <a:lnTo>
                  <a:pt x="3202" y="87"/>
                </a:lnTo>
                <a:lnTo>
                  <a:pt x="3206" y="84"/>
                </a:lnTo>
                <a:lnTo>
                  <a:pt x="3209" y="81"/>
                </a:lnTo>
                <a:lnTo>
                  <a:pt x="3214" y="78"/>
                </a:lnTo>
                <a:lnTo>
                  <a:pt x="3218" y="75"/>
                </a:lnTo>
                <a:lnTo>
                  <a:pt x="3224" y="73"/>
                </a:lnTo>
                <a:lnTo>
                  <a:pt x="3227" y="72"/>
                </a:lnTo>
                <a:lnTo>
                  <a:pt x="3230" y="71"/>
                </a:lnTo>
                <a:lnTo>
                  <a:pt x="3236" y="70"/>
                </a:lnTo>
                <a:lnTo>
                  <a:pt x="3243" y="70"/>
                </a:lnTo>
                <a:lnTo>
                  <a:pt x="3253" y="71"/>
                </a:lnTo>
                <a:lnTo>
                  <a:pt x="3257" y="71"/>
                </a:lnTo>
                <a:lnTo>
                  <a:pt x="3262" y="73"/>
                </a:lnTo>
                <a:lnTo>
                  <a:pt x="3266" y="74"/>
                </a:lnTo>
                <a:lnTo>
                  <a:pt x="3270" y="76"/>
                </a:lnTo>
                <a:lnTo>
                  <a:pt x="3279" y="80"/>
                </a:lnTo>
                <a:lnTo>
                  <a:pt x="3283" y="83"/>
                </a:lnTo>
                <a:lnTo>
                  <a:pt x="3286" y="86"/>
                </a:lnTo>
                <a:lnTo>
                  <a:pt x="3290" y="89"/>
                </a:lnTo>
                <a:lnTo>
                  <a:pt x="3293" y="93"/>
                </a:lnTo>
                <a:lnTo>
                  <a:pt x="3297" y="97"/>
                </a:lnTo>
                <a:lnTo>
                  <a:pt x="3299" y="101"/>
                </a:lnTo>
                <a:lnTo>
                  <a:pt x="3302" y="106"/>
                </a:lnTo>
                <a:lnTo>
                  <a:pt x="3305" y="110"/>
                </a:lnTo>
                <a:lnTo>
                  <a:pt x="3307" y="116"/>
                </a:lnTo>
                <a:lnTo>
                  <a:pt x="3309" y="121"/>
                </a:lnTo>
                <a:lnTo>
                  <a:pt x="3311" y="127"/>
                </a:lnTo>
                <a:lnTo>
                  <a:pt x="3312" y="133"/>
                </a:lnTo>
                <a:lnTo>
                  <a:pt x="3313" y="140"/>
                </a:lnTo>
                <a:lnTo>
                  <a:pt x="3314" y="146"/>
                </a:lnTo>
                <a:lnTo>
                  <a:pt x="3314" y="154"/>
                </a:lnTo>
                <a:lnTo>
                  <a:pt x="3315" y="161"/>
                </a:lnTo>
                <a:lnTo>
                  <a:pt x="3314" y="175"/>
                </a:lnTo>
                <a:lnTo>
                  <a:pt x="3312" y="188"/>
                </a:lnTo>
                <a:lnTo>
                  <a:pt x="3311" y="194"/>
                </a:lnTo>
                <a:lnTo>
                  <a:pt x="3309" y="200"/>
                </a:lnTo>
                <a:lnTo>
                  <a:pt x="3307" y="206"/>
                </a:lnTo>
                <a:lnTo>
                  <a:pt x="3305" y="211"/>
                </a:lnTo>
                <a:lnTo>
                  <a:pt x="3303" y="216"/>
                </a:lnTo>
                <a:lnTo>
                  <a:pt x="3300" y="220"/>
                </a:lnTo>
                <a:lnTo>
                  <a:pt x="3297" y="225"/>
                </a:lnTo>
                <a:lnTo>
                  <a:pt x="3294" y="229"/>
                </a:lnTo>
                <a:lnTo>
                  <a:pt x="3287" y="236"/>
                </a:lnTo>
                <a:lnTo>
                  <a:pt x="3283" y="239"/>
                </a:lnTo>
                <a:lnTo>
                  <a:pt x="3279" y="242"/>
                </a:lnTo>
                <a:lnTo>
                  <a:pt x="3271" y="246"/>
                </a:lnTo>
                <a:lnTo>
                  <a:pt x="3267" y="248"/>
                </a:lnTo>
                <a:lnTo>
                  <a:pt x="3262" y="249"/>
                </a:lnTo>
                <a:lnTo>
                  <a:pt x="3253" y="251"/>
                </a:lnTo>
                <a:lnTo>
                  <a:pt x="3243" y="252"/>
                </a:lnTo>
                <a:lnTo>
                  <a:pt x="3236" y="252"/>
                </a:lnTo>
                <a:lnTo>
                  <a:pt x="3230" y="251"/>
                </a:lnTo>
                <a:lnTo>
                  <a:pt x="3224" y="249"/>
                </a:lnTo>
                <a:lnTo>
                  <a:pt x="3219" y="247"/>
                </a:lnTo>
                <a:lnTo>
                  <a:pt x="3214" y="245"/>
                </a:lnTo>
                <a:lnTo>
                  <a:pt x="3210" y="242"/>
                </a:lnTo>
                <a:lnTo>
                  <a:pt x="3208" y="240"/>
                </a:lnTo>
                <a:lnTo>
                  <a:pt x="3206" y="239"/>
                </a:lnTo>
                <a:lnTo>
                  <a:pt x="3203" y="235"/>
                </a:lnTo>
                <a:lnTo>
                  <a:pt x="3200" y="232"/>
                </a:lnTo>
                <a:lnTo>
                  <a:pt x="3197" y="228"/>
                </a:lnTo>
                <a:lnTo>
                  <a:pt x="3193" y="221"/>
                </a:lnTo>
                <a:lnTo>
                  <a:pt x="3191" y="315"/>
                </a:lnTo>
                <a:lnTo>
                  <a:pt x="3142" y="315"/>
                </a:lnTo>
                <a:close/>
                <a:moveTo>
                  <a:pt x="3190" y="161"/>
                </a:moveTo>
                <a:lnTo>
                  <a:pt x="3191" y="172"/>
                </a:lnTo>
                <a:lnTo>
                  <a:pt x="3193" y="182"/>
                </a:lnTo>
                <a:lnTo>
                  <a:pt x="3194" y="187"/>
                </a:lnTo>
                <a:lnTo>
                  <a:pt x="3196" y="191"/>
                </a:lnTo>
                <a:lnTo>
                  <a:pt x="3198" y="195"/>
                </a:lnTo>
                <a:lnTo>
                  <a:pt x="3200" y="199"/>
                </a:lnTo>
                <a:lnTo>
                  <a:pt x="3205" y="205"/>
                </a:lnTo>
                <a:lnTo>
                  <a:pt x="3208" y="207"/>
                </a:lnTo>
                <a:lnTo>
                  <a:pt x="3212" y="209"/>
                </a:lnTo>
                <a:lnTo>
                  <a:pt x="3215" y="211"/>
                </a:lnTo>
                <a:lnTo>
                  <a:pt x="3219" y="212"/>
                </a:lnTo>
                <a:lnTo>
                  <a:pt x="3223" y="213"/>
                </a:lnTo>
                <a:lnTo>
                  <a:pt x="3227" y="213"/>
                </a:lnTo>
                <a:lnTo>
                  <a:pt x="3232" y="213"/>
                </a:lnTo>
                <a:lnTo>
                  <a:pt x="3236" y="212"/>
                </a:lnTo>
                <a:lnTo>
                  <a:pt x="3240" y="211"/>
                </a:lnTo>
                <a:lnTo>
                  <a:pt x="3243" y="209"/>
                </a:lnTo>
                <a:lnTo>
                  <a:pt x="3247" y="207"/>
                </a:lnTo>
                <a:lnTo>
                  <a:pt x="3250" y="205"/>
                </a:lnTo>
                <a:lnTo>
                  <a:pt x="3253" y="202"/>
                </a:lnTo>
                <a:lnTo>
                  <a:pt x="3255" y="198"/>
                </a:lnTo>
                <a:lnTo>
                  <a:pt x="3259" y="191"/>
                </a:lnTo>
                <a:lnTo>
                  <a:pt x="3261" y="186"/>
                </a:lnTo>
                <a:lnTo>
                  <a:pt x="3262" y="182"/>
                </a:lnTo>
                <a:lnTo>
                  <a:pt x="3263" y="177"/>
                </a:lnTo>
                <a:lnTo>
                  <a:pt x="3264" y="172"/>
                </a:lnTo>
                <a:lnTo>
                  <a:pt x="3264" y="166"/>
                </a:lnTo>
                <a:lnTo>
                  <a:pt x="3265" y="161"/>
                </a:lnTo>
                <a:lnTo>
                  <a:pt x="3264" y="150"/>
                </a:lnTo>
                <a:lnTo>
                  <a:pt x="3262" y="140"/>
                </a:lnTo>
                <a:lnTo>
                  <a:pt x="3261" y="135"/>
                </a:lnTo>
                <a:lnTo>
                  <a:pt x="3259" y="131"/>
                </a:lnTo>
                <a:lnTo>
                  <a:pt x="3257" y="127"/>
                </a:lnTo>
                <a:lnTo>
                  <a:pt x="3255" y="123"/>
                </a:lnTo>
                <a:lnTo>
                  <a:pt x="3253" y="120"/>
                </a:lnTo>
                <a:lnTo>
                  <a:pt x="3250" y="117"/>
                </a:lnTo>
                <a:lnTo>
                  <a:pt x="3247" y="115"/>
                </a:lnTo>
                <a:lnTo>
                  <a:pt x="3243" y="113"/>
                </a:lnTo>
                <a:lnTo>
                  <a:pt x="3240" y="111"/>
                </a:lnTo>
                <a:lnTo>
                  <a:pt x="3236" y="110"/>
                </a:lnTo>
                <a:lnTo>
                  <a:pt x="3232" y="109"/>
                </a:lnTo>
                <a:lnTo>
                  <a:pt x="3227" y="109"/>
                </a:lnTo>
                <a:lnTo>
                  <a:pt x="3219" y="110"/>
                </a:lnTo>
                <a:lnTo>
                  <a:pt x="3215" y="111"/>
                </a:lnTo>
                <a:lnTo>
                  <a:pt x="3212" y="113"/>
                </a:lnTo>
                <a:lnTo>
                  <a:pt x="3208" y="115"/>
                </a:lnTo>
                <a:lnTo>
                  <a:pt x="3205" y="117"/>
                </a:lnTo>
                <a:lnTo>
                  <a:pt x="3202" y="120"/>
                </a:lnTo>
                <a:lnTo>
                  <a:pt x="3200" y="123"/>
                </a:lnTo>
                <a:lnTo>
                  <a:pt x="3196" y="131"/>
                </a:lnTo>
                <a:lnTo>
                  <a:pt x="3194" y="135"/>
                </a:lnTo>
                <a:lnTo>
                  <a:pt x="3193" y="139"/>
                </a:lnTo>
                <a:lnTo>
                  <a:pt x="3192" y="144"/>
                </a:lnTo>
                <a:lnTo>
                  <a:pt x="3191" y="150"/>
                </a:lnTo>
                <a:lnTo>
                  <a:pt x="3190" y="155"/>
                </a:lnTo>
                <a:lnTo>
                  <a:pt x="3190" y="161"/>
                </a:lnTo>
                <a:close/>
                <a:moveTo>
                  <a:pt x="3373" y="50"/>
                </a:moveTo>
                <a:lnTo>
                  <a:pt x="3368" y="49"/>
                </a:lnTo>
                <a:lnTo>
                  <a:pt x="3363" y="48"/>
                </a:lnTo>
                <a:lnTo>
                  <a:pt x="3358" y="45"/>
                </a:lnTo>
                <a:lnTo>
                  <a:pt x="3354" y="42"/>
                </a:lnTo>
                <a:lnTo>
                  <a:pt x="3351" y="38"/>
                </a:lnTo>
                <a:lnTo>
                  <a:pt x="3348" y="34"/>
                </a:lnTo>
                <a:lnTo>
                  <a:pt x="3347" y="30"/>
                </a:lnTo>
                <a:lnTo>
                  <a:pt x="3346" y="25"/>
                </a:lnTo>
                <a:lnTo>
                  <a:pt x="3347" y="20"/>
                </a:lnTo>
                <a:lnTo>
                  <a:pt x="3348" y="15"/>
                </a:lnTo>
                <a:lnTo>
                  <a:pt x="3351" y="11"/>
                </a:lnTo>
                <a:lnTo>
                  <a:pt x="3354" y="7"/>
                </a:lnTo>
                <a:lnTo>
                  <a:pt x="3358" y="4"/>
                </a:lnTo>
                <a:lnTo>
                  <a:pt x="3363" y="2"/>
                </a:lnTo>
                <a:lnTo>
                  <a:pt x="3368" y="0"/>
                </a:lnTo>
                <a:lnTo>
                  <a:pt x="3373" y="0"/>
                </a:lnTo>
                <a:lnTo>
                  <a:pt x="3378" y="0"/>
                </a:lnTo>
                <a:lnTo>
                  <a:pt x="3383" y="2"/>
                </a:lnTo>
                <a:lnTo>
                  <a:pt x="3387" y="4"/>
                </a:lnTo>
                <a:lnTo>
                  <a:pt x="3392" y="7"/>
                </a:lnTo>
                <a:lnTo>
                  <a:pt x="3395" y="11"/>
                </a:lnTo>
                <a:lnTo>
                  <a:pt x="3397" y="15"/>
                </a:lnTo>
                <a:lnTo>
                  <a:pt x="3399" y="20"/>
                </a:lnTo>
                <a:lnTo>
                  <a:pt x="3399" y="25"/>
                </a:lnTo>
                <a:lnTo>
                  <a:pt x="3399" y="30"/>
                </a:lnTo>
                <a:lnTo>
                  <a:pt x="3397" y="34"/>
                </a:lnTo>
                <a:lnTo>
                  <a:pt x="3395" y="38"/>
                </a:lnTo>
                <a:lnTo>
                  <a:pt x="3392" y="42"/>
                </a:lnTo>
                <a:lnTo>
                  <a:pt x="3387" y="45"/>
                </a:lnTo>
                <a:lnTo>
                  <a:pt x="3383" y="48"/>
                </a:lnTo>
                <a:lnTo>
                  <a:pt x="3378" y="49"/>
                </a:lnTo>
                <a:lnTo>
                  <a:pt x="3373" y="50"/>
                </a:lnTo>
                <a:close/>
                <a:moveTo>
                  <a:pt x="3348" y="72"/>
                </a:moveTo>
                <a:lnTo>
                  <a:pt x="3397" y="72"/>
                </a:lnTo>
                <a:lnTo>
                  <a:pt x="3397" y="249"/>
                </a:lnTo>
                <a:lnTo>
                  <a:pt x="3348" y="249"/>
                </a:lnTo>
                <a:lnTo>
                  <a:pt x="3348" y="72"/>
                </a:lnTo>
                <a:close/>
                <a:moveTo>
                  <a:pt x="3585" y="123"/>
                </a:moveTo>
                <a:lnTo>
                  <a:pt x="3540" y="126"/>
                </a:lnTo>
                <a:lnTo>
                  <a:pt x="3539" y="121"/>
                </a:lnTo>
                <a:lnTo>
                  <a:pt x="3537" y="118"/>
                </a:lnTo>
                <a:lnTo>
                  <a:pt x="3534" y="114"/>
                </a:lnTo>
                <a:lnTo>
                  <a:pt x="3531" y="111"/>
                </a:lnTo>
                <a:lnTo>
                  <a:pt x="3527" y="108"/>
                </a:lnTo>
                <a:lnTo>
                  <a:pt x="3522" y="106"/>
                </a:lnTo>
                <a:lnTo>
                  <a:pt x="3516" y="105"/>
                </a:lnTo>
                <a:lnTo>
                  <a:pt x="3510" y="105"/>
                </a:lnTo>
                <a:lnTo>
                  <a:pt x="3505" y="105"/>
                </a:lnTo>
                <a:lnTo>
                  <a:pt x="3500" y="106"/>
                </a:lnTo>
                <a:lnTo>
                  <a:pt x="3495" y="108"/>
                </a:lnTo>
                <a:lnTo>
                  <a:pt x="3491" y="110"/>
                </a:lnTo>
                <a:lnTo>
                  <a:pt x="3488" y="112"/>
                </a:lnTo>
                <a:lnTo>
                  <a:pt x="3485" y="115"/>
                </a:lnTo>
                <a:lnTo>
                  <a:pt x="3484" y="119"/>
                </a:lnTo>
                <a:lnTo>
                  <a:pt x="3483" y="122"/>
                </a:lnTo>
                <a:lnTo>
                  <a:pt x="3484" y="125"/>
                </a:lnTo>
                <a:lnTo>
                  <a:pt x="3485" y="128"/>
                </a:lnTo>
                <a:lnTo>
                  <a:pt x="3486" y="131"/>
                </a:lnTo>
                <a:lnTo>
                  <a:pt x="3488" y="133"/>
                </a:lnTo>
                <a:lnTo>
                  <a:pt x="3491" y="135"/>
                </a:lnTo>
                <a:lnTo>
                  <a:pt x="3495" y="137"/>
                </a:lnTo>
                <a:lnTo>
                  <a:pt x="3500" y="139"/>
                </a:lnTo>
                <a:lnTo>
                  <a:pt x="3506" y="140"/>
                </a:lnTo>
                <a:lnTo>
                  <a:pt x="3538" y="146"/>
                </a:lnTo>
                <a:lnTo>
                  <a:pt x="3544" y="148"/>
                </a:lnTo>
                <a:lnTo>
                  <a:pt x="3550" y="150"/>
                </a:lnTo>
                <a:lnTo>
                  <a:pt x="3555" y="151"/>
                </a:lnTo>
                <a:lnTo>
                  <a:pt x="3560" y="153"/>
                </a:lnTo>
                <a:lnTo>
                  <a:pt x="3569" y="158"/>
                </a:lnTo>
                <a:lnTo>
                  <a:pt x="3576" y="164"/>
                </a:lnTo>
                <a:lnTo>
                  <a:pt x="3579" y="167"/>
                </a:lnTo>
                <a:lnTo>
                  <a:pt x="3582" y="170"/>
                </a:lnTo>
                <a:lnTo>
                  <a:pt x="3584" y="174"/>
                </a:lnTo>
                <a:lnTo>
                  <a:pt x="3586" y="177"/>
                </a:lnTo>
                <a:lnTo>
                  <a:pt x="3588" y="185"/>
                </a:lnTo>
                <a:lnTo>
                  <a:pt x="3589" y="190"/>
                </a:lnTo>
                <a:lnTo>
                  <a:pt x="3589" y="194"/>
                </a:lnTo>
                <a:lnTo>
                  <a:pt x="3589" y="199"/>
                </a:lnTo>
                <a:lnTo>
                  <a:pt x="3588" y="203"/>
                </a:lnTo>
                <a:lnTo>
                  <a:pt x="3587" y="207"/>
                </a:lnTo>
                <a:lnTo>
                  <a:pt x="3586" y="211"/>
                </a:lnTo>
                <a:lnTo>
                  <a:pt x="3585" y="214"/>
                </a:lnTo>
                <a:lnTo>
                  <a:pt x="3583" y="218"/>
                </a:lnTo>
                <a:lnTo>
                  <a:pt x="3581" y="221"/>
                </a:lnTo>
                <a:lnTo>
                  <a:pt x="3579" y="225"/>
                </a:lnTo>
                <a:lnTo>
                  <a:pt x="3573" y="231"/>
                </a:lnTo>
                <a:lnTo>
                  <a:pt x="3567" y="236"/>
                </a:lnTo>
                <a:lnTo>
                  <a:pt x="3559" y="241"/>
                </a:lnTo>
                <a:lnTo>
                  <a:pt x="3551" y="245"/>
                </a:lnTo>
                <a:lnTo>
                  <a:pt x="3542" y="248"/>
                </a:lnTo>
                <a:lnTo>
                  <a:pt x="3532" y="251"/>
                </a:lnTo>
                <a:lnTo>
                  <a:pt x="3521" y="252"/>
                </a:lnTo>
                <a:lnTo>
                  <a:pt x="3510" y="253"/>
                </a:lnTo>
                <a:lnTo>
                  <a:pt x="3502" y="252"/>
                </a:lnTo>
                <a:lnTo>
                  <a:pt x="3494" y="252"/>
                </a:lnTo>
                <a:lnTo>
                  <a:pt x="3486" y="250"/>
                </a:lnTo>
                <a:lnTo>
                  <a:pt x="3479" y="249"/>
                </a:lnTo>
                <a:lnTo>
                  <a:pt x="3472" y="247"/>
                </a:lnTo>
                <a:lnTo>
                  <a:pt x="3466" y="244"/>
                </a:lnTo>
                <a:lnTo>
                  <a:pt x="3460" y="241"/>
                </a:lnTo>
                <a:lnTo>
                  <a:pt x="3454" y="238"/>
                </a:lnTo>
                <a:lnTo>
                  <a:pt x="3449" y="234"/>
                </a:lnTo>
                <a:lnTo>
                  <a:pt x="3445" y="230"/>
                </a:lnTo>
                <a:lnTo>
                  <a:pt x="3441" y="225"/>
                </a:lnTo>
                <a:lnTo>
                  <a:pt x="3437" y="221"/>
                </a:lnTo>
                <a:lnTo>
                  <a:pt x="3434" y="215"/>
                </a:lnTo>
                <a:lnTo>
                  <a:pt x="3432" y="210"/>
                </a:lnTo>
                <a:lnTo>
                  <a:pt x="3430" y="204"/>
                </a:lnTo>
                <a:lnTo>
                  <a:pt x="3429" y="198"/>
                </a:lnTo>
                <a:lnTo>
                  <a:pt x="3478" y="195"/>
                </a:lnTo>
                <a:lnTo>
                  <a:pt x="3480" y="200"/>
                </a:lnTo>
                <a:lnTo>
                  <a:pt x="3482" y="205"/>
                </a:lnTo>
                <a:lnTo>
                  <a:pt x="3485" y="209"/>
                </a:lnTo>
                <a:lnTo>
                  <a:pt x="3489" y="212"/>
                </a:lnTo>
                <a:lnTo>
                  <a:pt x="3493" y="214"/>
                </a:lnTo>
                <a:lnTo>
                  <a:pt x="3498" y="216"/>
                </a:lnTo>
                <a:lnTo>
                  <a:pt x="3504" y="217"/>
                </a:lnTo>
                <a:lnTo>
                  <a:pt x="3510" y="217"/>
                </a:lnTo>
                <a:lnTo>
                  <a:pt x="3516" y="217"/>
                </a:lnTo>
                <a:lnTo>
                  <a:pt x="3522" y="216"/>
                </a:lnTo>
                <a:lnTo>
                  <a:pt x="3527" y="214"/>
                </a:lnTo>
                <a:lnTo>
                  <a:pt x="3529" y="213"/>
                </a:lnTo>
                <a:lnTo>
                  <a:pt x="3531" y="212"/>
                </a:lnTo>
                <a:lnTo>
                  <a:pt x="3535" y="209"/>
                </a:lnTo>
                <a:lnTo>
                  <a:pt x="3537" y="206"/>
                </a:lnTo>
                <a:lnTo>
                  <a:pt x="3538" y="205"/>
                </a:lnTo>
                <a:lnTo>
                  <a:pt x="3539" y="203"/>
                </a:lnTo>
                <a:lnTo>
                  <a:pt x="3539" y="199"/>
                </a:lnTo>
                <a:lnTo>
                  <a:pt x="3539" y="196"/>
                </a:lnTo>
                <a:lnTo>
                  <a:pt x="3538" y="193"/>
                </a:lnTo>
                <a:lnTo>
                  <a:pt x="3536" y="191"/>
                </a:lnTo>
                <a:lnTo>
                  <a:pt x="3533" y="188"/>
                </a:lnTo>
                <a:lnTo>
                  <a:pt x="3530" y="186"/>
                </a:lnTo>
                <a:lnTo>
                  <a:pt x="3526" y="184"/>
                </a:lnTo>
                <a:lnTo>
                  <a:pt x="3522" y="183"/>
                </a:lnTo>
                <a:lnTo>
                  <a:pt x="3516" y="182"/>
                </a:lnTo>
                <a:lnTo>
                  <a:pt x="3486" y="176"/>
                </a:lnTo>
                <a:lnTo>
                  <a:pt x="3480" y="174"/>
                </a:lnTo>
                <a:lnTo>
                  <a:pt x="3474" y="173"/>
                </a:lnTo>
                <a:lnTo>
                  <a:pt x="3463" y="169"/>
                </a:lnTo>
                <a:lnTo>
                  <a:pt x="3459" y="166"/>
                </a:lnTo>
                <a:lnTo>
                  <a:pt x="3455" y="164"/>
                </a:lnTo>
                <a:lnTo>
                  <a:pt x="3451" y="161"/>
                </a:lnTo>
                <a:lnTo>
                  <a:pt x="3447" y="158"/>
                </a:lnTo>
                <a:lnTo>
                  <a:pt x="3444" y="155"/>
                </a:lnTo>
                <a:lnTo>
                  <a:pt x="3442" y="151"/>
                </a:lnTo>
                <a:lnTo>
                  <a:pt x="3440" y="147"/>
                </a:lnTo>
                <a:lnTo>
                  <a:pt x="3437" y="143"/>
                </a:lnTo>
                <a:lnTo>
                  <a:pt x="3435" y="139"/>
                </a:lnTo>
                <a:lnTo>
                  <a:pt x="3434" y="135"/>
                </a:lnTo>
                <a:lnTo>
                  <a:pt x="3434" y="130"/>
                </a:lnTo>
                <a:lnTo>
                  <a:pt x="3434" y="125"/>
                </a:lnTo>
                <a:lnTo>
                  <a:pt x="3434" y="119"/>
                </a:lnTo>
                <a:lnTo>
                  <a:pt x="3435" y="113"/>
                </a:lnTo>
                <a:lnTo>
                  <a:pt x="3437" y="107"/>
                </a:lnTo>
                <a:lnTo>
                  <a:pt x="3440" y="102"/>
                </a:lnTo>
                <a:lnTo>
                  <a:pt x="3443" y="97"/>
                </a:lnTo>
                <a:lnTo>
                  <a:pt x="3446" y="93"/>
                </a:lnTo>
                <a:lnTo>
                  <a:pt x="3450" y="89"/>
                </a:lnTo>
                <a:lnTo>
                  <a:pt x="3455" y="85"/>
                </a:lnTo>
                <a:lnTo>
                  <a:pt x="3460" y="81"/>
                </a:lnTo>
                <a:lnTo>
                  <a:pt x="3466" y="78"/>
                </a:lnTo>
                <a:lnTo>
                  <a:pt x="3472" y="76"/>
                </a:lnTo>
                <a:lnTo>
                  <a:pt x="3479" y="74"/>
                </a:lnTo>
                <a:lnTo>
                  <a:pt x="3482" y="73"/>
                </a:lnTo>
                <a:lnTo>
                  <a:pt x="3486" y="72"/>
                </a:lnTo>
                <a:lnTo>
                  <a:pt x="3493" y="71"/>
                </a:lnTo>
                <a:lnTo>
                  <a:pt x="3501" y="70"/>
                </a:lnTo>
                <a:lnTo>
                  <a:pt x="3510" y="70"/>
                </a:lnTo>
                <a:lnTo>
                  <a:pt x="3518" y="70"/>
                </a:lnTo>
                <a:lnTo>
                  <a:pt x="3525" y="71"/>
                </a:lnTo>
                <a:lnTo>
                  <a:pt x="3533" y="72"/>
                </a:lnTo>
                <a:lnTo>
                  <a:pt x="3540" y="74"/>
                </a:lnTo>
                <a:lnTo>
                  <a:pt x="3546" y="76"/>
                </a:lnTo>
                <a:lnTo>
                  <a:pt x="3552" y="78"/>
                </a:lnTo>
                <a:lnTo>
                  <a:pt x="3557" y="81"/>
                </a:lnTo>
                <a:lnTo>
                  <a:pt x="3562" y="84"/>
                </a:lnTo>
                <a:lnTo>
                  <a:pt x="3567" y="88"/>
                </a:lnTo>
                <a:lnTo>
                  <a:pt x="3571" y="92"/>
                </a:lnTo>
                <a:lnTo>
                  <a:pt x="3575" y="96"/>
                </a:lnTo>
                <a:lnTo>
                  <a:pt x="3578" y="101"/>
                </a:lnTo>
                <a:lnTo>
                  <a:pt x="3580" y="106"/>
                </a:lnTo>
                <a:lnTo>
                  <a:pt x="3582" y="111"/>
                </a:lnTo>
                <a:lnTo>
                  <a:pt x="3584" y="117"/>
                </a:lnTo>
                <a:lnTo>
                  <a:pt x="3585" y="123"/>
                </a:lnTo>
                <a:close/>
                <a:moveTo>
                  <a:pt x="3714" y="72"/>
                </a:moveTo>
                <a:lnTo>
                  <a:pt x="3714" y="109"/>
                </a:lnTo>
                <a:lnTo>
                  <a:pt x="3680" y="109"/>
                </a:lnTo>
                <a:lnTo>
                  <a:pt x="3680" y="195"/>
                </a:lnTo>
                <a:lnTo>
                  <a:pt x="3681" y="199"/>
                </a:lnTo>
                <a:lnTo>
                  <a:pt x="3682" y="203"/>
                </a:lnTo>
                <a:lnTo>
                  <a:pt x="3682" y="205"/>
                </a:lnTo>
                <a:lnTo>
                  <a:pt x="3683" y="206"/>
                </a:lnTo>
                <a:lnTo>
                  <a:pt x="3685" y="208"/>
                </a:lnTo>
                <a:lnTo>
                  <a:pt x="3687" y="210"/>
                </a:lnTo>
                <a:lnTo>
                  <a:pt x="3690" y="211"/>
                </a:lnTo>
                <a:lnTo>
                  <a:pt x="3693" y="212"/>
                </a:lnTo>
                <a:lnTo>
                  <a:pt x="3697" y="212"/>
                </a:lnTo>
                <a:lnTo>
                  <a:pt x="3704" y="211"/>
                </a:lnTo>
                <a:lnTo>
                  <a:pt x="3709" y="210"/>
                </a:lnTo>
                <a:lnTo>
                  <a:pt x="3717" y="247"/>
                </a:lnTo>
                <a:lnTo>
                  <a:pt x="3707" y="250"/>
                </a:lnTo>
                <a:lnTo>
                  <a:pt x="3699" y="251"/>
                </a:lnTo>
                <a:lnTo>
                  <a:pt x="3690" y="252"/>
                </a:lnTo>
                <a:lnTo>
                  <a:pt x="3684" y="252"/>
                </a:lnTo>
                <a:lnTo>
                  <a:pt x="3678" y="251"/>
                </a:lnTo>
                <a:lnTo>
                  <a:pt x="3672" y="250"/>
                </a:lnTo>
                <a:lnTo>
                  <a:pt x="3666" y="249"/>
                </a:lnTo>
                <a:lnTo>
                  <a:pt x="3661" y="248"/>
                </a:lnTo>
                <a:lnTo>
                  <a:pt x="3656" y="245"/>
                </a:lnTo>
                <a:lnTo>
                  <a:pt x="3652" y="243"/>
                </a:lnTo>
                <a:lnTo>
                  <a:pt x="3647" y="240"/>
                </a:lnTo>
                <a:lnTo>
                  <a:pt x="3644" y="237"/>
                </a:lnTo>
                <a:lnTo>
                  <a:pt x="3640" y="233"/>
                </a:lnTo>
                <a:lnTo>
                  <a:pt x="3638" y="229"/>
                </a:lnTo>
                <a:lnTo>
                  <a:pt x="3635" y="224"/>
                </a:lnTo>
                <a:lnTo>
                  <a:pt x="3634" y="219"/>
                </a:lnTo>
                <a:lnTo>
                  <a:pt x="3632" y="213"/>
                </a:lnTo>
                <a:lnTo>
                  <a:pt x="3632" y="208"/>
                </a:lnTo>
                <a:lnTo>
                  <a:pt x="3631" y="201"/>
                </a:lnTo>
                <a:lnTo>
                  <a:pt x="3631" y="109"/>
                </a:lnTo>
                <a:lnTo>
                  <a:pt x="3607" y="109"/>
                </a:lnTo>
                <a:lnTo>
                  <a:pt x="3607" y="72"/>
                </a:lnTo>
                <a:lnTo>
                  <a:pt x="3631" y="72"/>
                </a:lnTo>
                <a:lnTo>
                  <a:pt x="3631" y="30"/>
                </a:lnTo>
                <a:lnTo>
                  <a:pt x="3680" y="30"/>
                </a:lnTo>
                <a:lnTo>
                  <a:pt x="3680" y="72"/>
                </a:lnTo>
                <a:lnTo>
                  <a:pt x="3714" y="72"/>
                </a:lnTo>
                <a:close/>
                <a:moveTo>
                  <a:pt x="3821" y="253"/>
                </a:moveTo>
                <a:lnTo>
                  <a:pt x="3808" y="252"/>
                </a:lnTo>
                <a:lnTo>
                  <a:pt x="3801" y="251"/>
                </a:lnTo>
                <a:lnTo>
                  <a:pt x="3796" y="250"/>
                </a:lnTo>
                <a:lnTo>
                  <a:pt x="3784" y="246"/>
                </a:lnTo>
                <a:lnTo>
                  <a:pt x="3779" y="244"/>
                </a:lnTo>
                <a:lnTo>
                  <a:pt x="3774" y="241"/>
                </a:lnTo>
                <a:lnTo>
                  <a:pt x="3765" y="235"/>
                </a:lnTo>
                <a:lnTo>
                  <a:pt x="3761" y="231"/>
                </a:lnTo>
                <a:lnTo>
                  <a:pt x="3757" y="227"/>
                </a:lnTo>
                <a:lnTo>
                  <a:pt x="3750" y="219"/>
                </a:lnTo>
                <a:lnTo>
                  <a:pt x="3747" y="214"/>
                </a:lnTo>
                <a:lnTo>
                  <a:pt x="3744" y="209"/>
                </a:lnTo>
                <a:lnTo>
                  <a:pt x="3740" y="198"/>
                </a:lnTo>
                <a:lnTo>
                  <a:pt x="3738" y="193"/>
                </a:lnTo>
                <a:lnTo>
                  <a:pt x="3736" y="187"/>
                </a:lnTo>
                <a:lnTo>
                  <a:pt x="3735" y="181"/>
                </a:lnTo>
                <a:lnTo>
                  <a:pt x="3734" y="175"/>
                </a:lnTo>
                <a:lnTo>
                  <a:pt x="3734" y="168"/>
                </a:lnTo>
                <a:lnTo>
                  <a:pt x="3734" y="161"/>
                </a:lnTo>
                <a:lnTo>
                  <a:pt x="3734" y="155"/>
                </a:lnTo>
                <a:lnTo>
                  <a:pt x="3734" y="148"/>
                </a:lnTo>
                <a:lnTo>
                  <a:pt x="3735" y="142"/>
                </a:lnTo>
                <a:lnTo>
                  <a:pt x="3736" y="136"/>
                </a:lnTo>
                <a:lnTo>
                  <a:pt x="3740" y="124"/>
                </a:lnTo>
                <a:lnTo>
                  <a:pt x="3742" y="119"/>
                </a:lnTo>
                <a:lnTo>
                  <a:pt x="3744" y="114"/>
                </a:lnTo>
                <a:lnTo>
                  <a:pt x="3750" y="104"/>
                </a:lnTo>
                <a:lnTo>
                  <a:pt x="3753" y="99"/>
                </a:lnTo>
                <a:lnTo>
                  <a:pt x="3757" y="95"/>
                </a:lnTo>
                <a:lnTo>
                  <a:pt x="3761" y="91"/>
                </a:lnTo>
                <a:lnTo>
                  <a:pt x="3765" y="88"/>
                </a:lnTo>
                <a:lnTo>
                  <a:pt x="3770" y="85"/>
                </a:lnTo>
                <a:lnTo>
                  <a:pt x="3774" y="82"/>
                </a:lnTo>
                <a:lnTo>
                  <a:pt x="3779" y="79"/>
                </a:lnTo>
                <a:lnTo>
                  <a:pt x="3784" y="77"/>
                </a:lnTo>
                <a:lnTo>
                  <a:pt x="3790" y="75"/>
                </a:lnTo>
                <a:lnTo>
                  <a:pt x="3796" y="73"/>
                </a:lnTo>
                <a:lnTo>
                  <a:pt x="3801" y="72"/>
                </a:lnTo>
                <a:lnTo>
                  <a:pt x="3808" y="71"/>
                </a:lnTo>
                <a:lnTo>
                  <a:pt x="3821" y="70"/>
                </a:lnTo>
                <a:lnTo>
                  <a:pt x="3834" y="71"/>
                </a:lnTo>
                <a:lnTo>
                  <a:pt x="3840" y="72"/>
                </a:lnTo>
                <a:lnTo>
                  <a:pt x="3846" y="73"/>
                </a:lnTo>
                <a:lnTo>
                  <a:pt x="3857" y="77"/>
                </a:lnTo>
                <a:lnTo>
                  <a:pt x="3862" y="79"/>
                </a:lnTo>
                <a:lnTo>
                  <a:pt x="3867" y="82"/>
                </a:lnTo>
                <a:lnTo>
                  <a:pt x="3876" y="88"/>
                </a:lnTo>
                <a:lnTo>
                  <a:pt x="3880" y="91"/>
                </a:lnTo>
                <a:lnTo>
                  <a:pt x="3884" y="95"/>
                </a:lnTo>
                <a:lnTo>
                  <a:pt x="3891" y="104"/>
                </a:lnTo>
                <a:lnTo>
                  <a:pt x="3894" y="109"/>
                </a:lnTo>
                <a:lnTo>
                  <a:pt x="3897" y="114"/>
                </a:lnTo>
                <a:lnTo>
                  <a:pt x="3903" y="124"/>
                </a:lnTo>
                <a:lnTo>
                  <a:pt x="3904" y="130"/>
                </a:lnTo>
                <a:lnTo>
                  <a:pt x="3906" y="136"/>
                </a:lnTo>
                <a:lnTo>
                  <a:pt x="3907" y="142"/>
                </a:lnTo>
                <a:lnTo>
                  <a:pt x="3908" y="148"/>
                </a:lnTo>
                <a:lnTo>
                  <a:pt x="3908" y="155"/>
                </a:lnTo>
                <a:lnTo>
                  <a:pt x="3909" y="161"/>
                </a:lnTo>
                <a:lnTo>
                  <a:pt x="3908" y="168"/>
                </a:lnTo>
                <a:lnTo>
                  <a:pt x="3908" y="175"/>
                </a:lnTo>
                <a:lnTo>
                  <a:pt x="3907" y="181"/>
                </a:lnTo>
                <a:lnTo>
                  <a:pt x="3906" y="187"/>
                </a:lnTo>
                <a:lnTo>
                  <a:pt x="3903" y="198"/>
                </a:lnTo>
                <a:lnTo>
                  <a:pt x="3900" y="204"/>
                </a:lnTo>
                <a:lnTo>
                  <a:pt x="3897" y="209"/>
                </a:lnTo>
                <a:lnTo>
                  <a:pt x="3891" y="219"/>
                </a:lnTo>
                <a:lnTo>
                  <a:pt x="3888" y="223"/>
                </a:lnTo>
                <a:lnTo>
                  <a:pt x="3884" y="227"/>
                </a:lnTo>
                <a:lnTo>
                  <a:pt x="3880" y="231"/>
                </a:lnTo>
                <a:lnTo>
                  <a:pt x="3876" y="235"/>
                </a:lnTo>
                <a:lnTo>
                  <a:pt x="3872" y="238"/>
                </a:lnTo>
                <a:lnTo>
                  <a:pt x="3867" y="241"/>
                </a:lnTo>
                <a:lnTo>
                  <a:pt x="3862" y="244"/>
                </a:lnTo>
                <a:lnTo>
                  <a:pt x="3857" y="246"/>
                </a:lnTo>
                <a:lnTo>
                  <a:pt x="3851" y="248"/>
                </a:lnTo>
                <a:lnTo>
                  <a:pt x="3846" y="250"/>
                </a:lnTo>
                <a:lnTo>
                  <a:pt x="3840" y="251"/>
                </a:lnTo>
                <a:lnTo>
                  <a:pt x="3834" y="252"/>
                </a:lnTo>
                <a:lnTo>
                  <a:pt x="3821" y="253"/>
                </a:lnTo>
                <a:close/>
                <a:moveTo>
                  <a:pt x="3821" y="215"/>
                </a:moveTo>
                <a:lnTo>
                  <a:pt x="3825" y="214"/>
                </a:lnTo>
                <a:lnTo>
                  <a:pt x="3829" y="214"/>
                </a:lnTo>
                <a:lnTo>
                  <a:pt x="3833" y="212"/>
                </a:lnTo>
                <a:lnTo>
                  <a:pt x="3837" y="211"/>
                </a:lnTo>
                <a:lnTo>
                  <a:pt x="3840" y="209"/>
                </a:lnTo>
                <a:lnTo>
                  <a:pt x="3843" y="206"/>
                </a:lnTo>
                <a:lnTo>
                  <a:pt x="3846" y="203"/>
                </a:lnTo>
                <a:lnTo>
                  <a:pt x="3848" y="199"/>
                </a:lnTo>
                <a:lnTo>
                  <a:pt x="3851" y="195"/>
                </a:lnTo>
                <a:lnTo>
                  <a:pt x="3852" y="191"/>
                </a:lnTo>
                <a:lnTo>
                  <a:pt x="3854" y="187"/>
                </a:lnTo>
                <a:lnTo>
                  <a:pt x="3855" y="182"/>
                </a:lnTo>
                <a:lnTo>
                  <a:pt x="3857" y="172"/>
                </a:lnTo>
                <a:lnTo>
                  <a:pt x="3858" y="167"/>
                </a:lnTo>
                <a:lnTo>
                  <a:pt x="3858" y="161"/>
                </a:lnTo>
                <a:lnTo>
                  <a:pt x="3857" y="150"/>
                </a:lnTo>
                <a:lnTo>
                  <a:pt x="3855" y="140"/>
                </a:lnTo>
                <a:lnTo>
                  <a:pt x="3854" y="135"/>
                </a:lnTo>
                <a:lnTo>
                  <a:pt x="3852" y="131"/>
                </a:lnTo>
                <a:lnTo>
                  <a:pt x="3848" y="123"/>
                </a:lnTo>
                <a:lnTo>
                  <a:pt x="3846" y="119"/>
                </a:lnTo>
                <a:lnTo>
                  <a:pt x="3843" y="116"/>
                </a:lnTo>
                <a:lnTo>
                  <a:pt x="3840" y="113"/>
                </a:lnTo>
                <a:lnTo>
                  <a:pt x="3837" y="111"/>
                </a:lnTo>
                <a:lnTo>
                  <a:pt x="3833" y="110"/>
                </a:lnTo>
                <a:lnTo>
                  <a:pt x="3829" y="108"/>
                </a:lnTo>
                <a:lnTo>
                  <a:pt x="3825" y="108"/>
                </a:lnTo>
                <a:lnTo>
                  <a:pt x="3821" y="107"/>
                </a:lnTo>
                <a:lnTo>
                  <a:pt x="3816" y="108"/>
                </a:lnTo>
                <a:lnTo>
                  <a:pt x="3812" y="108"/>
                </a:lnTo>
                <a:lnTo>
                  <a:pt x="3808" y="110"/>
                </a:lnTo>
                <a:lnTo>
                  <a:pt x="3805" y="111"/>
                </a:lnTo>
                <a:lnTo>
                  <a:pt x="3801" y="113"/>
                </a:lnTo>
                <a:lnTo>
                  <a:pt x="3798" y="116"/>
                </a:lnTo>
                <a:lnTo>
                  <a:pt x="3795" y="119"/>
                </a:lnTo>
                <a:lnTo>
                  <a:pt x="3793" y="123"/>
                </a:lnTo>
                <a:lnTo>
                  <a:pt x="3789" y="131"/>
                </a:lnTo>
                <a:lnTo>
                  <a:pt x="3787" y="135"/>
                </a:lnTo>
                <a:lnTo>
                  <a:pt x="3786" y="140"/>
                </a:lnTo>
                <a:lnTo>
                  <a:pt x="3785" y="145"/>
                </a:lnTo>
                <a:lnTo>
                  <a:pt x="3784" y="150"/>
                </a:lnTo>
                <a:lnTo>
                  <a:pt x="3784" y="155"/>
                </a:lnTo>
                <a:lnTo>
                  <a:pt x="3783" y="161"/>
                </a:lnTo>
                <a:lnTo>
                  <a:pt x="3784" y="172"/>
                </a:lnTo>
                <a:lnTo>
                  <a:pt x="3786" y="182"/>
                </a:lnTo>
                <a:lnTo>
                  <a:pt x="3787" y="187"/>
                </a:lnTo>
                <a:lnTo>
                  <a:pt x="3789" y="191"/>
                </a:lnTo>
                <a:lnTo>
                  <a:pt x="3791" y="195"/>
                </a:lnTo>
                <a:lnTo>
                  <a:pt x="3793" y="199"/>
                </a:lnTo>
                <a:lnTo>
                  <a:pt x="3795" y="203"/>
                </a:lnTo>
                <a:lnTo>
                  <a:pt x="3798" y="206"/>
                </a:lnTo>
                <a:lnTo>
                  <a:pt x="3801" y="209"/>
                </a:lnTo>
                <a:lnTo>
                  <a:pt x="3805" y="211"/>
                </a:lnTo>
                <a:lnTo>
                  <a:pt x="3808" y="212"/>
                </a:lnTo>
                <a:lnTo>
                  <a:pt x="3812" y="214"/>
                </a:lnTo>
                <a:lnTo>
                  <a:pt x="3816" y="214"/>
                </a:lnTo>
                <a:lnTo>
                  <a:pt x="3821" y="215"/>
                </a:lnTo>
                <a:close/>
                <a:moveTo>
                  <a:pt x="1623" y="930"/>
                </a:moveTo>
                <a:lnTo>
                  <a:pt x="1569" y="930"/>
                </a:lnTo>
                <a:lnTo>
                  <a:pt x="1651" y="694"/>
                </a:lnTo>
                <a:lnTo>
                  <a:pt x="1715" y="694"/>
                </a:lnTo>
                <a:lnTo>
                  <a:pt x="1797" y="930"/>
                </a:lnTo>
                <a:lnTo>
                  <a:pt x="1743" y="930"/>
                </a:lnTo>
                <a:lnTo>
                  <a:pt x="1726" y="876"/>
                </a:lnTo>
                <a:lnTo>
                  <a:pt x="1641" y="876"/>
                </a:lnTo>
                <a:lnTo>
                  <a:pt x="1623" y="930"/>
                </a:lnTo>
                <a:close/>
                <a:moveTo>
                  <a:pt x="1653" y="837"/>
                </a:moveTo>
                <a:lnTo>
                  <a:pt x="1713" y="837"/>
                </a:lnTo>
                <a:lnTo>
                  <a:pt x="1684" y="748"/>
                </a:lnTo>
                <a:lnTo>
                  <a:pt x="1653" y="837"/>
                </a:lnTo>
                <a:close/>
                <a:moveTo>
                  <a:pt x="1874" y="933"/>
                </a:moveTo>
                <a:lnTo>
                  <a:pt x="1867" y="933"/>
                </a:lnTo>
                <a:lnTo>
                  <a:pt x="1861" y="932"/>
                </a:lnTo>
                <a:lnTo>
                  <a:pt x="1856" y="931"/>
                </a:lnTo>
                <a:lnTo>
                  <a:pt x="1850" y="930"/>
                </a:lnTo>
                <a:lnTo>
                  <a:pt x="1845" y="928"/>
                </a:lnTo>
                <a:lnTo>
                  <a:pt x="1840" y="926"/>
                </a:lnTo>
                <a:lnTo>
                  <a:pt x="1836" y="923"/>
                </a:lnTo>
                <a:lnTo>
                  <a:pt x="1832" y="920"/>
                </a:lnTo>
                <a:lnTo>
                  <a:pt x="1828" y="916"/>
                </a:lnTo>
                <a:lnTo>
                  <a:pt x="1824" y="913"/>
                </a:lnTo>
                <a:lnTo>
                  <a:pt x="1821" y="908"/>
                </a:lnTo>
                <a:lnTo>
                  <a:pt x="1820" y="906"/>
                </a:lnTo>
                <a:lnTo>
                  <a:pt x="1819" y="903"/>
                </a:lnTo>
                <a:lnTo>
                  <a:pt x="1817" y="898"/>
                </a:lnTo>
                <a:lnTo>
                  <a:pt x="1816" y="893"/>
                </a:lnTo>
                <a:lnTo>
                  <a:pt x="1815" y="887"/>
                </a:lnTo>
                <a:lnTo>
                  <a:pt x="1815" y="880"/>
                </a:lnTo>
                <a:lnTo>
                  <a:pt x="1815" y="871"/>
                </a:lnTo>
                <a:lnTo>
                  <a:pt x="1817" y="863"/>
                </a:lnTo>
                <a:lnTo>
                  <a:pt x="1818" y="859"/>
                </a:lnTo>
                <a:lnTo>
                  <a:pt x="1820" y="856"/>
                </a:lnTo>
                <a:lnTo>
                  <a:pt x="1824" y="849"/>
                </a:lnTo>
                <a:lnTo>
                  <a:pt x="1827" y="847"/>
                </a:lnTo>
                <a:lnTo>
                  <a:pt x="1829" y="844"/>
                </a:lnTo>
                <a:lnTo>
                  <a:pt x="1832" y="842"/>
                </a:lnTo>
                <a:lnTo>
                  <a:pt x="1835" y="840"/>
                </a:lnTo>
                <a:lnTo>
                  <a:pt x="1838" y="838"/>
                </a:lnTo>
                <a:lnTo>
                  <a:pt x="1841" y="836"/>
                </a:lnTo>
                <a:lnTo>
                  <a:pt x="1845" y="834"/>
                </a:lnTo>
                <a:lnTo>
                  <a:pt x="1849" y="833"/>
                </a:lnTo>
                <a:lnTo>
                  <a:pt x="1856" y="831"/>
                </a:lnTo>
                <a:lnTo>
                  <a:pt x="1864" y="829"/>
                </a:lnTo>
                <a:lnTo>
                  <a:pt x="1873" y="827"/>
                </a:lnTo>
                <a:lnTo>
                  <a:pt x="1881" y="826"/>
                </a:lnTo>
                <a:lnTo>
                  <a:pt x="1901" y="824"/>
                </a:lnTo>
                <a:lnTo>
                  <a:pt x="1908" y="822"/>
                </a:lnTo>
                <a:lnTo>
                  <a:pt x="1914" y="821"/>
                </a:lnTo>
                <a:lnTo>
                  <a:pt x="1918" y="820"/>
                </a:lnTo>
                <a:lnTo>
                  <a:pt x="1920" y="818"/>
                </a:lnTo>
                <a:lnTo>
                  <a:pt x="1922" y="817"/>
                </a:lnTo>
                <a:lnTo>
                  <a:pt x="1923" y="816"/>
                </a:lnTo>
                <a:lnTo>
                  <a:pt x="1923" y="814"/>
                </a:lnTo>
                <a:lnTo>
                  <a:pt x="1924" y="812"/>
                </a:lnTo>
                <a:lnTo>
                  <a:pt x="1924" y="810"/>
                </a:lnTo>
                <a:lnTo>
                  <a:pt x="1924" y="805"/>
                </a:lnTo>
                <a:lnTo>
                  <a:pt x="1922" y="800"/>
                </a:lnTo>
                <a:lnTo>
                  <a:pt x="1921" y="798"/>
                </a:lnTo>
                <a:lnTo>
                  <a:pt x="1920" y="796"/>
                </a:lnTo>
                <a:lnTo>
                  <a:pt x="1919" y="794"/>
                </a:lnTo>
                <a:lnTo>
                  <a:pt x="1917" y="793"/>
                </a:lnTo>
                <a:lnTo>
                  <a:pt x="1913" y="790"/>
                </a:lnTo>
                <a:lnTo>
                  <a:pt x="1909" y="788"/>
                </a:lnTo>
                <a:lnTo>
                  <a:pt x="1904" y="787"/>
                </a:lnTo>
                <a:lnTo>
                  <a:pt x="1898" y="787"/>
                </a:lnTo>
                <a:lnTo>
                  <a:pt x="1892" y="787"/>
                </a:lnTo>
                <a:lnTo>
                  <a:pt x="1886" y="788"/>
                </a:lnTo>
                <a:lnTo>
                  <a:pt x="1881" y="790"/>
                </a:lnTo>
                <a:lnTo>
                  <a:pt x="1877" y="792"/>
                </a:lnTo>
                <a:lnTo>
                  <a:pt x="1873" y="795"/>
                </a:lnTo>
                <a:lnTo>
                  <a:pt x="1870" y="799"/>
                </a:lnTo>
                <a:lnTo>
                  <a:pt x="1868" y="803"/>
                </a:lnTo>
                <a:lnTo>
                  <a:pt x="1867" y="805"/>
                </a:lnTo>
                <a:lnTo>
                  <a:pt x="1866" y="807"/>
                </a:lnTo>
                <a:lnTo>
                  <a:pt x="1821" y="803"/>
                </a:lnTo>
                <a:lnTo>
                  <a:pt x="1823" y="797"/>
                </a:lnTo>
                <a:lnTo>
                  <a:pt x="1825" y="792"/>
                </a:lnTo>
                <a:lnTo>
                  <a:pt x="1827" y="787"/>
                </a:lnTo>
                <a:lnTo>
                  <a:pt x="1830" y="782"/>
                </a:lnTo>
                <a:lnTo>
                  <a:pt x="1833" y="777"/>
                </a:lnTo>
                <a:lnTo>
                  <a:pt x="1837" y="773"/>
                </a:lnTo>
                <a:lnTo>
                  <a:pt x="1841" y="769"/>
                </a:lnTo>
                <a:lnTo>
                  <a:pt x="1846" y="765"/>
                </a:lnTo>
                <a:lnTo>
                  <a:pt x="1851" y="762"/>
                </a:lnTo>
                <a:lnTo>
                  <a:pt x="1857" y="759"/>
                </a:lnTo>
                <a:lnTo>
                  <a:pt x="1863" y="756"/>
                </a:lnTo>
                <a:lnTo>
                  <a:pt x="1869" y="754"/>
                </a:lnTo>
                <a:lnTo>
                  <a:pt x="1876" y="753"/>
                </a:lnTo>
                <a:lnTo>
                  <a:pt x="1883" y="752"/>
                </a:lnTo>
                <a:lnTo>
                  <a:pt x="1890" y="751"/>
                </a:lnTo>
                <a:lnTo>
                  <a:pt x="1898" y="751"/>
                </a:lnTo>
                <a:lnTo>
                  <a:pt x="1908" y="751"/>
                </a:lnTo>
                <a:lnTo>
                  <a:pt x="1917" y="752"/>
                </a:lnTo>
                <a:lnTo>
                  <a:pt x="1926" y="754"/>
                </a:lnTo>
                <a:lnTo>
                  <a:pt x="1935" y="757"/>
                </a:lnTo>
                <a:lnTo>
                  <a:pt x="1943" y="761"/>
                </a:lnTo>
                <a:lnTo>
                  <a:pt x="1947" y="763"/>
                </a:lnTo>
                <a:lnTo>
                  <a:pt x="1950" y="765"/>
                </a:lnTo>
                <a:lnTo>
                  <a:pt x="1957" y="770"/>
                </a:lnTo>
                <a:lnTo>
                  <a:pt x="1963" y="776"/>
                </a:lnTo>
                <a:lnTo>
                  <a:pt x="1965" y="780"/>
                </a:lnTo>
                <a:lnTo>
                  <a:pt x="1967" y="784"/>
                </a:lnTo>
                <a:lnTo>
                  <a:pt x="1969" y="787"/>
                </a:lnTo>
                <a:lnTo>
                  <a:pt x="1970" y="792"/>
                </a:lnTo>
                <a:lnTo>
                  <a:pt x="1972" y="796"/>
                </a:lnTo>
                <a:lnTo>
                  <a:pt x="1972" y="801"/>
                </a:lnTo>
                <a:lnTo>
                  <a:pt x="1973" y="806"/>
                </a:lnTo>
                <a:lnTo>
                  <a:pt x="1973" y="811"/>
                </a:lnTo>
                <a:lnTo>
                  <a:pt x="1973" y="930"/>
                </a:lnTo>
                <a:lnTo>
                  <a:pt x="1927" y="930"/>
                </a:lnTo>
                <a:lnTo>
                  <a:pt x="1927" y="905"/>
                </a:lnTo>
                <a:lnTo>
                  <a:pt x="1922" y="911"/>
                </a:lnTo>
                <a:lnTo>
                  <a:pt x="1917" y="917"/>
                </a:lnTo>
                <a:lnTo>
                  <a:pt x="1912" y="921"/>
                </a:lnTo>
                <a:lnTo>
                  <a:pt x="1906" y="925"/>
                </a:lnTo>
                <a:lnTo>
                  <a:pt x="1899" y="929"/>
                </a:lnTo>
                <a:lnTo>
                  <a:pt x="1891" y="931"/>
                </a:lnTo>
                <a:lnTo>
                  <a:pt x="1887" y="932"/>
                </a:lnTo>
                <a:lnTo>
                  <a:pt x="1883" y="933"/>
                </a:lnTo>
                <a:lnTo>
                  <a:pt x="1874" y="933"/>
                </a:lnTo>
                <a:close/>
                <a:moveTo>
                  <a:pt x="1888" y="899"/>
                </a:moveTo>
                <a:lnTo>
                  <a:pt x="1895" y="899"/>
                </a:lnTo>
                <a:lnTo>
                  <a:pt x="1902" y="897"/>
                </a:lnTo>
                <a:lnTo>
                  <a:pt x="1905" y="896"/>
                </a:lnTo>
                <a:lnTo>
                  <a:pt x="1908" y="894"/>
                </a:lnTo>
                <a:lnTo>
                  <a:pt x="1914" y="890"/>
                </a:lnTo>
                <a:lnTo>
                  <a:pt x="1916" y="888"/>
                </a:lnTo>
                <a:lnTo>
                  <a:pt x="1919" y="885"/>
                </a:lnTo>
                <a:lnTo>
                  <a:pt x="1922" y="879"/>
                </a:lnTo>
                <a:lnTo>
                  <a:pt x="1924" y="873"/>
                </a:lnTo>
                <a:lnTo>
                  <a:pt x="1924" y="870"/>
                </a:lnTo>
                <a:lnTo>
                  <a:pt x="1924" y="867"/>
                </a:lnTo>
                <a:lnTo>
                  <a:pt x="1924" y="848"/>
                </a:lnTo>
                <a:lnTo>
                  <a:pt x="1921" y="850"/>
                </a:lnTo>
                <a:lnTo>
                  <a:pt x="1915" y="851"/>
                </a:lnTo>
                <a:lnTo>
                  <a:pt x="1903" y="854"/>
                </a:lnTo>
                <a:lnTo>
                  <a:pt x="1890" y="856"/>
                </a:lnTo>
                <a:lnTo>
                  <a:pt x="1884" y="857"/>
                </a:lnTo>
                <a:lnTo>
                  <a:pt x="1879" y="859"/>
                </a:lnTo>
                <a:lnTo>
                  <a:pt x="1874" y="861"/>
                </a:lnTo>
                <a:lnTo>
                  <a:pt x="1870" y="863"/>
                </a:lnTo>
                <a:lnTo>
                  <a:pt x="1866" y="866"/>
                </a:lnTo>
                <a:lnTo>
                  <a:pt x="1864" y="870"/>
                </a:lnTo>
                <a:lnTo>
                  <a:pt x="1863" y="872"/>
                </a:lnTo>
                <a:lnTo>
                  <a:pt x="1862" y="874"/>
                </a:lnTo>
                <a:lnTo>
                  <a:pt x="1862" y="879"/>
                </a:lnTo>
                <a:lnTo>
                  <a:pt x="1862" y="884"/>
                </a:lnTo>
                <a:lnTo>
                  <a:pt x="1863" y="888"/>
                </a:lnTo>
                <a:lnTo>
                  <a:pt x="1865" y="890"/>
                </a:lnTo>
                <a:lnTo>
                  <a:pt x="1866" y="891"/>
                </a:lnTo>
                <a:lnTo>
                  <a:pt x="1869" y="894"/>
                </a:lnTo>
                <a:lnTo>
                  <a:pt x="1873" y="896"/>
                </a:lnTo>
                <a:lnTo>
                  <a:pt x="1875" y="897"/>
                </a:lnTo>
                <a:lnTo>
                  <a:pt x="1877" y="898"/>
                </a:lnTo>
                <a:lnTo>
                  <a:pt x="1882" y="899"/>
                </a:lnTo>
                <a:lnTo>
                  <a:pt x="1888" y="899"/>
                </a:lnTo>
                <a:close/>
                <a:moveTo>
                  <a:pt x="2063" y="930"/>
                </a:moveTo>
                <a:lnTo>
                  <a:pt x="2013" y="930"/>
                </a:lnTo>
                <a:lnTo>
                  <a:pt x="2013" y="694"/>
                </a:lnTo>
                <a:lnTo>
                  <a:pt x="2063" y="694"/>
                </a:lnTo>
                <a:lnTo>
                  <a:pt x="2063" y="930"/>
                </a:lnTo>
                <a:close/>
                <a:moveTo>
                  <a:pt x="2197" y="753"/>
                </a:moveTo>
                <a:lnTo>
                  <a:pt x="2197" y="790"/>
                </a:lnTo>
                <a:lnTo>
                  <a:pt x="2164" y="790"/>
                </a:lnTo>
                <a:lnTo>
                  <a:pt x="2164" y="876"/>
                </a:lnTo>
                <a:lnTo>
                  <a:pt x="2164" y="880"/>
                </a:lnTo>
                <a:lnTo>
                  <a:pt x="2165" y="884"/>
                </a:lnTo>
                <a:lnTo>
                  <a:pt x="2166" y="886"/>
                </a:lnTo>
                <a:lnTo>
                  <a:pt x="2167" y="887"/>
                </a:lnTo>
                <a:lnTo>
                  <a:pt x="2169" y="889"/>
                </a:lnTo>
                <a:lnTo>
                  <a:pt x="2171" y="891"/>
                </a:lnTo>
                <a:lnTo>
                  <a:pt x="2174" y="892"/>
                </a:lnTo>
                <a:lnTo>
                  <a:pt x="2177" y="893"/>
                </a:lnTo>
                <a:lnTo>
                  <a:pt x="2181" y="893"/>
                </a:lnTo>
                <a:lnTo>
                  <a:pt x="2188" y="892"/>
                </a:lnTo>
                <a:lnTo>
                  <a:pt x="2193" y="891"/>
                </a:lnTo>
                <a:lnTo>
                  <a:pt x="2201" y="928"/>
                </a:lnTo>
                <a:lnTo>
                  <a:pt x="2190" y="930"/>
                </a:lnTo>
                <a:lnTo>
                  <a:pt x="2183" y="932"/>
                </a:lnTo>
                <a:lnTo>
                  <a:pt x="2174" y="932"/>
                </a:lnTo>
                <a:lnTo>
                  <a:pt x="2168" y="932"/>
                </a:lnTo>
                <a:lnTo>
                  <a:pt x="2161" y="932"/>
                </a:lnTo>
                <a:lnTo>
                  <a:pt x="2156" y="931"/>
                </a:lnTo>
                <a:lnTo>
                  <a:pt x="2150" y="930"/>
                </a:lnTo>
                <a:lnTo>
                  <a:pt x="2145" y="928"/>
                </a:lnTo>
                <a:lnTo>
                  <a:pt x="2140" y="926"/>
                </a:lnTo>
                <a:lnTo>
                  <a:pt x="2135" y="924"/>
                </a:lnTo>
                <a:lnTo>
                  <a:pt x="2131" y="921"/>
                </a:lnTo>
                <a:lnTo>
                  <a:pt x="2127" y="917"/>
                </a:lnTo>
                <a:lnTo>
                  <a:pt x="2124" y="914"/>
                </a:lnTo>
                <a:lnTo>
                  <a:pt x="2121" y="909"/>
                </a:lnTo>
                <a:lnTo>
                  <a:pt x="2119" y="905"/>
                </a:lnTo>
                <a:lnTo>
                  <a:pt x="2117" y="900"/>
                </a:lnTo>
                <a:lnTo>
                  <a:pt x="2116" y="894"/>
                </a:lnTo>
                <a:lnTo>
                  <a:pt x="2115" y="888"/>
                </a:lnTo>
                <a:lnTo>
                  <a:pt x="2115" y="882"/>
                </a:lnTo>
                <a:lnTo>
                  <a:pt x="2115" y="790"/>
                </a:lnTo>
                <a:lnTo>
                  <a:pt x="2091" y="790"/>
                </a:lnTo>
                <a:lnTo>
                  <a:pt x="2091" y="753"/>
                </a:lnTo>
                <a:lnTo>
                  <a:pt x="2115" y="753"/>
                </a:lnTo>
                <a:lnTo>
                  <a:pt x="2115" y="711"/>
                </a:lnTo>
                <a:lnTo>
                  <a:pt x="2164" y="711"/>
                </a:lnTo>
                <a:lnTo>
                  <a:pt x="2164" y="753"/>
                </a:lnTo>
                <a:lnTo>
                  <a:pt x="2197" y="753"/>
                </a:lnTo>
                <a:close/>
                <a:moveTo>
                  <a:pt x="2304" y="933"/>
                </a:moveTo>
                <a:lnTo>
                  <a:pt x="2291" y="933"/>
                </a:lnTo>
                <a:lnTo>
                  <a:pt x="2285" y="932"/>
                </a:lnTo>
                <a:lnTo>
                  <a:pt x="2279" y="930"/>
                </a:lnTo>
                <a:lnTo>
                  <a:pt x="2268" y="927"/>
                </a:lnTo>
                <a:lnTo>
                  <a:pt x="2263" y="925"/>
                </a:lnTo>
                <a:lnTo>
                  <a:pt x="2258" y="922"/>
                </a:lnTo>
                <a:lnTo>
                  <a:pt x="2249" y="916"/>
                </a:lnTo>
                <a:lnTo>
                  <a:pt x="2245" y="912"/>
                </a:lnTo>
                <a:lnTo>
                  <a:pt x="2241" y="908"/>
                </a:lnTo>
                <a:lnTo>
                  <a:pt x="2234" y="900"/>
                </a:lnTo>
                <a:lnTo>
                  <a:pt x="2231" y="895"/>
                </a:lnTo>
                <a:lnTo>
                  <a:pt x="2228" y="890"/>
                </a:lnTo>
                <a:lnTo>
                  <a:pt x="2223" y="879"/>
                </a:lnTo>
                <a:lnTo>
                  <a:pt x="2221" y="874"/>
                </a:lnTo>
                <a:lnTo>
                  <a:pt x="2220" y="868"/>
                </a:lnTo>
                <a:lnTo>
                  <a:pt x="2219" y="862"/>
                </a:lnTo>
                <a:lnTo>
                  <a:pt x="2218" y="855"/>
                </a:lnTo>
                <a:lnTo>
                  <a:pt x="2218" y="849"/>
                </a:lnTo>
                <a:lnTo>
                  <a:pt x="2217" y="842"/>
                </a:lnTo>
                <a:lnTo>
                  <a:pt x="2218" y="835"/>
                </a:lnTo>
                <a:lnTo>
                  <a:pt x="2218" y="829"/>
                </a:lnTo>
                <a:lnTo>
                  <a:pt x="2219" y="823"/>
                </a:lnTo>
                <a:lnTo>
                  <a:pt x="2220" y="816"/>
                </a:lnTo>
                <a:lnTo>
                  <a:pt x="2223" y="805"/>
                </a:lnTo>
                <a:lnTo>
                  <a:pt x="2225" y="799"/>
                </a:lnTo>
                <a:lnTo>
                  <a:pt x="2228" y="794"/>
                </a:lnTo>
                <a:lnTo>
                  <a:pt x="2234" y="785"/>
                </a:lnTo>
                <a:lnTo>
                  <a:pt x="2237" y="780"/>
                </a:lnTo>
                <a:lnTo>
                  <a:pt x="2241" y="776"/>
                </a:lnTo>
                <a:lnTo>
                  <a:pt x="2245" y="772"/>
                </a:lnTo>
                <a:lnTo>
                  <a:pt x="2249" y="769"/>
                </a:lnTo>
                <a:lnTo>
                  <a:pt x="2253" y="765"/>
                </a:lnTo>
                <a:lnTo>
                  <a:pt x="2258" y="762"/>
                </a:lnTo>
                <a:lnTo>
                  <a:pt x="2263" y="760"/>
                </a:lnTo>
                <a:lnTo>
                  <a:pt x="2268" y="757"/>
                </a:lnTo>
                <a:lnTo>
                  <a:pt x="2274" y="755"/>
                </a:lnTo>
                <a:lnTo>
                  <a:pt x="2279" y="754"/>
                </a:lnTo>
                <a:lnTo>
                  <a:pt x="2285" y="752"/>
                </a:lnTo>
                <a:lnTo>
                  <a:pt x="2291" y="752"/>
                </a:lnTo>
                <a:lnTo>
                  <a:pt x="2304" y="751"/>
                </a:lnTo>
                <a:lnTo>
                  <a:pt x="2317" y="752"/>
                </a:lnTo>
                <a:lnTo>
                  <a:pt x="2323" y="752"/>
                </a:lnTo>
                <a:lnTo>
                  <a:pt x="2329" y="754"/>
                </a:lnTo>
                <a:lnTo>
                  <a:pt x="2340" y="757"/>
                </a:lnTo>
                <a:lnTo>
                  <a:pt x="2346" y="760"/>
                </a:lnTo>
                <a:lnTo>
                  <a:pt x="2351" y="762"/>
                </a:lnTo>
                <a:lnTo>
                  <a:pt x="2360" y="769"/>
                </a:lnTo>
                <a:lnTo>
                  <a:pt x="2364" y="772"/>
                </a:lnTo>
                <a:lnTo>
                  <a:pt x="2368" y="776"/>
                </a:lnTo>
                <a:lnTo>
                  <a:pt x="2375" y="785"/>
                </a:lnTo>
                <a:lnTo>
                  <a:pt x="2378" y="789"/>
                </a:lnTo>
                <a:lnTo>
                  <a:pt x="2381" y="794"/>
                </a:lnTo>
                <a:lnTo>
                  <a:pt x="2385" y="805"/>
                </a:lnTo>
                <a:lnTo>
                  <a:pt x="2387" y="811"/>
                </a:lnTo>
                <a:lnTo>
                  <a:pt x="2389" y="816"/>
                </a:lnTo>
                <a:lnTo>
                  <a:pt x="2390" y="823"/>
                </a:lnTo>
                <a:lnTo>
                  <a:pt x="2391" y="829"/>
                </a:lnTo>
                <a:lnTo>
                  <a:pt x="2391" y="835"/>
                </a:lnTo>
                <a:lnTo>
                  <a:pt x="2391" y="842"/>
                </a:lnTo>
                <a:lnTo>
                  <a:pt x="2391" y="849"/>
                </a:lnTo>
                <a:lnTo>
                  <a:pt x="2391" y="855"/>
                </a:lnTo>
                <a:lnTo>
                  <a:pt x="2390" y="862"/>
                </a:lnTo>
                <a:lnTo>
                  <a:pt x="2389" y="868"/>
                </a:lnTo>
                <a:lnTo>
                  <a:pt x="2385" y="879"/>
                </a:lnTo>
                <a:lnTo>
                  <a:pt x="2383" y="885"/>
                </a:lnTo>
                <a:lnTo>
                  <a:pt x="2381" y="890"/>
                </a:lnTo>
                <a:lnTo>
                  <a:pt x="2375" y="900"/>
                </a:lnTo>
                <a:lnTo>
                  <a:pt x="2372" y="904"/>
                </a:lnTo>
                <a:lnTo>
                  <a:pt x="2368" y="908"/>
                </a:lnTo>
                <a:lnTo>
                  <a:pt x="2364" y="912"/>
                </a:lnTo>
                <a:lnTo>
                  <a:pt x="2360" y="916"/>
                </a:lnTo>
                <a:lnTo>
                  <a:pt x="2355" y="919"/>
                </a:lnTo>
                <a:lnTo>
                  <a:pt x="2351" y="922"/>
                </a:lnTo>
                <a:lnTo>
                  <a:pt x="2346" y="925"/>
                </a:lnTo>
                <a:lnTo>
                  <a:pt x="2340" y="927"/>
                </a:lnTo>
                <a:lnTo>
                  <a:pt x="2335" y="929"/>
                </a:lnTo>
                <a:lnTo>
                  <a:pt x="2329" y="930"/>
                </a:lnTo>
                <a:lnTo>
                  <a:pt x="2323" y="932"/>
                </a:lnTo>
                <a:lnTo>
                  <a:pt x="2317" y="933"/>
                </a:lnTo>
                <a:lnTo>
                  <a:pt x="2304" y="933"/>
                </a:lnTo>
                <a:close/>
                <a:moveTo>
                  <a:pt x="2305" y="895"/>
                </a:moveTo>
                <a:lnTo>
                  <a:pt x="2309" y="895"/>
                </a:lnTo>
                <a:lnTo>
                  <a:pt x="2313" y="894"/>
                </a:lnTo>
                <a:lnTo>
                  <a:pt x="2317" y="893"/>
                </a:lnTo>
                <a:lnTo>
                  <a:pt x="2321" y="892"/>
                </a:lnTo>
                <a:lnTo>
                  <a:pt x="2324" y="889"/>
                </a:lnTo>
                <a:lnTo>
                  <a:pt x="2327" y="887"/>
                </a:lnTo>
                <a:lnTo>
                  <a:pt x="2330" y="884"/>
                </a:lnTo>
                <a:lnTo>
                  <a:pt x="2332" y="880"/>
                </a:lnTo>
                <a:lnTo>
                  <a:pt x="2334" y="876"/>
                </a:lnTo>
                <a:lnTo>
                  <a:pt x="2336" y="872"/>
                </a:lnTo>
                <a:lnTo>
                  <a:pt x="2338" y="868"/>
                </a:lnTo>
                <a:lnTo>
                  <a:pt x="2339" y="863"/>
                </a:lnTo>
                <a:lnTo>
                  <a:pt x="2341" y="853"/>
                </a:lnTo>
                <a:lnTo>
                  <a:pt x="2341" y="847"/>
                </a:lnTo>
                <a:lnTo>
                  <a:pt x="2342" y="842"/>
                </a:lnTo>
                <a:lnTo>
                  <a:pt x="2341" y="831"/>
                </a:lnTo>
                <a:lnTo>
                  <a:pt x="2339" y="821"/>
                </a:lnTo>
                <a:lnTo>
                  <a:pt x="2338" y="816"/>
                </a:lnTo>
                <a:lnTo>
                  <a:pt x="2336" y="812"/>
                </a:lnTo>
                <a:lnTo>
                  <a:pt x="2332" y="803"/>
                </a:lnTo>
                <a:lnTo>
                  <a:pt x="2330" y="800"/>
                </a:lnTo>
                <a:lnTo>
                  <a:pt x="2327" y="797"/>
                </a:lnTo>
                <a:lnTo>
                  <a:pt x="2324" y="794"/>
                </a:lnTo>
                <a:lnTo>
                  <a:pt x="2321" y="792"/>
                </a:lnTo>
                <a:lnTo>
                  <a:pt x="2317" y="790"/>
                </a:lnTo>
                <a:lnTo>
                  <a:pt x="2313" y="789"/>
                </a:lnTo>
                <a:lnTo>
                  <a:pt x="2309" y="788"/>
                </a:lnTo>
                <a:lnTo>
                  <a:pt x="2305" y="788"/>
                </a:lnTo>
                <a:lnTo>
                  <a:pt x="2300" y="788"/>
                </a:lnTo>
                <a:lnTo>
                  <a:pt x="2296" y="789"/>
                </a:lnTo>
                <a:lnTo>
                  <a:pt x="2292" y="790"/>
                </a:lnTo>
                <a:lnTo>
                  <a:pt x="2288" y="792"/>
                </a:lnTo>
                <a:lnTo>
                  <a:pt x="2285" y="794"/>
                </a:lnTo>
                <a:lnTo>
                  <a:pt x="2282" y="797"/>
                </a:lnTo>
                <a:lnTo>
                  <a:pt x="2279" y="800"/>
                </a:lnTo>
                <a:lnTo>
                  <a:pt x="2277" y="803"/>
                </a:lnTo>
                <a:lnTo>
                  <a:pt x="2272" y="812"/>
                </a:lnTo>
                <a:lnTo>
                  <a:pt x="2271" y="816"/>
                </a:lnTo>
                <a:lnTo>
                  <a:pt x="2270" y="821"/>
                </a:lnTo>
                <a:lnTo>
                  <a:pt x="2269" y="826"/>
                </a:lnTo>
                <a:lnTo>
                  <a:pt x="2268" y="831"/>
                </a:lnTo>
                <a:lnTo>
                  <a:pt x="2267" y="836"/>
                </a:lnTo>
                <a:lnTo>
                  <a:pt x="2267" y="842"/>
                </a:lnTo>
                <a:lnTo>
                  <a:pt x="2268" y="853"/>
                </a:lnTo>
                <a:lnTo>
                  <a:pt x="2270" y="863"/>
                </a:lnTo>
                <a:lnTo>
                  <a:pt x="2271" y="868"/>
                </a:lnTo>
                <a:lnTo>
                  <a:pt x="2272" y="872"/>
                </a:lnTo>
                <a:lnTo>
                  <a:pt x="2274" y="876"/>
                </a:lnTo>
                <a:lnTo>
                  <a:pt x="2277" y="880"/>
                </a:lnTo>
                <a:lnTo>
                  <a:pt x="2279" y="884"/>
                </a:lnTo>
                <a:lnTo>
                  <a:pt x="2282" y="887"/>
                </a:lnTo>
                <a:lnTo>
                  <a:pt x="2285" y="889"/>
                </a:lnTo>
                <a:lnTo>
                  <a:pt x="2288" y="892"/>
                </a:lnTo>
                <a:lnTo>
                  <a:pt x="2292" y="893"/>
                </a:lnTo>
                <a:lnTo>
                  <a:pt x="2296" y="894"/>
                </a:lnTo>
                <a:lnTo>
                  <a:pt x="2300" y="895"/>
                </a:lnTo>
                <a:lnTo>
                  <a:pt x="2305" y="895"/>
                </a:lnTo>
                <a:close/>
                <a:moveTo>
                  <a:pt x="2646" y="694"/>
                </a:moveTo>
                <a:lnTo>
                  <a:pt x="2696" y="694"/>
                </a:lnTo>
                <a:lnTo>
                  <a:pt x="2696" y="847"/>
                </a:lnTo>
                <a:lnTo>
                  <a:pt x="2696" y="854"/>
                </a:lnTo>
                <a:lnTo>
                  <a:pt x="2695" y="860"/>
                </a:lnTo>
                <a:lnTo>
                  <a:pt x="2694" y="866"/>
                </a:lnTo>
                <a:lnTo>
                  <a:pt x="2693" y="871"/>
                </a:lnTo>
                <a:lnTo>
                  <a:pt x="2691" y="877"/>
                </a:lnTo>
                <a:lnTo>
                  <a:pt x="2689" y="882"/>
                </a:lnTo>
                <a:lnTo>
                  <a:pt x="2686" y="887"/>
                </a:lnTo>
                <a:lnTo>
                  <a:pt x="2684" y="892"/>
                </a:lnTo>
                <a:lnTo>
                  <a:pt x="2680" y="897"/>
                </a:lnTo>
                <a:lnTo>
                  <a:pt x="2677" y="901"/>
                </a:lnTo>
                <a:lnTo>
                  <a:pt x="2673" y="906"/>
                </a:lnTo>
                <a:lnTo>
                  <a:pt x="2669" y="910"/>
                </a:lnTo>
                <a:lnTo>
                  <a:pt x="2664" y="913"/>
                </a:lnTo>
                <a:lnTo>
                  <a:pt x="2660" y="917"/>
                </a:lnTo>
                <a:lnTo>
                  <a:pt x="2655" y="920"/>
                </a:lnTo>
                <a:lnTo>
                  <a:pt x="2649" y="922"/>
                </a:lnTo>
                <a:lnTo>
                  <a:pt x="2638" y="927"/>
                </a:lnTo>
                <a:lnTo>
                  <a:pt x="2632" y="929"/>
                </a:lnTo>
                <a:lnTo>
                  <a:pt x="2626" y="930"/>
                </a:lnTo>
                <a:lnTo>
                  <a:pt x="2619" y="932"/>
                </a:lnTo>
                <a:lnTo>
                  <a:pt x="2612" y="932"/>
                </a:lnTo>
                <a:lnTo>
                  <a:pt x="2605" y="933"/>
                </a:lnTo>
                <a:lnTo>
                  <a:pt x="2598" y="933"/>
                </a:lnTo>
                <a:lnTo>
                  <a:pt x="2591" y="933"/>
                </a:lnTo>
                <a:lnTo>
                  <a:pt x="2584" y="932"/>
                </a:lnTo>
                <a:lnTo>
                  <a:pt x="2577" y="932"/>
                </a:lnTo>
                <a:lnTo>
                  <a:pt x="2571" y="930"/>
                </a:lnTo>
                <a:lnTo>
                  <a:pt x="2558" y="927"/>
                </a:lnTo>
                <a:lnTo>
                  <a:pt x="2552" y="925"/>
                </a:lnTo>
                <a:lnTo>
                  <a:pt x="2547" y="922"/>
                </a:lnTo>
                <a:lnTo>
                  <a:pt x="2541" y="920"/>
                </a:lnTo>
                <a:lnTo>
                  <a:pt x="2536" y="917"/>
                </a:lnTo>
                <a:lnTo>
                  <a:pt x="2527" y="910"/>
                </a:lnTo>
                <a:lnTo>
                  <a:pt x="2518" y="901"/>
                </a:lnTo>
                <a:lnTo>
                  <a:pt x="2515" y="897"/>
                </a:lnTo>
                <a:lnTo>
                  <a:pt x="2512" y="892"/>
                </a:lnTo>
                <a:lnTo>
                  <a:pt x="2509" y="887"/>
                </a:lnTo>
                <a:lnTo>
                  <a:pt x="2506" y="882"/>
                </a:lnTo>
                <a:lnTo>
                  <a:pt x="2504" y="877"/>
                </a:lnTo>
                <a:lnTo>
                  <a:pt x="2502" y="871"/>
                </a:lnTo>
                <a:lnTo>
                  <a:pt x="2501" y="866"/>
                </a:lnTo>
                <a:lnTo>
                  <a:pt x="2500" y="860"/>
                </a:lnTo>
                <a:lnTo>
                  <a:pt x="2500" y="854"/>
                </a:lnTo>
                <a:lnTo>
                  <a:pt x="2499" y="847"/>
                </a:lnTo>
                <a:lnTo>
                  <a:pt x="2499" y="694"/>
                </a:lnTo>
                <a:lnTo>
                  <a:pt x="2550" y="694"/>
                </a:lnTo>
                <a:lnTo>
                  <a:pt x="2550" y="843"/>
                </a:lnTo>
                <a:lnTo>
                  <a:pt x="2551" y="853"/>
                </a:lnTo>
                <a:lnTo>
                  <a:pt x="2552" y="857"/>
                </a:lnTo>
                <a:lnTo>
                  <a:pt x="2553" y="861"/>
                </a:lnTo>
                <a:lnTo>
                  <a:pt x="2555" y="865"/>
                </a:lnTo>
                <a:lnTo>
                  <a:pt x="2558" y="869"/>
                </a:lnTo>
                <a:lnTo>
                  <a:pt x="2560" y="873"/>
                </a:lnTo>
                <a:lnTo>
                  <a:pt x="2563" y="876"/>
                </a:lnTo>
                <a:lnTo>
                  <a:pt x="2567" y="879"/>
                </a:lnTo>
                <a:lnTo>
                  <a:pt x="2570" y="882"/>
                </a:lnTo>
                <a:lnTo>
                  <a:pt x="2574" y="884"/>
                </a:lnTo>
                <a:lnTo>
                  <a:pt x="2579" y="886"/>
                </a:lnTo>
                <a:lnTo>
                  <a:pt x="2583" y="887"/>
                </a:lnTo>
                <a:lnTo>
                  <a:pt x="2588" y="889"/>
                </a:lnTo>
                <a:lnTo>
                  <a:pt x="2598" y="889"/>
                </a:lnTo>
                <a:lnTo>
                  <a:pt x="2608" y="889"/>
                </a:lnTo>
                <a:lnTo>
                  <a:pt x="2613" y="887"/>
                </a:lnTo>
                <a:lnTo>
                  <a:pt x="2618" y="886"/>
                </a:lnTo>
                <a:lnTo>
                  <a:pt x="2622" y="884"/>
                </a:lnTo>
                <a:lnTo>
                  <a:pt x="2626" y="882"/>
                </a:lnTo>
                <a:lnTo>
                  <a:pt x="2629" y="879"/>
                </a:lnTo>
                <a:lnTo>
                  <a:pt x="2633" y="876"/>
                </a:lnTo>
                <a:lnTo>
                  <a:pt x="2636" y="873"/>
                </a:lnTo>
                <a:lnTo>
                  <a:pt x="2639" y="869"/>
                </a:lnTo>
                <a:lnTo>
                  <a:pt x="2641" y="865"/>
                </a:lnTo>
                <a:lnTo>
                  <a:pt x="2643" y="861"/>
                </a:lnTo>
                <a:lnTo>
                  <a:pt x="2644" y="857"/>
                </a:lnTo>
                <a:lnTo>
                  <a:pt x="2645" y="853"/>
                </a:lnTo>
                <a:lnTo>
                  <a:pt x="2646" y="848"/>
                </a:lnTo>
                <a:lnTo>
                  <a:pt x="2646" y="843"/>
                </a:lnTo>
                <a:lnTo>
                  <a:pt x="2646" y="694"/>
                </a:lnTo>
                <a:close/>
                <a:moveTo>
                  <a:pt x="2788" y="828"/>
                </a:moveTo>
                <a:lnTo>
                  <a:pt x="2788" y="930"/>
                </a:lnTo>
                <a:lnTo>
                  <a:pt x="2739" y="930"/>
                </a:lnTo>
                <a:lnTo>
                  <a:pt x="2739" y="753"/>
                </a:lnTo>
                <a:lnTo>
                  <a:pt x="2786" y="753"/>
                </a:lnTo>
                <a:lnTo>
                  <a:pt x="2786" y="784"/>
                </a:lnTo>
                <a:lnTo>
                  <a:pt x="2790" y="777"/>
                </a:lnTo>
                <a:lnTo>
                  <a:pt x="2796" y="770"/>
                </a:lnTo>
                <a:lnTo>
                  <a:pt x="2801" y="765"/>
                </a:lnTo>
                <a:lnTo>
                  <a:pt x="2808" y="760"/>
                </a:lnTo>
                <a:lnTo>
                  <a:pt x="2815" y="756"/>
                </a:lnTo>
                <a:lnTo>
                  <a:pt x="2819" y="754"/>
                </a:lnTo>
                <a:lnTo>
                  <a:pt x="2823" y="753"/>
                </a:lnTo>
                <a:lnTo>
                  <a:pt x="2832" y="751"/>
                </a:lnTo>
                <a:lnTo>
                  <a:pt x="2836" y="751"/>
                </a:lnTo>
                <a:lnTo>
                  <a:pt x="2841" y="751"/>
                </a:lnTo>
                <a:lnTo>
                  <a:pt x="2848" y="751"/>
                </a:lnTo>
                <a:lnTo>
                  <a:pt x="2854" y="752"/>
                </a:lnTo>
                <a:lnTo>
                  <a:pt x="2860" y="753"/>
                </a:lnTo>
                <a:lnTo>
                  <a:pt x="2866" y="755"/>
                </a:lnTo>
                <a:lnTo>
                  <a:pt x="2871" y="758"/>
                </a:lnTo>
                <a:lnTo>
                  <a:pt x="2876" y="761"/>
                </a:lnTo>
                <a:lnTo>
                  <a:pt x="2881" y="764"/>
                </a:lnTo>
                <a:lnTo>
                  <a:pt x="2885" y="769"/>
                </a:lnTo>
                <a:lnTo>
                  <a:pt x="2889" y="773"/>
                </a:lnTo>
                <a:lnTo>
                  <a:pt x="2893" y="778"/>
                </a:lnTo>
                <a:lnTo>
                  <a:pt x="2895" y="784"/>
                </a:lnTo>
                <a:lnTo>
                  <a:pt x="2897" y="787"/>
                </a:lnTo>
                <a:lnTo>
                  <a:pt x="2898" y="790"/>
                </a:lnTo>
                <a:lnTo>
                  <a:pt x="2900" y="796"/>
                </a:lnTo>
                <a:lnTo>
                  <a:pt x="2901" y="803"/>
                </a:lnTo>
                <a:lnTo>
                  <a:pt x="2902" y="810"/>
                </a:lnTo>
                <a:lnTo>
                  <a:pt x="2902" y="817"/>
                </a:lnTo>
                <a:lnTo>
                  <a:pt x="2902" y="930"/>
                </a:lnTo>
                <a:lnTo>
                  <a:pt x="2853" y="930"/>
                </a:lnTo>
                <a:lnTo>
                  <a:pt x="2853" y="826"/>
                </a:lnTo>
                <a:lnTo>
                  <a:pt x="2853" y="818"/>
                </a:lnTo>
                <a:lnTo>
                  <a:pt x="2852" y="815"/>
                </a:lnTo>
                <a:lnTo>
                  <a:pt x="2851" y="812"/>
                </a:lnTo>
                <a:lnTo>
                  <a:pt x="2848" y="806"/>
                </a:lnTo>
                <a:lnTo>
                  <a:pt x="2847" y="803"/>
                </a:lnTo>
                <a:lnTo>
                  <a:pt x="2845" y="801"/>
                </a:lnTo>
                <a:lnTo>
                  <a:pt x="2840" y="797"/>
                </a:lnTo>
                <a:lnTo>
                  <a:pt x="2837" y="795"/>
                </a:lnTo>
                <a:lnTo>
                  <a:pt x="2835" y="794"/>
                </a:lnTo>
                <a:lnTo>
                  <a:pt x="2829" y="792"/>
                </a:lnTo>
                <a:lnTo>
                  <a:pt x="2825" y="792"/>
                </a:lnTo>
                <a:lnTo>
                  <a:pt x="2822" y="792"/>
                </a:lnTo>
                <a:lnTo>
                  <a:pt x="2814" y="792"/>
                </a:lnTo>
                <a:lnTo>
                  <a:pt x="2808" y="794"/>
                </a:lnTo>
                <a:lnTo>
                  <a:pt x="2805" y="795"/>
                </a:lnTo>
                <a:lnTo>
                  <a:pt x="2802" y="797"/>
                </a:lnTo>
                <a:lnTo>
                  <a:pt x="2800" y="799"/>
                </a:lnTo>
                <a:lnTo>
                  <a:pt x="2797" y="801"/>
                </a:lnTo>
                <a:lnTo>
                  <a:pt x="2795" y="804"/>
                </a:lnTo>
                <a:lnTo>
                  <a:pt x="2793" y="806"/>
                </a:lnTo>
                <a:lnTo>
                  <a:pt x="2792" y="809"/>
                </a:lnTo>
                <a:lnTo>
                  <a:pt x="2790" y="812"/>
                </a:lnTo>
                <a:lnTo>
                  <a:pt x="2789" y="820"/>
                </a:lnTo>
                <a:lnTo>
                  <a:pt x="2788" y="824"/>
                </a:lnTo>
                <a:lnTo>
                  <a:pt x="2788" y="828"/>
                </a:lnTo>
                <a:close/>
                <a:moveTo>
                  <a:pt x="2966" y="730"/>
                </a:moveTo>
                <a:lnTo>
                  <a:pt x="2961" y="730"/>
                </a:lnTo>
                <a:lnTo>
                  <a:pt x="2956" y="729"/>
                </a:lnTo>
                <a:lnTo>
                  <a:pt x="2952" y="726"/>
                </a:lnTo>
                <a:lnTo>
                  <a:pt x="2948" y="723"/>
                </a:lnTo>
                <a:lnTo>
                  <a:pt x="2944" y="719"/>
                </a:lnTo>
                <a:lnTo>
                  <a:pt x="2942" y="715"/>
                </a:lnTo>
                <a:lnTo>
                  <a:pt x="2940" y="710"/>
                </a:lnTo>
                <a:lnTo>
                  <a:pt x="2940" y="705"/>
                </a:lnTo>
                <a:lnTo>
                  <a:pt x="2940" y="701"/>
                </a:lnTo>
                <a:lnTo>
                  <a:pt x="2942" y="696"/>
                </a:lnTo>
                <a:lnTo>
                  <a:pt x="2944" y="692"/>
                </a:lnTo>
                <a:lnTo>
                  <a:pt x="2948" y="688"/>
                </a:lnTo>
                <a:lnTo>
                  <a:pt x="2952" y="685"/>
                </a:lnTo>
                <a:lnTo>
                  <a:pt x="2956" y="683"/>
                </a:lnTo>
                <a:lnTo>
                  <a:pt x="2961" y="681"/>
                </a:lnTo>
                <a:lnTo>
                  <a:pt x="2966" y="681"/>
                </a:lnTo>
                <a:lnTo>
                  <a:pt x="2972" y="681"/>
                </a:lnTo>
                <a:lnTo>
                  <a:pt x="2977" y="683"/>
                </a:lnTo>
                <a:lnTo>
                  <a:pt x="2982" y="685"/>
                </a:lnTo>
                <a:lnTo>
                  <a:pt x="2986" y="688"/>
                </a:lnTo>
                <a:lnTo>
                  <a:pt x="2990" y="692"/>
                </a:lnTo>
                <a:lnTo>
                  <a:pt x="2992" y="696"/>
                </a:lnTo>
                <a:lnTo>
                  <a:pt x="2994" y="701"/>
                </a:lnTo>
                <a:lnTo>
                  <a:pt x="2994" y="705"/>
                </a:lnTo>
                <a:lnTo>
                  <a:pt x="2994" y="710"/>
                </a:lnTo>
                <a:lnTo>
                  <a:pt x="2992" y="715"/>
                </a:lnTo>
                <a:lnTo>
                  <a:pt x="2990" y="719"/>
                </a:lnTo>
                <a:lnTo>
                  <a:pt x="2986" y="723"/>
                </a:lnTo>
                <a:lnTo>
                  <a:pt x="2982" y="726"/>
                </a:lnTo>
                <a:lnTo>
                  <a:pt x="2977" y="729"/>
                </a:lnTo>
                <a:lnTo>
                  <a:pt x="2972" y="730"/>
                </a:lnTo>
                <a:lnTo>
                  <a:pt x="2966" y="730"/>
                </a:lnTo>
                <a:close/>
                <a:moveTo>
                  <a:pt x="2942" y="753"/>
                </a:moveTo>
                <a:lnTo>
                  <a:pt x="2992" y="753"/>
                </a:lnTo>
                <a:lnTo>
                  <a:pt x="2992" y="930"/>
                </a:lnTo>
                <a:lnTo>
                  <a:pt x="2942" y="930"/>
                </a:lnTo>
                <a:lnTo>
                  <a:pt x="2942" y="753"/>
                </a:lnTo>
                <a:close/>
                <a:moveTo>
                  <a:pt x="3195" y="753"/>
                </a:moveTo>
                <a:lnTo>
                  <a:pt x="3134" y="930"/>
                </a:lnTo>
                <a:lnTo>
                  <a:pt x="3078" y="930"/>
                </a:lnTo>
                <a:lnTo>
                  <a:pt x="3017" y="753"/>
                </a:lnTo>
                <a:lnTo>
                  <a:pt x="3068" y="753"/>
                </a:lnTo>
                <a:lnTo>
                  <a:pt x="3105" y="880"/>
                </a:lnTo>
                <a:lnTo>
                  <a:pt x="3143" y="753"/>
                </a:lnTo>
                <a:lnTo>
                  <a:pt x="3195" y="753"/>
                </a:lnTo>
                <a:close/>
                <a:moveTo>
                  <a:pt x="3294" y="933"/>
                </a:moveTo>
                <a:lnTo>
                  <a:pt x="3287" y="933"/>
                </a:lnTo>
                <a:lnTo>
                  <a:pt x="3280" y="933"/>
                </a:lnTo>
                <a:lnTo>
                  <a:pt x="3268" y="931"/>
                </a:lnTo>
                <a:lnTo>
                  <a:pt x="3263" y="929"/>
                </a:lnTo>
                <a:lnTo>
                  <a:pt x="3257" y="927"/>
                </a:lnTo>
                <a:lnTo>
                  <a:pt x="3247" y="922"/>
                </a:lnTo>
                <a:lnTo>
                  <a:pt x="3242" y="919"/>
                </a:lnTo>
                <a:lnTo>
                  <a:pt x="3237" y="916"/>
                </a:lnTo>
                <a:lnTo>
                  <a:pt x="3233" y="913"/>
                </a:lnTo>
                <a:lnTo>
                  <a:pt x="3229" y="909"/>
                </a:lnTo>
                <a:lnTo>
                  <a:pt x="3222" y="900"/>
                </a:lnTo>
                <a:lnTo>
                  <a:pt x="3219" y="896"/>
                </a:lnTo>
                <a:lnTo>
                  <a:pt x="3216" y="891"/>
                </a:lnTo>
                <a:lnTo>
                  <a:pt x="3212" y="880"/>
                </a:lnTo>
                <a:lnTo>
                  <a:pt x="3210" y="874"/>
                </a:lnTo>
                <a:lnTo>
                  <a:pt x="3209" y="868"/>
                </a:lnTo>
                <a:lnTo>
                  <a:pt x="3207" y="862"/>
                </a:lnTo>
                <a:lnTo>
                  <a:pt x="3207" y="856"/>
                </a:lnTo>
                <a:lnTo>
                  <a:pt x="3206" y="849"/>
                </a:lnTo>
                <a:lnTo>
                  <a:pt x="3206" y="842"/>
                </a:lnTo>
                <a:lnTo>
                  <a:pt x="3206" y="836"/>
                </a:lnTo>
                <a:lnTo>
                  <a:pt x="3207" y="829"/>
                </a:lnTo>
                <a:lnTo>
                  <a:pt x="3207" y="823"/>
                </a:lnTo>
                <a:lnTo>
                  <a:pt x="3209" y="817"/>
                </a:lnTo>
                <a:lnTo>
                  <a:pt x="3212" y="805"/>
                </a:lnTo>
                <a:lnTo>
                  <a:pt x="3214" y="800"/>
                </a:lnTo>
                <a:lnTo>
                  <a:pt x="3216" y="794"/>
                </a:lnTo>
                <a:lnTo>
                  <a:pt x="3222" y="785"/>
                </a:lnTo>
                <a:lnTo>
                  <a:pt x="3226" y="780"/>
                </a:lnTo>
                <a:lnTo>
                  <a:pt x="3229" y="776"/>
                </a:lnTo>
                <a:lnTo>
                  <a:pt x="3233" y="772"/>
                </a:lnTo>
                <a:lnTo>
                  <a:pt x="3237" y="769"/>
                </a:lnTo>
                <a:lnTo>
                  <a:pt x="3246" y="762"/>
                </a:lnTo>
                <a:lnTo>
                  <a:pt x="3251" y="760"/>
                </a:lnTo>
                <a:lnTo>
                  <a:pt x="3256" y="757"/>
                </a:lnTo>
                <a:lnTo>
                  <a:pt x="3262" y="755"/>
                </a:lnTo>
                <a:lnTo>
                  <a:pt x="3267" y="754"/>
                </a:lnTo>
                <a:lnTo>
                  <a:pt x="3273" y="752"/>
                </a:lnTo>
                <a:lnTo>
                  <a:pt x="3279" y="752"/>
                </a:lnTo>
                <a:lnTo>
                  <a:pt x="3292" y="751"/>
                </a:lnTo>
                <a:lnTo>
                  <a:pt x="3303" y="751"/>
                </a:lnTo>
                <a:lnTo>
                  <a:pt x="3314" y="753"/>
                </a:lnTo>
                <a:lnTo>
                  <a:pt x="3319" y="755"/>
                </a:lnTo>
                <a:lnTo>
                  <a:pt x="3324" y="756"/>
                </a:lnTo>
                <a:lnTo>
                  <a:pt x="3334" y="761"/>
                </a:lnTo>
                <a:lnTo>
                  <a:pt x="3343" y="766"/>
                </a:lnTo>
                <a:lnTo>
                  <a:pt x="3347" y="770"/>
                </a:lnTo>
                <a:lnTo>
                  <a:pt x="3351" y="773"/>
                </a:lnTo>
                <a:lnTo>
                  <a:pt x="3358" y="781"/>
                </a:lnTo>
                <a:lnTo>
                  <a:pt x="3361" y="786"/>
                </a:lnTo>
                <a:lnTo>
                  <a:pt x="3364" y="791"/>
                </a:lnTo>
                <a:lnTo>
                  <a:pt x="3366" y="796"/>
                </a:lnTo>
                <a:lnTo>
                  <a:pt x="3368" y="801"/>
                </a:lnTo>
                <a:lnTo>
                  <a:pt x="3370" y="807"/>
                </a:lnTo>
                <a:lnTo>
                  <a:pt x="3372" y="813"/>
                </a:lnTo>
                <a:lnTo>
                  <a:pt x="3373" y="819"/>
                </a:lnTo>
                <a:lnTo>
                  <a:pt x="3374" y="826"/>
                </a:lnTo>
                <a:lnTo>
                  <a:pt x="3374" y="833"/>
                </a:lnTo>
                <a:lnTo>
                  <a:pt x="3375" y="841"/>
                </a:lnTo>
                <a:lnTo>
                  <a:pt x="3375" y="854"/>
                </a:lnTo>
                <a:lnTo>
                  <a:pt x="3254" y="854"/>
                </a:lnTo>
                <a:lnTo>
                  <a:pt x="3254" y="859"/>
                </a:lnTo>
                <a:lnTo>
                  <a:pt x="3255" y="863"/>
                </a:lnTo>
                <a:lnTo>
                  <a:pt x="3256" y="868"/>
                </a:lnTo>
                <a:lnTo>
                  <a:pt x="3257" y="872"/>
                </a:lnTo>
                <a:lnTo>
                  <a:pt x="3260" y="879"/>
                </a:lnTo>
                <a:lnTo>
                  <a:pt x="3263" y="882"/>
                </a:lnTo>
                <a:lnTo>
                  <a:pt x="3265" y="885"/>
                </a:lnTo>
                <a:lnTo>
                  <a:pt x="3268" y="888"/>
                </a:lnTo>
                <a:lnTo>
                  <a:pt x="3271" y="890"/>
                </a:lnTo>
                <a:lnTo>
                  <a:pt x="3274" y="892"/>
                </a:lnTo>
                <a:lnTo>
                  <a:pt x="3278" y="894"/>
                </a:lnTo>
                <a:lnTo>
                  <a:pt x="3282" y="895"/>
                </a:lnTo>
                <a:lnTo>
                  <a:pt x="3286" y="896"/>
                </a:lnTo>
                <a:lnTo>
                  <a:pt x="3294" y="897"/>
                </a:lnTo>
                <a:lnTo>
                  <a:pt x="3300" y="896"/>
                </a:lnTo>
                <a:lnTo>
                  <a:pt x="3306" y="895"/>
                </a:lnTo>
                <a:lnTo>
                  <a:pt x="3311" y="894"/>
                </a:lnTo>
                <a:lnTo>
                  <a:pt x="3316" y="892"/>
                </a:lnTo>
                <a:lnTo>
                  <a:pt x="3318" y="890"/>
                </a:lnTo>
                <a:lnTo>
                  <a:pt x="3320" y="889"/>
                </a:lnTo>
                <a:lnTo>
                  <a:pt x="3323" y="885"/>
                </a:lnTo>
                <a:lnTo>
                  <a:pt x="3326" y="881"/>
                </a:lnTo>
                <a:lnTo>
                  <a:pt x="3328" y="876"/>
                </a:lnTo>
                <a:lnTo>
                  <a:pt x="3374" y="879"/>
                </a:lnTo>
                <a:lnTo>
                  <a:pt x="3372" y="885"/>
                </a:lnTo>
                <a:lnTo>
                  <a:pt x="3370" y="891"/>
                </a:lnTo>
                <a:lnTo>
                  <a:pt x="3367" y="896"/>
                </a:lnTo>
                <a:lnTo>
                  <a:pt x="3364" y="901"/>
                </a:lnTo>
                <a:lnTo>
                  <a:pt x="3361" y="906"/>
                </a:lnTo>
                <a:lnTo>
                  <a:pt x="3357" y="911"/>
                </a:lnTo>
                <a:lnTo>
                  <a:pt x="3352" y="915"/>
                </a:lnTo>
                <a:lnTo>
                  <a:pt x="3347" y="919"/>
                </a:lnTo>
                <a:lnTo>
                  <a:pt x="3342" y="922"/>
                </a:lnTo>
                <a:lnTo>
                  <a:pt x="3336" y="925"/>
                </a:lnTo>
                <a:lnTo>
                  <a:pt x="3330" y="928"/>
                </a:lnTo>
                <a:lnTo>
                  <a:pt x="3323" y="930"/>
                </a:lnTo>
                <a:lnTo>
                  <a:pt x="3320" y="930"/>
                </a:lnTo>
                <a:lnTo>
                  <a:pt x="3316" y="931"/>
                </a:lnTo>
                <a:lnTo>
                  <a:pt x="3309" y="932"/>
                </a:lnTo>
                <a:lnTo>
                  <a:pt x="3302" y="933"/>
                </a:lnTo>
                <a:lnTo>
                  <a:pt x="3294" y="933"/>
                </a:lnTo>
                <a:close/>
                <a:moveTo>
                  <a:pt x="3254" y="824"/>
                </a:moveTo>
                <a:lnTo>
                  <a:pt x="3329" y="824"/>
                </a:lnTo>
                <a:lnTo>
                  <a:pt x="3328" y="820"/>
                </a:lnTo>
                <a:lnTo>
                  <a:pt x="3328" y="816"/>
                </a:lnTo>
                <a:lnTo>
                  <a:pt x="3327" y="813"/>
                </a:lnTo>
                <a:lnTo>
                  <a:pt x="3326" y="809"/>
                </a:lnTo>
                <a:lnTo>
                  <a:pt x="3324" y="806"/>
                </a:lnTo>
                <a:lnTo>
                  <a:pt x="3323" y="803"/>
                </a:lnTo>
                <a:lnTo>
                  <a:pt x="3321" y="800"/>
                </a:lnTo>
                <a:lnTo>
                  <a:pt x="3318" y="798"/>
                </a:lnTo>
                <a:lnTo>
                  <a:pt x="3313" y="793"/>
                </a:lnTo>
                <a:lnTo>
                  <a:pt x="3307" y="790"/>
                </a:lnTo>
                <a:lnTo>
                  <a:pt x="3300" y="788"/>
                </a:lnTo>
                <a:lnTo>
                  <a:pt x="3292" y="787"/>
                </a:lnTo>
                <a:lnTo>
                  <a:pt x="3285" y="788"/>
                </a:lnTo>
                <a:lnTo>
                  <a:pt x="3281" y="789"/>
                </a:lnTo>
                <a:lnTo>
                  <a:pt x="3278" y="790"/>
                </a:lnTo>
                <a:lnTo>
                  <a:pt x="3271" y="793"/>
                </a:lnTo>
                <a:lnTo>
                  <a:pt x="3268" y="796"/>
                </a:lnTo>
                <a:lnTo>
                  <a:pt x="3266" y="798"/>
                </a:lnTo>
                <a:lnTo>
                  <a:pt x="3261" y="804"/>
                </a:lnTo>
                <a:lnTo>
                  <a:pt x="3258" y="810"/>
                </a:lnTo>
                <a:lnTo>
                  <a:pt x="3256" y="813"/>
                </a:lnTo>
                <a:lnTo>
                  <a:pt x="3255" y="816"/>
                </a:lnTo>
                <a:lnTo>
                  <a:pt x="3254" y="824"/>
                </a:lnTo>
                <a:close/>
                <a:moveTo>
                  <a:pt x="3409" y="930"/>
                </a:moveTo>
                <a:lnTo>
                  <a:pt x="3409" y="753"/>
                </a:lnTo>
                <a:lnTo>
                  <a:pt x="3457" y="753"/>
                </a:lnTo>
                <a:lnTo>
                  <a:pt x="3457" y="784"/>
                </a:lnTo>
                <a:lnTo>
                  <a:pt x="3461" y="776"/>
                </a:lnTo>
                <a:lnTo>
                  <a:pt x="3465" y="769"/>
                </a:lnTo>
                <a:lnTo>
                  <a:pt x="3470" y="764"/>
                </a:lnTo>
                <a:lnTo>
                  <a:pt x="3475" y="759"/>
                </a:lnTo>
                <a:lnTo>
                  <a:pt x="3478" y="757"/>
                </a:lnTo>
                <a:lnTo>
                  <a:pt x="3481" y="755"/>
                </a:lnTo>
                <a:lnTo>
                  <a:pt x="3487" y="753"/>
                </a:lnTo>
                <a:lnTo>
                  <a:pt x="3494" y="751"/>
                </a:lnTo>
                <a:lnTo>
                  <a:pt x="3501" y="751"/>
                </a:lnTo>
                <a:lnTo>
                  <a:pt x="3509" y="751"/>
                </a:lnTo>
                <a:lnTo>
                  <a:pt x="3517" y="752"/>
                </a:lnTo>
                <a:lnTo>
                  <a:pt x="3517" y="796"/>
                </a:lnTo>
                <a:lnTo>
                  <a:pt x="3513" y="795"/>
                </a:lnTo>
                <a:lnTo>
                  <a:pt x="3507" y="794"/>
                </a:lnTo>
                <a:lnTo>
                  <a:pt x="3496" y="793"/>
                </a:lnTo>
                <a:lnTo>
                  <a:pt x="3488" y="794"/>
                </a:lnTo>
                <a:lnTo>
                  <a:pt x="3485" y="795"/>
                </a:lnTo>
                <a:lnTo>
                  <a:pt x="3481" y="796"/>
                </a:lnTo>
                <a:lnTo>
                  <a:pt x="3478" y="797"/>
                </a:lnTo>
                <a:lnTo>
                  <a:pt x="3475" y="799"/>
                </a:lnTo>
                <a:lnTo>
                  <a:pt x="3472" y="801"/>
                </a:lnTo>
                <a:lnTo>
                  <a:pt x="3469" y="803"/>
                </a:lnTo>
                <a:lnTo>
                  <a:pt x="3465" y="809"/>
                </a:lnTo>
                <a:lnTo>
                  <a:pt x="3463" y="812"/>
                </a:lnTo>
                <a:lnTo>
                  <a:pt x="3461" y="815"/>
                </a:lnTo>
                <a:lnTo>
                  <a:pt x="3460" y="818"/>
                </a:lnTo>
                <a:lnTo>
                  <a:pt x="3459" y="822"/>
                </a:lnTo>
                <a:lnTo>
                  <a:pt x="3459" y="826"/>
                </a:lnTo>
                <a:lnTo>
                  <a:pt x="3459" y="830"/>
                </a:lnTo>
                <a:lnTo>
                  <a:pt x="3459" y="930"/>
                </a:lnTo>
                <a:lnTo>
                  <a:pt x="3409" y="930"/>
                </a:lnTo>
                <a:close/>
                <a:moveTo>
                  <a:pt x="3690" y="804"/>
                </a:moveTo>
                <a:lnTo>
                  <a:pt x="3645" y="806"/>
                </a:lnTo>
                <a:lnTo>
                  <a:pt x="3644" y="802"/>
                </a:lnTo>
                <a:lnTo>
                  <a:pt x="3642" y="798"/>
                </a:lnTo>
                <a:lnTo>
                  <a:pt x="3639" y="795"/>
                </a:lnTo>
                <a:lnTo>
                  <a:pt x="3636" y="792"/>
                </a:lnTo>
                <a:lnTo>
                  <a:pt x="3632" y="789"/>
                </a:lnTo>
                <a:lnTo>
                  <a:pt x="3627" y="787"/>
                </a:lnTo>
                <a:lnTo>
                  <a:pt x="3622" y="786"/>
                </a:lnTo>
                <a:lnTo>
                  <a:pt x="3616" y="786"/>
                </a:lnTo>
                <a:lnTo>
                  <a:pt x="3610" y="786"/>
                </a:lnTo>
                <a:lnTo>
                  <a:pt x="3605" y="787"/>
                </a:lnTo>
                <a:lnTo>
                  <a:pt x="3601" y="788"/>
                </a:lnTo>
                <a:lnTo>
                  <a:pt x="3596" y="790"/>
                </a:lnTo>
                <a:lnTo>
                  <a:pt x="3593" y="793"/>
                </a:lnTo>
                <a:lnTo>
                  <a:pt x="3591" y="796"/>
                </a:lnTo>
                <a:lnTo>
                  <a:pt x="3589" y="799"/>
                </a:lnTo>
                <a:lnTo>
                  <a:pt x="3589" y="803"/>
                </a:lnTo>
                <a:lnTo>
                  <a:pt x="3589" y="806"/>
                </a:lnTo>
                <a:lnTo>
                  <a:pt x="3590" y="809"/>
                </a:lnTo>
                <a:lnTo>
                  <a:pt x="3591" y="811"/>
                </a:lnTo>
                <a:lnTo>
                  <a:pt x="3594" y="814"/>
                </a:lnTo>
                <a:lnTo>
                  <a:pt x="3597" y="816"/>
                </a:lnTo>
                <a:lnTo>
                  <a:pt x="3601" y="818"/>
                </a:lnTo>
                <a:lnTo>
                  <a:pt x="3605" y="819"/>
                </a:lnTo>
                <a:lnTo>
                  <a:pt x="3611" y="821"/>
                </a:lnTo>
                <a:lnTo>
                  <a:pt x="3643" y="827"/>
                </a:lnTo>
                <a:lnTo>
                  <a:pt x="3649" y="829"/>
                </a:lnTo>
                <a:lnTo>
                  <a:pt x="3655" y="830"/>
                </a:lnTo>
                <a:lnTo>
                  <a:pt x="3660" y="832"/>
                </a:lnTo>
                <a:lnTo>
                  <a:pt x="3665" y="834"/>
                </a:lnTo>
                <a:lnTo>
                  <a:pt x="3674" y="839"/>
                </a:lnTo>
                <a:lnTo>
                  <a:pt x="3681" y="844"/>
                </a:lnTo>
                <a:lnTo>
                  <a:pt x="3684" y="848"/>
                </a:lnTo>
                <a:lnTo>
                  <a:pt x="3687" y="851"/>
                </a:lnTo>
                <a:lnTo>
                  <a:pt x="3689" y="854"/>
                </a:lnTo>
                <a:lnTo>
                  <a:pt x="3691" y="858"/>
                </a:lnTo>
                <a:lnTo>
                  <a:pt x="3693" y="866"/>
                </a:lnTo>
                <a:lnTo>
                  <a:pt x="3694" y="870"/>
                </a:lnTo>
                <a:lnTo>
                  <a:pt x="3694" y="875"/>
                </a:lnTo>
                <a:lnTo>
                  <a:pt x="3694" y="879"/>
                </a:lnTo>
                <a:lnTo>
                  <a:pt x="3694" y="883"/>
                </a:lnTo>
                <a:lnTo>
                  <a:pt x="3693" y="888"/>
                </a:lnTo>
                <a:lnTo>
                  <a:pt x="3692" y="891"/>
                </a:lnTo>
                <a:lnTo>
                  <a:pt x="3690" y="895"/>
                </a:lnTo>
                <a:lnTo>
                  <a:pt x="3688" y="899"/>
                </a:lnTo>
                <a:lnTo>
                  <a:pt x="3686" y="902"/>
                </a:lnTo>
                <a:lnTo>
                  <a:pt x="3684" y="906"/>
                </a:lnTo>
                <a:lnTo>
                  <a:pt x="3678" y="912"/>
                </a:lnTo>
                <a:lnTo>
                  <a:pt x="3672" y="917"/>
                </a:lnTo>
                <a:lnTo>
                  <a:pt x="3664" y="922"/>
                </a:lnTo>
                <a:lnTo>
                  <a:pt x="3656" y="926"/>
                </a:lnTo>
                <a:lnTo>
                  <a:pt x="3647" y="929"/>
                </a:lnTo>
                <a:lnTo>
                  <a:pt x="3637" y="931"/>
                </a:lnTo>
                <a:lnTo>
                  <a:pt x="3627" y="933"/>
                </a:lnTo>
                <a:lnTo>
                  <a:pt x="3615" y="933"/>
                </a:lnTo>
                <a:lnTo>
                  <a:pt x="3607" y="933"/>
                </a:lnTo>
                <a:lnTo>
                  <a:pt x="3599" y="932"/>
                </a:lnTo>
                <a:lnTo>
                  <a:pt x="3591" y="931"/>
                </a:lnTo>
                <a:lnTo>
                  <a:pt x="3584" y="930"/>
                </a:lnTo>
                <a:lnTo>
                  <a:pt x="3577" y="928"/>
                </a:lnTo>
                <a:lnTo>
                  <a:pt x="3571" y="925"/>
                </a:lnTo>
                <a:lnTo>
                  <a:pt x="3565" y="922"/>
                </a:lnTo>
                <a:lnTo>
                  <a:pt x="3560" y="919"/>
                </a:lnTo>
                <a:lnTo>
                  <a:pt x="3555" y="915"/>
                </a:lnTo>
                <a:lnTo>
                  <a:pt x="3550" y="911"/>
                </a:lnTo>
                <a:lnTo>
                  <a:pt x="3546" y="906"/>
                </a:lnTo>
                <a:lnTo>
                  <a:pt x="3543" y="901"/>
                </a:lnTo>
                <a:lnTo>
                  <a:pt x="3540" y="896"/>
                </a:lnTo>
                <a:lnTo>
                  <a:pt x="3538" y="891"/>
                </a:lnTo>
                <a:lnTo>
                  <a:pt x="3536" y="885"/>
                </a:lnTo>
                <a:lnTo>
                  <a:pt x="3535" y="879"/>
                </a:lnTo>
                <a:lnTo>
                  <a:pt x="3584" y="876"/>
                </a:lnTo>
                <a:lnTo>
                  <a:pt x="3585" y="881"/>
                </a:lnTo>
                <a:lnTo>
                  <a:pt x="3587" y="886"/>
                </a:lnTo>
                <a:lnTo>
                  <a:pt x="3590" y="889"/>
                </a:lnTo>
                <a:lnTo>
                  <a:pt x="3594" y="892"/>
                </a:lnTo>
                <a:lnTo>
                  <a:pt x="3599" y="895"/>
                </a:lnTo>
                <a:lnTo>
                  <a:pt x="3604" y="897"/>
                </a:lnTo>
                <a:lnTo>
                  <a:pt x="3609" y="898"/>
                </a:lnTo>
                <a:lnTo>
                  <a:pt x="3616" y="898"/>
                </a:lnTo>
                <a:lnTo>
                  <a:pt x="3622" y="898"/>
                </a:lnTo>
                <a:lnTo>
                  <a:pt x="3627" y="897"/>
                </a:lnTo>
                <a:lnTo>
                  <a:pt x="3632" y="895"/>
                </a:lnTo>
                <a:lnTo>
                  <a:pt x="3634" y="894"/>
                </a:lnTo>
                <a:lnTo>
                  <a:pt x="3636" y="893"/>
                </a:lnTo>
                <a:lnTo>
                  <a:pt x="3640" y="890"/>
                </a:lnTo>
                <a:lnTo>
                  <a:pt x="3642" y="887"/>
                </a:lnTo>
                <a:lnTo>
                  <a:pt x="3643" y="886"/>
                </a:lnTo>
                <a:lnTo>
                  <a:pt x="3644" y="884"/>
                </a:lnTo>
                <a:lnTo>
                  <a:pt x="3644" y="880"/>
                </a:lnTo>
                <a:lnTo>
                  <a:pt x="3644" y="877"/>
                </a:lnTo>
                <a:lnTo>
                  <a:pt x="3643" y="874"/>
                </a:lnTo>
                <a:lnTo>
                  <a:pt x="3641" y="871"/>
                </a:lnTo>
                <a:lnTo>
                  <a:pt x="3639" y="869"/>
                </a:lnTo>
                <a:lnTo>
                  <a:pt x="3635" y="867"/>
                </a:lnTo>
                <a:lnTo>
                  <a:pt x="3631" y="865"/>
                </a:lnTo>
                <a:lnTo>
                  <a:pt x="3627" y="864"/>
                </a:lnTo>
                <a:lnTo>
                  <a:pt x="3622" y="862"/>
                </a:lnTo>
                <a:lnTo>
                  <a:pt x="3591" y="856"/>
                </a:lnTo>
                <a:lnTo>
                  <a:pt x="3585" y="855"/>
                </a:lnTo>
                <a:lnTo>
                  <a:pt x="3579" y="853"/>
                </a:lnTo>
                <a:lnTo>
                  <a:pt x="3569" y="849"/>
                </a:lnTo>
                <a:lnTo>
                  <a:pt x="3564" y="847"/>
                </a:lnTo>
                <a:lnTo>
                  <a:pt x="3560" y="844"/>
                </a:lnTo>
                <a:lnTo>
                  <a:pt x="3556" y="842"/>
                </a:lnTo>
                <a:lnTo>
                  <a:pt x="3553" y="839"/>
                </a:lnTo>
                <a:lnTo>
                  <a:pt x="3550" y="835"/>
                </a:lnTo>
                <a:lnTo>
                  <a:pt x="3547" y="832"/>
                </a:lnTo>
                <a:lnTo>
                  <a:pt x="3545" y="828"/>
                </a:lnTo>
                <a:lnTo>
                  <a:pt x="3543" y="824"/>
                </a:lnTo>
                <a:lnTo>
                  <a:pt x="3542" y="820"/>
                </a:lnTo>
                <a:lnTo>
                  <a:pt x="3541" y="815"/>
                </a:lnTo>
                <a:lnTo>
                  <a:pt x="3540" y="811"/>
                </a:lnTo>
                <a:lnTo>
                  <a:pt x="3540" y="806"/>
                </a:lnTo>
                <a:lnTo>
                  <a:pt x="3540" y="800"/>
                </a:lnTo>
                <a:lnTo>
                  <a:pt x="3541" y="794"/>
                </a:lnTo>
                <a:lnTo>
                  <a:pt x="3543" y="788"/>
                </a:lnTo>
                <a:lnTo>
                  <a:pt x="3545" y="783"/>
                </a:lnTo>
                <a:lnTo>
                  <a:pt x="3548" y="778"/>
                </a:lnTo>
                <a:lnTo>
                  <a:pt x="3551" y="774"/>
                </a:lnTo>
                <a:lnTo>
                  <a:pt x="3556" y="769"/>
                </a:lnTo>
                <a:lnTo>
                  <a:pt x="3560" y="766"/>
                </a:lnTo>
                <a:lnTo>
                  <a:pt x="3566" y="762"/>
                </a:lnTo>
                <a:lnTo>
                  <a:pt x="3572" y="759"/>
                </a:lnTo>
                <a:lnTo>
                  <a:pt x="3578" y="757"/>
                </a:lnTo>
                <a:lnTo>
                  <a:pt x="3584" y="754"/>
                </a:lnTo>
                <a:lnTo>
                  <a:pt x="3588" y="754"/>
                </a:lnTo>
                <a:lnTo>
                  <a:pt x="3591" y="753"/>
                </a:lnTo>
                <a:lnTo>
                  <a:pt x="3599" y="752"/>
                </a:lnTo>
                <a:lnTo>
                  <a:pt x="3607" y="751"/>
                </a:lnTo>
                <a:lnTo>
                  <a:pt x="3615" y="751"/>
                </a:lnTo>
                <a:lnTo>
                  <a:pt x="3623" y="751"/>
                </a:lnTo>
                <a:lnTo>
                  <a:pt x="3631" y="752"/>
                </a:lnTo>
                <a:lnTo>
                  <a:pt x="3638" y="753"/>
                </a:lnTo>
                <a:lnTo>
                  <a:pt x="3645" y="754"/>
                </a:lnTo>
                <a:lnTo>
                  <a:pt x="3651" y="756"/>
                </a:lnTo>
                <a:lnTo>
                  <a:pt x="3657" y="759"/>
                </a:lnTo>
                <a:lnTo>
                  <a:pt x="3663" y="762"/>
                </a:lnTo>
                <a:lnTo>
                  <a:pt x="3668" y="765"/>
                </a:lnTo>
                <a:lnTo>
                  <a:pt x="3672" y="769"/>
                </a:lnTo>
                <a:lnTo>
                  <a:pt x="3676" y="773"/>
                </a:lnTo>
                <a:lnTo>
                  <a:pt x="3680" y="777"/>
                </a:lnTo>
                <a:lnTo>
                  <a:pt x="3683" y="782"/>
                </a:lnTo>
                <a:lnTo>
                  <a:pt x="3685" y="787"/>
                </a:lnTo>
                <a:lnTo>
                  <a:pt x="3688" y="792"/>
                </a:lnTo>
                <a:lnTo>
                  <a:pt x="3689" y="798"/>
                </a:lnTo>
                <a:lnTo>
                  <a:pt x="3690" y="804"/>
                </a:lnTo>
                <a:close/>
                <a:moveTo>
                  <a:pt x="3751" y="730"/>
                </a:moveTo>
                <a:lnTo>
                  <a:pt x="3746" y="730"/>
                </a:lnTo>
                <a:lnTo>
                  <a:pt x="3741" y="729"/>
                </a:lnTo>
                <a:lnTo>
                  <a:pt x="3736" y="726"/>
                </a:lnTo>
                <a:lnTo>
                  <a:pt x="3732" y="723"/>
                </a:lnTo>
                <a:lnTo>
                  <a:pt x="3729" y="719"/>
                </a:lnTo>
                <a:lnTo>
                  <a:pt x="3726" y="715"/>
                </a:lnTo>
                <a:lnTo>
                  <a:pt x="3725" y="710"/>
                </a:lnTo>
                <a:lnTo>
                  <a:pt x="3724" y="705"/>
                </a:lnTo>
                <a:lnTo>
                  <a:pt x="3725" y="701"/>
                </a:lnTo>
                <a:lnTo>
                  <a:pt x="3726" y="696"/>
                </a:lnTo>
                <a:lnTo>
                  <a:pt x="3729" y="692"/>
                </a:lnTo>
                <a:lnTo>
                  <a:pt x="3732" y="688"/>
                </a:lnTo>
                <a:lnTo>
                  <a:pt x="3736" y="685"/>
                </a:lnTo>
                <a:lnTo>
                  <a:pt x="3741" y="683"/>
                </a:lnTo>
                <a:lnTo>
                  <a:pt x="3746" y="681"/>
                </a:lnTo>
                <a:lnTo>
                  <a:pt x="3751" y="681"/>
                </a:lnTo>
                <a:lnTo>
                  <a:pt x="3756" y="681"/>
                </a:lnTo>
                <a:lnTo>
                  <a:pt x="3761" y="683"/>
                </a:lnTo>
                <a:lnTo>
                  <a:pt x="3765" y="685"/>
                </a:lnTo>
                <a:lnTo>
                  <a:pt x="3770" y="688"/>
                </a:lnTo>
                <a:lnTo>
                  <a:pt x="3773" y="692"/>
                </a:lnTo>
                <a:lnTo>
                  <a:pt x="3775" y="696"/>
                </a:lnTo>
                <a:lnTo>
                  <a:pt x="3777" y="701"/>
                </a:lnTo>
                <a:lnTo>
                  <a:pt x="3777" y="705"/>
                </a:lnTo>
                <a:lnTo>
                  <a:pt x="3777" y="710"/>
                </a:lnTo>
                <a:lnTo>
                  <a:pt x="3775" y="715"/>
                </a:lnTo>
                <a:lnTo>
                  <a:pt x="3773" y="719"/>
                </a:lnTo>
                <a:lnTo>
                  <a:pt x="3770" y="723"/>
                </a:lnTo>
                <a:lnTo>
                  <a:pt x="3765" y="726"/>
                </a:lnTo>
                <a:lnTo>
                  <a:pt x="3761" y="729"/>
                </a:lnTo>
                <a:lnTo>
                  <a:pt x="3756" y="730"/>
                </a:lnTo>
                <a:lnTo>
                  <a:pt x="3751" y="730"/>
                </a:lnTo>
                <a:close/>
                <a:moveTo>
                  <a:pt x="3726" y="753"/>
                </a:moveTo>
                <a:lnTo>
                  <a:pt x="3775" y="753"/>
                </a:lnTo>
                <a:lnTo>
                  <a:pt x="3775" y="930"/>
                </a:lnTo>
                <a:lnTo>
                  <a:pt x="3726" y="930"/>
                </a:lnTo>
                <a:lnTo>
                  <a:pt x="3726" y="753"/>
                </a:lnTo>
                <a:close/>
                <a:moveTo>
                  <a:pt x="3908" y="753"/>
                </a:moveTo>
                <a:lnTo>
                  <a:pt x="3908" y="790"/>
                </a:lnTo>
                <a:lnTo>
                  <a:pt x="3874" y="790"/>
                </a:lnTo>
                <a:lnTo>
                  <a:pt x="3874" y="876"/>
                </a:lnTo>
                <a:lnTo>
                  <a:pt x="3874" y="880"/>
                </a:lnTo>
                <a:lnTo>
                  <a:pt x="3875" y="884"/>
                </a:lnTo>
                <a:lnTo>
                  <a:pt x="3876" y="886"/>
                </a:lnTo>
                <a:lnTo>
                  <a:pt x="3877" y="887"/>
                </a:lnTo>
                <a:lnTo>
                  <a:pt x="3879" y="889"/>
                </a:lnTo>
                <a:lnTo>
                  <a:pt x="3881" y="891"/>
                </a:lnTo>
                <a:lnTo>
                  <a:pt x="3884" y="892"/>
                </a:lnTo>
                <a:lnTo>
                  <a:pt x="3887" y="893"/>
                </a:lnTo>
                <a:lnTo>
                  <a:pt x="3891" y="893"/>
                </a:lnTo>
                <a:lnTo>
                  <a:pt x="3899" y="892"/>
                </a:lnTo>
                <a:lnTo>
                  <a:pt x="3904" y="891"/>
                </a:lnTo>
                <a:lnTo>
                  <a:pt x="3912" y="928"/>
                </a:lnTo>
                <a:lnTo>
                  <a:pt x="3901" y="930"/>
                </a:lnTo>
                <a:lnTo>
                  <a:pt x="3893" y="932"/>
                </a:lnTo>
                <a:lnTo>
                  <a:pt x="3884" y="932"/>
                </a:lnTo>
                <a:lnTo>
                  <a:pt x="3878" y="932"/>
                </a:lnTo>
                <a:lnTo>
                  <a:pt x="3871" y="932"/>
                </a:lnTo>
                <a:lnTo>
                  <a:pt x="3866" y="931"/>
                </a:lnTo>
                <a:lnTo>
                  <a:pt x="3860" y="930"/>
                </a:lnTo>
                <a:lnTo>
                  <a:pt x="3855" y="928"/>
                </a:lnTo>
                <a:lnTo>
                  <a:pt x="3850" y="926"/>
                </a:lnTo>
                <a:lnTo>
                  <a:pt x="3845" y="924"/>
                </a:lnTo>
                <a:lnTo>
                  <a:pt x="3841" y="921"/>
                </a:lnTo>
                <a:lnTo>
                  <a:pt x="3837" y="917"/>
                </a:lnTo>
                <a:lnTo>
                  <a:pt x="3834" y="914"/>
                </a:lnTo>
                <a:lnTo>
                  <a:pt x="3831" y="909"/>
                </a:lnTo>
                <a:lnTo>
                  <a:pt x="3829" y="905"/>
                </a:lnTo>
                <a:lnTo>
                  <a:pt x="3827" y="900"/>
                </a:lnTo>
                <a:lnTo>
                  <a:pt x="3826" y="894"/>
                </a:lnTo>
                <a:lnTo>
                  <a:pt x="3825" y="888"/>
                </a:lnTo>
                <a:lnTo>
                  <a:pt x="3825" y="882"/>
                </a:lnTo>
                <a:lnTo>
                  <a:pt x="3825" y="790"/>
                </a:lnTo>
                <a:lnTo>
                  <a:pt x="3801" y="790"/>
                </a:lnTo>
                <a:lnTo>
                  <a:pt x="3801" y="753"/>
                </a:lnTo>
                <a:lnTo>
                  <a:pt x="3825" y="753"/>
                </a:lnTo>
                <a:lnTo>
                  <a:pt x="3825" y="711"/>
                </a:lnTo>
                <a:lnTo>
                  <a:pt x="3874" y="711"/>
                </a:lnTo>
                <a:lnTo>
                  <a:pt x="3874" y="753"/>
                </a:lnTo>
                <a:lnTo>
                  <a:pt x="3908" y="753"/>
                </a:lnTo>
                <a:close/>
                <a:moveTo>
                  <a:pt x="3974" y="996"/>
                </a:moveTo>
                <a:lnTo>
                  <a:pt x="3965" y="996"/>
                </a:lnTo>
                <a:lnTo>
                  <a:pt x="3956" y="995"/>
                </a:lnTo>
                <a:lnTo>
                  <a:pt x="3949" y="993"/>
                </a:lnTo>
                <a:lnTo>
                  <a:pt x="3943" y="991"/>
                </a:lnTo>
                <a:lnTo>
                  <a:pt x="3954" y="954"/>
                </a:lnTo>
                <a:lnTo>
                  <a:pt x="3960" y="956"/>
                </a:lnTo>
                <a:lnTo>
                  <a:pt x="3966" y="957"/>
                </a:lnTo>
                <a:lnTo>
                  <a:pt x="3971" y="957"/>
                </a:lnTo>
                <a:lnTo>
                  <a:pt x="3976" y="957"/>
                </a:lnTo>
                <a:lnTo>
                  <a:pt x="3978" y="956"/>
                </a:lnTo>
                <a:lnTo>
                  <a:pt x="3980" y="955"/>
                </a:lnTo>
                <a:lnTo>
                  <a:pt x="3984" y="952"/>
                </a:lnTo>
                <a:lnTo>
                  <a:pt x="3987" y="948"/>
                </a:lnTo>
                <a:lnTo>
                  <a:pt x="3990" y="942"/>
                </a:lnTo>
                <a:lnTo>
                  <a:pt x="3993" y="935"/>
                </a:lnTo>
                <a:lnTo>
                  <a:pt x="3930" y="753"/>
                </a:lnTo>
                <a:lnTo>
                  <a:pt x="3981" y="753"/>
                </a:lnTo>
                <a:lnTo>
                  <a:pt x="4018" y="883"/>
                </a:lnTo>
                <a:lnTo>
                  <a:pt x="4056" y="753"/>
                </a:lnTo>
                <a:lnTo>
                  <a:pt x="4108" y="753"/>
                </a:lnTo>
                <a:lnTo>
                  <a:pt x="4040" y="949"/>
                </a:lnTo>
                <a:lnTo>
                  <a:pt x="4035" y="959"/>
                </a:lnTo>
                <a:lnTo>
                  <a:pt x="4033" y="964"/>
                </a:lnTo>
                <a:lnTo>
                  <a:pt x="4030" y="968"/>
                </a:lnTo>
                <a:lnTo>
                  <a:pt x="4024" y="976"/>
                </a:lnTo>
                <a:lnTo>
                  <a:pt x="4017" y="983"/>
                </a:lnTo>
                <a:lnTo>
                  <a:pt x="4013" y="986"/>
                </a:lnTo>
                <a:lnTo>
                  <a:pt x="4008" y="989"/>
                </a:lnTo>
                <a:lnTo>
                  <a:pt x="4003" y="991"/>
                </a:lnTo>
                <a:lnTo>
                  <a:pt x="3998" y="993"/>
                </a:lnTo>
                <a:lnTo>
                  <a:pt x="3993" y="994"/>
                </a:lnTo>
                <a:lnTo>
                  <a:pt x="3987" y="995"/>
                </a:lnTo>
                <a:lnTo>
                  <a:pt x="3980" y="996"/>
                </a:lnTo>
                <a:lnTo>
                  <a:pt x="3974" y="996"/>
                </a:lnTo>
                <a:close/>
                <a:moveTo>
                  <a:pt x="1623" y="590"/>
                </a:moveTo>
                <a:lnTo>
                  <a:pt x="1569" y="590"/>
                </a:lnTo>
                <a:lnTo>
                  <a:pt x="1651" y="354"/>
                </a:lnTo>
                <a:lnTo>
                  <a:pt x="1715" y="354"/>
                </a:lnTo>
                <a:lnTo>
                  <a:pt x="1797" y="590"/>
                </a:lnTo>
                <a:lnTo>
                  <a:pt x="1743" y="590"/>
                </a:lnTo>
                <a:lnTo>
                  <a:pt x="1726" y="536"/>
                </a:lnTo>
                <a:lnTo>
                  <a:pt x="1641" y="536"/>
                </a:lnTo>
                <a:lnTo>
                  <a:pt x="1623" y="590"/>
                </a:lnTo>
                <a:close/>
                <a:moveTo>
                  <a:pt x="1653" y="497"/>
                </a:moveTo>
                <a:lnTo>
                  <a:pt x="1713" y="497"/>
                </a:lnTo>
                <a:lnTo>
                  <a:pt x="1684" y="408"/>
                </a:lnTo>
                <a:lnTo>
                  <a:pt x="1653" y="497"/>
                </a:lnTo>
                <a:close/>
                <a:moveTo>
                  <a:pt x="1874" y="593"/>
                </a:moveTo>
                <a:lnTo>
                  <a:pt x="1867" y="593"/>
                </a:lnTo>
                <a:lnTo>
                  <a:pt x="1861" y="592"/>
                </a:lnTo>
                <a:lnTo>
                  <a:pt x="1856" y="591"/>
                </a:lnTo>
                <a:lnTo>
                  <a:pt x="1850" y="590"/>
                </a:lnTo>
                <a:lnTo>
                  <a:pt x="1845" y="588"/>
                </a:lnTo>
                <a:lnTo>
                  <a:pt x="1840" y="586"/>
                </a:lnTo>
                <a:lnTo>
                  <a:pt x="1836" y="583"/>
                </a:lnTo>
                <a:lnTo>
                  <a:pt x="1832" y="580"/>
                </a:lnTo>
                <a:lnTo>
                  <a:pt x="1828" y="576"/>
                </a:lnTo>
                <a:lnTo>
                  <a:pt x="1824" y="572"/>
                </a:lnTo>
                <a:lnTo>
                  <a:pt x="1821" y="568"/>
                </a:lnTo>
                <a:lnTo>
                  <a:pt x="1820" y="566"/>
                </a:lnTo>
                <a:lnTo>
                  <a:pt x="1819" y="563"/>
                </a:lnTo>
                <a:lnTo>
                  <a:pt x="1817" y="558"/>
                </a:lnTo>
                <a:lnTo>
                  <a:pt x="1816" y="553"/>
                </a:lnTo>
                <a:lnTo>
                  <a:pt x="1815" y="547"/>
                </a:lnTo>
                <a:lnTo>
                  <a:pt x="1815" y="540"/>
                </a:lnTo>
                <a:lnTo>
                  <a:pt x="1815" y="531"/>
                </a:lnTo>
                <a:lnTo>
                  <a:pt x="1817" y="523"/>
                </a:lnTo>
                <a:lnTo>
                  <a:pt x="1818" y="519"/>
                </a:lnTo>
                <a:lnTo>
                  <a:pt x="1820" y="515"/>
                </a:lnTo>
                <a:lnTo>
                  <a:pt x="1824" y="509"/>
                </a:lnTo>
                <a:lnTo>
                  <a:pt x="1827" y="507"/>
                </a:lnTo>
                <a:lnTo>
                  <a:pt x="1829" y="504"/>
                </a:lnTo>
                <a:lnTo>
                  <a:pt x="1832" y="502"/>
                </a:lnTo>
                <a:lnTo>
                  <a:pt x="1835" y="499"/>
                </a:lnTo>
                <a:lnTo>
                  <a:pt x="1838" y="497"/>
                </a:lnTo>
                <a:lnTo>
                  <a:pt x="1841" y="496"/>
                </a:lnTo>
                <a:lnTo>
                  <a:pt x="1845" y="494"/>
                </a:lnTo>
                <a:lnTo>
                  <a:pt x="1849" y="493"/>
                </a:lnTo>
                <a:lnTo>
                  <a:pt x="1856" y="490"/>
                </a:lnTo>
                <a:lnTo>
                  <a:pt x="1864" y="488"/>
                </a:lnTo>
                <a:lnTo>
                  <a:pt x="1873" y="487"/>
                </a:lnTo>
                <a:lnTo>
                  <a:pt x="1881" y="486"/>
                </a:lnTo>
                <a:lnTo>
                  <a:pt x="1901" y="484"/>
                </a:lnTo>
                <a:lnTo>
                  <a:pt x="1908" y="482"/>
                </a:lnTo>
                <a:lnTo>
                  <a:pt x="1914" y="481"/>
                </a:lnTo>
                <a:lnTo>
                  <a:pt x="1918" y="479"/>
                </a:lnTo>
                <a:lnTo>
                  <a:pt x="1920" y="478"/>
                </a:lnTo>
                <a:lnTo>
                  <a:pt x="1922" y="477"/>
                </a:lnTo>
                <a:lnTo>
                  <a:pt x="1923" y="476"/>
                </a:lnTo>
                <a:lnTo>
                  <a:pt x="1923" y="474"/>
                </a:lnTo>
                <a:lnTo>
                  <a:pt x="1924" y="472"/>
                </a:lnTo>
                <a:lnTo>
                  <a:pt x="1924" y="470"/>
                </a:lnTo>
                <a:lnTo>
                  <a:pt x="1924" y="464"/>
                </a:lnTo>
                <a:lnTo>
                  <a:pt x="1922" y="460"/>
                </a:lnTo>
                <a:lnTo>
                  <a:pt x="1921" y="458"/>
                </a:lnTo>
                <a:lnTo>
                  <a:pt x="1920" y="456"/>
                </a:lnTo>
                <a:lnTo>
                  <a:pt x="1919" y="454"/>
                </a:lnTo>
                <a:lnTo>
                  <a:pt x="1917" y="452"/>
                </a:lnTo>
                <a:lnTo>
                  <a:pt x="1913" y="450"/>
                </a:lnTo>
                <a:lnTo>
                  <a:pt x="1909" y="448"/>
                </a:lnTo>
                <a:lnTo>
                  <a:pt x="1904" y="447"/>
                </a:lnTo>
                <a:lnTo>
                  <a:pt x="1898" y="446"/>
                </a:lnTo>
                <a:lnTo>
                  <a:pt x="1892" y="447"/>
                </a:lnTo>
                <a:lnTo>
                  <a:pt x="1886" y="448"/>
                </a:lnTo>
                <a:lnTo>
                  <a:pt x="1881" y="450"/>
                </a:lnTo>
                <a:lnTo>
                  <a:pt x="1877" y="452"/>
                </a:lnTo>
                <a:lnTo>
                  <a:pt x="1873" y="455"/>
                </a:lnTo>
                <a:lnTo>
                  <a:pt x="1870" y="459"/>
                </a:lnTo>
                <a:lnTo>
                  <a:pt x="1868" y="463"/>
                </a:lnTo>
                <a:lnTo>
                  <a:pt x="1867" y="465"/>
                </a:lnTo>
                <a:lnTo>
                  <a:pt x="1866" y="467"/>
                </a:lnTo>
                <a:lnTo>
                  <a:pt x="1821" y="463"/>
                </a:lnTo>
                <a:lnTo>
                  <a:pt x="1823" y="457"/>
                </a:lnTo>
                <a:lnTo>
                  <a:pt x="1825" y="452"/>
                </a:lnTo>
                <a:lnTo>
                  <a:pt x="1827" y="446"/>
                </a:lnTo>
                <a:lnTo>
                  <a:pt x="1830" y="441"/>
                </a:lnTo>
                <a:lnTo>
                  <a:pt x="1833" y="437"/>
                </a:lnTo>
                <a:lnTo>
                  <a:pt x="1837" y="432"/>
                </a:lnTo>
                <a:lnTo>
                  <a:pt x="1841" y="428"/>
                </a:lnTo>
                <a:lnTo>
                  <a:pt x="1846" y="425"/>
                </a:lnTo>
                <a:lnTo>
                  <a:pt x="1851" y="421"/>
                </a:lnTo>
                <a:lnTo>
                  <a:pt x="1857" y="419"/>
                </a:lnTo>
                <a:lnTo>
                  <a:pt x="1863" y="416"/>
                </a:lnTo>
                <a:lnTo>
                  <a:pt x="1869" y="414"/>
                </a:lnTo>
                <a:lnTo>
                  <a:pt x="1876" y="413"/>
                </a:lnTo>
                <a:lnTo>
                  <a:pt x="1883" y="412"/>
                </a:lnTo>
                <a:lnTo>
                  <a:pt x="1890" y="411"/>
                </a:lnTo>
                <a:lnTo>
                  <a:pt x="1898" y="411"/>
                </a:lnTo>
                <a:lnTo>
                  <a:pt x="1908" y="411"/>
                </a:lnTo>
                <a:lnTo>
                  <a:pt x="1917" y="412"/>
                </a:lnTo>
                <a:lnTo>
                  <a:pt x="1926" y="414"/>
                </a:lnTo>
                <a:lnTo>
                  <a:pt x="1935" y="417"/>
                </a:lnTo>
                <a:lnTo>
                  <a:pt x="1943" y="420"/>
                </a:lnTo>
                <a:lnTo>
                  <a:pt x="1947" y="422"/>
                </a:lnTo>
                <a:lnTo>
                  <a:pt x="1950" y="425"/>
                </a:lnTo>
                <a:lnTo>
                  <a:pt x="1957" y="430"/>
                </a:lnTo>
                <a:lnTo>
                  <a:pt x="1963" y="436"/>
                </a:lnTo>
                <a:lnTo>
                  <a:pt x="1965" y="440"/>
                </a:lnTo>
                <a:lnTo>
                  <a:pt x="1967" y="443"/>
                </a:lnTo>
                <a:lnTo>
                  <a:pt x="1969" y="447"/>
                </a:lnTo>
                <a:lnTo>
                  <a:pt x="1970" y="451"/>
                </a:lnTo>
                <a:lnTo>
                  <a:pt x="1972" y="456"/>
                </a:lnTo>
                <a:lnTo>
                  <a:pt x="1972" y="460"/>
                </a:lnTo>
                <a:lnTo>
                  <a:pt x="1973" y="465"/>
                </a:lnTo>
                <a:lnTo>
                  <a:pt x="1973" y="470"/>
                </a:lnTo>
                <a:lnTo>
                  <a:pt x="1973" y="590"/>
                </a:lnTo>
                <a:lnTo>
                  <a:pt x="1927" y="590"/>
                </a:lnTo>
                <a:lnTo>
                  <a:pt x="1927" y="565"/>
                </a:lnTo>
                <a:lnTo>
                  <a:pt x="1922" y="571"/>
                </a:lnTo>
                <a:lnTo>
                  <a:pt x="1917" y="576"/>
                </a:lnTo>
                <a:lnTo>
                  <a:pt x="1912" y="581"/>
                </a:lnTo>
                <a:lnTo>
                  <a:pt x="1906" y="585"/>
                </a:lnTo>
                <a:lnTo>
                  <a:pt x="1899" y="589"/>
                </a:lnTo>
                <a:lnTo>
                  <a:pt x="1891" y="591"/>
                </a:lnTo>
                <a:lnTo>
                  <a:pt x="1887" y="592"/>
                </a:lnTo>
                <a:lnTo>
                  <a:pt x="1883" y="592"/>
                </a:lnTo>
                <a:lnTo>
                  <a:pt x="1874" y="593"/>
                </a:lnTo>
                <a:close/>
                <a:moveTo>
                  <a:pt x="1888" y="559"/>
                </a:moveTo>
                <a:lnTo>
                  <a:pt x="1895" y="559"/>
                </a:lnTo>
                <a:lnTo>
                  <a:pt x="1902" y="557"/>
                </a:lnTo>
                <a:lnTo>
                  <a:pt x="1905" y="556"/>
                </a:lnTo>
                <a:lnTo>
                  <a:pt x="1908" y="554"/>
                </a:lnTo>
                <a:lnTo>
                  <a:pt x="1914" y="550"/>
                </a:lnTo>
                <a:lnTo>
                  <a:pt x="1916" y="547"/>
                </a:lnTo>
                <a:lnTo>
                  <a:pt x="1919" y="545"/>
                </a:lnTo>
                <a:lnTo>
                  <a:pt x="1922" y="539"/>
                </a:lnTo>
                <a:lnTo>
                  <a:pt x="1924" y="533"/>
                </a:lnTo>
                <a:lnTo>
                  <a:pt x="1924" y="530"/>
                </a:lnTo>
                <a:lnTo>
                  <a:pt x="1924" y="527"/>
                </a:lnTo>
                <a:lnTo>
                  <a:pt x="1924" y="508"/>
                </a:lnTo>
                <a:lnTo>
                  <a:pt x="1921" y="510"/>
                </a:lnTo>
                <a:lnTo>
                  <a:pt x="1915" y="511"/>
                </a:lnTo>
                <a:lnTo>
                  <a:pt x="1903" y="514"/>
                </a:lnTo>
                <a:lnTo>
                  <a:pt x="1890" y="516"/>
                </a:lnTo>
                <a:lnTo>
                  <a:pt x="1884" y="517"/>
                </a:lnTo>
                <a:lnTo>
                  <a:pt x="1879" y="518"/>
                </a:lnTo>
                <a:lnTo>
                  <a:pt x="1874" y="520"/>
                </a:lnTo>
                <a:lnTo>
                  <a:pt x="1870" y="523"/>
                </a:lnTo>
                <a:lnTo>
                  <a:pt x="1866" y="526"/>
                </a:lnTo>
                <a:lnTo>
                  <a:pt x="1864" y="530"/>
                </a:lnTo>
                <a:lnTo>
                  <a:pt x="1863" y="532"/>
                </a:lnTo>
                <a:lnTo>
                  <a:pt x="1862" y="534"/>
                </a:lnTo>
                <a:lnTo>
                  <a:pt x="1862" y="539"/>
                </a:lnTo>
                <a:lnTo>
                  <a:pt x="1862" y="543"/>
                </a:lnTo>
                <a:lnTo>
                  <a:pt x="1863" y="548"/>
                </a:lnTo>
                <a:lnTo>
                  <a:pt x="1865" y="549"/>
                </a:lnTo>
                <a:lnTo>
                  <a:pt x="1866" y="551"/>
                </a:lnTo>
                <a:lnTo>
                  <a:pt x="1869" y="554"/>
                </a:lnTo>
                <a:lnTo>
                  <a:pt x="1873" y="556"/>
                </a:lnTo>
                <a:lnTo>
                  <a:pt x="1875" y="557"/>
                </a:lnTo>
                <a:lnTo>
                  <a:pt x="1877" y="558"/>
                </a:lnTo>
                <a:lnTo>
                  <a:pt x="1882" y="559"/>
                </a:lnTo>
                <a:lnTo>
                  <a:pt x="1888" y="559"/>
                </a:lnTo>
                <a:close/>
                <a:moveTo>
                  <a:pt x="2063" y="590"/>
                </a:moveTo>
                <a:lnTo>
                  <a:pt x="2013" y="590"/>
                </a:lnTo>
                <a:lnTo>
                  <a:pt x="2013" y="354"/>
                </a:lnTo>
                <a:lnTo>
                  <a:pt x="2063" y="354"/>
                </a:lnTo>
                <a:lnTo>
                  <a:pt x="2063" y="590"/>
                </a:lnTo>
                <a:close/>
                <a:moveTo>
                  <a:pt x="2197" y="413"/>
                </a:moveTo>
                <a:lnTo>
                  <a:pt x="2197" y="450"/>
                </a:lnTo>
                <a:lnTo>
                  <a:pt x="2164" y="450"/>
                </a:lnTo>
                <a:lnTo>
                  <a:pt x="2164" y="535"/>
                </a:lnTo>
                <a:lnTo>
                  <a:pt x="2164" y="540"/>
                </a:lnTo>
                <a:lnTo>
                  <a:pt x="2165" y="544"/>
                </a:lnTo>
                <a:lnTo>
                  <a:pt x="2166" y="545"/>
                </a:lnTo>
                <a:lnTo>
                  <a:pt x="2167" y="547"/>
                </a:lnTo>
                <a:lnTo>
                  <a:pt x="2169" y="549"/>
                </a:lnTo>
                <a:lnTo>
                  <a:pt x="2171" y="551"/>
                </a:lnTo>
                <a:lnTo>
                  <a:pt x="2174" y="552"/>
                </a:lnTo>
                <a:lnTo>
                  <a:pt x="2177" y="552"/>
                </a:lnTo>
                <a:lnTo>
                  <a:pt x="2181" y="553"/>
                </a:lnTo>
                <a:lnTo>
                  <a:pt x="2188" y="552"/>
                </a:lnTo>
                <a:lnTo>
                  <a:pt x="2193" y="551"/>
                </a:lnTo>
                <a:lnTo>
                  <a:pt x="2201" y="587"/>
                </a:lnTo>
                <a:lnTo>
                  <a:pt x="2190" y="590"/>
                </a:lnTo>
                <a:lnTo>
                  <a:pt x="2183" y="591"/>
                </a:lnTo>
                <a:lnTo>
                  <a:pt x="2174" y="592"/>
                </a:lnTo>
                <a:lnTo>
                  <a:pt x="2168" y="592"/>
                </a:lnTo>
                <a:lnTo>
                  <a:pt x="2161" y="592"/>
                </a:lnTo>
                <a:lnTo>
                  <a:pt x="2156" y="591"/>
                </a:lnTo>
                <a:lnTo>
                  <a:pt x="2150" y="590"/>
                </a:lnTo>
                <a:lnTo>
                  <a:pt x="2145" y="588"/>
                </a:lnTo>
                <a:lnTo>
                  <a:pt x="2140" y="586"/>
                </a:lnTo>
                <a:lnTo>
                  <a:pt x="2135" y="583"/>
                </a:lnTo>
                <a:lnTo>
                  <a:pt x="2131" y="581"/>
                </a:lnTo>
                <a:lnTo>
                  <a:pt x="2127" y="577"/>
                </a:lnTo>
                <a:lnTo>
                  <a:pt x="2124" y="573"/>
                </a:lnTo>
                <a:lnTo>
                  <a:pt x="2121" y="569"/>
                </a:lnTo>
                <a:lnTo>
                  <a:pt x="2119" y="564"/>
                </a:lnTo>
                <a:lnTo>
                  <a:pt x="2117" y="559"/>
                </a:lnTo>
                <a:lnTo>
                  <a:pt x="2116" y="554"/>
                </a:lnTo>
                <a:lnTo>
                  <a:pt x="2115" y="548"/>
                </a:lnTo>
                <a:lnTo>
                  <a:pt x="2115" y="542"/>
                </a:lnTo>
                <a:lnTo>
                  <a:pt x="2115" y="450"/>
                </a:lnTo>
                <a:lnTo>
                  <a:pt x="2091" y="450"/>
                </a:lnTo>
                <a:lnTo>
                  <a:pt x="2091" y="413"/>
                </a:lnTo>
                <a:lnTo>
                  <a:pt x="2115" y="413"/>
                </a:lnTo>
                <a:lnTo>
                  <a:pt x="2115" y="371"/>
                </a:lnTo>
                <a:lnTo>
                  <a:pt x="2164" y="371"/>
                </a:lnTo>
                <a:lnTo>
                  <a:pt x="2164" y="413"/>
                </a:lnTo>
                <a:lnTo>
                  <a:pt x="2197" y="413"/>
                </a:lnTo>
                <a:close/>
                <a:moveTo>
                  <a:pt x="2304" y="593"/>
                </a:moveTo>
                <a:lnTo>
                  <a:pt x="2291" y="592"/>
                </a:lnTo>
                <a:lnTo>
                  <a:pt x="2285" y="591"/>
                </a:lnTo>
                <a:lnTo>
                  <a:pt x="2279" y="590"/>
                </a:lnTo>
                <a:lnTo>
                  <a:pt x="2268" y="587"/>
                </a:lnTo>
                <a:lnTo>
                  <a:pt x="2263" y="584"/>
                </a:lnTo>
                <a:lnTo>
                  <a:pt x="2258" y="582"/>
                </a:lnTo>
                <a:lnTo>
                  <a:pt x="2249" y="575"/>
                </a:lnTo>
                <a:lnTo>
                  <a:pt x="2245" y="572"/>
                </a:lnTo>
                <a:lnTo>
                  <a:pt x="2241" y="568"/>
                </a:lnTo>
                <a:lnTo>
                  <a:pt x="2234" y="559"/>
                </a:lnTo>
                <a:lnTo>
                  <a:pt x="2231" y="555"/>
                </a:lnTo>
                <a:lnTo>
                  <a:pt x="2228" y="550"/>
                </a:lnTo>
                <a:lnTo>
                  <a:pt x="2223" y="539"/>
                </a:lnTo>
                <a:lnTo>
                  <a:pt x="2221" y="533"/>
                </a:lnTo>
                <a:lnTo>
                  <a:pt x="2220" y="527"/>
                </a:lnTo>
                <a:lnTo>
                  <a:pt x="2219" y="521"/>
                </a:lnTo>
                <a:lnTo>
                  <a:pt x="2218" y="515"/>
                </a:lnTo>
                <a:lnTo>
                  <a:pt x="2218" y="509"/>
                </a:lnTo>
                <a:lnTo>
                  <a:pt x="2217" y="502"/>
                </a:lnTo>
                <a:lnTo>
                  <a:pt x="2218" y="495"/>
                </a:lnTo>
                <a:lnTo>
                  <a:pt x="2218" y="489"/>
                </a:lnTo>
                <a:lnTo>
                  <a:pt x="2219" y="482"/>
                </a:lnTo>
                <a:lnTo>
                  <a:pt x="2220" y="476"/>
                </a:lnTo>
                <a:lnTo>
                  <a:pt x="2223" y="465"/>
                </a:lnTo>
                <a:lnTo>
                  <a:pt x="2225" y="459"/>
                </a:lnTo>
                <a:lnTo>
                  <a:pt x="2228" y="454"/>
                </a:lnTo>
                <a:lnTo>
                  <a:pt x="2234" y="444"/>
                </a:lnTo>
                <a:lnTo>
                  <a:pt x="2237" y="440"/>
                </a:lnTo>
                <a:lnTo>
                  <a:pt x="2241" y="436"/>
                </a:lnTo>
                <a:lnTo>
                  <a:pt x="2245" y="432"/>
                </a:lnTo>
                <a:lnTo>
                  <a:pt x="2249" y="428"/>
                </a:lnTo>
                <a:lnTo>
                  <a:pt x="2253" y="425"/>
                </a:lnTo>
                <a:lnTo>
                  <a:pt x="2258" y="422"/>
                </a:lnTo>
                <a:lnTo>
                  <a:pt x="2263" y="419"/>
                </a:lnTo>
                <a:lnTo>
                  <a:pt x="2268" y="417"/>
                </a:lnTo>
                <a:lnTo>
                  <a:pt x="2274" y="415"/>
                </a:lnTo>
                <a:lnTo>
                  <a:pt x="2279" y="413"/>
                </a:lnTo>
                <a:lnTo>
                  <a:pt x="2285" y="412"/>
                </a:lnTo>
                <a:lnTo>
                  <a:pt x="2291" y="411"/>
                </a:lnTo>
                <a:lnTo>
                  <a:pt x="2304" y="411"/>
                </a:lnTo>
                <a:lnTo>
                  <a:pt x="2317" y="411"/>
                </a:lnTo>
                <a:lnTo>
                  <a:pt x="2323" y="412"/>
                </a:lnTo>
                <a:lnTo>
                  <a:pt x="2329" y="413"/>
                </a:lnTo>
                <a:lnTo>
                  <a:pt x="2340" y="417"/>
                </a:lnTo>
                <a:lnTo>
                  <a:pt x="2346" y="419"/>
                </a:lnTo>
                <a:lnTo>
                  <a:pt x="2351" y="422"/>
                </a:lnTo>
                <a:lnTo>
                  <a:pt x="2360" y="428"/>
                </a:lnTo>
                <a:lnTo>
                  <a:pt x="2364" y="432"/>
                </a:lnTo>
                <a:lnTo>
                  <a:pt x="2368" y="436"/>
                </a:lnTo>
                <a:lnTo>
                  <a:pt x="2375" y="444"/>
                </a:lnTo>
                <a:lnTo>
                  <a:pt x="2378" y="449"/>
                </a:lnTo>
                <a:lnTo>
                  <a:pt x="2381" y="454"/>
                </a:lnTo>
                <a:lnTo>
                  <a:pt x="2385" y="465"/>
                </a:lnTo>
                <a:lnTo>
                  <a:pt x="2387" y="470"/>
                </a:lnTo>
                <a:lnTo>
                  <a:pt x="2389" y="476"/>
                </a:lnTo>
                <a:lnTo>
                  <a:pt x="2390" y="482"/>
                </a:lnTo>
                <a:lnTo>
                  <a:pt x="2391" y="489"/>
                </a:lnTo>
                <a:lnTo>
                  <a:pt x="2391" y="495"/>
                </a:lnTo>
                <a:lnTo>
                  <a:pt x="2391" y="502"/>
                </a:lnTo>
                <a:lnTo>
                  <a:pt x="2391" y="509"/>
                </a:lnTo>
                <a:lnTo>
                  <a:pt x="2391" y="515"/>
                </a:lnTo>
                <a:lnTo>
                  <a:pt x="2390" y="521"/>
                </a:lnTo>
                <a:lnTo>
                  <a:pt x="2389" y="527"/>
                </a:lnTo>
                <a:lnTo>
                  <a:pt x="2385" y="539"/>
                </a:lnTo>
                <a:lnTo>
                  <a:pt x="2383" y="544"/>
                </a:lnTo>
                <a:lnTo>
                  <a:pt x="2381" y="550"/>
                </a:lnTo>
                <a:lnTo>
                  <a:pt x="2375" y="559"/>
                </a:lnTo>
                <a:lnTo>
                  <a:pt x="2372" y="564"/>
                </a:lnTo>
                <a:lnTo>
                  <a:pt x="2368" y="568"/>
                </a:lnTo>
                <a:lnTo>
                  <a:pt x="2364" y="572"/>
                </a:lnTo>
                <a:lnTo>
                  <a:pt x="2360" y="575"/>
                </a:lnTo>
                <a:lnTo>
                  <a:pt x="2355" y="579"/>
                </a:lnTo>
                <a:lnTo>
                  <a:pt x="2351" y="582"/>
                </a:lnTo>
                <a:lnTo>
                  <a:pt x="2346" y="584"/>
                </a:lnTo>
                <a:lnTo>
                  <a:pt x="2340" y="587"/>
                </a:lnTo>
                <a:lnTo>
                  <a:pt x="2335" y="589"/>
                </a:lnTo>
                <a:lnTo>
                  <a:pt x="2329" y="590"/>
                </a:lnTo>
                <a:lnTo>
                  <a:pt x="2323" y="591"/>
                </a:lnTo>
                <a:lnTo>
                  <a:pt x="2317" y="592"/>
                </a:lnTo>
                <a:lnTo>
                  <a:pt x="2304" y="593"/>
                </a:lnTo>
                <a:close/>
                <a:moveTo>
                  <a:pt x="2305" y="555"/>
                </a:moveTo>
                <a:lnTo>
                  <a:pt x="2309" y="555"/>
                </a:lnTo>
                <a:lnTo>
                  <a:pt x="2313" y="554"/>
                </a:lnTo>
                <a:lnTo>
                  <a:pt x="2317" y="553"/>
                </a:lnTo>
                <a:lnTo>
                  <a:pt x="2321" y="551"/>
                </a:lnTo>
                <a:lnTo>
                  <a:pt x="2324" y="549"/>
                </a:lnTo>
                <a:lnTo>
                  <a:pt x="2327" y="547"/>
                </a:lnTo>
                <a:lnTo>
                  <a:pt x="2330" y="544"/>
                </a:lnTo>
                <a:lnTo>
                  <a:pt x="2332" y="540"/>
                </a:lnTo>
                <a:lnTo>
                  <a:pt x="2334" y="536"/>
                </a:lnTo>
                <a:lnTo>
                  <a:pt x="2336" y="532"/>
                </a:lnTo>
                <a:lnTo>
                  <a:pt x="2338" y="527"/>
                </a:lnTo>
                <a:lnTo>
                  <a:pt x="2339" y="523"/>
                </a:lnTo>
                <a:lnTo>
                  <a:pt x="2341" y="513"/>
                </a:lnTo>
                <a:lnTo>
                  <a:pt x="2341" y="507"/>
                </a:lnTo>
                <a:lnTo>
                  <a:pt x="2342" y="502"/>
                </a:lnTo>
                <a:lnTo>
                  <a:pt x="2341" y="491"/>
                </a:lnTo>
                <a:lnTo>
                  <a:pt x="2339" y="480"/>
                </a:lnTo>
                <a:lnTo>
                  <a:pt x="2338" y="476"/>
                </a:lnTo>
                <a:lnTo>
                  <a:pt x="2336" y="471"/>
                </a:lnTo>
                <a:lnTo>
                  <a:pt x="2332" y="463"/>
                </a:lnTo>
                <a:lnTo>
                  <a:pt x="2330" y="460"/>
                </a:lnTo>
                <a:lnTo>
                  <a:pt x="2327" y="457"/>
                </a:lnTo>
                <a:lnTo>
                  <a:pt x="2324" y="454"/>
                </a:lnTo>
                <a:lnTo>
                  <a:pt x="2321" y="452"/>
                </a:lnTo>
                <a:lnTo>
                  <a:pt x="2317" y="450"/>
                </a:lnTo>
                <a:lnTo>
                  <a:pt x="2313" y="449"/>
                </a:lnTo>
                <a:lnTo>
                  <a:pt x="2309" y="448"/>
                </a:lnTo>
                <a:lnTo>
                  <a:pt x="2305" y="448"/>
                </a:lnTo>
                <a:lnTo>
                  <a:pt x="2300" y="448"/>
                </a:lnTo>
                <a:lnTo>
                  <a:pt x="2296" y="449"/>
                </a:lnTo>
                <a:lnTo>
                  <a:pt x="2292" y="450"/>
                </a:lnTo>
                <a:lnTo>
                  <a:pt x="2288" y="452"/>
                </a:lnTo>
                <a:lnTo>
                  <a:pt x="2285" y="454"/>
                </a:lnTo>
                <a:lnTo>
                  <a:pt x="2282" y="457"/>
                </a:lnTo>
                <a:lnTo>
                  <a:pt x="2279" y="460"/>
                </a:lnTo>
                <a:lnTo>
                  <a:pt x="2277" y="463"/>
                </a:lnTo>
                <a:lnTo>
                  <a:pt x="2272" y="471"/>
                </a:lnTo>
                <a:lnTo>
                  <a:pt x="2271" y="476"/>
                </a:lnTo>
                <a:lnTo>
                  <a:pt x="2270" y="480"/>
                </a:lnTo>
                <a:lnTo>
                  <a:pt x="2269" y="485"/>
                </a:lnTo>
                <a:lnTo>
                  <a:pt x="2268" y="491"/>
                </a:lnTo>
                <a:lnTo>
                  <a:pt x="2267" y="496"/>
                </a:lnTo>
                <a:lnTo>
                  <a:pt x="2267" y="502"/>
                </a:lnTo>
                <a:lnTo>
                  <a:pt x="2268" y="513"/>
                </a:lnTo>
                <a:lnTo>
                  <a:pt x="2270" y="523"/>
                </a:lnTo>
                <a:lnTo>
                  <a:pt x="2271" y="527"/>
                </a:lnTo>
                <a:lnTo>
                  <a:pt x="2272" y="532"/>
                </a:lnTo>
                <a:lnTo>
                  <a:pt x="2274" y="536"/>
                </a:lnTo>
                <a:lnTo>
                  <a:pt x="2277" y="540"/>
                </a:lnTo>
                <a:lnTo>
                  <a:pt x="2279" y="544"/>
                </a:lnTo>
                <a:lnTo>
                  <a:pt x="2282" y="547"/>
                </a:lnTo>
                <a:lnTo>
                  <a:pt x="2285" y="549"/>
                </a:lnTo>
                <a:lnTo>
                  <a:pt x="2288" y="551"/>
                </a:lnTo>
                <a:lnTo>
                  <a:pt x="2292" y="553"/>
                </a:lnTo>
                <a:lnTo>
                  <a:pt x="2296" y="554"/>
                </a:lnTo>
                <a:lnTo>
                  <a:pt x="2300" y="555"/>
                </a:lnTo>
                <a:lnTo>
                  <a:pt x="2305" y="555"/>
                </a:lnTo>
                <a:close/>
                <a:moveTo>
                  <a:pt x="2539" y="512"/>
                </a:moveTo>
                <a:lnTo>
                  <a:pt x="2430" y="512"/>
                </a:lnTo>
                <a:lnTo>
                  <a:pt x="2430" y="473"/>
                </a:lnTo>
                <a:lnTo>
                  <a:pt x="2539" y="473"/>
                </a:lnTo>
                <a:lnTo>
                  <a:pt x="2539" y="512"/>
                </a:lnTo>
                <a:close/>
                <a:moveTo>
                  <a:pt x="2695" y="514"/>
                </a:moveTo>
                <a:lnTo>
                  <a:pt x="2695" y="413"/>
                </a:lnTo>
                <a:lnTo>
                  <a:pt x="2744" y="413"/>
                </a:lnTo>
                <a:lnTo>
                  <a:pt x="2744" y="590"/>
                </a:lnTo>
                <a:lnTo>
                  <a:pt x="2697" y="590"/>
                </a:lnTo>
                <a:lnTo>
                  <a:pt x="2697" y="558"/>
                </a:lnTo>
                <a:lnTo>
                  <a:pt x="2693" y="565"/>
                </a:lnTo>
                <a:lnTo>
                  <a:pt x="2688" y="572"/>
                </a:lnTo>
                <a:lnTo>
                  <a:pt x="2682" y="577"/>
                </a:lnTo>
                <a:lnTo>
                  <a:pt x="2675" y="583"/>
                </a:lnTo>
                <a:lnTo>
                  <a:pt x="2672" y="585"/>
                </a:lnTo>
                <a:lnTo>
                  <a:pt x="2668" y="587"/>
                </a:lnTo>
                <a:lnTo>
                  <a:pt x="2666" y="588"/>
                </a:lnTo>
                <a:lnTo>
                  <a:pt x="2664" y="588"/>
                </a:lnTo>
                <a:lnTo>
                  <a:pt x="2660" y="590"/>
                </a:lnTo>
                <a:lnTo>
                  <a:pt x="2651" y="591"/>
                </a:lnTo>
                <a:lnTo>
                  <a:pt x="2647" y="592"/>
                </a:lnTo>
                <a:lnTo>
                  <a:pt x="2642" y="592"/>
                </a:lnTo>
                <a:lnTo>
                  <a:pt x="2635" y="592"/>
                </a:lnTo>
                <a:lnTo>
                  <a:pt x="2629" y="591"/>
                </a:lnTo>
                <a:lnTo>
                  <a:pt x="2623" y="589"/>
                </a:lnTo>
                <a:lnTo>
                  <a:pt x="2618" y="588"/>
                </a:lnTo>
                <a:lnTo>
                  <a:pt x="2612" y="585"/>
                </a:lnTo>
                <a:lnTo>
                  <a:pt x="2607" y="582"/>
                </a:lnTo>
                <a:lnTo>
                  <a:pt x="2603" y="578"/>
                </a:lnTo>
                <a:lnTo>
                  <a:pt x="2598" y="574"/>
                </a:lnTo>
                <a:lnTo>
                  <a:pt x="2596" y="572"/>
                </a:lnTo>
                <a:lnTo>
                  <a:pt x="2595" y="570"/>
                </a:lnTo>
                <a:lnTo>
                  <a:pt x="2591" y="564"/>
                </a:lnTo>
                <a:lnTo>
                  <a:pt x="2588" y="559"/>
                </a:lnTo>
                <a:lnTo>
                  <a:pt x="2587" y="556"/>
                </a:lnTo>
                <a:lnTo>
                  <a:pt x="2586" y="553"/>
                </a:lnTo>
                <a:lnTo>
                  <a:pt x="2584" y="547"/>
                </a:lnTo>
                <a:lnTo>
                  <a:pt x="2583" y="540"/>
                </a:lnTo>
                <a:lnTo>
                  <a:pt x="2582" y="533"/>
                </a:lnTo>
                <a:lnTo>
                  <a:pt x="2582" y="525"/>
                </a:lnTo>
                <a:lnTo>
                  <a:pt x="2582" y="413"/>
                </a:lnTo>
                <a:lnTo>
                  <a:pt x="2631" y="413"/>
                </a:lnTo>
                <a:lnTo>
                  <a:pt x="2631" y="517"/>
                </a:lnTo>
                <a:lnTo>
                  <a:pt x="2631" y="524"/>
                </a:lnTo>
                <a:lnTo>
                  <a:pt x="2633" y="531"/>
                </a:lnTo>
                <a:lnTo>
                  <a:pt x="2636" y="536"/>
                </a:lnTo>
                <a:lnTo>
                  <a:pt x="2637" y="539"/>
                </a:lnTo>
                <a:lnTo>
                  <a:pt x="2639" y="541"/>
                </a:lnTo>
                <a:lnTo>
                  <a:pt x="2644" y="545"/>
                </a:lnTo>
                <a:lnTo>
                  <a:pt x="2646" y="547"/>
                </a:lnTo>
                <a:lnTo>
                  <a:pt x="2649" y="548"/>
                </a:lnTo>
                <a:lnTo>
                  <a:pt x="2655" y="550"/>
                </a:lnTo>
                <a:lnTo>
                  <a:pt x="2658" y="550"/>
                </a:lnTo>
                <a:lnTo>
                  <a:pt x="2661" y="551"/>
                </a:lnTo>
                <a:lnTo>
                  <a:pt x="2668" y="550"/>
                </a:lnTo>
                <a:lnTo>
                  <a:pt x="2674" y="548"/>
                </a:lnTo>
                <a:lnTo>
                  <a:pt x="2680" y="545"/>
                </a:lnTo>
                <a:lnTo>
                  <a:pt x="2685" y="541"/>
                </a:lnTo>
                <a:lnTo>
                  <a:pt x="2687" y="539"/>
                </a:lnTo>
                <a:lnTo>
                  <a:pt x="2689" y="536"/>
                </a:lnTo>
                <a:lnTo>
                  <a:pt x="2693" y="530"/>
                </a:lnTo>
                <a:lnTo>
                  <a:pt x="2695" y="523"/>
                </a:lnTo>
                <a:lnTo>
                  <a:pt x="2695" y="519"/>
                </a:lnTo>
                <a:lnTo>
                  <a:pt x="2695" y="514"/>
                </a:lnTo>
                <a:close/>
                <a:moveTo>
                  <a:pt x="2834" y="487"/>
                </a:moveTo>
                <a:lnTo>
                  <a:pt x="2834" y="590"/>
                </a:lnTo>
                <a:lnTo>
                  <a:pt x="2785" y="590"/>
                </a:lnTo>
                <a:lnTo>
                  <a:pt x="2785" y="413"/>
                </a:lnTo>
                <a:lnTo>
                  <a:pt x="2832" y="413"/>
                </a:lnTo>
                <a:lnTo>
                  <a:pt x="2832" y="444"/>
                </a:lnTo>
                <a:lnTo>
                  <a:pt x="2837" y="437"/>
                </a:lnTo>
                <a:lnTo>
                  <a:pt x="2842" y="430"/>
                </a:lnTo>
                <a:lnTo>
                  <a:pt x="2847" y="425"/>
                </a:lnTo>
                <a:lnTo>
                  <a:pt x="2854" y="420"/>
                </a:lnTo>
                <a:lnTo>
                  <a:pt x="2861" y="416"/>
                </a:lnTo>
                <a:lnTo>
                  <a:pt x="2865" y="414"/>
                </a:lnTo>
                <a:lnTo>
                  <a:pt x="2869" y="413"/>
                </a:lnTo>
                <a:lnTo>
                  <a:pt x="2878" y="411"/>
                </a:lnTo>
                <a:lnTo>
                  <a:pt x="2882" y="411"/>
                </a:lnTo>
                <a:lnTo>
                  <a:pt x="2887" y="411"/>
                </a:lnTo>
                <a:lnTo>
                  <a:pt x="2894" y="411"/>
                </a:lnTo>
                <a:lnTo>
                  <a:pt x="2900" y="412"/>
                </a:lnTo>
                <a:lnTo>
                  <a:pt x="2906" y="413"/>
                </a:lnTo>
                <a:lnTo>
                  <a:pt x="2912" y="415"/>
                </a:lnTo>
                <a:lnTo>
                  <a:pt x="2917" y="418"/>
                </a:lnTo>
                <a:lnTo>
                  <a:pt x="2922" y="421"/>
                </a:lnTo>
                <a:lnTo>
                  <a:pt x="2927" y="424"/>
                </a:lnTo>
                <a:lnTo>
                  <a:pt x="2932" y="428"/>
                </a:lnTo>
                <a:lnTo>
                  <a:pt x="2935" y="433"/>
                </a:lnTo>
                <a:lnTo>
                  <a:pt x="2939" y="438"/>
                </a:lnTo>
                <a:lnTo>
                  <a:pt x="2942" y="444"/>
                </a:lnTo>
                <a:lnTo>
                  <a:pt x="2943" y="446"/>
                </a:lnTo>
                <a:lnTo>
                  <a:pt x="2944" y="449"/>
                </a:lnTo>
                <a:lnTo>
                  <a:pt x="2946" y="456"/>
                </a:lnTo>
                <a:lnTo>
                  <a:pt x="2947" y="462"/>
                </a:lnTo>
                <a:lnTo>
                  <a:pt x="2948" y="470"/>
                </a:lnTo>
                <a:lnTo>
                  <a:pt x="2948" y="477"/>
                </a:lnTo>
                <a:lnTo>
                  <a:pt x="2948" y="590"/>
                </a:lnTo>
                <a:lnTo>
                  <a:pt x="2899" y="590"/>
                </a:lnTo>
                <a:lnTo>
                  <a:pt x="2899" y="486"/>
                </a:lnTo>
                <a:lnTo>
                  <a:pt x="2899" y="478"/>
                </a:lnTo>
                <a:lnTo>
                  <a:pt x="2898" y="475"/>
                </a:lnTo>
                <a:lnTo>
                  <a:pt x="2897" y="471"/>
                </a:lnTo>
                <a:lnTo>
                  <a:pt x="2895" y="466"/>
                </a:lnTo>
                <a:lnTo>
                  <a:pt x="2893" y="463"/>
                </a:lnTo>
                <a:lnTo>
                  <a:pt x="2891" y="461"/>
                </a:lnTo>
                <a:lnTo>
                  <a:pt x="2886" y="457"/>
                </a:lnTo>
                <a:lnTo>
                  <a:pt x="2884" y="455"/>
                </a:lnTo>
                <a:lnTo>
                  <a:pt x="2881" y="454"/>
                </a:lnTo>
                <a:lnTo>
                  <a:pt x="2875" y="452"/>
                </a:lnTo>
                <a:lnTo>
                  <a:pt x="2871" y="451"/>
                </a:lnTo>
                <a:lnTo>
                  <a:pt x="2868" y="451"/>
                </a:lnTo>
                <a:lnTo>
                  <a:pt x="2861" y="452"/>
                </a:lnTo>
                <a:lnTo>
                  <a:pt x="2854" y="454"/>
                </a:lnTo>
                <a:lnTo>
                  <a:pt x="2851" y="455"/>
                </a:lnTo>
                <a:lnTo>
                  <a:pt x="2849" y="457"/>
                </a:lnTo>
                <a:lnTo>
                  <a:pt x="2846" y="459"/>
                </a:lnTo>
                <a:lnTo>
                  <a:pt x="2844" y="461"/>
                </a:lnTo>
                <a:lnTo>
                  <a:pt x="2842" y="463"/>
                </a:lnTo>
                <a:lnTo>
                  <a:pt x="2840" y="466"/>
                </a:lnTo>
                <a:lnTo>
                  <a:pt x="2838" y="469"/>
                </a:lnTo>
                <a:lnTo>
                  <a:pt x="2837" y="472"/>
                </a:lnTo>
                <a:lnTo>
                  <a:pt x="2835" y="479"/>
                </a:lnTo>
                <a:lnTo>
                  <a:pt x="2834" y="483"/>
                </a:lnTo>
                <a:lnTo>
                  <a:pt x="2834" y="487"/>
                </a:lnTo>
                <a:close/>
                <a:moveTo>
                  <a:pt x="3014" y="390"/>
                </a:moveTo>
                <a:lnTo>
                  <a:pt x="3008" y="390"/>
                </a:lnTo>
                <a:lnTo>
                  <a:pt x="3004" y="388"/>
                </a:lnTo>
                <a:lnTo>
                  <a:pt x="2999" y="386"/>
                </a:lnTo>
                <a:lnTo>
                  <a:pt x="2995" y="383"/>
                </a:lnTo>
                <a:lnTo>
                  <a:pt x="2992" y="379"/>
                </a:lnTo>
                <a:lnTo>
                  <a:pt x="2989" y="375"/>
                </a:lnTo>
                <a:lnTo>
                  <a:pt x="2988" y="370"/>
                </a:lnTo>
                <a:lnTo>
                  <a:pt x="2987" y="365"/>
                </a:lnTo>
                <a:lnTo>
                  <a:pt x="2988" y="360"/>
                </a:lnTo>
                <a:lnTo>
                  <a:pt x="2989" y="356"/>
                </a:lnTo>
                <a:lnTo>
                  <a:pt x="2992" y="352"/>
                </a:lnTo>
                <a:lnTo>
                  <a:pt x="2995" y="348"/>
                </a:lnTo>
                <a:lnTo>
                  <a:pt x="2999" y="345"/>
                </a:lnTo>
                <a:lnTo>
                  <a:pt x="3004" y="342"/>
                </a:lnTo>
                <a:lnTo>
                  <a:pt x="3008" y="341"/>
                </a:lnTo>
                <a:lnTo>
                  <a:pt x="3014" y="341"/>
                </a:lnTo>
                <a:lnTo>
                  <a:pt x="3019" y="341"/>
                </a:lnTo>
                <a:lnTo>
                  <a:pt x="3024" y="342"/>
                </a:lnTo>
                <a:lnTo>
                  <a:pt x="3028" y="345"/>
                </a:lnTo>
                <a:lnTo>
                  <a:pt x="3032" y="348"/>
                </a:lnTo>
                <a:lnTo>
                  <a:pt x="3036" y="352"/>
                </a:lnTo>
                <a:lnTo>
                  <a:pt x="3038" y="356"/>
                </a:lnTo>
                <a:lnTo>
                  <a:pt x="3040" y="360"/>
                </a:lnTo>
                <a:lnTo>
                  <a:pt x="3040" y="365"/>
                </a:lnTo>
                <a:lnTo>
                  <a:pt x="3040" y="370"/>
                </a:lnTo>
                <a:lnTo>
                  <a:pt x="3038" y="375"/>
                </a:lnTo>
                <a:lnTo>
                  <a:pt x="3036" y="379"/>
                </a:lnTo>
                <a:lnTo>
                  <a:pt x="3032" y="383"/>
                </a:lnTo>
                <a:lnTo>
                  <a:pt x="3028" y="386"/>
                </a:lnTo>
                <a:lnTo>
                  <a:pt x="3024" y="388"/>
                </a:lnTo>
                <a:lnTo>
                  <a:pt x="3019" y="390"/>
                </a:lnTo>
                <a:lnTo>
                  <a:pt x="3014" y="390"/>
                </a:lnTo>
                <a:close/>
                <a:moveTo>
                  <a:pt x="2989" y="413"/>
                </a:moveTo>
                <a:lnTo>
                  <a:pt x="3038" y="413"/>
                </a:lnTo>
                <a:lnTo>
                  <a:pt x="3038" y="590"/>
                </a:lnTo>
                <a:lnTo>
                  <a:pt x="2989" y="590"/>
                </a:lnTo>
                <a:lnTo>
                  <a:pt x="2989" y="413"/>
                </a:lnTo>
                <a:close/>
                <a:moveTo>
                  <a:pt x="3242" y="413"/>
                </a:moveTo>
                <a:lnTo>
                  <a:pt x="3180" y="590"/>
                </a:lnTo>
                <a:lnTo>
                  <a:pt x="3125" y="590"/>
                </a:lnTo>
                <a:lnTo>
                  <a:pt x="3063" y="413"/>
                </a:lnTo>
                <a:lnTo>
                  <a:pt x="3115" y="413"/>
                </a:lnTo>
                <a:lnTo>
                  <a:pt x="3151" y="539"/>
                </a:lnTo>
                <a:lnTo>
                  <a:pt x="3190" y="413"/>
                </a:lnTo>
                <a:lnTo>
                  <a:pt x="3242" y="413"/>
                </a:lnTo>
                <a:close/>
                <a:moveTo>
                  <a:pt x="3340" y="593"/>
                </a:moveTo>
                <a:lnTo>
                  <a:pt x="3333" y="593"/>
                </a:lnTo>
                <a:lnTo>
                  <a:pt x="3327" y="592"/>
                </a:lnTo>
                <a:lnTo>
                  <a:pt x="3315" y="590"/>
                </a:lnTo>
                <a:lnTo>
                  <a:pt x="3309" y="589"/>
                </a:lnTo>
                <a:lnTo>
                  <a:pt x="3303" y="587"/>
                </a:lnTo>
                <a:lnTo>
                  <a:pt x="3293" y="582"/>
                </a:lnTo>
                <a:lnTo>
                  <a:pt x="3288" y="579"/>
                </a:lnTo>
                <a:lnTo>
                  <a:pt x="3284" y="576"/>
                </a:lnTo>
                <a:lnTo>
                  <a:pt x="3279" y="572"/>
                </a:lnTo>
                <a:lnTo>
                  <a:pt x="3276" y="569"/>
                </a:lnTo>
                <a:lnTo>
                  <a:pt x="3269" y="560"/>
                </a:lnTo>
                <a:lnTo>
                  <a:pt x="3266" y="555"/>
                </a:lnTo>
                <a:lnTo>
                  <a:pt x="3263" y="550"/>
                </a:lnTo>
                <a:lnTo>
                  <a:pt x="3258" y="540"/>
                </a:lnTo>
                <a:lnTo>
                  <a:pt x="3256" y="534"/>
                </a:lnTo>
                <a:lnTo>
                  <a:pt x="3255" y="528"/>
                </a:lnTo>
                <a:lnTo>
                  <a:pt x="3254" y="522"/>
                </a:lnTo>
                <a:lnTo>
                  <a:pt x="3253" y="516"/>
                </a:lnTo>
                <a:lnTo>
                  <a:pt x="3252" y="509"/>
                </a:lnTo>
                <a:lnTo>
                  <a:pt x="3252" y="502"/>
                </a:lnTo>
                <a:lnTo>
                  <a:pt x="3252" y="495"/>
                </a:lnTo>
                <a:lnTo>
                  <a:pt x="3253" y="489"/>
                </a:lnTo>
                <a:lnTo>
                  <a:pt x="3254" y="483"/>
                </a:lnTo>
                <a:lnTo>
                  <a:pt x="3255" y="477"/>
                </a:lnTo>
                <a:lnTo>
                  <a:pt x="3258" y="465"/>
                </a:lnTo>
                <a:lnTo>
                  <a:pt x="3260" y="459"/>
                </a:lnTo>
                <a:lnTo>
                  <a:pt x="3263" y="454"/>
                </a:lnTo>
                <a:lnTo>
                  <a:pt x="3269" y="445"/>
                </a:lnTo>
                <a:lnTo>
                  <a:pt x="3272" y="440"/>
                </a:lnTo>
                <a:lnTo>
                  <a:pt x="3275" y="436"/>
                </a:lnTo>
                <a:lnTo>
                  <a:pt x="3279" y="432"/>
                </a:lnTo>
                <a:lnTo>
                  <a:pt x="3283" y="428"/>
                </a:lnTo>
                <a:lnTo>
                  <a:pt x="3293" y="422"/>
                </a:lnTo>
                <a:lnTo>
                  <a:pt x="3297" y="419"/>
                </a:lnTo>
                <a:lnTo>
                  <a:pt x="3303" y="417"/>
                </a:lnTo>
                <a:lnTo>
                  <a:pt x="3308" y="415"/>
                </a:lnTo>
                <a:lnTo>
                  <a:pt x="3314" y="413"/>
                </a:lnTo>
                <a:lnTo>
                  <a:pt x="3319" y="412"/>
                </a:lnTo>
                <a:lnTo>
                  <a:pt x="3325" y="411"/>
                </a:lnTo>
                <a:lnTo>
                  <a:pt x="3338" y="411"/>
                </a:lnTo>
                <a:lnTo>
                  <a:pt x="3349" y="411"/>
                </a:lnTo>
                <a:lnTo>
                  <a:pt x="3360" y="413"/>
                </a:lnTo>
                <a:lnTo>
                  <a:pt x="3365" y="414"/>
                </a:lnTo>
                <a:lnTo>
                  <a:pt x="3370" y="416"/>
                </a:lnTo>
                <a:lnTo>
                  <a:pt x="3380" y="421"/>
                </a:lnTo>
                <a:lnTo>
                  <a:pt x="3389" y="426"/>
                </a:lnTo>
                <a:lnTo>
                  <a:pt x="3393" y="429"/>
                </a:lnTo>
                <a:lnTo>
                  <a:pt x="3397" y="433"/>
                </a:lnTo>
                <a:lnTo>
                  <a:pt x="3404" y="441"/>
                </a:lnTo>
                <a:lnTo>
                  <a:pt x="3407" y="446"/>
                </a:lnTo>
                <a:lnTo>
                  <a:pt x="3410" y="450"/>
                </a:lnTo>
                <a:lnTo>
                  <a:pt x="3412" y="456"/>
                </a:lnTo>
                <a:lnTo>
                  <a:pt x="3415" y="461"/>
                </a:lnTo>
                <a:lnTo>
                  <a:pt x="3417" y="467"/>
                </a:lnTo>
                <a:lnTo>
                  <a:pt x="3418" y="473"/>
                </a:lnTo>
                <a:lnTo>
                  <a:pt x="3419" y="479"/>
                </a:lnTo>
                <a:lnTo>
                  <a:pt x="3420" y="486"/>
                </a:lnTo>
                <a:lnTo>
                  <a:pt x="3421" y="493"/>
                </a:lnTo>
                <a:lnTo>
                  <a:pt x="3421" y="500"/>
                </a:lnTo>
                <a:lnTo>
                  <a:pt x="3421" y="514"/>
                </a:lnTo>
                <a:lnTo>
                  <a:pt x="3301" y="514"/>
                </a:lnTo>
                <a:lnTo>
                  <a:pt x="3301" y="519"/>
                </a:lnTo>
                <a:lnTo>
                  <a:pt x="3301" y="523"/>
                </a:lnTo>
                <a:lnTo>
                  <a:pt x="3302" y="528"/>
                </a:lnTo>
                <a:lnTo>
                  <a:pt x="3303" y="532"/>
                </a:lnTo>
                <a:lnTo>
                  <a:pt x="3307" y="539"/>
                </a:lnTo>
                <a:lnTo>
                  <a:pt x="3309" y="542"/>
                </a:lnTo>
                <a:lnTo>
                  <a:pt x="3311" y="545"/>
                </a:lnTo>
                <a:lnTo>
                  <a:pt x="3314" y="548"/>
                </a:lnTo>
                <a:lnTo>
                  <a:pt x="3317" y="550"/>
                </a:lnTo>
                <a:lnTo>
                  <a:pt x="3321" y="552"/>
                </a:lnTo>
                <a:lnTo>
                  <a:pt x="3324" y="554"/>
                </a:lnTo>
                <a:lnTo>
                  <a:pt x="3328" y="555"/>
                </a:lnTo>
                <a:lnTo>
                  <a:pt x="3332" y="556"/>
                </a:lnTo>
                <a:lnTo>
                  <a:pt x="3341" y="557"/>
                </a:lnTo>
                <a:lnTo>
                  <a:pt x="3347" y="556"/>
                </a:lnTo>
                <a:lnTo>
                  <a:pt x="3352" y="555"/>
                </a:lnTo>
                <a:lnTo>
                  <a:pt x="3357" y="554"/>
                </a:lnTo>
                <a:lnTo>
                  <a:pt x="3362" y="551"/>
                </a:lnTo>
                <a:lnTo>
                  <a:pt x="3364" y="550"/>
                </a:lnTo>
                <a:lnTo>
                  <a:pt x="3366" y="548"/>
                </a:lnTo>
                <a:lnTo>
                  <a:pt x="3370" y="545"/>
                </a:lnTo>
                <a:lnTo>
                  <a:pt x="3372" y="541"/>
                </a:lnTo>
                <a:lnTo>
                  <a:pt x="3375" y="536"/>
                </a:lnTo>
                <a:lnTo>
                  <a:pt x="3420" y="539"/>
                </a:lnTo>
                <a:lnTo>
                  <a:pt x="3418" y="545"/>
                </a:lnTo>
                <a:lnTo>
                  <a:pt x="3416" y="551"/>
                </a:lnTo>
                <a:lnTo>
                  <a:pt x="3414" y="556"/>
                </a:lnTo>
                <a:lnTo>
                  <a:pt x="3411" y="561"/>
                </a:lnTo>
                <a:lnTo>
                  <a:pt x="3407" y="566"/>
                </a:lnTo>
                <a:lnTo>
                  <a:pt x="3403" y="570"/>
                </a:lnTo>
                <a:lnTo>
                  <a:pt x="3399" y="575"/>
                </a:lnTo>
                <a:lnTo>
                  <a:pt x="3394" y="578"/>
                </a:lnTo>
                <a:lnTo>
                  <a:pt x="3388" y="582"/>
                </a:lnTo>
                <a:lnTo>
                  <a:pt x="3382" y="585"/>
                </a:lnTo>
                <a:lnTo>
                  <a:pt x="3376" y="587"/>
                </a:lnTo>
                <a:lnTo>
                  <a:pt x="3370" y="589"/>
                </a:lnTo>
                <a:lnTo>
                  <a:pt x="3366" y="590"/>
                </a:lnTo>
                <a:lnTo>
                  <a:pt x="3363" y="591"/>
                </a:lnTo>
                <a:lnTo>
                  <a:pt x="3355" y="592"/>
                </a:lnTo>
                <a:lnTo>
                  <a:pt x="3348" y="593"/>
                </a:lnTo>
                <a:lnTo>
                  <a:pt x="3340" y="593"/>
                </a:lnTo>
                <a:close/>
                <a:moveTo>
                  <a:pt x="3301" y="483"/>
                </a:moveTo>
                <a:lnTo>
                  <a:pt x="3375" y="483"/>
                </a:lnTo>
                <a:lnTo>
                  <a:pt x="3375" y="480"/>
                </a:lnTo>
                <a:lnTo>
                  <a:pt x="3374" y="476"/>
                </a:lnTo>
                <a:lnTo>
                  <a:pt x="3373" y="472"/>
                </a:lnTo>
                <a:lnTo>
                  <a:pt x="3372" y="469"/>
                </a:lnTo>
                <a:lnTo>
                  <a:pt x="3371" y="466"/>
                </a:lnTo>
                <a:lnTo>
                  <a:pt x="3369" y="463"/>
                </a:lnTo>
                <a:lnTo>
                  <a:pt x="3367" y="460"/>
                </a:lnTo>
                <a:lnTo>
                  <a:pt x="3365" y="457"/>
                </a:lnTo>
                <a:lnTo>
                  <a:pt x="3359" y="453"/>
                </a:lnTo>
                <a:lnTo>
                  <a:pt x="3353" y="450"/>
                </a:lnTo>
                <a:lnTo>
                  <a:pt x="3346" y="448"/>
                </a:lnTo>
                <a:lnTo>
                  <a:pt x="3339" y="447"/>
                </a:lnTo>
                <a:lnTo>
                  <a:pt x="3331" y="448"/>
                </a:lnTo>
                <a:lnTo>
                  <a:pt x="3327" y="449"/>
                </a:lnTo>
                <a:lnTo>
                  <a:pt x="3324" y="450"/>
                </a:lnTo>
                <a:lnTo>
                  <a:pt x="3317" y="453"/>
                </a:lnTo>
                <a:lnTo>
                  <a:pt x="3315" y="455"/>
                </a:lnTo>
                <a:lnTo>
                  <a:pt x="3312" y="458"/>
                </a:lnTo>
                <a:lnTo>
                  <a:pt x="3307" y="463"/>
                </a:lnTo>
                <a:lnTo>
                  <a:pt x="3304" y="470"/>
                </a:lnTo>
                <a:lnTo>
                  <a:pt x="3303" y="473"/>
                </a:lnTo>
                <a:lnTo>
                  <a:pt x="3302" y="476"/>
                </a:lnTo>
                <a:lnTo>
                  <a:pt x="3301" y="483"/>
                </a:lnTo>
                <a:close/>
                <a:moveTo>
                  <a:pt x="3456" y="590"/>
                </a:moveTo>
                <a:lnTo>
                  <a:pt x="3456" y="413"/>
                </a:lnTo>
                <a:lnTo>
                  <a:pt x="3503" y="413"/>
                </a:lnTo>
                <a:lnTo>
                  <a:pt x="3503" y="444"/>
                </a:lnTo>
                <a:lnTo>
                  <a:pt x="3507" y="436"/>
                </a:lnTo>
                <a:lnTo>
                  <a:pt x="3511" y="429"/>
                </a:lnTo>
                <a:lnTo>
                  <a:pt x="3516" y="424"/>
                </a:lnTo>
                <a:lnTo>
                  <a:pt x="3521" y="419"/>
                </a:lnTo>
                <a:lnTo>
                  <a:pt x="3524" y="417"/>
                </a:lnTo>
                <a:lnTo>
                  <a:pt x="3527" y="415"/>
                </a:lnTo>
                <a:lnTo>
                  <a:pt x="3534" y="413"/>
                </a:lnTo>
                <a:lnTo>
                  <a:pt x="3540" y="411"/>
                </a:lnTo>
                <a:lnTo>
                  <a:pt x="3548" y="410"/>
                </a:lnTo>
                <a:lnTo>
                  <a:pt x="3556" y="411"/>
                </a:lnTo>
                <a:lnTo>
                  <a:pt x="3563" y="412"/>
                </a:lnTo>
                <a:lnTo>
                  <a:pt x="3563" y="456"/>
                </a:lnTo>
                <a:lnTo>
                  <a:pt x="3559" y="455"/>
                </a:lnTo>
                <a:lnTo>
                  <a:pt x="3554" y="454"/>
                </a:lnTo>
                <a:lnTo>
                  <a:pt x="3542" y="453"/>
                </a:lnTo>
                <a:lnTo>
                  <a:pt x="3535" y="454"/>
                </a:lnTo>
                <a:lnTo>
                  <a:pt x="3531" y="454"/>
                </a:lnTo>
                <a:lnTo>
                  <a:pt x="3528" y="456"/>
                </a:lnTo>
                <a:lnTo>
                  <a:pt x="3524" y="457"/>
                </a:lnTo>
                <a:lnTo>
                  <a:pt x="3521" y="459"/>
                </a:lnTo>
                <a:lnTo>
                  <a:pt x="3518" y="461"/>
                </a:lnTo>
                <a:lnTo>
                  <a:pt x="3515" y="463"/>
                </a:lnTo>
                <a:lnTo>
                  <a:pt x="3511" y="469"/>
                </a:lnTo>
                <a:lnTo>
                  <a:pt x="3509" y="472"/>
                </a:lnTo>
                <a:lnTo>
                  <a:pt x="3508" y="475"/>
                </a:lnTo>
                <a:lnTo>
                  <a:pt x="3506" y="478"/>
                </a:lnTo>
                <a:lnTo>
                  <a:pt x="3506" y="482"/>
                </a:lnTo>
                <a:lnTo>
                  <a:pt x="3505" y="486"/>
                </a:lnTo>
                <a:lnTo>
                  <a:pt x="3505" y="490"/>
                </a:lnTo>
                <a:lnTo>
                  <a:pt x="3505" y="590"/>
                </a:lnTo>
                <a:lnTo>
                  <a:pt x="3456" y="590"/>
                </a:lnTo>
                <a:close/>
                <a:moveTo>
                  <a:pt x="3736" y="463"/>
                </a:moveTo>
                <a:lnTo>
                  <a:pt x="3692" y="466"/>
                </a:lnTo>
                <a:lnTo>
                  <a:pt x="3690" y="462"/>
                </a:lnTo>
                <a:lnTo>
                  <a:pt x="3688" y="458"/>
                </a:lnTo>
                <a:lnTo>
                  <a:pt x="3686" y="455"/>
                </a:lnTo>
                <a:lnTo>
                  <a:pt x="3682" y="451"/>
                </a:lnTo>
                <a:lnTo>
                  <a:pt x="3678" y="449"/>
                </a:lnTo>
                <a:lnTo>
                  <a:pt x="3673" y="447"/>
                </a:lnTo>
                <a:lnTo>
                  <a:pt x="3668" y="446"/>
                </a:lnTo>
                <a:lnTo>
                  <a:pt x="3662" y="445"/>
                </a:lnTo>
                <a:lnTo>
                  <a:pt x="3656" y="446"/>
                </a:lnTo>
                <a:lnTo>
                  <a:pt x="3651" y="447"/>
                </a:lnTo>
                <a:lnTo>
                  <a:pt x="3647" y="448"/>
                </a:lnTo>
                <a:lnTo>
                  <a:pt x="3643" y="450"/>
                </a:lnTo>
                <a:lnTo>
                  <a:pt x="3639" y="453"/>
                </a:lnTo>
                <a:lnTo>
                  <a:pt x="3637" y="456"/>
                </a:lnTo>
                <a:lnTo>
                  <a:pt x="3635" y="459"/>
                </a:lnTo>
                <a:lnTo>
                  <a:pt x="3635" y="463"/>
                </a:lnTo>
                <a:lnTo>
                  <a:pt x="3635" y="466"/>
                </a:lnTo>
                <a:lnTo>
                  <a:pt x="3636" y="469"/>
                </a:lnTo>
                <a:lnTo>
                  <a:pt x="3638" y="471"/>
                </a:lnTo>
                <a:lnTo>
                  <a:pt x="3640" y="474"/>
                </a:lnTo>
                <a:lnTo>
                  <a:pt x="3643" y="476"/>
                </a:lnTo>
                <a:lnTo>
                  <a:pt x="3647" y="478"/>
                </a:lnTo>
                <a:lnTo>
                  <a:pt x="3652" y="479"/>
                </a:lnTo>
                <a:lnTo>
                  <a:pt x="3657" y="481"/>
                </a:lnTo>
                <a:lnTo>
                  <a:pt x="3689" y="487"/>
                </a:lnTo>
                <a:lnTo>
                  <a:pt x="3696" y="488"/>
                </a:lnTo>
                <a:lnTo>
                  <a:pt x="3701" y="490"/>
                </a:lnTo>
                <a:lnTo>
                  <a:pt x="3707" y="492"/>
                </a:lnTo>
                <a:lnTo>
                  <a:pt x="3712" y="494"/>
                </a:lnTo>
                <a:lnTo>
                  <a:pt x="3720" y="499"/>
                </a:lnTo>
                <a:lnTo>
                  <a:pt x="3728" y="504"/>
                </a:lnTo>
                <a:lnTo>
                  <a:pt x="3731" y="507"/>
                </a:lnTo>
                <a:lnTo>
                  <a:pt x="3733" y="511"/>
                </a:lnTo>
                <a:lnTo>
                  <a:pt x="3735" y="514"/>
                </a:lnTo>
                <a:lnTo>
                  <a:pt x="3737" y="518"/>
                </a:lnTo>
                <a:lnTo>
                  <a:pt x="3740" y="526"/>
                </a:lnTo>
                <a:lnTo>
                  <a:pt x="3740" y="530"/>
                </a:lnTo>
                <a:lnTo>
                  <a:pt x="3740" y="535"/>
                </a:lnTo>
                <a:lnTo>
                  <a:pt x="3740" y="539"/>
                </a:lnTo>
                <a:lnTo>
                  <a:pt x="3740" y="543"/>
                </a:lnTo>
                <a:lnTo>
                  <a:pt x="3739" y="547"/>
                </a:lnTo>
                <a:lnTo>
                  <a:pt x="3738" y="551"/>
                </a:lnTo>
                <a:lnTo>
                  <a:pt x="3736" y="555"/>
                </a:lnTo>
                <a:lnTo>
                  <a:pt x="3735" y="559"/>
                </a:lnTo>
                <a:lnTo>
                  <a:pt x="3733" y="562"/>
                </a:lnTo>
                <a:lnTo>
                  <a:pt x="3730" y="565"/>
                </a:lnTo>
                <a:lnTo>
                  <a:pt x="3725" y="572"/>
                </a:lnTo>
                <a:lnTo>
                  <a:pt x="3718" y="577"/>
                </a:lnTo>
                <a:lnTo>
                  <a:pt x="3711" y="582"/>
                </a:lnTo>
                <a:lnTo>
                  <a:pt x="3702" y="586"/>
                </a:lnTo>
                <a:lnTo>
                  <a:pt x="3693" y="589"/>
                </a:lnTo>
                <a:lnTo>
                  <a:pt x="3683" y="591"/>
                </a:lnTo>
                <a:lnTo>
                  <a:pt x="3673" y="593"/>
                </a:lnTo>
                <a:lnTo>
                  <a:pt x="3662" y="593"/>
                </a:lnTo>
                <a:lnTo>
                  <a:pt x="3653" y="593"/>
                </a:lnTo>
                <a:lnTo>
                  <a:pt x="3645" y="592"/>
                </a:lnTo>
                <a:lnTo>
                  <a:pt x="3637" y="591"/>
                </a:lnTo>
                <a:lnTo>
                  <a:pt x="3630" y="589"/>
                </a:lnTo>
                <a:lnTo>
                  <a:pt x="3623" y="587"/>
                </a:lnTo>
                <a:lnTo>
                  <a:pt x="3617" y="585"/>
                </a:lnTo>
                <a:lnTo>
                  <a:pt x="3611" y="582"/>
                </a:lnTo>
                <a:lnTo>
                  <a:pt x="3606" y="578"/>
                </a:lnTo>
                <a:lnTo>
                  <a:pt x="3601" y="575"/>
                </a:lnTo>
                <a:lnTo>
                  <a:pt x="3596" y="570"/>
                </a:lnTo>
                <a:lnTo>
                  <a:pt x="3593" y="566"/>
                </a:lnTo>
                <a:lnTo>
                  <a:pt x="3589" y="561"/>
                </a:lnTo>
                <a:lnTo>
                  <a:pt x="3587" y="556"/>
                </a:lnTo>
                <a:lnTo>
                  <a:pt x="3584" y="550"/>
                </a:lnTo>
                <a:lnTo>
                  <a:pt x="3583" y="545"/>
                </a:lnTo>
                <a:lnTo>
                  <a:pt x="3582" y="538"/>
                </a:lnTo>
                <a:lnTo>
                  <a:pt x="3630" y="536"/>
                </a:lnTo>
                <a:lnTo>
                  <a:pt x="3631" y="541"/>
                </a:lnTo>
                <a:lnTo>
                  <a:pt x="3634" y="545"/>
                </a:lnTo>
                <a:lnTo>
                  <a:pt x="3637" y="549"/>
                </a:lnTo>
                <a:lnTo>
                  <a:pt x="3640" y="552"/>
                </a:lnTo>
                <a:lnTo>
                  <a:pt x="3645" y="555"/>
                </a:lnTo>
                <a:lnTo>
                  <a:pt x="3650" y="556"/>
                </a:lnTo>
                <a:lnTo>
                  <a:pt x="3656" y="557"/>
                </a:lnTo>
                <a:lnTo>
                  <a:pt x="3662" y="558"/>
                </a:lnTo>
                <a:lnTo>
                  <a:pt x="3668" y="557"/>
                </a:lnTo>
                <a:lnTo>
                  <a:pt x="3673" y="557"/>
                </a:lnTo>
                <a:lnTo>
                  <a:pt x="3678" y="555"/>
                </a:lnTo>
                <a:lnTo>
                  <a:pt x="3681" y="554"/>
                </a:lnTo>
                <a:lnTo>
                  <a:pt x="3683" y="553"/>
                </a:lnTo>
                <a:lnTo>
                  <a:pt x="3686" y="550"/>
                </a:lnTo>
                <a:lnTo>
                  <a:pt x="3689" y="547"/>
                </a:lnTo>
                <a:lnTo>
                  <a:pt x="3689" y="545"/>
                </a:lnTo>
                <a:lnTo>
                  <a:pt x="3690" y="544"/>
                </a:lnTo>
                <a:lnTo>
                  <a:pt x="3691" y="540"/>
                </a:lnTo>
                <a:lnTo>
                  <a:pt x="3690" y="537"/>
                </a:lnTo>
                <a:lnTo>
                  <a:pt x="3689" y="534"/>
                </a:lnTo>
                <a:lnTo>
                  <a:pt x="3687" y="531"/>
                </a:lnTo>
                <a:lnTo>
                  <a:pt x="3685" y="529"/>
                </a:lnTo>
                <a:lnTo>
                  <a:pt x="3682" y="527"/>
                </a:lnTo>
                <a:lnTo>
                  <a:pt x="3678" y="525"/>
                </a:lnTo>
                <a:lnTo>
                  <a:pt x="3673" y="523"/>
                </a:lnTo>
                <a:lnTo>
                  <a:pt x="3668" y="522"/>
                </a:lnTo>
                <a:lnTo>
                  <a:pt x="3637" y="516"/>
                </a:lnTo>
                <a:lnTo>
                  <a:pt x="3631" y="515"/>
                </a:lnTo>
                <a:lnTo>
                  <a:pt x="3625" y="513"/>
                </a:lnTo>
                <a:lnTo>
                  <a:pt x="3615" y="509"/>
                </a:lnTo>
                <a:lnTo>
                  <a:pt x="3610" y="507"/>
                </a:lnTo>
                <a:lnTo>
                  <a:pt x="3606" y="504"/>
                </a:lnTo>
                <a:lnTo>
                  <a:pt x="3602" y="501"/>
                </a:lnTo>
                <a:lnTo>
                  <a:pt x="3599" y="498"/>
                </a:lnTo>
                <a:lnTo>
                  <a:pt x="3596" y="495"/>
                </a:lnTo>
                <a:lnTo>
                  <a:pt x="3593" y="492"/>
                </a:lnTo>
                <a:lnTo>
                  <a:pt x="3591" y="488"/>
                </a:lnTo>
                <a:lnTo>
                  <a:pt x="3589" y="484"/>
                </a:lnTo>
                <a:lnTo>
                  <a:pt x="3588" y="480"/>
                </a:lnTo>
                <a:lnTo>
                  <a:pt x="3587" y="475"/>
                </a:lnTo>
                <a:lnTo>
                  <a:pt x="3586" y="471"/>
                </a:lnTo>
                <a:lnTo>
                  <a:pt x="3586" y="466"/>
                </a:lnTo>
                <a:lnTo>
                  <a:pt x="3587" y="459"/>
                </a:lnTo>
                <a:lnTo>
                  <a:pt x="3587" y="454"/>
                </a:lnTo>
                <a:lnTo>
                  <a:pt x="3589" y="448"/>
                </a:lnTo>
                <a:lnTo>
                  <a:pt x="3591" y="443"/>
                </a:lnTo>
                <a:lnTo>
                  <a:pt x="3594" y="438"/>
                </a:lnTo>
                <a:lnTo>
                  <a:pt x="3598" y="433"/>
                </a:lnTo>
                <a:lnTo>
                  <a:pt x="3602" y="429"/>
                </a:lnTo>
                <a:lnTo>
                  <a:pt x="3607" y="425"/>
                </a:lnTo>
                <a:lnTo>
                  <a:pt x="3612" y="422"/>
                </a:lnTo>
                <a:lnTo>
                  <a:pt x="3618" y="419"/>
                </a:lnTo>
                <a:lnTo>
                  <a:pt x="3624" y="416"/>
                </a:lnTo>
                <a:lnTo>
                  <a:pt x="3631" y="414"/>
                </a:lnTo>
                <a:lnTo>
                  <a:pt x="3634" y="413"/>
                </a:lnTo>
                <a:lnTo>
                  <a:pt x="3638" y="413"/>
                </a:lnTo>
                <a:lnTo>
                  <a:pt x="3645" y="412"/>
                </a:lnTo>
                <a:lnTo>
                  <a:pt x="3653" y="411"/>
                </a:lnTo>
                <a:lnTo>
                  <a:pt x="3661" y="411"/>
                </a:lnTo>
                <a:lnTo>
                  <a:pt x="3669" y="411"/>
                </a:lnTo>
                <a:lnTo>
                  <a:pt x="3677" y="412"/>
                </a:lnTo>
                <a:lnTo>
                  <a:pt x="3684" y="413"/>
                </a:lnTo>
                <a:lnTo>
                  <a:pt x="3691" y="414"/>
                </a:lnTo>
                <a:lnTo>
                  <a:pt x="3697" y="416"/>
                </a:lnTo>
                <a:lnTo>
                  <a:pt x="3703" y="419"/>
                </a:lnTo>
                <a:lnTo>
                  <a:pt x="3709" y="421"/>
                </a:lnTo>
                <a:lnTo>
                  <a:pt x="3714" y="425"/>
                </a:lnTo>
                <a:lnTo>
                  <a:pt x="3718" y="428"/>
                </a:lnTo>
                <a:lnTo>
                  <a:pt x="3723" y="432"/>
                </a:lnTo>
                <a:lnTo>
                  <a:pt x="3726" y="437"/>
                </a:lnTo>
                <a:lnTo>
                  <a:pt x="3728" y="439"/>
                </a:lnTo>
                <a:lnTo>
                  <a:pt x="3729" y="441"/>
                </a:lnTo>
                <a:lnTo>
                  <a:pt x="3732" y="446"/>
                </a:lnTo>
                <a:lnTo>
                  <a:pt x="3734" y="452"/>
                </a:lnTo>
                <a:lnTo>
                  <a:pt x="3735" y="457"/>
                </a:lnTo>
                <a:lnTo>
                  <a:pt x="3736" y="463"/>
                </a:lnTo>
                <a:close/>
                <a:moveTo>
                  <a:pt x="3797" y="390"/>
                </a:moveTo>
                <a:lnTo>
                  <a:pt x="3792" y="390"/>
                </a:lnTo>
                <a:lnTo>
                  <a:pt x="3787" y="388"/>
                </a:lnTo>
                <a:lnTo>
                  <a:pt x="3783" y="386"/>
                </a:lnTo>
                <a:lnTo>
                  <a:pt x="3778" y="383"/>
                </a:lnTo>
                <a:lnTo>
                  <a:pt x="3775" y="379"/>
                </a:lnTo>
                <a:lnTo>
                  <a:pt x="3773" y="375"/>
                </a:lnTo>
                <a:lnTo>
                  <a:pt x="3771" y="370"/>
                </a:lnTo>
                <a:lnTo>
                  <a:pt x="3771" y="365"/>
                </a:lnTo>
                <a:lnTo>
                  <a:pt x="3771" y="360"/>
                </a:lnTo>
                <a:lnTo>
                  <a:pt x="3773" y="356"/>
                </a:lnTo>
                <a:lnTo>
                  <a:pt x="3775" y="352"/>
                </a:lnTo>
                <a:lnTo>
                  <a:pt x="3778" y="348"/>
                </a:lnTo>
                <a:lnTo>
                  <a:pt x="3783" y="345"/>
                </a:lnTo>
                <a:lnTo>
                  <a:pt x="3787" y="342"/>
                </a:lnTo>
                <a:lnTo>
                  <a:pt x="3792" y="341"/>
                </a:lnTo>
                <a:lnTo>
                  <a:pt x="3797" y="341"/>
                </a:lnTo>
                <a:lnTo>
                  <a:pt x="3802" y="341"/>
                </a:lnTo>
                <a:lnTo>
                  <a:pt x="3807" y="342"/>
                </a:lnTo>
                <a:lnTo>
                  <a:pt x="3812" y="345"/>
                </a:lnTo>
                <a:lnTo>
                  <a:pt x="3816" y="348"/>
                </a:lnTo>
                <a:lnTo>
                  <a:pt x="3819" y="352"/>
                </a:lnTo>
                <a:lnTo>
                  <a:pt x="3822" y="356"/>
                </a:lnTo>
                <a:lnTo>
                  <a:pt x="3823" y="360"/>
                </a:lnTo>
                <a:lnTo>
                  <a:pt x="3824" y="365"/>
                </a:lnTo>
                <a:lnTo>
                  <a:pt x="3823" y="370"/>
                </a:lnTo>
                <a:lnTo>
                  <a:pt x="3822" y="375"/>
                </a:lnTo>
                <a:lnTo>
                  <a:pt x="3819" y="379"/>
                </a:lnTo>
                <a:lnTo>
                  <a:pt x="3816" y="383"/>
                </a:lnTo>
                <a:lnTo>
                  <a:pt x="3812" y="386"/>
                </a:lnTo>
                <a:lnTo>
                  <a:pt x="3807" y="388"/>
                </a:lnTo>
                <a:lnTo>
                  <a:pt x="3802" y="390"/>
                </a:lnTo>
                <a:lnTo>
                  <a:pt x="3797" y="390"/>
                </a:lnTo>
                <a:close/>
                <a:moveTo>
                  <a:pt x="3772" y="413"/>
                </a:moveTo>
                <a:lnTo>
                  <a:pt x="3822" y="413"/>
                </a:lnTo>
                <a:lnTo>
                  <a:pt x="3822" y="590"/>
                </a:lnTo>
                <a:lnTo>
                  <a:pt x="3772" y="590"/>
                </a:lnTo>
                <a:lnTo>
                  <a:pt x="3772" y="413"/>
                </a:lnTo>
                <a:close/>
                <a:moveTo>
                  <a:pt x="3955" y="413"/>
                </a:moveTo>
                <a:lnTo>
                  <a:pt x="3955" y="450"/>
                </a:lnTo>
                <a:lnTo>
                  <a:pt x="3921" y="450"/>
                </a:lnTo>
                <a:lnTo>
                  <a:pt x="3921" y="535"/>
                </a:lnTo>
                <a:lnTo>
                  <a:pt x="3922" y="540"/>
                </a:lnTo>
                <a:lnTo>
                  <a:pt x="3923" y="544"/>
                </a:lnTo>
                <a:lnTo>
                  <a:pt x="3923" y="545"/>
                </a:lnTo>
                <a:lnTo>
                  <a:pt x="3924" y="547"/>
                </a:lnTo>
                <a:lnTo>
                  <a:pt x="3926" y="549"/>
                </a:lnTo>
                <a:lnTo>
                  <a:pt x="3929" y="551"/>
                </a:lnTo>
                <a:lnTo>
                  <a:pt x="3931" y="552"/>
                </a:lnTo>
                <a:lnTo>
                  <a:pt x="3935" y="552"/>
                </a:lnTo>
                <a:lnTo>
                  <a:pt x="3938" y="553"/>
                </a:lnTo>
                <a:lnTo>
                  <a:pt x="3945" y="552"/>
                </a:lnTo>
                <a:lnTo>
                  <a:pt x="3950" y="551"/>
                </a:lnTo>
                <a:lnTo>
                  <a:pt x="3958" y="587"/>
                </a:lnTo>
                <a:lnTo>
                  <a:pt x="3948" y="590"/>
                </a:lnTo>
                <a:lnTo>
                  <a:pt x="3940" y="591"/>
                </a:lnTo>
                <a:lnTo>
                  <a:pt x="3931" y="592"/>
                </a:lnTo>
                <a:lnTo>
                  <a:pt x="3925" y="592"/>
                </a:lnTo>
                <a:lnTo>
                  <a:pt x="3919" y="592"/>
                </a:lnTo>
                <a:lnTo>
                  <a:pt x="3913" y="591"/>
                </a:lnTo>
                <a:lnTo>
                  <a:pt x="3907" y="590"/>
                </a:lnTo>
                <a:lnTo>
                  <a:pt x="3902" y="588"/>
                </a:lnTo>
                <a:lnTo>
                  <a:pt x="3896" y="586"/>
                </a:lnTo>
                <a:lnTo>
                  <a:pt x="3892" y="583"/>
                </a:lnTo>
                <a:lnTo>
                  <a:pt x="3887" y="581"/>
                </a:lnTo>
                <a:lnTo>
                  <a:pt x="3884" y="577"/>
                </a:lnTo>
                <a:lnTo>
                  <a:pt x="3880" y="573"/>
                </a:lnTo>
                <a:lnTo>
                  <a:pt x="3878" y="569"/>
                </a:lnTo>
                <a:lnTo>
                  <a:pt x="3875" y="564"/>
                </a:lnTo>
                <a:lnTo>
                  <a:pt x="3874" y="559"/>
                </a:lnTo>
                <a:lnTo>
                  <a:pt x="3872" y="554"/>
                </a:lnTo>
                <a:lnTo>
                  <a:pt x="3872" y="548"/>
                </a:lnTo>
                <a:lnTo>
                  <a:pt x="3871" y="542"/>
                </a:lnTo>
                <a:lnTo>
                  <a:pt x="3871" y="450"/>
                </a:lnTo>
                <a:lnTo>
                  <a:pt x="3847" y="450"/>
                </a:lnTo>
                <a:lnTo>
                  <a:pt x="3847" y="413"/>
                </a:lnTo>
                <a:lnTo>
                  <a:pt x="3871" y="413"/>
                </a:lnTo>
                <a:lnTo>
                  <a:pt x="3871" y="371"/>
                </a:lnTo>
                <a:lnTo>
                  <a:pt x="3921" y="371"/>
                </a:lnTo>
                <a:lnTo>
                  <a:pt x="3921" y="413"/>
                </a:lnTo>
                <a:lnTo>
                  <a:pt x="3955" y="413"/>
                </a:lnTo>
                <a:close/>
                <a:moveTo>
                  <a:pt x="4062" y="593"/>
                </a:moveTo>
                <a:lnTo>
                  <a:pt x="4056" y="593"/>
                </a:lnTo>
                <a:lnTo>
                  <a:pt x="4049" y="592"/>
                </a:lnTo>
                <a:lnTo>
                  <a:pt x="4037" y="590"/>
                </a:lnTo>
                <a:lnTo>
                  <a:pt x="4031" y="589"/>
                </a:lnTo>
                <a:lnTo>
                  <a:pt x="4026" y="587"/>
                </a:lnTo>
                <a:lnTo>
                  <a:pt x="4015" y="582"/>
                </a:lnTo>
                <a:lnTo>
                  <a:pt x="4011" y="579"/>
                </a:lnTo>
                <a:lnTo>
                  <a:pt x="4006" y="576"/>
                </a:lnTo>
                <a:lnTo>
                  <a:pt x="4002" y="572"/>
                </a:lnTo>
                <a:lnTo>
                  <a:pt x="3998" y="569"/>
                </a:lnTo>
                <a:lnTo>
                  <a:pt x="3991" y="560"/>
                </a:lnTo>
                <a:lnTo>
                  <a:pt x="3988" y="555"/>
                </a:lnTo>
                <a:lnTo>
                  <a:pt x="3985" y="550"/>
                </a:lnTo>
                <a:lnTo>
                  <a:pt x="3981" y="540"/>
                </a:lnTo>
                <a:lnTo>
                  <a:pt x="3979" y="534"/>
                </a:lnTo>
                <a:lnTo>
                  <a:pt x="3977" y="528"/>
                </a:lnTo>
                <a:lnTo>
                  <a:pt x="3976" y="522"/>
                </a:lnTo>
                <a:lnTo>
                  <a:pt x="3975" y="516"/>
                </a:lnTo>
                <a:lnTo>
                  <a:pt x="3975" y="509"/>
                </a:lnTo>
                <a:lnTo>
                  <a:pt x="3975" y="502"/>
                </a:lnTo>
                <a:lnTo>
                  <a:pt x="3975" y="495"/>
                </a:lnTo>
                <a:lnTo>
                  <a:pt x="3975" y="489"/>
                </a:lnTo>
                <a:lnTo>
                  <a:pt x="3976" y="483"/>
                </a:lnTo>
                <a:lnTo>
                  <a:pt x="3977" y="477"/>
                </a:lnTo>
                <a:lnTo>
                  <a:pt x="3981" y="465"/>
                </a:lnTo>
                <a:lnTo>
                  <a:pt x="3983" y="459"/>
                </a:lnTo>
                <a:lnTo>
                  <a:pt x="3985" y="454"/>
                </a:lnTo>
                <a:lnTo>
                  <a:pt x="3991" y="445"/>
                </a:lnTo>
                <a:lnTo>
                  <a:pt x="3994" y="440"/>
                </a:lnTo>
                <a:lnTo>
                  <a:pt x="3998" y="436"/>
                </a:lnTo>
                <a:lnTo>
                  <a:pt x="4002" y="432"/>
                </a:lnTo>
                <a:lnTo>
                  <a:pt x="4006" y="428"/>
                </a:lnTo>
                <a:lnTo>
                  <a:pt x="4015" y="422"/>
                </a:lnTo>
                <a:lnTo>
                  <a:pt x="4020" y="419"/>
                </a:lnTo>
                <a:lnTo>
                  <a:pt x="4025" y="417"/>
                </a:lnTo>
                <a:lnTo>
                  <a:pt x="4030" y="415"/>
                </a:lnTo>
                <a:lnTo>
                  <a:pt x="4036" y="413"/>
                </a:lnTo>
                <a:lnTo>
                  <a:pt x="4042" y="412"/>
                </a:lnTo>
                <a:lnTo>
                  <a:pt x="4048" y="411"/>
                </a:lnTo>
                <a:lnTo>
                  <a:pt x="4060" y="411"/>
                </a:lnTo>
                <a:lnTo>
                  <a:pt x="4072" y="411"/>
                </a:lnTo>
                <a:lnTo>
                  <a:pt x="4083" y="413"/>
                </a:lnTo>
                <a:lnTo>
                  <a:pt x="4088" y="414"/>
                </a:lnTo>
                <a:lnTo>
                  <a:pt x="4093" y="416"/>
                </a:lnTo>
                <a:lnTo>
                  <a:pt x="4103" y="421"/>
                </a:lnTo>
                <a:lnTo>
                  <a:pt x="4111" y="426"/>
                </a:lnTo>
                <a:lnTo>
                  <a:pt x="4116" y="429"/>
                </a:lnTo>
                <a:lnTo>
                  <a:pt x="4119" y="433"/>
                </a:lnTo>
                <a:lnTo>
                  <a:pt x="4126" y="441"/>
                </a:lnTo>
                <a:lnTo>
                  <a:pt x="4129" y="446"/>
                </a:lnTo>
                <a:lnTo>
                  <a:pt x="4132" y="450"/>
                </a:lnTo>
                <a:lnTo>
                  <a:pt x="4135" y="456"/>
                </a:lnTo>
                <a:lnTo>
                  <a:pt x="4137" y="461"/>
                </a:lnTo>
                <a:lnTo>
                  <a:pt x="4139" y="467"/>
                </a:lnTo>
                <a:lnTo>
                  <a:pt x="4141" y="473"/>
                </a:lnTo>
                <a:lnTo>
                  <a:pt x="4142" y="479"/>
                </a:lnTo>
                <a:lnTo>
                  <a:pt x="4143" y="486"/>
                </a:lnTo>
                <a:lnTo>
                  <a:pt x="4143" y="493"/>
                </a:lnTo>
                <a:lnTo>
                  <a:pt x="4143" y="500"/>
                </a:lnTo>
                <a:lnTo>
                  <a:pt x="4143" y="514"/>
                </a:lnTo>
                <a:lnTo>
                  <a:pt x="4023" y="514"/>
                </a:lnTo>
                <a:lnTo>
                  <a:pt x="4023" y="519"/>
                </a:lnTo>
                <a:lnTo>
                  <a:pt x="4024" y="523"/>
                </a:lnTo>
                <a:lnTo>
                  <a:pt x="4026" y="532"/>
                </a:lnTo>
                <a:lnTo>
                  <a:pt x="4027" y="535"/>
                </a:lnTo>
                <a:lnTo>
                  <a:pt x="4029" y="539"/>
                </a:lnTo>
                <a:lnTo>
                  <a:pt x="4031" y="542"/>
                </a:lnTo>
                <a:lnTo>
                  <a:pt x="4034" y="545"/>
                </a:lnTo>
                <a:lnTo>
                  <a:pt x="4037" y="548"/>
                </a:lnTo>
                <a:lnTo>
                  <a:pt x="4040" y="550"/>
                </a:lnTo>
                <a:lnTo>
                  <a:pt x="4043" y="552"/>
                </a:lnTo>
                <a:lnTo>
                  <a:pt x="4047" y="554"/>
                </a:lnTo>
                <a:lnTo>
                  <a:pt x="4050" y="555"/>
                </a:lnTo>
                <a:lnTo>
                  <a:pt x="4054" y="556"/>
                </a:lnTo>
                <a:lnTo>
                  <a:pt x="4063" y="557"/>
                </a:lnTo>
                <a:lnTo>
                  <a:pt x="4069" y="556"/>
                </a:lnTo>
                <a:lnTo>
                  <a:pt x="4075" y="555"/>
                </a:lnTo>
                <a:lnTo>
                  <a:pt x="4080" y="554"/>
                </a:lnTo>
                <a:lnTo>
                  <a:pt x="4084" y="551"/>
                </a:lnTo>
                <a:lnTo>
                  <a:pt x="4087" y="550"/>
                </a:lnTo>
                <a:lnTo>
                  <a:pt x="4089" y="548"/>
                </a:lnTo>
                <a:lnTo>
                  <a:pt x="4092" y="545"/>
                </a:lnTo>
                <a:lnTo>
                  <a:pt x="4095" y="541"/>
                </a:lnTo>
                <a:lnTo>
                  <a:pt x="4097" y="536"/>
                </a:lnTo>
                <a:lnTo>
                  <a:pt x="4142" y="539"/>
                </a:lnTo>
                <a:lnTo>
                  <a:pt x="4141" y="545"/>
                </a:lnTo>
                <a:lnTo>
                  <a:pt x="4139" y="551"/>
                </a:lnTo>
                <a:lnTo>
                  <a:pt x="4136" y="556"/>
                </a:lnTo>
                <a:lnTo>
                  <a:pt x="4133" y="561"/>
                </a:lnTo>
                <a:lnTo>
                  <a:pt x="4130" y="566"/>
                </a:lnTo>
                <a:lnTo>
                  <a:pt x="4126" y="570"/>
                </a:lnTo>
                <a:lnTo>
                  <a:pt x="4121" y="575"/>
                </a:lnTo>
                <a:lnTo>
                  <a:pt x="4116" y="578"/>
                </a:lnTo>
                <a:lnTo>
                  <a:pt x="4111" y="582"/>
                </a:lnTo>
                <a:lnTo>
                  <a:pt x="4105" y="585"/>
                </a:lnTo>
                <a:lnTo>
                  <a:pt x="4099" y="587"/>
                </a:lnTo>
                <a:lnTo>
                  <a:pt x="4092" y="589"/>
                </a:lnTo>
                <a:lnTo>
                  <a:pt x="4089" y="590"/>
                </a:lnTo>
                <a:lnTo>
                  <a:pt x="4085" y="591"/>
                </a:lnTo>
                <a:lnTo>
                  <a:pt x="4078" y="592"/>
                </a:lnTo>
                <a:lnTo>
                  <a:pt x="4070" y="593"/>
                </a:lnTo>
                <a:lnTo>
                  <a:pt x="4062" y="593"/>
                </a:lnTo>
                <a:close/>
                <a:moveTo>
                  <a:pt x="4023" y="483"/>
                </a:moveTo>
                <a:lnTo>
                  <a:pt x="4097" y="483"/>
                </a:lnTo>
                <a:lnTo>
                  <a:pt x="4097" y="480"/>
                </a:lnTo>
                <a:lnTo>
                  <a:pt x="4097" y="476"/>
                </a:lnTo>
                <a:lnTo>
                  <a:pt x="4096" y="472"/>
                </a:lnTo>
                <a:lnTo>
                  <a:pt x="4095" y="469"/>
                </a:lnTo>
                <a:lnTo>
                  <a:pt x="4093" y="466"/>
                </a:lnTo>
                <a:lnTo>
                  <a:pt x="4092" y="463"/>
                </a:lnTo>
                <a:lnTo>
                  <a:pt x="4089" y="460"/>
                </a:lnTo>
                <a:lnTo>
                  <a:pt x="4087" y="457"/>
                </a:lnTo>
                <a:lnTo>
                  <a:pt x="4082" y="453"/>
                </a:lnTo>
                <a:lnTo>
                  <a:pt x="4076" y="450"/>
                </a:lnTo>
                <a:lnTo>
                  <a:pt x="4069" y="448"/>
                </a:lnTo>
                <a:lnTo>
                  <a:pt x="4061" y="447"/>
                </a:lnTo>
                <a:lnTo>
                  <a:pt x="4053" y="448"/>
                </a:lnTo>
                <a:lnTo>
                  <a:pt x="4050" y="449"/>
                </a:lnTo>
                <a:lnTo>
                  <a:pt x="4046" y="450"/>
                </a:lnTo>
                <a:lnTo>
                  <a:pt x="4040" y="453"/>
                </a:lnTo>
                <a:lnTo>
                  <a:pt x="4037" y="455"/>
                </a:lnTo>
                <a:lnTo>
                  <a:pt x="4034" y="458"/>
                </a:lnTo>
                <a:lnTo>
                  <a:pt x="4030" y="463"/>
                </a:lnTo>
                <a:lnTo>
                  <a:pt x="4026" y="470"/>
                </a:lnTo>
                <a:lnTo>
                  <a:pt x="4025" y="473"/>
                </a:lnTo>
                <a:lnTo>
                  <a:pt x="4024" y="476"/>
                </a:lnTo>
                <a:lnTo>
                  <a:pt x="4023" y="483"/>
                </a:lnTo>
                <a:close/>
                <a:moveTo>
                  <a:pt x="4267" y="413"/>
                </a:moveTo>
                <a:lnTo>
                  <a:pt x="4267" y="450"/>
                </a:lnTo>
                <a:lnTo>
                  <a:pt x="4234" y="450"/>
                </a:lnTo>
                <a:lnTo>
                  <a:pt x="4234" y="535"/>
                </a:lnTo>
                <a:lnTo>
                  <a:pt x="4234" y="540"/>
                </a:lnTo>
                <a:lnTo>
                  <a:pt x="4235" y="544"/>
                </a:lnTo>
                <a:lnTo>
                  <a:pt x="4236" y="545"/>
                </a:lnTo>
                <a:lnTo>
                  <a:pt x="4236" y="547"/>
                </a:lnTo>
                <a:lnTo>
                  <a:pt x="4238" y="549"/>
                </a:lnTo>
                <a:lnTo>
                  <a:pt x="4241" y="551"/>
                </a:lnTo>
                <a:lnTo>
                  <a:pt x="4244" y="552"/>
                </a:lnTo>
                <a:lnTo>
                  <a:pt x="4247" y="552"/>
                </a:lnTo>
                <a:lnTo>
                  <a:pt x="4250" y="553"/>
                </a:lnTo>
                <a:lnTo>
                  <a:pt x="4257" y="552"/>
                </a:lnTo>
                <a:lnTo>
                  <a:pt x="4263" y="551"/>
                </a:lnTo>
                <a:lnTo>
                  <a:pt x="4270" y="587"/>
                </a:lnTo>
                <a:lnTo>
                  <a:pt x="4260" y="590"/>
                </a:lnTo>
                <a:lnTo>
                  <a:pt x="4253" y="591"/>
                </a:lnTo>
                <a:lnTo>
                  <a:pt x="4244" y="592"/>
                </a:lnTo>
                <a:lnTo>
                  <a:pt x="4237" y="592"/>
                </a:lnTo>
                <a:lnTo>
                  <a:pt x="4231" y="592"/>
                </a:lnTo>
                <a:lnTo>
                  <a:pt x="4225" y="591"/>
                </a:lnTo>
                <a:lnTo>
                  <a:pt x="4220" y="590"/>
                </a:lnTo>
                <a:lnTo>
                  <a:pt x="4214" y="588"/>
                </a:lnTo>
                <a:lnTo>
                  <a:pt x="4210" y="586"/>
                </a:lnTo>
                <a:lnTo>
                  <a:pt x="4205" y="583"/>
                </a:lnTo>
                <a:lnTo>
                  <a:pt x="4201" y="581"/>
                </a:lnTo>
                <a:lnTo>
                  <a:pt x="4197" y="577"/>
                </a:lnTo>
                <a:lnTo>
                  <a:pt x="4194" y="573"/>
                </a:lnTo>
                <a:lnTo>
                  <a:pt x="4191" y="569"/>
                </a:lnTo>
                <a:lnTo>
                  <a:pt x="4189" y="564"/>
                </a:lnTo>
                <a:lnTo>
                  <a:pt x="4187" y="559"/>
                </a:lnTo>
                <a:lnTo>
                  <a:pt x="4186" y="554"/>
                </a:lnTo>
                <a:lnTo>
                  <a:pt x="4185" y="548"/>
                </a:lnTo>
                <a:lnTo>
                  <a:pt x="4185" y="542"/>
                </a:lnTo>
                <a:lnTo>
                  <a:pt x="4185" y="450"/>
                </a:lnTo>
                <a:lnTo>
                  <a:pt x="4161" y="450"/>
                </a:lnTo>
                <a:lnTo>
                  <a:pt x="4161" y="413"/>
                </a:lnTo>
                <a:lnTo>
                  <a:pt x="4185" y="413"/>
                </a:lnTo>
                <a:lnTo>
                  <a:pt x="4185" y="371"/>
                </a:lnTo>
                <a:lnTo>
                  <a:pt x="4234" y="371"/>
                </a:lnTo>
                <a:lnTo>
                  <a:pt x="4234" y="413"/>
                </a:lnTo>
                <a:lnTo>
                  <a:pt x="4267" y="413"/>
                </a:lnTo>
                <a:close/>
                <a:moveTo>
                  <a:pt x="4376" y="593"/>
                </a:moveTo>
                <a:lnTo>
                  <a:pt x="4369" y="593"/>
                </a:lnTo>
                <a:lnTo>
                  <a:pt x="4363" y="592"/>
                </a:lnTo>
                <a:lnTo>
                  <a:pt x="4349" y="590"/>
                </a:lnTo>
                <a:lnTo>
                  <a:pt x="4344" y="589"/>
                </a:lnTo>
                <a:lnTo>
                  <a:pt x="4338" y="587"/>
                </a:lnTo>
                <a:lnTo>
                  <a:pt x="4328" y="582"/>
                </a:lnTo>
                <a:lnTo>
                  <a:pt x="4323" y="579"/>
                </a:lnTo>
                <a:lnTo>
                  <a:pt x="4319" y="576"/>
                </a:lnTo>
                <a:lnTo>
                  <a:pt x="4314" y="572"/>
                </a:lnTo>
                <a:lnTo>
                  <a:pt x="4310" y="569"/>
                </a:lnTo>
                <a:lnTo>
                  <a:pt x="4303" y="560"/>
                </a:lnTo>
                <a:lnTo>
                  <a:pt x="4300" y="555"/>
                </a:lnTo>
                <a:lnTo>
                  <a:pt x="4298" y="550"/>
                </a:lnTo>
                <a:lnTo>
                  <a:pt x="4293" y="540"/>
                </a:lnTo>
                <a:lnTo>
                  <a:pt x="4291" y="534"/>
                </a:lnTo>
                <a:lnTo>
                  <a:pt x="4290" y="528"/>
                </a:lnTo>
                <a:lnTo>
                  <a:pt x="4289" y="522"/>
                </a:lnTo>
                <a:lnTo>
                  <a:pt x="4288" y="516"/>
                </a:lnTo>
                <a:lnTo>
                  <a:pt x="4287" y="509"/>
                </a:lnTo>
                <a:lnTo>
                  <a:pt x="4287" y="502"/>
                </a:lnTo>
                <a:lnTo>
                  <a:pt x="4287" y="495"/>
                </a:lnTo>
                <a:lnTo>
                  <a:pt x="4288" y="489"/>
                </a:lnTo>
                <a:lnTo>
                  <a:pt x="4289" y="483"/>
                </a:lnTo>
                <a:lnTo>
                  <a:pt x="4290" y="477"/>
                </a:lnTo>
                <a:lnTo>
                  <a:pt x="4293" y="465"/>
                </a:lnTo>
                <a:lnTo>
                  <a:pt x="4295" y="459"/>
                </a:lnTo>
                <a:lnTo>
                  <a:pt x="4298" y="454"/>
                </a:lnTo>
                <a:lnTo>
                  <a:pt x="4303" y="445"/>
                </a:lnTo>
                <a:lnTo>
                  <a:pt x="4307" y="440"/>
                </a:lnTo>
                <a:lnTo>
                  <a:pt x="4310" y="436"/>
                </a:lnTo>
                <a:lnTo>
                  <a:pt x="4314" y="432"/>
                </a:lnTo>
                <a:lnTo>
                  <a:pt x="4318" y="428"/>
                </a:lnTo>
                <a:lnTo>
                  <a:pt x="4327" y="422"/>
                </a:lnTo>
                <a:lnTo>
                  <a:pt x="4332" y="419"/>
                </a:lnTo>
                <a:lnTo>
                  <a:pt x="4338" y="417"/>
                </a:lnTo>
                <a:lnTo>
                  <a:pt x="4343" y="415"/>
                </a:lnTo>
                <a:lnTo>
                  <a:pt x="4348" y="413"/>
                </a:lnTo>
                <a:lnTo>
                  <a:pt x="4354" y="412"/>
                </a:lnTo>
                <a:lnTo>
                  <a:pt x="4361" y="411"/>
                </a:lnTo>
                <a:lnTo>
                  <a:pt x="4374" y="411"/>
                </a:lnTo>
                <a:lnTo>
                  <a:pt x="4385" y="411"/>
                </a:lnTo>
                <a:lnTo>
                  <a:pt x="4396" y="413"/>
                </a:lnTo>
                <a:lnTo>
                  <a:pt x="4401" y="414"/>
                </a:lnTo>
                <a:lnTo>
                  <a:pt x="4406" y="416"/>
                </a:lnTo>
                <a:lnTo>
                  <a:pt x="4416" y="421"/>
                </a:lnTo>
                <a:lnTo>
                  <a:pt x="4425" y="426"/>
                </a:lnTo>
                <a:lnTo>
                  <a:pt x="4429" y="429"/>
                </a:lnTo>
                <a:lnTo>
                  <a:pt x="4433" y="433"/>
                </a:lnTo>
                <a:lnTo>
                  <a:pt x="4440" y="441"/>
                </a:lnTo>
                <a:lnTo>
                  <a:pt x="4443" y="446"/>
                </a:lnTo>
                <a:lnTo>
                  <a:pt x="4446" y="450"/>
                </a:lnTo>
                <a:lnTo>
                  <a:pt x="4448" y="456"/>
                </a:lnTo>
                <a:lnTo>
                  <a:pt x="4451" y="461"/>
                </a:lnTo>
                <a:lnTo>
                  <a:pt x="4453" y="467"/>
                </a:lnTo>
                <a:lnTo>
                  <a:pt x="4454" y="473"/>
                </a:lnTo>
                <a:lnTo>
                  <a:pt x="4455" y="479"/>
                </a:lnTo>
                <a:lnTo>
                  <a:pt x="4456" y="486"/>
                </a:lnTo>
                <a:lnTo>
                  <a:pt x="4457" y="493"/>
                </a:lnTo>
                <a:lnTo>
                  <a:pt x="4457" y="500"/>
                </a:lnTo>
                <a:lnTo>
                  <a:pt x="4457" y="514"/>
                </a:lnTo>
                <a:lnTo>
                  <a:pt x="4335" y="514"/>
                </a:lnTo>
                <a:lnTo>
                  <a:pt x="4336" y="519"/>
                </a:lnTo>
                <a:lnTo>
                  <a:pt x="4336" y="523"/>
                </a:lnTo>
                <a:lnTo>
                  <a:pt x="4338" y="532"/>
                </a:lnTo>
                <a:lnTo>
                  <a:pt x="4342" y="539"/>
                </a:lnTo>
                <a:lnTo>
                  <a:pt x="4344" y="542"/>
                </a:lnTo>
                <a:lnTo>
                  <a:pt x="4346" y="545"/>
                </a:lnTo>
                <a:lnTo>
                  <a:pt x="4349" y="548"/>
                </a:lnTo>
                <a:lnTo>
                  <a:pt x="4352" y="550"/>
                </a:lnTo>
                <a:lnTo>
                  <a:pt x="4355" y="552"/>
                </a:lnTo>
                <a:lnTo>
                  <a:pt x="4360" y="554"/>
                </a:lnTo>
                <a:lnTo>
                  <a:pt x="4364" y="555"/>
                </a:lnTo>
                <a:lnTo>
                  <a:pt x="4368" y="556"/>
                </a:lnTo>
                <a:lnTo>
                  <a:pt x="4377" y="557"/>
                </a:lnTo>
                <a:lnTo>
                  <a:pt x="4382" y="556"/>
                </a:lnTo>
                <a:lnTo>
                  <a:pt x="4388" y="555"/>
                </a:lnTo>
                <a:lnTo>
                  <a:pt x="4393" y="554"/>
                </a:lnTo>
                <a:lnTo>
                  <a:pt x="4398" y="551"/>
                </a:lnTo>
                <a:lnTo>
                  <a:pt x="4400" y="550"/>
                </a:lnTo>
                <a:lnTo>
                  <a:pt x="4402" y="548"/>
                </a:lnTo>
                <a:lnTo>
                  <a:pt x="4405" y="545"/>
                </a:lnTo>
                <a:lnTo>
                  <a:pt x="4408" y="541"/>
                </a:lnTo>
                <a:lnTo>
                  <a:pt x="4410" y="536"/>
                </a:lnTo>
                <a:lnTo>
                  <a:pt x="4456" y="539"/>
                </a:lnTo>
                <a:lnTo>
                  <a:pt x="4454" y="545"/>
                </a:lnTo>
                <a:lnTo>
                  <a:pt x="4452" y="551"/>
                </a:lnTo>
                <a:lnTo>
                  <a:pt x="4450" y="556"/>
                </a:lnTo>
                <a:lnTo>
                  <a:pt x="4447" y="561"/>
                </a:lnTo>
                <a:lnTo>
                  <a:pt x="4443" y="566"/>
                </a:lnTo>
                <a:lnTo>
                  <a:pt x="4439" y="570"/>
                </a:lnTo>
                <a:lnTo>
                  <a:pt x="4435" y="575"/>
                </a:lnTo>
                <a:lnTo>
                  <a:pt x="4430" y="578"/>
                </a:lnTo>
                <a:lnTo>
                  <a:pt x="4424" y="582"/>
                </a:lnTo>
                <a:lnTo>
                  <a:pt x="4418" y="585"/>
                </a:lnTo>
                <a:lnTo>
                  <a:pt x="4412" y="587"/>
                </a:lnTo>
                <a:lnTo>
                  <a:pt x="4406" y="589"/>
                </a:lnTo>
                <a:lnTo>
                  <a:pt x="4402" y="590"/>
                </a:lnTo>
                <a:lnTo>
                  <a:pt x="4399" y="591"/>
                </a:lnTo>
                <a:lnTo>
                  <a:pt x="4391" y="592"/>
                </a:lnTo>
                <a:lnTo>
                  <a:pt x="4384" y="593"/>
                </a:lnTo>
                <a:lnTo>
                  <a:pt x="4376" y="593"/>
                </a:lnTo>
                <a:close/>
                <a:moveTo>
                  <a:pt x="4335" y="483"/>
                </a:moveTo>
                <a:lnTo>
                  <a:pt x="4411" y="483"/>
                </a:lnTo>
                <a:lnTo>
                  <a:pt x="4411" y="480"/>
                </a:lnTo>
                <a:lnTo>
                  <a:pt x="4410" y="476"/>
                </a:lnTo>
                <a:lnTo>
                  <a:pt x="4409" y="472"/>
                </a:lnTo>
                <a:lnTo>
                  <a:pt x="4408" y="469"/>
                </a:lnTo>
                <a:lnTo>
                  <a:pt x="4407" y="466"/>
                </a:lnTo>
                <a:lnTo>
                  <a:pt x="4405" y="463"/>
                </a:lnTo>
                <a:lnTo>
                  <a:pt x="4403" y="460"/>
                </a:lnTo>
                <a:lnTo>
                  <a:pt x="4401" y="457"/>
                </a:lnTo>
                <a:lnTo>
                  <a:pt x="4395" y="453"/>
                </a:lnTo>
                <a:lnTo>
                  <a:pt x="4389" y="450"/>
                </a:lnTo>
                <a:lnTo>
                  <a:pt x="4382" y="448"/>
                </a:lnTo>
                <a:lnTo>
                  <a:pt x="4375" y="447"/>
                </a:lnTo>
                <a:lnTo>
                  <a:pt x="4367" y="448"/>
                </a:lnTo>
                <a:lnTo>
                  <a:pt x="4363" y="449"/>
                </a:lnTo>
                <a:lnTo>
                  <a:pt x="4360" y="450"/>
                </a:lnTo>
                <a:lnTo>
                  <a:pt x="4352" y="453"/>
                </a:lnTo>
                <a:lnTo>
                  <a:pt x="4349" y="455"/>
                </a:lnTo>
                <a:lnTo>
                  <a:pt x="4347" y="458"/>
                </a:lnTo>
                <a:lnTo>
                  <a:pt x="4342" y="463"/>
                </a:lnTo>
                <a:lnTo>
                  <a:pt x="4339" y="470"/>
                </a:lnTo>
                <a:lnTo>
                  <a:pt x="4337" y="473"/>
                </a:lnTo>
                <a:lnTo>
                  <a:pt x="4336" y="476"/>
                </a:lnTo>
                <a:lnTo>
                  <a:pt x="4335" y="483"/>
                </a:lnTo>
                <a:close/>
                <a:moveTo>
                  <a:pt x="4580" y="413"/>
                </a:moveTo>
                <a:lnTo>
                  <a:pt x="4580" y="450"/>
                </a:lnTo>
                <a:lnTo>
                  <a:pt x="4547" y="450"/>
                </a:lnTo>
                <a:lnTo>
                  <a:pt x="4547" y="535"/>
                </a:lnTo>
                <a:lnTo>
                  <a:pt x="4548" y="540"/>
                </a:lnTo>
                <a:lnTo>
                  <a:pt x="4548" y="544"/>
                </a:lnTo>
                <a:lnTo>
                  <a:pt x="4549" y="545"/>
                </a:lnTo>
                <a:lnTo>
                  <a:pt x="4550" y="547"/>
                </a:lnTo>
                <a:lnTo>
                  <a:pt x="4552" y="549"/>
                </a:lnTo>
                <a:lnTo>
                  <a:pt x="4554" y="551"/>
                </a:lnTo>
                <a:lnTo>
                  <a:pt x="4557" y="552"/>
                </a:lnTo>
                <a:lnTo>
                  <a:pt x="4560" y="552"/>
                </a:lnTo>
                <a:lnTo>
                  <a:pt x="4564" y="553"/>
                </a:lnTo>
                <a:lnTo>
                  <a:pt x="4571" y="552"/>
                </a:lnTo>
                <a:lnTo>
                  <a:pt x="4576" y="551"/>
                </a:lnTo>
                <a:lnTo>
                  <a:pt x="4584" y="587"/>
                </a:lnTo>
                <a:lnTo>
                  <a:pt x="4573" y="590"/>
                </a:lnTo>
                <a:lnTo>
                  <a:pt x="4566" y="591"/>
                </a:lnTo>
                <a:lnTo>
                  <a:pt x="4557" y="592"/>
                </a:lnTo>
                <a:lnTo>
                  <a:pt x="4551" y="592"/>
                </a:lnTo>
                <a:lnTo>
                  <a:pt x="4544" y="592"/>
                </a:lnTo>
                <a:lnTo>
                  <a:pt x="4539" y="591"/>
                </a:lnTo>
                <a:lnTo>
                  <a:pt x="4533" y="590"/>
                </a:lnTo>
                <a:lnTo>
                  <a:pt x="4528" y="588"/>
                </a:lnTo>
                <a:lnTo>
                  <a:pt x="4523" y="586"/>
                </a:lnTo>
                <a:lnTo>
                  <a:pt x="4518" y="583"/>
                </a:lnTo>
                <a:lnTo>
                  <a:pt x="4514" y="581"/>
                </a:lnTo>
                <a:lnTo>
                  <a:pt x="4510" y="577"/>
                </a:lnTo>
                <a:lnTo>
                  <a:pt x="4507" y="573"/>
                </a:lnTo>
                <a:lnTo>
                  <a:pt x="4504" y="569"/>
                </a:lnTo>
                <a:lnTo>
                  <a:pt x="4502" y="564"/>
                </a:lnTo>
                <a:lnTo>
                  <a:pt x="4500" y="559"/>
                </a:lnTo>
                <a:lnTo>
                  <a:pt x="4499" y="554"/>
                </a:lnTo>
                <a:lnTo>
                  <a:pt x="4498" y="548"/>
                </a:lnTo>
                <a:lnTo>
                  <a:pt x="4498" y="542"/>
                </a:lnTo>
                <a:lnTo>
                  <a:pt x="4498" y="450"/>
                </a:lnTo>
                <a:lnTo>
                  <a:pt x="4474" y="450"/>
                </a:lnTo>
                <a:lnTo>
                  <a:pt x="4474" y="413"/>
                </a:lnTo>
                <a:lnTo>
                  <a:pt x="4498" y="413"/>
                </a:lnTo>
                <a:lnTo>
                  <a:pt x="4498" y="371"/>
                </a:lnTo>
                <a:lnTo>
                  <a:pt x="4547" y="371"/>
                </a:lnTo>
                <a:lnTo>
                  <a:pt x="4547" y="413"/>
                </a:lnTo>
                <a:lnTo>
                  <a:pt x="4580" y="413"/>
                </a:lnTo>
                <a:close/>
                <a:moveTo>
                  <a:pt x="578" y="585"/>
                </a:moveTo>
                <a:lnTo>
                  <a:pt x="465" y="257"/>
                </a:lnTo>
                <a:lnTo>
                  <a:pt x="352" y="585"/>
                </a:lnTo>
                <a:lnTo>
                  <a:pt x="578" y="585"/>
                </a:lnTo>
                <a:close/>
                <a:moveTo>
                  <a:pt x="930" y="930"/>
                </a:moveTo>
                <a:lnTo>
                  <a:pt x="699" y="930"/>
                </a:lnTo>
                <a:lnTo>
                  <a:pt x="642" y="768"/>
                </a:lnTo>
                <a:lnTo>
                  <a:pt x="288" y="768"/>
                </a:lnTo>
                <a:lnTo>
                  <a:pt x="232" y="930"/>
                </a:lnTo>
                <a:lnTo>
                  <a:pt x="0" y="930"/>
                </a:lnTo>
                <a:lnTo>
                  <a:pt x="162" y="471"/>
                </a:lnTo>
                <a:lnTo>
                  <a:pt x="326" y="12"/>
                </a:lnTo>
                <a:lnTo>
                  <a:pt x="603" y="12"/>
                </a:lnTo>
                <a:lnTo>
                  <a:pt x="767" y="471"/>
                </a:lnTo>
                <a:lnTo>
                  <a:pt x="930" y="930"/>
                </a:lnTo>
                <a:close/>
                <a:moveTo>
                  <a:pt x="1016" y="930"/>
                </a:moveTo>
                <a:lnTo>
                  <a:pt x="1016" y="722"/>
                </a:lnTo>
                <a:lnTo>
                  <a:pt x="1225" y="722"/>
                </a:lnTo>
                <a:lnTo>
                  <a:pt x="1225" y="930"/>
                </a:lnTo>
                <a:lnTo>
                  <a:pt x="1016" y="930"/>
                </a:lnTo>
                <a:close/>
              </a:path>
            </a:pathLst>
          </a:custGeom>
          <a:solidFill>
            <a:srgbClr val="000000"/>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400">
              <a:solidFill>
                <a:schemeClr val="dk1"/>
              </a:solidFill>
              <a:latin typeface="Arial"/>
              <a:ea typeface="Arial"/>
              <a:cs typeface="Arial"/>
              <a:sym typeface="Arial"/>
            </a:endParaRPr>
          </a:p>
        </p:txBody>
      </p:sp>
      <p:cxnSp>
        <p:nvCxnSpPr>
          <p:cNvPr id="186" name="Google Shape;186;p22"/>
          <p:cNvCxnSpPr/>
          <p:nvPr/>
        </p:nvCxnSpPr>
        <p:spPr>
          <a:xfrm>
            <a:off x="305526" y="2005968"/>
            <a:ext cx="297000" cy="0"/>
          </a:xfrm>
          <a:prstGeom prst="straightConnector1">
            <a:avLst/>
          </a:prstGeom>
          <a:noFill/>
          <a:ln w="28575" cap="flat" cmpd="sng">
            <a:solidFill>
              <a:schemeClr val="dk1"/>
            </a:solidFill>
            <a:prstDash val="solid"/>
            <a:miter lim="800000"/>
            <a:headEnd type="none" w="sm" len="sm"/>
            <a:tailEnd type="none" w="sm" len="sm"/>
          </a:ln>
        </p:spPr>
      </p:cxnSp>
      <p:sp>
        <p:nvSpPr>
          <p:cNvPr id="187" name="Google Shape;187;p22"/>
          <p:cNvSpPr txBox="1">
            <a:spLocks noGrp="1"/>
          </p:cNvSpPr>
          <p:nvPr>
            <p:ph type="dt" idx="10"/>
          </p:nvPr>
        </p:nvSpPr>
        <p:spPr>
          <a:xfrm>
            <a:off x="7650342" y="4731990"/>
            <a:ext cx="864000" cy="108000"/>
          </a:xfrm>
          <a:prstGeom prst="rect">
            <a:avLst/>
          </a:prstGeom>
          <a:noFill/>
          <a:ln>
            <a:noFill/>
          </a:ln>
        </p:spPr>
        <p:txBody>
          <a:bodyPr spcFirstLastPara="1" wrap="square" lIns="0" tIns="0" rIns="0" bIns="0" anchor="ctr" anchorCtr="0">
            <a:noAutofit/>
          </a:bodyPr>
          <a:lstStyle>
            <a:lvl1pPr lvl="0" algn="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188" name="Google Shape;188;p22"/>
          <p:cNvSpPr txBox="1">
            <a:spLocks noGrp="1"/>
          </p:cNvSpPr>
          <p:nvPr>
            <p:ph type="ftr" idx="11"/>
          </p:nvPr>
        </p:nvSpPr>
        <p:spPr>
          <a:xfrm>
            <a:off x="953598" y="4731990"/>
            <a:ext cx="6696600" cy="108000"/>
          </a:xfrm>
          <a:prstGeom prst="rect">
            <a:avLst/>
          </a:prstGeom>
          <a:noFill/>
          <a:ln>
            <a:noFill/>
          </a:ln>
        </p:spPr>
        <p:txBody>
          <a:bodyPr spcFirstLastPara="1" wrap="square" lIns="0" tIns="0" rIns="0" bIns="0" anchor="ctr" anchorCtr="0">
            <a:noAutofit/>
          </a:bodyPr>
          <a:lstStyle>
            <a:lvl1pPr lvl="0" algn="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189" name="Google Shape;189;p22"/>
          <p:cNvSpPr txBox="1">
            <a:spLocks noGrp="1"/>
          </p:cNvSpPr>
          <p:nvPr>
            <p:ph type="sldNum" idx="12"/>
          </p:nvPr>
        </p:nvSpPr>
        <p:spPr>
          <a:xfrm>
            <a:off x="8514438" y="4731990"/>
            <a:ext cx="323700" cy="1080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5. Body slide - Black text - Image">
  <p:cSld name="5. Body slide - Black text - Image">
    <p:spTree>
      <p:nvGrpSpPr>
        <p:cNvPr id="1" name="Shape 21"/>
        <p:cNvGrpSpPr/>
        <p:nvPr/>
      </p:nvGrpSpPr>
      <p:grpSpPr>
        <a:xfrm>
          <a:off x="0" y="0"/>
          <a:ext cx="0" cy="0"/>
          <a:chOff x="0" y="0"/>
          <a:chExt cx="0" cy="0"/>
        </a:xfrm>
      </p:grpSpPr>
      <p:pic>
        <p:nvPicPr>
          <p:cNvPr id="22" name="Google Shape;22;p3"/>
          <p:cNvPicPr preferRelativeResize="0"/>
          <p:nvPr/>
        </p:nvPicPr>
        <p:blipFill rotWithShape="1">
          <a:blip r:embed="rId2">
            <a:alphaModFix/>
          </a:blip>
          <a:srcRect/>
          <a:stretch/>
        </p:blipFill>
        <p:spPr>
          <a:xfrm>
            <a:off x="0" y="4284000"/>
            <a:ext cx="2052735" cy="857237"/>
          </a:xfrm>
          <a:prstGeom prst="rect">
            <a:avLst/>
          </a:prstGeom>
          <a:noFill/>
          <a:ln>
            <a:noFill/>
          </a:ln>
        </p:spPr>
      </p:pic>
      <p:sp>
        <p:nvSpPr>
          <p:cNvPr id="23" name="Google Shape;23;p3"/>
          <p:cNvSpPr>
            <a:spLocks noGrp="1"/>
          </p:cNvSpPr>
          <p:nvPr>
            <p:ph type="pic" idx="2"/>
          </p:nvPr>
        </p:nvSpPr>
        <p:spPr>
          <a:xfrm>
            <a:off x="4710793" y="0"/>
            <a:ext cx="4433207" cy="5143500"/>
          </a:xfrm>
          <a:prstGeom prst="rect">
            <a:avLst/>
          </a:prstGeom>
          <a:noFill/>
          <a:ln>
            <a:noFill/>
          </a:ln>
        </p:spPr>
      </p:sp>
      <p:sp>
        <p:nvSpPr>
          <p:cNvPr id="24" name="Google Shape;24;p3"/>
          <p:cNvSpPr txBox="1">
            <a:spLocks noGrp="1"/>
          </p:cNvSpPr>
          <p:nvPr>
            <p:ph type="body" idx="1"/>
          </p:nvPr>
        </p:nvSpPr>
        <p:spPr>
          <a:xfrm>
            <a:off x="287338" y="1358537"/>
            <a:ext cx="4052221" cy="2925463"/>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750"/>
              </a:spcBef>
              <a:spcAft>
                <a:spcPts val="0"/>
              </a:spcAft>
              <a:buClr>
                <a:schemeClr val="dk1"/>
              </a:buClr>
              <a:buSzPts val="2100"/>
              <a:buFont typeface="Arial"/>
              <a:buNone/>
              <a:defRPr sz="2100" b="1" i="0" u="none" strike="noStrike" cap="none">
                <a:solidFill>
                  <a:schemeClr val="dk1"/>
                </a:solidFill>
                <a:latin typeface="Arial"/>
                <a:ea typeface="Arial"/>
                <a:cs typeface="Arial"/>
                <a:sym typeface="Arial"/>
              </a:defRPr>
            </a:lvl1pPr>
            <a:lvl2pPr marL="914400" marR="0" lvl="1" indent="-228600" algn="l" rtl="0">
              <a:lnSpc>
                <a:spcPct val="90000"/>
              </a:lnSpc>
              <a:spcBef>
                <a:spcPts val="375"/>
              </a:spcBef>
              <a:spcAft>
                <a:spcPts val="0"/>
              </a:spcAft>
              <a:buClr>
                <a:schemeClr val="dk1"/>
              </a:buClr>
              <a:buSzPts val="2100"/>
              <a:buFont typeface="Arial"/>
              <a:buNone/>
              <a:defRPr sz="2100" b="0" i="0" u="none" strike="noStrike" cap="none">
                <a:solidFill>
                  <a:schemeClr val="dk1"/>
                </a:solidFill>
                <a:latin typeface="Arial"/>
                <a:ea typeface="Arial"/>
                <a:cs typeface="Arial"/>
                <a:sym typeface="Arial"/>
              </a:defRPr>
            </a:lvl2pPr>
            <a:lvl3pPr marL="1371600" marR="0" lvl="2" indent="-228600" algn="l" rtl="0">
              <a:lnSpc>
                <a:spcPct val="90000"/>
              </a:lnSpc>
              <a:spcBef>
                <a:spcPts val="375"/>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4pPr>
            <a:lvl5pPr marL="2286000" marR="0" lvl="4"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5pPr>
            <a:lvl6pPr marL="2743200" marR="0" lvl="5"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6pPr>
            <a:lvl7pPr marL="3200400" marR="0" lvl="6"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7pPr>
            <a:lvl8pPr marL="3657600" marR="0" lvl="7"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8pPr>
            <a:lvl9pPr marL="4114800" marR="0" lvl="8"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9pPr>
          </a:lstStyle>
          <a:p>
            <a:endParaRPr/>
          </a:p>
        </p:txBody>
      </p:sp>
      <p:sp>
        <p:nvSpPr>
          <p:cNvPr id="25" name="Google Shape;25;p3"/>
          <p:cNvSpPr txBox="1">
            <a:spLocks noGrp="1"/>
          </p:cNvSpPr>
          <p:nvPr>
            <p:ph type="body" idx="3"/>
          </p:nvPr>
        </p:nvSpPr>
        <p:spPr>
          <a:xfrm>
            <a:off x="287338" y="34800"/>
            <a:ext cx="4052221" cy="1041475"/>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75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1pPr>
            <a:lvl2pPr marL="914400" marR="0" lvl="1" indent="-228600" algn="l" rtl="0">
              <a:lnSpc>
                <a:spcPct val="90000"/>
              </a:lnSpc>
              <a:spcBef>
                <a:spcPts val="375"/>
              </a:spcBef>
              <a:spcAft>
                <a:spcPts val="0"/>
              </a:spcAft>
              <a:buClr>
                <a:schemeClr val="dk1"/>
              </a:buClr>
              <a:buSzPts val="1050"/>
              <a:buFont typeface="Arial"/>
              <a:buNone/>
              <a:defRPr sz="1050" b="0" i="0" u="none" strike="noStrike" cap="none">
                <a:solidFill>
                  <a:schemeClr val="dk1"/>
                </a:solidFill>
                <a:latin typeface="Arial"/>
                <a:ea typeface="Arial"/>
                <a:cs typeface="Arial"/>
                <a:sym typeface="Arial"/>
              </a:defRPr>
            </a:lvl2pPr>
            <a:lvl3pPr marL="1371600" marR="0" lvl="2" indent="-228600" algn="l" rtl="0">
              <a:lnSpc>
                <a:spcPct val="90000"/>
              </a:lnSpc>
              <a:spcBef>
                <a:spcPts val="375"/>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3pPr>
            <a:lvl4pPr marL="1828800" marR="0" lvl="3"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4pPr>
            <a:lvl5pPr marL="2286000" marR="0" lvl="4"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5pPr>
            <a:lvl6pPr marL="2743200" marR="0" lvl="5"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6pPr>
            <a:lvl7pPr marL="3200400" marR="0" lvl="6"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7pPr>
            <a:lvl8pPr marL="3657600" marR="0" lvl="7"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8pPr>
            <a:lvl9pPr marL="4114800" marR="0" lvl="8"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9pPr>
          </a:lstStyle>
          <a:p>
            <a:endParaRPr/>
          </a:p>
        </p:txBody>
      </p:sp>
      <p:sp>
        <p:nvSpPr>
          <p:cNvPr id="26" name="Google Shape;26;p3"/>
          <p:cNvSpPr txBox="1">
            <a:spLocks noGrp="1"/>
          </p:cNvSpPr>
          <p:nvPr>
            <p:ph type="dt" idx="10"/>
          </p:nvPr>
        </p:nvSpPr>
        <p:spPr>
          <a:xfrm>
            <a:off x="6678800" y="4672740"/>
            <a:ext cx="2057400" cy="175889"/>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3"/>
          <p:cNvSpPr txBox="1">
            <a:spLocks noGrp="1"/>
          </p:cNvSpPr>
          <p:nvPr>
            <p:ph type="ftr" idx="11"/>
          </p:nvPr>
        </p:nvSpPr>
        <p:spPr>
          <a:xfrm>
            <a:off x="3028950" y="4849200"/>
            <a:ext cx="3086100" cy="1728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3"/>
          <p:cNvSpPr txBox="1">
            <a:spLocks noGrp="1"/>
          </p:cNvSpPr>
          <p:nvPr>
            <p:ph type="sldNum" idx="12"/>
          </p:nvPr>
        </p:nvSpPr>
        <p:spPr>
          <a:xfrm>
            <a:off x="6678800" y="4848629"/>
            <a:ext cx="2057400" cy="17282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matchingName="Title Slide CC-BY 4.0">
  <p:cSld name="Title Slide CC-BY 4.0">
    <p:spTree>
      <p:nvGrpSpPr>
        <p:cNvPr id="1" name="Shape 190"/>
        <p:cNvGrpSpPr/>
        <p:nvPr/>
      </p:nvGrpSpPr>
      <p:grpSpPr>
        <a:xfrm>
          <a:off x="0" y="0"/>
          <a:ext cx="0" cy="0"/>
          <a:chOff x="0" y="0"/>
          <a:chExt cx="0" cy="0"/>
        </a:xfrm>
      </p:grpSpPr>
      <p:sp>
        <p:nvSpPr>
          <p:cNvPr id="191" name="Google Shape;191;p23"/>
          <p:cNvSpPr txBox="1">
            <a:spLocks noGrp="1"/>
          </p:cNvSpPr>
          <p:nvPr>
            <p:ph type="ctrTitle"/>
          </p:nvPr>
        </p:nvSpPr>
        <p:spPr>
          <a:xfrm>
            <a:off x="305991" y="2202418"/>
            <a:ext cx="7344600" cy="369300"/>
          </a:xfrm>
          <a:prstGeom prst="rect">
            <a:avLst/>
          </a:prstGeom>
          <a:noFill/>
          <a:ln>
            <a:noFill/>
          </a:ln>
        </p:spPr>
        <p:txBody>
          <a:bodyPr spcFirstLastPara="1" wrap="square" lIns="0" tIns="0" rIns="0" bIns="0" anchor="b" anchorCtr="0">
            <a:spAutoFit/>
          </a:bodyPr>
          <a:lstStyle>
            <a:lvl1pPr lvl="0" algn="l" rtl="0">
              <a:lnSpc>
                <a:spcPct val="100000"/>
              </a:lnSpc>
              <a:spcBef>
                <a:spcPts val="0"/>
              </a:spcBef>
              <a:spcAft>
                <a:spcPts val="0"/>
              </a:spcAft>
              <a:buClr>
                <a:schemeClr val="dk1"/>
              </a:buClr>
              <a:buSzPts val="2400"/>
              <a:buFont typeface="Arial"/>
              <a:buNone/>
              <a:defRPr sz="2400">
                <a:latin typeface="Arial"/>
                <a:ea typeface="Arial"/>
                <a:cs typeface="Arial"/>
                <a:sym typeface="Aria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192" name="Google Shape;192;p23"/>
          <p:cNvSpPr txBox="1">
            <a:spLocks noGrp="1"/>
          </p:cNvSpPr>
          <p:nvPr>
            <p:ph type="subTitle" idx="1"/>
          </p:nvPr>
        </p:nvSpPr>
        <p:spPr>
          <a:xfrm>
            <a:off x="305991" y="2571750"/>
            <a:ext cx="7344600" cy="369300"/>
          </a:xfrm>
          <a:prstGeom prst="rect">
            <a:avLst/>
          </a:prstGeom>
          <a:noFill/>
          <a:ln>
            <a:noFill/>
          </a:ln>
        </p:spPr>
        <p:txBody>
          <a:bodyPr spcFirstLastPara="1" wrap="square" lIns="0" tIns="0" rIns="0" bIns="0" anchor="t" anchorCtr="0">
            <a:spAutoFit/>
          </a:bodyPr>
          <a:lstStyle>
            <a:lvl1pPr lvl="0" algn="l" rtl="0">
              <a:lnSpc>
                <a:spcPct val="100000"/>
              </a:lnSpc>
              <a:spcBef>
                <a:spcPts val="0"/>
              </a:spcBef>
              <a:spcAft>
                <a:spcPts val="0"/>
              </a:spcAft>
              <a:buClr>
                <a:schemeClr val="dk1"/>
              </a:buClr>
              <a:buSzPts val="2400"/>
              <a:buFont typeface="Arial"/>
              <a:buNone/>
              <a:defRPr sz="2400">
                <a:latin typeface="Arial"/>
                <a:ea typeface="Arial"/>
                <a:cs typeface="Arial"/>
                <a:sym typeface="Arial"/>
              </a:defRPr>
            </a:lvl1pPr>
            <a:lvl2pPr lvl="1" algn="ctr" rtl="0">
              <a:lnSpc>
                <a:spcPct val="100000"/>
              </a:lnSpc>
              <a:spcBef>
                <a:spcPts val="600"/>
              </a:spcBef>
              <a:spcAft>
                <a:spcPts val="0"/>
              </a:spcAft>
              <a:buClr>
                <a:schemeClr val="dk1"/>
              </a:buClr>
              <a:buSzPts val="1500"/>
              <a:buNone/>
              <a:defRPr sz="1500"/>
            </a:lvl2pPr>
            <a:lvl3pPr lvl="2" algn="ctr" rtl="0">
              <a:lnSpc>
                <a:spcPct val="100000"/>
              </a:lnSpc>
              <a:spcBef>
                <a:spcPts val="600"/>
              </a:spcBef>
              <a:spcAft>
                <a:spcPts val="0"/>
              </a:spcAft>
              <a:buClr>
                <a:schemeClr val="dk1"/>
              </a:buClr>
              <a:buSzPts val="1400"/>
              <a:buNone/>
              <a:defRPr sz="1400"/>
            </a:lvl3pPr>
            <a:lvl4pPr lvl="3" algn="ctr" rtl="0">
              <a:lnSpc>
                <a:spcPct val="100000"/>
              </a:lnSpc>
              <a:spcBef>
                <a:spcPts val="600"/>
              </a:spcBef>
              <a:spcAft>
                <a:spcPts val="0"/>
              </a:spcAft>
              <a:buClr>
                <a:schemeClr val="dk1"/>
              </a:buClr>
              <a:buSzPts val="1200"/>
              <a:buNone/>
              <a:defRPr sz="1200"/>
            </a:lvl4pPr>
            <a:lvl5pPr lvl="4" algn="ctr" rtl="0">
              <a:lnSpc>
                <a:spcPct val="100000"/>
              </a:lnSpc>
              <a:spcBef>
                <a:spcPts val="600"/>
              </a:spcBef>
              <a:spcAft>
                <a:spcPts val="0"/>
              </a:spcAft>
              <a:buClr>
                <a:schemeClr val="dk1"/>
              </a:buClr>
              <a:buSzPts val="1200"/>
              <a:buNone/>
              <a:defRPr sz="1200"/>
            </a:lvl5pPr>
            <a:lvl6pPr lvl="5" algn="ctr" rtl="0">
              <a:lnSpc>
                <a:spcPct val="100000"/>
              </a:lnSpc>
              <a:spcBef>
                <a:spcPts val="600"/>
              </a:spcBef>
              <a:spcAft>
                <a:spcPts val="0"/>
              </a:spcAft>
              <a:buClr>
                <a:schemeClr val="dk1"/>
              </a:buClr>
              <a:buSzPts val="1200"/>
              <a:buNone/>
              <a:defRPr sz="1200"/>
            </a:lvl6pPr>
            <a:lvl7pPr lvl="6" algn="ctr" rtl="0">
              <a:lnSpc>
                <a:spcPct val="100000"/>
              </a:lnSpc>
              <a:spcBef>
                <a:spcPts val="600"/>
              </a:spcBef>
              <a:spcAft>
                <a:spcPts val="0"/>
              </a:spcAft>
              <a:buClr>
                <a:schemeClr val="dk1"/>
              </a:buClr>
              <a:buSzPts val="1200"/>
              <a:buNone/>
              <a:defRPr sz="1200"/>
            </a:lvl7pPr>
            <a:lvl8pPr lvl="7" algn="ctr" rtl="0">
              <a:lnSpc>
                <a:spcPct val="100000"/>
              </a:lnSpc>
              <a:spcBef>
                <a:spcPts val="600"/>
              </a:spcBef>
              <a:spcAft>
                <a:spcPts val="0"/>
              </a:spcAft>
              <a:buClr>
                <a:schemeClr val="dk1"/>
              </a:buClr>
              <a:buSzPts val="1200"/>
              <a:buNone/>
              <a:defRPr sz="1200"/>
            </a:lvl8pPr>
            <a:lvl9pPr lvl="8" algn="ctr" rtl="0">
              <a:lnSpc>
                <a:spcPct val="100000"/>
              </a:lnSpc>
              <a:spcBef>
                <a:spcPts val="600"/>
              </a:spcBef>
              <a:spcAft>
                <a:spcPts val="0"/>
              </a:spcAft>
              <a:buClr>
                <a:schemeClr val="dk1"/>
              </a:buClr>
              <a:buSzPts val="1200"/>
              <a:buNone/>
              <a:defRPr sz="1200"/>
            </a:lvl9pPr>
          </a:lstStyle>
          <a:p>
            <a:endParaRPr/>
          </a:p>
        </p:txBody>
      </p:sp>
      <p:sp>
        <p:nvSpPr>
          <p:cNvPr id="193" name="Google Shape;193;p23"/>
          <p:cNvSpPr/>
          <p:nvPr/>
        </p:nvSpPr>
        <p:spPr>
          <a:xfrm>
            <a:off x="305991" y="324000"/>
            <a:ext cx="1988241" cy="432000"/>
          </a:xfrm>
          <a:custGeom>
            <a:avLst/>
            <a:gdLst/>
            <a:ahLst/>
            <a:cxnLst/>
            <a:rect l="l" t="t" r="r" b="b"/>
            <a:pathLst>
              <a:path w="4584" h="996" extrusionOk="0">
                <a:moveTo>
                  <a:pt x="1232" y="330"/>
                </a:moveTo>
                <a:lnTo>
                  <a:pt x="1178" y="648"/>
                </a:lnTo>
                <a:lnTo>
                  <a:pt x="1055" y="648"/>
                </a:lnTo>
                <a:lnTo>
                  <a:pt x="1010" y="330"/>
                </a:lnTo>
                <a:lnTo>
                  <a:pt x="1010" y="12"/>
                </a:lnTo>
                <a:lnTo>
                  <a:pt x="1232" y="12"/>
                </a:lnTo>
                <a:lnTo>
                  <a:pt x="1232" y="330"/>
                </a:lnTo>
                <a:close/>
                <a:moveTo>
                  <a:pt x="1623" y="249"/>
                </a:moveTo>
                <a:lnTo>
                  <a:pt x="1569" y="249"/>
                </a:lnTo>
                <a:lnTo>
                  <a:pt x="1651" y="13"/>
                </a:lnTo>
                <a:lnTo>
                  <a:pt x="1715" y="13"/>
                </a:lnTo>
                <a:lnTo>
                  <a:pt x="1797" y="249"/>
                </a:lnTo>
                <a:lnTo>
                  <a:pt x="1743" y="249"/>
                </a:lnTo>
                <a:lnTo>
                  <a:pt x="1726" y="195"/>
                </a:lnTo>
                <a:lnTo>
                  <a:pt x="1641" y="195"/>
                </a:lnTo>
                <a:lnTo>
                  <a:pt x="1623" y="249"/>
                </a:lnTo>
                <a:close/>
                <a:moveTo>
                  <a:pt x="1653" y="156"/>
                </a:moveTo>
                <a:lnTo>
                  <a:pt x="1713" y="156"/>
                </a:lnTo>
                <a:lnTo>
                  <a:pt x="1684" y="67"/>
                </a:lnTo>
                <a:lnTo>
                  <a:pt x="1653" y="156"/>
                </a:lnTo>
                <a:close/>
                <a:moveTo>
                  <a:pt x="1874" y="252"/>
                </a:moveTo>
                <a:lnTo>
                  <a:pt x="1867" y="252"/>
                </a:lnTo>
                <a:lnTo>
                  <a:pt x="1861" y="252"/>
                </a:lnTo>
                <a:lnTo>
                  <a:pt x="1856" y="251"/>
                </a:lnTo>
                <a:lnTo>
                  <a:pt x="1850" y="249"/>
                </a:lnTo>
                <a:lnTo>
                  <a:pt x="1845" y="247"/>
                </a:lnTo>
                <a:lnTo>
                  <a:pt x="1840" y="245"/>
                </a:lnTo>
                <a:lnTo>
                  <a:pt x="1836" y="242"/>
                </a:lnTo>
                <a:lnTo>
                  <a:pt x="1832" y="239"/>
                </a:lnTo>
                <a:lnTo>
                  <a:pt x="1828" y="236"/>
                </a:lnTo>
                <a:lnTo>
                  <a:pt x="1824" y="232"/>
                </a:lnTo>
                <a:lnTo>
                  <a:pt x="1821" y="227"/>
                </a:lnTo>
                <a:lnTo>
                  <a:pt x="1820" y="225"/>
                </a:lnTo>
                <a:lnTo>
                  <a:pt x="1819" y="223"/>
                </a:lnTo>
                <a:lnTo>
                  <a:pt x="1817" y="218"/>
                </a:lnTo>
                <a:lnTo>
                  <a:pt x="1816" y="212"/>
                </a:lnTo>
                <a:lnTo>
                  <a:pt x="1815" y="206"/>
                </a:lnTo>
                <a:lnTo>
                  <a:pt x="1815" y="200"/>
                </a:lnTo>
                <a:lnTo>
                  <a:pt x="1815" y="190"/>
                </a:lnTo>
                <a:lnTo>
                  <a:pt x="1817" y="182"/>
                </a:lnTo>
                <a:lnTo>
                  <a:pt x="1818" y="178"/>
                </a:lnTo>
                <a:lnTo>
                  <a:pt x="1820" y="175"/>
                </a:lnTo>
                <a:lnTo>
                  <a:pt x="1824" y="169"/>
                </a:lnTo>
                <a:lnTo>
                  <a:pt x="1827" y="166"/>
                </a:lnTo>
                <a:lnTo>
                  <a:pt x="1829" y="163"/>
                </a:lnTo>
                <a:lnTo>
                  <a:pt x="1832" y="161"/>
                </a:lnTo>
                <a:lnTo>
                  <a:pt x="1835" y="159"/>
                </a:lnTo>
                <a:lnTo>
                  <a:pt x="1838" y="157"/>
                </a:lnTo>
                <a:lnTo>
                  <a:pt x="1841" y="155"/>
                </a:lnTo>
                <a:lnTo>
                  <a:pt x="1845" y="154"/>
                </a:lnTo>
                <a:lnTo>
                  <a:pt x="1849" y="152"/>
                </a:lnTo>
                <a:lnTo>
                  <a:pt x="1856" y="150"/>
                </a:lnTo>
                <a:lnTo>
                  <a:pt x="1864" y="148"/>
                </a:lnTo>
                <a:lnTo>
                  <a:pt x="1873" y="146"/>
                </a:lnTo>
                <a:lnTo>
                  <a:pt x="1881" y="145"/>
                </a:lnTo>
                <a:lnTo>
                  <a:pt x="1901" y="143"/>
                </a:lnTo>
                <a:lnTo>
                  <a:pt x="1908" y="142"/>
                </a:lnTo>
                <a:lnTo>
                  <a:pt x="1914" y="140"/>
                </a:lnTo>
                <a:lnTo>
                  <a:pt x="1918" y="139"/>
                </a:lnTo>
                <a:lnTo>
                  <a:pt x="1920" y="138"/>
                </a:lnTo>
                <a:lnTo>
                  <a:pt x="1922" y="136"/>
                </a:lnTo>
                <a:lnTo>
                  <a:pt x="1923" y="135"/>
                </a:lnTo>
                <a:lnTo>
                  <a:pt x="1923" y="133"/>
                </a:lnTo>
                <a:lnTo>
                  <a:pt x="1924" y="131"/>
                </a:lnTo>
                <a:lnTo>
                  <a:pt x="1924" y="129"/>
                </a:lnTo>
                <a:lnTo>
                  <a:pt x="1924" y="124"/>
                </a:lnTo>
                <a:lnTo>
                  <a:pt x="1922" y="119"/>
                </a:lnTo>
                <a:lnTo>
                  <a:pt x="1921" y="117"/>
                </a:lnTo>
                <a:lnTo>
                  <a:pt x="1920" y="115"/>
                </a:lnTo>
                <a:lnTo>
                  <a:pt x="1919" y="113"/>
                </a:lnTo>
                <a:lnTo>
                  <a:pt x="1917" y="112"/>
                </a:lnTo>
                <a:lnTo>
                  <a:pt x="1913" y="109"/>
                </a:lnTo>
                <a:lnTo>
                  <a:pt x="1909" y="107"/>
                </a:lnTo>
                <a:lnTo>
                  <a:pt x="1904" y="106"/>
                </a:lnTo>
                <a:lnTo>
                  <a:pt x="1898" y="106"/>
                </a:lnTo>
                <a:lnTo>
                  <a:pt x="1892" y="106"/>
                </a:lnTo>
                <a:lnTo>
                  <a:pt x="1886" y="107"/>
                </a:lnTo>
                <a:lnTo>
                  <a:pt x="1881" y="109"/>
                </a:lnTo>
                <a:lnTo>
                  <a:pt x="1877" y="112"/>
                </a:lnTo>
                <a:lnTo>
                  <a:pt x="1873" y="115"/>
                </a:lnTo>
                <a:lnTo>
                  <a:pt x="1870" y="118"/>
                </a:lnTo>
                <a:lnTo>
                  <a:pt x="1868" y="122"/>
                </a:lnTo>
                <a:lnTo>
                  <a:pt x="1867" y="124"/>
                </a:lnTo>
                <a:lnTo>
                  <a:pt x="1866" y="126"/>
                </a:lnTo>
                <a:lnTo>
                  <a:pt x="1821" y="123"/>
                </a:lnTo>
                <a:lnTo>
                  <a:pt x="1823" y="117"/>
                </a:lnTo>
                <a:lnTo>
                  <a:pt x="1825" y="111"/>
                </a:lnTo>
                <a:lnTo>
                  <a:pt x="1827" y="106"/>
                </a:lnTo>
                <a:lnTo>
                  <a:pt x="1830" y="101"/>
                </a:lnTo>
                <a:lnTo>
                  <a:pt x="1833" y="96"/>
                </a:lnTo>
                <a:lnTo>
                  <a:pt x="1837" y="92"/>
                </a:lnTo>
                <a:lnTo>
                  <a:pt x="1841" y="88"/>
                </a:lnTo>
                <a:lnTo>
                  <a:pt x="1846" y="84"/>
                </a:lnTo>
                <a:lnTo>
                  <a:pt x="1851" y="81"/>
                </a:lnTo>
                <a:lnTo>
                  <a:pt x="1857" y="78"/>
                </a:lnTo>
                <a:lnTo>
                  <a:pt x="1863" y="76"/>
                </a:lnTo>
                <a:lnTo>
                  <a:pt x="1869" y="74"/>
                </a:lnTo>
                <a:lnTo>
                  <a:pt x="1876" y="72"/>
                </a:lnTo>
                <a:lnTo>
                  <a:pt x="1883" y="71"/>
                </a:lnTo>
                <a:lnTo>
                  <a:pt x="1890" y="70"/>
                </a:lnTo>
                <a:lnTo>
                  <a:pt x="1898" y="70"/>
                </a:lnTo>
                <a:lnTo>
                  <a:pt x="1908" y="70"/>
                </a:lnTo>
                <a:lnTo>
                  <a:pt x="1917" y="72"/>
                </a:lnTo>
                <a:lnTo>
                  <a:pt x="1926" y="74"/>
                </a:lnTo>
                <a:lnTo>
                  <a:pt x="1935" y="76"/>
                </a:lnTo>
                <a:lnTo>
                  <a:pt x="1943" y="80"/>
                </a:lnTo>
                <a:lnTo>
                  <a:pt x="1947" y="82"/>
                </a:lnTo>
                <a:lnTo>
                  <a:pt x="1950" y="84"/>
                </a:lnTo>
                <a:lnTo>
                  <a:pt x="1957" y="90"/>
                </a:lnTo>
                <a:lnTo>
                  <a:pt x="1963" y="96"/>
                </a:lnTo>
                <a:lnTo>
                  <a:pt x="1965" y="99"/>
                </a:lnTo>
                <a:lnTo>
                  <a:pt x="1967" y="103"/>
                </a:lnTo>
                <a:lnTo>
                  <a:pt x="1969" y="107"/>
                </a:lnTo>
                <a:lnTo>
                  <a:pt x="1970" y="111"/>
                </a:lnTo>
                <a:lnTo>
                  <a:pt x="1972" y="115"/>
                </a:lnTo>
                <a:lnTo>
                  <a:pt x="1972" y="120"/>
                </a:lnTo>
                <a:lnTo>
                  <a:pt x="1973" y="125"/>
                </a:lnTo>
                <a:lnTo>
                  <a:pt x="1973" y="130"/>
                </a:lnTo>
                <a:lnTo>
                  <a:pt x="1973" y="249"/>
                </a:lnTo>
                <a:lnTo>
                  <a:pt x="1927" y="249"/>
                </a:lnTo>
                <a:lnTo>
                  <a:pt x="1927" y="225"/>
                </a:lnTo>
                <a:lnTo>
                  <a:pt x="1922" y="230"/>
                </a:lnTo>
                <a:lnTo>
                  <a:pt x="1917" y="236"/>
                </a:lnTo>
                <a:lnTo>
                  <a:pt x="1912" y="241"/>
                </a:lnTo>
                <a:lnTo>
                  <a:pt x="1906" y="245"/>
                </a:lnTo>
                <a:lnTo>
                  <a:pt x="1899" y="248"/>
                </a:lnTo>
                <a:lnTo>
                  <a:pt x="1891" y="250"/>
                </a:lnTo>
                <a:lnTo>
                  <a:pt x="1887" y="251"/>
                </a:lnTo>
                <a:lnTo>
                  <a:pt x="1883" y="252"/>
                </a:lnTo>
                <a:lnTo>
                  <a:pt x="1874" y="252"/>
                </a:lnTo>
                <a:close/>
                <a:moveTo>
                  <a:pt x="1888" y="219"/>
                </a:moveTo>
                <a:lnTo>
                  <a:pt x="1895" y="218"/>
                </a:lnTo>
                <a:lnTo>
                  <a:pt x="1902" y="216"/>
                </a:lnTo>
                <a:lnTo>
                  <a:pt x="1905" y="215"/>
                </a:lnTo>
                <a:lnTo>
                  <a:pt x="1908" y="213"/>
                </a:lnTo>
                <a:lnTo>
                  <a:pt x="1914" y="209"/>
                </a:lnTo>
                <a:lnTo>
                  <a:pt x="1916" y="207"/>
                </a:lnTo>
                <a:lnTo>
                  <a:pt x="1919" y="204"/>
                </a:lnTo>
                <a:lnTo>
                  <a:pt x="1922" y="199"/>
                </a:lnTo>
                <a:lnTo>
                  <a:pt x="1924" y="193"/>
                </a:lnTo>
                <a:lnTo>
                  <a:pt x="1924" y="189"/>
                </a:lnTo>
                <a:lnTo>
                  <a:pt x="1924" y="186"/>
                </a:lnTo>
                <a:lnTo>
                  <a:pt x="1924" y="167"/>
                </a:lnTo>
                <a:lnTo>
                  <a:pt x="1921" y="169"/>
                </a:lnTo>
                <a:lnTo>
                  <a:pt x="1915" y="171"/>
                </a:lnTo>
                <a:lnTo>
                  <a:pt x="1903" y="173"/>
                </a:lnTo>
                <a:lnTo>
                  <a:pt x="1890" y="175"/>
                </a:lnTo>
                <a:lnTo>
                  <a:pt x="1884" y="176"/>
                </a:lnTo>
                <a:lnTo>
                  <a:pt x="1879" y="178"/>
                </a:lnTo>
                <a:lnTo>
                  <a:pt x="1874" y="180"/>
                </a:lnTo>
                <a:lnTo>
                  <a:pt x="1870" y="182"/>
                </a:lnTo>
                <a:lnTo>
                  <a:pt x="1866" y="185"/>
                </a:lnTo>
                <a:lnTo>
                  <a:pt x="1864" y="189"/>
                </a:lnTo>
                <a:lnTo>
                  <a:pt x="1863" y="191"/>
                </a:lnTo>
                <a:lnTo>
                  <a:pt x="1862" y="193"/>
                </a:lnTo>
                <a:lnTo>
                  <a:pt x="1862" y="198"/>
                </a:lnTo>
                <a:lnTo>
                  <a:pt x="1862" y="203"/>
                </a:lnTo>
                <a:lnTo>
                  <a:pt x="1863" y="207"/>
                </a:lnTo>
                <a:lnTo>
                  <a:pt x="1865" y="209"/>
                </a:lnTo>
                <a:lnTo>
                  <a:pt x="1866" y="211"/>
                </a:lnTo>
                <a:lnTo>
                  <a:pt x="1869" y="213"/>
                </a:lnTo>
                <a:lnTo>
                  <a:pt x="1873" y="216"/>
                </a:lnTo>
                <a:lnTo>
                  <a:pt x="1875" y="217"/>
                </a:lnTo>
                <a:lnTo>
                  <a:pt x="1877" y="217"/>
                </a:lnTo>
                <a:lnTo>
                  <a:pt x="1882" y="218"/>
                </a:lnTo>
                <a:lnTo>
                  <a:pt x="1888" y="219"/>
                </a:lnTo>
                <a:close/>
                <a:moveTo>
                  <a:pt x="2063" y="249"/>
                </a:moveTo>
                <a:lnTo>
                  <a:pt x="2013" y="249"/>
                </a:lnTo>
                <a:lnTo>
                  <a:pt x="2013" y="13"/>
                </a:lnTo>
                <a:lnTo>
                  <a:pt x="2063" y="13"/>
                </a:lnTo>
                <a:lnTo>
                  <a:pt x="2063" y="249"/>
                </a:lnTo>
                <a:close/>
                <a:moveTo>
                  <a:pt x="2197" y="72"/>
                </a:moveTo>
                <a:lnTo>
                  <a:pt x="2197" y="109"/>
                </a:lnTo>
                <a:lnTo>
                  <a:pt x="2164" y="109"/>
                </a:lnTo>
                <a:lnTo>
                  <a:pt x="2164" y="195"/>
                </a:lnTo>
                <a:lnTo>
                  <a:pt x="2164" y="199"/>
                </a:lnTo>
                <a:lnTo>
                  <a:pt x="2165" y="203"/>
                </a:lnTo>
                <a:lnTo>
                  <a:pt x="2166" y="205"/>
                </a:lnTo>
                <a:lnTo>
                  <a:pt x="2167" y="206"/>
                </a:lnTo>
                <a:lnTo>
                  <a:pt x="2169" y="208"/>
                </a:lnTo>
                <a:lnTo>
                  <a:pt x="2171" y="210"/>
                </a:lnTo>
                <a:lnTo>
                  <a:pt x="2174" y="211"/>
                </a:lnTo>
                <a:lnTo>
                  <a:pt x="2177" y="212"/>
                </a:lnTo>
                <a:lnTo>
                  <a:pt x="2181" y="212"/>
                </a:lnTo>
                <a:lnTo>
                  <a:pt x="2188" y="211"/>
                </a:lnTo>
                <a:lnTo>
                  <a:pt x="2193" y="210"/>
                </a:lnTo>
                <a:lnTo>
                  <a:pt x="2201" y="247"/>
                </a:lnTo>
                <a:lnTo>
                  <a:pt x="2190" y="250"/>
                </a:lnTo>
                <a:lnTo>
                  <a:pt x="2183" y="251"/>
                </a:lnTo>
                <a:lnTo>
                  <a:pt x="2174" y="252"/>
                </a:lnTo>
                <a:lnTo>
                  <a:pt x="2168" y="252"/>
                </a:lnTo>
                <a:lnTo>
                  <a:pt x="2161" y="251"/>
                </a:lnTo>
                <a:lnTo>
                  <a:pt x="2156" y="250"/>
                </a:lnTo>
                <a:lnTo>
                  <a:pt x="2150" y="249"/>
                </a:lnTo>
                <a:lnTo>
                  <a:pt x="2145" y="248"/>
                </a:lnTo>
                <a:lnTo>
                  <a:pt x="2140" y="245"/>
                </a:lnTo>
                <a:lnTo>
                  <a:pt x="2135" y="243"/>
                </a:lnTo>
                <a:lnTo>
                  <a:pt x="2131" y="240"/>
                </a:lnTo>
                <a:lnTo>
                  <a:pt x="2127" y="237"/>
                </a:lnTo>
                <a:lnTo>
                  <a:pt x="2124" y="233"/>
                </a:lnTo>
                <a:lnTo>
                  <a:pt x="2121" y="229"/>
                </a:lnTo>
                <a:lnTo>
                  <a:pt x="2119" y="224"/>
                </a:lnTo>
                <a:lnTo>
                  <a:pt x="2117" y="219"/>
                </a:lnTo>
                <a:lnTo>
                  <a:pt x="2116" y="213"/>
                </a:lnTo>
                <a:lnTo>
                  <a:pt x="2115" y="208"/>
                </a:lnTo>
                <a:lnTo>
                  <a:pt x="2115" y="201"/>
                </a:lnTo>
                <a:lnTo>
                  <a:pt x="2115" y="109"/>
                </a:lnTo>
                <a:lnTo>
                  <a:pt x="2091" y="109"/>
                </a:lnTo>
                <a:lnTo>
                  <a:pt x="2091" y="72"/>
                </a:lnTo>
                <a:lnTo>
                  <a:pt x="2115" y="72"/>
                </a:lnTo>
                <a:lnTo>
                  <a:pt x="2115" y="30"/>
                </a:lnTo>
                <a:lnTo>
                  <a:pt x="2164" y="30"/>
                </a:lnTo>
                <a:lnTo>
                  <a:pt x="2164" y="72"/>
                </a:lnTo>
                <a:lnTo>
                  <a:pt x="2197" y="72"/>
                </a:lnTo>
                <a:close/>
                <a:moveTo>
                  <a:pt x="2304" y="253"/>
                </a:moveTo>
                <a:lnTo>
                  <a:pt x="2291" y="252"/>
                </a:lnTo>
                <a:lnTo>
                  <a:pt x="2285" y="251"/>
                </a:lnTo>
                <a:lnTo>
                  <a:pt x="2279" y="250"/>
                </a:lnTo>
                <a:lnTo>
                  <a:pt x="2268" y="246"/>
                </a:lnTo>
                <a:lnTo>
                  <a:pt x="2263" y="244"/>
                </a:lnTo>
                <a:lnTo>
                  <a:pt x="2258" y="241"/>
                </a:lnTo>
                <a:lnTo>
                  <a:pt x="2249" y="235"/>
                </a:lnTo>
                <a:lnTo>
                  <a:pt x="2245" y="231"/>
                </a:lnTo>
                <a:lnTo>
                  <a:pt x="2241" y="227"/>
                </a:lnTo>
                <a:lnTo>
                  <a:pt x="2234" y="219"/>
                </a:lnTo>
                <a:lnTo>
                  <a:pt x="2231" y="214"/>
                </a:lnTo>
                <a:lnTo>
                  <a:pt x="2228" y="209"/>
                </a:lnTo>
                <a:lnTo>
                  <a:pt x="2223" y="198"/>
                </a:lnTo>
                <a:lnTo>
                  <a:pt x="2221" y="193"/>
                </a:lnTo>
                <a:lnTo>
                  <a:pt x="2220" y="187"/>
                </a:lnTo>
                <a:lnTo>
                  <a:pt x="2219" y="181"/>
                </a:lnTo>
                <a:lnTo>
                  <a:pt x="2218" y="175"/>
                </a:lnTo>
                <a:lnTo>
                  <a:pt x="2218" y="168"/>
                </a:lnTo>
                <a:lnTo>
                  <a:pt x="2217" y="161"/>
                </a:lnTo>
                <a:lnTo>
                  <a:pt x="2218" y="155"/>
                </a:lnTo>
                <a:lnTo>
                  <a:pt x="2218" y="148"/>
                </a:lnTo>
                <a:lnTo>
                  <a:pt x="2219" y="142"/>
                </a:lnTo>
                <a:lnTo>
                  <a:pt x="2220" y="136"/>
                </a:lnTo>
                <a:lnTo>
                  <a:pt x="2223" y="124"/>
                </a:lnTo>
                <a:lnTo>
                  <a:pt x="2225" y="119"/>
                </a:lnTo>
                <a:lnTo>
                  <a:pt x="2228" y="114"/>
                </a:lnTo>
                <a:lnTo>
                  <a:pt x="2234" y="104"/>
                </a:lnTo>
                <a:lnTo>
                  <a:pt x="2237" y="99"/>
                </a:lnTo>
                <a:lnTo>
                  <a:pt x="2241" y="95"/>
                </a:lnTo>
                <a:lnTo>
                  <a:pt x="2245" y="91"/>
                </a:lnTo>
                <a:lnTo>
                  <a:pt x="2249" y="88"/>
                </a:lnTo>
                <a:lnTo>
                  <a:pt x="2253" y="85"/>
                </a:lnTo>
                <a:lnTo>
                  <a:pt x="2258" y="82"/>
                </a:lnTo>
                <a:lnTo>
                  <a:pt x="2263" y="79"/>
                </a:lnTo>
                <a:lnTo>
                  <a:pt x="2268" y="77"/>
                </a:lnTo>
                <a:lnTo>
                  <a:pt x="2274" y="75"/>
                </a:lnTo>
                <a:lnTo>
                  <a:pt x="2279" y="73"/>
                </a:lnTo>
                <a:lnTo>
                  <a:pt x="2285" y="72"/>
                </a:lnTo>
                <a:lnTo>
                  <a:pt x="2291" y="71"/>
                </a:lnTo>
                <a:lnTo>
                  <a:pt x="2304" y="70"/>
                </a:lnTo>
                <a:lnTo>
                  <a:pt x="2317" y="71"/>
                </a:lnTo>
                <a:lnTo>
                  <a:pt x="2323" y="72"/>
                </a:lnTo>
                <a:lnTo>
                  <a:pt x="2329" y="73"/>
                </a:lnTo>
                <a:lnTo>
                  <a:pt x="2340" y="77"/>
                </a:lnTo>
                <a:lnTo>
                  <a:pt x="2346" y="79"/>
                </a:lnTo>
                <a:lnTo>
                  <a:pt x="2351" y="82"/>
                </a:lnTo>
                <a:lnTo>
                  <a:pt x="2360" y="88"/>
                </a:lnTo>
                <a:lnTo>
                  <a:pt x="2364" y="91"/>
                </a:lnTo>
                <a:lnTo>
                  <a:pt x="2368" y="95"/>
                </a:lnTo>
                <a:lnTo>
                  <a:pt x="2375" y="104"/>
                </a:lnTo>
                <a:lnTo>
                  <a:pt x="2378" y="109"/>
                </a:lnTo>
                <a:lnTo>
                  <a:pt x="2381" y="114"/>
                </a:lnTo>
                <a:lnTo>
                  <a:pt x="2385" y="124"/>
                </a:lnTo>
                <a:lnTo>
                  <a:pt x="2387" y="130"/>
                </a:lnTo>
                <a:lnTo>
                  <a:pt x="2389" y="136"/>
                </a:lnTo>
                <a:lnTo>
                  <a:pt x="2390" y="142"/>
                </a:lnTo>
                <a:lnTo>
                  <a:pt x="2391" y="148"/>
                </a:lnTo>
                <a:lnTo>
                  <a:pt x="2391" y="155"/>
                </a:lnTo>
                <a:lnTo>
                  <a:pt x="2391" y="161"/>
                </a:lnTo>
                <a:lnTo>
                  <a:pt x="2391" y="168"/>
                </a:lnTo>
                <a:lnTo>
                  <a:pt x="2391" y="175"/>
                </a:lnTo>
                <a:lnTo>
                  <a:pt x="2390" y="181"/>
                </a:lnTo>
                <a:lnTo>
                  <a:pt x="2389" y="187"/>
                </a:lnTo>
                <a:lnTo>
                  <a:pt x="2385" y="198"/>
                </a:lnTo>
                <a:lnTo>
                  <a:pt x="2383" y="204"/>
                </a:lnTo>
                <a:lnTo>
                  <a:pt x="2381" y="209"/>
                </a:lnTo>
                <a:lnTo>
                  <a:pt x="2375" y="219"/>
                </a:lnTo>
                <a:lnTo>
                  <a:pt x="2372" y="223"/>
                </a:lnTo>
                <a:lnTo>
                  <a:pt x="2368" y="227"/>
                </a:lnTo>
                <a:lnTo>
                  <a:pt x="2364" y="231"/>
                </a:lnTo>
                <a:lnTo>
                  <a:pt x="2360" y="235"/>
                </a:lnTo>
                <a:lnTo>
                  <a:pt x="2355" y="238"/>
                </a:lnTo>
                <a:lnTo>
                  <a:pt x="2351" y="241"/>
                </a:lnTo>
                <a:lnTo>
                  <a:pt x="2346" y="244"/>
                </a:lnTo>
                <a:lnTo>
                  <a:pt x="2340" y="246"/>
                </a:lnTo>
                <a:lnTo>
                  <a:pt x="2335" y="248"/>
                </a:lnTo>
                <a:lnTo>
                  <a:pt x="2329" y="250"/>
                </a:lnTo>
                <a:lnTo>
                  <a:pt x="2323" y="251"/>
                </a:lnTo>
                <a:lnTo>
                  <a:pt x="2317" y="252"/>
                </a:lnTo>
                <a:lnTo>
                  <a:pt x="2304" y="253"/>
                </a:lnTo>
                <a:close/>
                <a:moveTo>
                  <a:pt x="2305" y="215"/>
                </a:moveTo>
                <a:lnTo>
                  <a:pt x="2309" y="214"/>
                </a:lnTo>
                <a:lnTo>
                  <a:pt x="2313" y="214"/>
                </a:lnTo>
                <a:lnTo>
                  <a:pt x="2317" y="212"/>
                </a:lnTo>
                <a:lnTo>
                  <a:pt x="2321" y="211"/>
                </a:lnTo>
                <a:lnTo>
                  <a:pt x="2324" y="209"/>
                </a:lnTo>
                <a:lnTo>
                  <a:pt x="2327" y="206"/>
                </a:lnTo>
                <a:lnTo>
                  <a:pt x="2330" y="203"/>
                </a:lnTo>
                <a:lnTo>
                  <a:pt x="2332" y="199"/>
                </a:lnTo>
                <a:lnTo>
                  <a:pt x="2334" y="195"/>
                </a:lnTo>
                <a:lnTo>
                  <a:pt x="2336" y="191"/>
                </a:lnTo>
                <a:lnTo>
                  <a:pt x="2338" y="187"/>
                </a:lnTo>
                <a:lnTo>
                  <a:pt x="2339" y="182"/>
                </a:lnTo>
                <a:lnTo>
                  <a:pt x="2341" y="172"/>
                </a:lnTo>
                <a:lnTo>
                  <a:pt x="2341" y="167"/>
                </a:lnTo>
                <a:lnTo>
                  <a:pt x="2342" y="161"/>
                </a:lnTo>
                <a:lnTo>
                  <a:pt x="2341" y="150"/>
                </a:lnTo>
                <a:lnTo>
                  <a:pt x="2339" y="140"/>
                </a:lnTo>
                <a:lnTo>
                  <a:pt x="2338" y="135"/>
                </a:lnTo>
                <a:lnTo>
                  <a:pt x="2336" y="131"/>
                </a:lnTo>
                <a:lnTo>
                  <a:pt x="2332" y="123"/>
                </a:lnTo>
                <a:lnTo>
                  <a:pt x="2330" y="119"/>
                </a:lnTo>
                <a:lnTo>
                  <a:pt x="2327" y="116"/>
                </a:lnTo>
                <a:lnTo>
                  <a:pt x="2324" y="113"/>
                </a:lnTo>
                <a:lnTo>
                  <a:pt x="2321" y="111"/>
                </a:lnTo>
                <a:lnTo>
                  <a:pt x="2317" y="110"/>
                </a:lnTo>
                <a:lnTo>
                  <a:pt x="2313" y="108"/>
                </a:lnTo>
                <a:lnTo>
                  <a:pt x="2309" y="108"/>
                </a:lnTo>
                <a:lnTo>
                  <a:pt x="2305" y="107"/>
                </a:lnTo>
                <a:lnTo>
                  <a:pt x="2300" y="108"/>
                </a:lnTo>
                <a:lnTo>
                  <a:pt x="2296" y="108"/>
                </a:lnTo>
                <a:lnTo>
                  <a:pt x="2292" y="110"/>
                </a:lnTo>
                <a:lnTo>
                  <a:pt x="2288" y="111"/>
                </a:lnTo>
                <a:lnTo>
                  <a:pt x="2285" y="113"/>
                </a:lnTo>
                <a:lnTo>
                  <a:pt x="2282" y="116"/>
                </a:lnTo>
                <a:lnTo>
                  <a:pt x="2279" y="119"/>
                </a:lnTo>
                <a:lnTo>
                  <a:pt x="2277" y="123"/>
                </a:lnTo>
                <a:lnTo>
                  <a:pt x="2272" y="131"/>
                </a:lnTo>
                <a:lnTo>
                  <a:pt x="2271" y="135"/>
                </a:lnTo>
                <a:lnTo>
                  <a:pt x="2270" y="140"/>
                </a:lnTo>
                <a:lnTo>
                  <a:pt x="2269" y="145"/>
                </a:lnTo>
                <a:lnTo>
                  <a:pt x="2268" y="150"/>
                </a:lnTo>
                <a:lnTo>
                  <a:pt x="2267" y="155"/>
                </a:lnTo>
                <a:lnTo>
                  <a:pt x="2267" y="161"/>
                </a:lnTo>
                <a:lnTo>
                  <a:pt x="2268" y="172"/>
                </a:lnTo>
                <a:lnTo>
                  <a:pt x="2270" y="182"/>
                </a:lnTo>
                <a:lnTo>
                  <a:pt x="2271" y="187"/>
                </a:lnTo>
                <a:lnTo>
                  <a:pt x="2272" y="191"/>
                </a:lnTo>
                <a:lnTo>
                  <a:pt x="2274" y="195"/>
                </a:lnTo>
                <a:lnTo>
                  <a:pt x="2277" y="199"/>
                </a:lnTo>
                <a:lnTo>
                  <a:pt x="2279" y="203"/>
                </a:lnTo>
                <a:lnTo>
                  <a:pt x="2282" y="206"/>
                </a:lnTo>
                <a:lnTo>
                  <a:pt x="2285" y="209"/>
                </a:lnTo>
                <a:lnTo>
                  <a:pt x="2288" y="211"/>
                </a:lnTo>
                <a:lnTo>
                  <a:pt x="2292" y="212"/>
                </a:lnTo>
                <a:lnTo>
                  <a:pt x="2296" y="214"/>
                </a:lnTo>
                <a:lnTo>
                  <a:pt x="2300" y="214"/>
                </a:lnTo>
                <a:lnTo>
                  <a:pt x="2305" y="215"/>
                </a:lnTo>
                <a:close/>
                <a:moveTo>
                  <a:pt x="2539" y="172"/>
                </a:moveTo>
                <a:lnTo>
                  <a:pt x="2430" y="172"/>
                </a:lnTo>
                <a:lnTo>
                  <a:pt x="2430" y="133"/>
                </a:lnTo>
                <a:lnTo>
                  <a:pt x="2539" y="133"/>
                </a:lnTo>
                <a:lnTo>
                  <a:pt x="2539" y="172"/>
                </a:lnTo>
                <a:close/>
                <a:moveTo>
                  <a:pt x="2603" y="315"/>
                </a:moveTo>
                <a:lnTo>
                  <a:pt x="2594" y="315"/>
                </a:lnTo>
                <a:lnTo>
                  <a:pt x="2586" y="314"/>
                </a:lnTo>
                <a:lnTo>
                  <a:pt x="2579" y="312"/>
                </a:lnTo>
                <a:lnTo>
                  <a:pt x="2573" y="310"/>
                </a:lnTo>
                <a:lnTo>
                  <a:pt x="2584" y="274"/>
                </a:lnTo>
                <a:lnTo>
                  <a:pt x="2590" y="275"/>
                </a:lnTo>
                <a:lnTo>
                  <a:pt x="2596" y="276"/>
                </a:lnTo>
                <a:lnTo>
                  <a:pt x="2601" y="276"/>
                </a:lnTo>
                <a:lnTo>
                  <a:pt x="2606" y="276"/>
                </a:lnTo>
                <a:lnTo>
                  <a:pt x="2608" y="275"/>
                </a:lnTo>
                <a:lnTo>
                  <a:pt x="2610" y="274"/>
                </a:lnTo>
                <a:lnTo>
                  <a:pt x="2614" y="271"/>
                </a:lnTo>
                <a:lnTo>
                  <a:pt x="2617" y="267"/>
                </a:lnTo>
                <a:lnTo>
                  <a:pt x="2620" y="262"/>
                </a:lnTo>
                <a:lnTo>
                  <a:pt x="2623" y="254"/>
                </a:lnTo>
                <a:lnTo>
                  <a:pt x="2559" y="72"/>
                </a:lnTo>
                <a:lnTo>
                  <a:pt x="2611" y="72"/>
                </a:lnTo>
                <a:lnTo>
                  <a:pt x="2647" y="202"/>
                </a:lnTo>
                <a:lnTo>
                  <a:pt x="2686" y="72"/>
                </a:lnTo>
                <a:lnTo>
                  <a:pt x="2738" y="72"/>
                </a:lnTo>
                <a:lnTo>
                  <a:pt x="2669" y="268"/>
                </a:lnTo>
                <a:lnTo>
                  <a:pt x="2665" y="278"/>
                </a:lnTo>
                <a:lnTo>
                  <a:pt x="2663" y="283"/>
                </a:lnTo>
                <a:lnTo>
                  <a:pt x="2660" y="287"/>
                </a:lnTo>
                <a:lnTo>
                  <a:pt x="2654" y="296"/>
                </a:lnTo>
                <a:lnTo>
                  <a:pt x="2646" y="302"/>
                </a:lnTo>
                <a:lnTo>
                  <a:pt x="2642" y="306"/>
                </a:lnTo>
                <a:lnTo>
                  <a:pt x="2638" y="308"/>
                </a:lnTo>
                <a:lnTo>
                  <a:pt x="2633" y="310"/>
                </a:lnTo>
                <a:lnTo>
                  <a:pt x="2628" y="312"/>
                </a:lnTo>
                <a:lnTo>
                  <a:pt x="2622" y="314"/>
                </a:lnTo>
                <a:lnTo>
                  <a:pt x="2616" y="315"/>
                </a:lnTo>
                <a:lnTo>
                  <a:pt x="2610" y="315"/>
                </a:lnTo>
                <a:lnTo>
                  <a:pt x="2603" y="315"/>
                </a:lnTo>
                <a:close/>
                <a:moveTo>
                  <a:pt x="2812" y="249"/>
                </a:moveTo>
                <a:lnTo>
                  <a:pt x="2763" y="249"/>
                </a:lnTo>
                <a:lnTo>
                  <a:pt x="2763" y="13"/>
                </a:lnTo>
                <a:lnTo>
                  <a:pt x="2812" y="13"/>
                </a:lnTo>
                <a:lnTo>
                  <a:pt x="2812" y="249"/>
                </a:lnTo>
                <a:close/>
                <a:moveTo>
                  <a:pt x="2877" y="50"/>
                </a:moveTo>
                <a:lnTo>
                  <a:pt x="2872" y="49"/>
                </a:lnTo>
                <a:lnTo>
                  <a:pt x="2867" y="48"/>
                </a:lnTo>
                <a:lnTo>
                  <a:pt x="2863" y="45"/>
                </a:lnTo>
                <a:lnTo>
                  <a:pt x="2859" y="42"/>
                </a:lnTo>
                <a:lnTo>
                  <a:pt x="2855" y="38"/>
                </a:lnTo>
                <a:lnTo>
                  <a:pt x="2853" y="34"/>
                </a:lnTo>
                <a:lnTo>
                  <a:pt x="2851" y="30"/>
                </a:lnTo>
                <a:lnTo>
                  <a:pt x="2851" y="25"/>
                </a:lnTo>
                <a:lnTo>
                  <a:pt x="2851" y="20"/>
                </a:lnTo>
                <a:lnTo>
                  <a:pt x="2853" y="15"/>
                </a:lnTo>
                <a:lnTo>
                  <a:pt x="2855" y="11"/>
                </a:lnTo>
                <a:lnTo>
                  <a:pt x="2859" y="7"/>
                </a:lnTo>
                <a:lnTo>
                  <a:pt x="2863" y="4"/>
                </a:lnTo>
                <a:lnTo>
                  <a:pt x="2867" y="2"/>
                </a:lnTo>
                <a:lnTo>
                  <a:pt x="2872" y="0"/>
                </a:lnTo>
                <a:lnTo>
                  <a:pt x="2877" y="0"/>
                </a:lnTo>
                <a:lnTo>
                  <a:pt x="2883" y="0"/>
                </a:lnTo>
                <a:lnTo>
                  <a:pt x="2887" y="2"/>
                </a:lnTo>
                <a:lnTo>
                  <a:pt x="2892" y="4"/>
                </a:lnTo>
                <a:lnTo>
                  <a:pt x="2896" y="7"/>
                </a:lnTo>
                <a:lnTo>
                  <a:pt x="2900" y="11"/>
                </a:lnTo>
                <a:lnTo>
                  <a:pt x="2902" y="15"/>
                </a:lnTo>
                <a:lnTo>
                  <a:pt x="2903" y="20"/>
                </a:lnTo>
                <a:lnTo>
                  <a:pt x="2904" y="25"/>
                </a:lnTo>
                <a:lnTo>
                  <a:pt x="2903" y="30"/>
                </a:lnTo>
                <a:lnTo>
                  <a:pt x="2902" y="34"/>
                </a:lnTo>
                <a:lnTo>
                  <a:pt x="2900" y="38"/>
                </a:lnTo>
                <a:lnTo>
                  <a:pt x="2896" y="42"/>
                </a:lnTo>
                <a:lnTo>
                  <a:pt x="2892" y="45"/>
                </a:lnTo>
                <a:lnTo>
                  <a:pt x="2887" y="48"/>
                </a:lnTo>
                <a:lnTo>
                  <a:pt x="2883" y="49"/>
                </a:lnTo>
                <a:lnTo>
                  <a:pt x="2877" y="50"/>
                </a:lnTo>
                <a:close/>
                <a:moveTo>
                  <a:pt x="2853" y="72"/>
                </a:moveTo>
                <a:lnTo>
                  <a:pt x="2902" y="72"/>
                </a:lnTo>
                <a:lnTo>
                  <a:pt x="2902" y="249"/>
                </a:lnTo>
                <a:lnTo>
                  <a:pt x="2853" y="249"/>
                </a:lnTo>
                <a:lnTo>
                  <a:pt x="2853" y="72"/>
                </a:lnTo>
                <a:close/>
                <a:moveTo>
                  <a:pt x="3023" y="253"/>
                </a:moveTo>
                <a:lnTo>
                  <a:pt x="3010" y="252"/>
                </a:lnTo>
                <a:lnTo>
                  <a:pt x="3003" y="251"/>
                </a:lnTo>
                <a:lnTo>
                  <a:pt x="2998" y="250"/>
                </a:lnTo>
                <a:lnTo>
                  <a:pt x="2986" y="246"/>
                </a:lnTo>
                <a:lnTo>
                  <a:pt x="2980" y="244"/>
                </a:lnTo>
                <a:lnTo>
                  <a:pt x="2975" y="241"/>
                </a:lnTo>
                <a:lnTo>
                  <a:pt x="2966" y="235"/>
                </a:lnTo>
                <a:lnTo>
                  <a:pt x="2962" y="231"/>
                </a:lnTo>
                <a:lnTo>
                  <a:pt x="2958" y="227"/>
                </a:lnTo>
                <a:lnTo>
                  <a:pt x="2951" y="219"/>
                </a:lnTo>
                <a:lnTo>
                  <a:pt x="2948" y="214"/>
                </a:lnTo>
                <a:lnTo>
                  <a:pt x="2945" y="209"/>
                </a:lnTo>
                <a:lnTo>
                  <a:pt x="2940" y="198"/>
                </a:lnTo>
                <a:lnTo>
                  <a:pt x="2939" y="193"/>
                </a:lnTo>
                <a:lnTo>
                  <a:pt x="2937" y="187"/>
                </a:lnTo>
                <a:lnTo>
                  <a:pt x="2936" y="181"/>
                </a:lnTo>
                <a:lnTo>
                  <a:pt x="2935" y="175"/>
                </a:lnTo>
                <a:lnTo>
                  <a:pt x="2935" y="168"/>
                </a:lnTo>
                <a:lnTo>
                  <a:pt x="2935" y="161"/>
                </a:lnTo>
                <a:lnTo>
                  <a:pt x="2935" y="155"/>
                </a:lnTo>
                <a:lnTo>
                  <a:pt x="2935" y="148"/>
                </a:lnTo>
                <a:lnTo>
                  <a:pt x="2936" y="142"/>
                </a:lnTo>
                <a:lnTo>
                  <a:pt x="2937" y="136"/>
                </a:lnTo>
                <a:lnTo>
                  <a:pt x="2940" y="124"/>
                </a:lnTo>
                <a:lnTo>
                  <a:pt x="2943" y="119"/>
                </a:lnTo>
                <a:lnTo>
                  <a:pt x="2945" y="114"/>
                </a:lnTo>
                <a:lnTo>
                  <a:pt x="2951" y="104"/>
                </a:lnTo>
                <a:lnTo>
                  <a:pt x="2954" y="99"/>
                </a:lnTo>
                <a:lnTo>
                  <a:pt x="2958" y="95"/>
                </a:lnTo>
                <a:lnTo>
                  <a:pt x="2962" y="91"/>
                </a:lnTo>
                <a:lnTo>
                  <a:pt x="2966" y="88"/>
                </a:lnTo>
                <a:lnTo>
                  <a:pt x="2970" y="85"/>
                </a:lnTo>
                <a:lnTo>
                  <a:pt x="2975" y="82"/>
                </a:lnTo>
                <a:lnTo>
                  <a:pt x="2980" y="79"/>
                </a:lnTo>
                <a:lnTo>
                  <a:pt x="2986" y="77"/>
                </a:lnTo>
                <a:lnTo>
                  <a:pt x="2992" y="75"/>
                </a:lnTo>
                <a:lnTo>
                  <a:pt x="2998" y="73"/>
                </a:lnTo>
                <a:lnTo>
                  <a:pt x="3003" y="72"/>
                </a:lnTo>
                <a:lnTo>
                  <a:pt x="3010" y="71"/>
                </a:lnTo>
                <a:lnTo>
                  <a:pt x="3023" y="70"/>
                </a:lnTo>
                <a:lnTo>
                  <a:pt x="3035" y="71"/>
                </a:lnTo>
                <a:lnTo>
                  <a:pt x="3042" y="72"/>
                </a:lnTo>
                <a:lnTo>
                  <a:pt x="3047" y="73"/>
                </a:lnTo>
                <a:lnTo>
                  <a:pt x="3059" y="77"/>
                </a:lnTo>
                <a:lnTo>
                  <a:pt x="3064" y="79"/>
                </a:lnTo>
                <a:lnTo>
                  <a:pt x="3069" y="82"/>
                </a:lnTo>
                <a:lnTo>
                  <a:pt x="3078" y="88"/>
                </a:lnTo>
                <a:lnTo>
                  <a:pt x="3082" y="91"/>
                </a:lnTo>
                <a:lnTo>
                  <a:pt x="3086" y="95"/>
                </a:lnTo>
                <a:lnTo>
                  <a:pt x="3093" y="104"/>
                </a:lnTo>
                <a:lnTo>
                  <a:pt x="3096" y="109"/>
                </a:lnTo>
                <a:lnTo>
                  <a:pt x="3099" y="114"/>
                </a:lnTo>
                <a:lnTo>
                  <a:pt x="3104" y="124"/>
                </a:lnTo>
                <a:lnTo>
                  <a:pt x="3105" y="130"/>
                </a:lnTo>
                <a:lnTo>
                  <a:pt x="3107" y="136"/>
                </a:lnTo>
                <a:lnTo>
                  <a:pt x="3108" y="142"/>
                </a:lnTo>
                <a:lnTo>
                  <a:pt x="3109" y="148"/>
                </a:lnTo>
                <a:lnTo>
                  <a:pt x="3109" y="155"/>
                </a:lnTo>
                <a:lnTo>
                  <a:pt x="3109" y="161"/>
                </a:lnTo>
                <a:lnTo>
                  <a:pt x="3109" y="168"/>
                </a:lnTo>
                <a:lnTo>
                  <a:pt x="3109" y="175"/>
                </a:lnTo>
                <a:lnTo>
                  <a:pt x="3108" y="181"/>
                </a:lnTo>
                <a:lnTo>
                  <a:pt x="3107" y="187"/>
                </a:lnTo>
                <a:lnTo>
                  <a:pt x="3104" y="198"/>
                </a:lnTo>
                <a:lnTo>
                  <a:pt x="3101" y="204"/>
                </a:lnTo>
                <a:lnTo>
                  <a:pt x="3099" y="209"/>
                </a:lnTo>
                <a:lnTo>
                  <a:pt x="3093" y="219"/>
                </a:lnTo>
                <a:lnTo>
                  <a:pt x="3090" y="223"/>
                </a:lnTo>
                <a:lnTo>
                  <a:pt x="3086" y="227"/>
                </a:lnTo>
                <a:lnTo>
                  <a:pt x="3082" y="231"/>
                </a:lnTo>
                <a:lnTo>
                  <a:pt x="3078" y="235"/>
                </a:lnTo>
                <a:lnTo>
                  <a:pt x="3074" y="238"/>
                </a:lnTo>
                <a:lnTo>
                  <a:pt x="3069" y="241"/>
                </a:lnTo>
                <a:lnTo>
                  <a:pt x="3064" y="244"/>
                </a:lnTo>
                <a:lnTo>
                  <a:pt x="3059" y="246"/>
                </a:lnTo>
                <a:lnTo>
                  <a:pt x="3053" y="248"/>
                </a:lnTo>
                <a:lnTo>
                  <a:pt x="3047" y="250"/>
                </a:lnTo>
                <a:lnTo>
                  <a:pt x="3042" y="251"/>
                </a:lnTo>
                <a:lnTo>
                  <a:pt x="3035" y="252"/>
                </a:lnTo>
                <a:lnTo>
                  <a:pt x="3023" y="253"/>
                </a:lnTo>
                <a:close/>
                <a:moveTo>
                  <a:pt x="3023" y="215"/>
                </a:moveTo>
                <a:lnTo>
                  <a:pt x="3027" y="214"/>
                </a:lnTo>
                <a:lnTo>
                  <a:pt x="3031" y="214"/>
                </a:lnTo>
                <a:lnTo>
                  <a:pt x="3035" y="212"/>
                </a:lnTo>
                <a:lnTo>
                  <a:pt x="3039" y="211"/>
                </a:lnTo>
                <a:lnTo>
                  <a:pt x="3042" y="209"/>
                </a:lnTo>
                <a:lnTo>
                  <a:pt x="3045" y="206"/>
                </a:lnTo>
                <a:lnTo>
                  <a:pt x="3048" y="203"/>
                </a:lnTo>
                <a:lnTo>
                  <a:pt x="3050" y="199"/>
                </a:lnTo>
                <a:lnTo>
                  <a:pt x="3052" y="195"/>
                </a:lnTo>
                <a:lnTo>
                  <a:pt x="3054" y="191"/>
                </a:lnTo>
                <a:lnTo>
                  <a:pt x="3056" y="187"/>
                </a:lnTo>
                <a:lnTo>
                  <a:pt x="3057" y="182"/>
                </a:lnTo>
                <a:lnTo>
                  <a:pt x="3059" y="172"/>
                </a:lnTo>
                <a:lnTo>
                  <a:pt x="3060" y="167"/>
                </a:lnTo>
                <a:lnTo>
                  <a:pt x="3060" y="161"/>
                </a:lnTo>
                <a:lnTo>
                  <a:pt x="3059" y="150"/>
                </a:lnTo>
                <a:lnTo>
                  <a:pt x="3057" y="140"/>
                </a:lnTo>
                <a:lnTo>
                  <a:pt x="3056" y="135"/>
                </a:lnTo>
                <a:lnTo>
                  <a:pt x="3054" y="131"/>
                </a:lnTo>
                <a:lnTo>
                  <a:pt x="3050" y="123"/>
                </a:lnTo>
                <a:lnTo>
                  <a:pt x="3048" y="119"/>
                </a:lnTo>
                <a:lnTo>
                  <a:pt x="3045" y="116"/>
                </a:lnTo>
                <a:lnTo>
                  <a:pt x="3042" y="113"/>
                </a:lnTo>
                <a:lnTo>
                  <a:pt x="3039" y="111"/>
                </a:lnTo>
                <a:lnTo>
                  <a:pt x="3035" y="110"/>
                </a:lnTo>
                <a:lnTo>
                  <a:pt x="3031" y="108"/>
                </a:lnTo>
                <a:lnTo>
                  <a:pt x="3027" y="108"/>
                </a:lnTo>
                <a:lnTo>
                  <a:pt x="3023" y="107"/>
                </a:lnTo>
                <a:lnTo>
                  <a:pt x="3018" y="108"/>
                </a:lnTo>
                <a:lnTo>
                  <a:pt x="3014" y="108"/>
                </a:lnTo>
                <a:lnTo>
                  <a:pt x="3010" y="110"/>
                </a:lnTo>
                <a:lnTo>
                  <a:pt x="3006" y="111"/>
                </a:lnTo>
                <a:lnTo>
                  <a:pt x="3003" y="113"/>
                </a:lnTo>
                <a:lnTo>
                  <a:pt x="3000" y="116"/>
                </a:lnTo>
                <a:lnTo>
                  <a:pt x="2997" y="119"/>
                </a:lnTo>
                <a:lnTo>
                  <a:pt x="2995" y="123"/>
                </a:lnTo>
                <a:lnTo>
                  <a:pt x="2991" y="131"/>
                </a:lnTo>
                <a:lnTo>
                  <a:pt x="2989" y="135"/>
                </a:lnTo>
                <a:lnTo>
                  <a:pt x="2988" y="140"/>
                </a:lnTo>
                <a:lnTo>
                  <a:pt x="2987" y="145"/>
                </a:lnTo>
                <a:lnTo>
                  <a:pt x="2986" y="150"/>
                </a:lnTo>
                <a:lnTo>
                  <a:pt x="2986" y="155"/>
                </a:lnTo>
                <a:lnTo>
                  <a:pt x="2985" y="161"/>
                </a:lnTo>
                <a:lnTo>
                  <a:pt x="2986" y="172"/>
                </a:lnTo>
                <a:lnTo>
                  <a:pt x="2988" y="182"/>
                </a:lnTo>
                <a:lnTo>
                  <a:pt x="2989" y="187"/>
                </a:lnTo>
                <a:lnTo>
                  <a:pt x="2991" y="191"/>
                </a:lnTo>
                <a:lnTo>
                  <a:pt x="2993" y="195"/>
                </a:lnTo>
                <a:lnTo>
                  <a:pt x="2995" y="199"/>
                </a:lnTo>
                <a:lnTo>
                  <a:pt x="2997" y="203"/>
                </a:lnTo>
                <a:lnTo>
                  <a:pt x="3000" y="206"/>
                </a:lnTo>
                <a:lnTo>
                  <a:pt x="3003" y="209"/>
                </a:lnTo>
                <a:lnTo>
                  <a:pt x="3006" y="211"/>
                </a:lnTo>
                <a:lnTo>
                  <a:pt x="3010" y="212"/>
                </a:lnTo>
                <a:lnTo>
                  <a:pt x="3014" y="214"/>
                </a:lnTo>
                <a:lnTo>
                  <a:pt x="3018" y="214"/>
                </a:lnTo>
                <a:lnTo>
                  <a:pt x="3023" y="215"/>
                </a:lnTo>
                <a:close/>
                <a:moveTo>
                  <a:pt x="3142" y="315"/>
                </a:moveTo>
                <a:lnTo>
                  <a:pt x="3142" y="72"/>
                </a:lnTo>
                <a:lnTo>
                  <a:pt x="3191" y="72"/>
                </a:lnTo>
                <a:lnTo>
                  <a:pt x="3191" y="102"/>
                </a:lnTo>
                <a:lnTo>
                  <a:pt x="3197" y="95"/>
                </a:lnTo>
                <a:lnTo>
                  <a:pt x="3202" y="87"/>
                </a:lnTo>
                <a:lnTo>
                  <a:pt x="3206" y="84"/>
                </a:lnTo>
                <a:lnTo>
                  <a:pt x="3209" y="81"/>
                </a:lnTo>
                <a:lnTo>
                  <a:pt x="3214" y="78"/>
                </a:lnTo>
                <a:lnTo>
                  <a:pt x="3218" y="75"/>
                </a:lnTo>
                <a:lnTo>
                  <a:pt x="3224" y="73"/>
                </a:lnTo>
                <a:lnTo>
                  <a:pt x="3227" y="72"/>
                </a:lnTo>
                <a:lnTo>
                  <a:pt x="3230" y="71"/>
                </a:lnTo>
                <a:lnTo>
                  <a:pt x="3236" y="70"/>
                </a:lnTo>
                <a:lnTo>
                  <a:pt x="3243" y="70"/>
                </a:lnTo>
                <a:lnTo>
                  <a:pt x="3253" y="71"/>
                </a:lnTo>
                <a:lnTo>
                  <a:pt x="3257" y="71"/>
                </a:lnTo>
                <a:lnTo>
                  <a:pt x="3262" y="73"/>
                </a:lnTo>
                <a:lnTo>
                  <a:pt x="3266" y="74"/>
                </a:lnTo>
                <a:lnTo>
                  <a:pt x="3270" y="76"/>
                </a:lnTo>
                <a:lnTo>
                  <a:pt x="3279" y="80"/>
                </a:lnTo>
                <a:lnTo>
                  <a:pt x="3283" y="83"/>
                </a:lnTo>
                <a:lnTo>
                  <a:pt x="3286" y="86"/>
                </a:lnTo>
                <a:lnTo>
                  <a:pt x="3290" y="89"/>
                </a:lnTo>
                <a:lnTo>
                  <a:pt x="3293" y="93"/>
                </a:lnTo>
                <a:lnTo>
                  <a:pt x="3297" y="97"/>
                </a:lnTo>
                <a:lnTo>
                  <a:pt x="3299" y="101"/>
                </a:lnTo>
                <a:lnTo>
                  <a:pt x="3302" y="106"/>
                </a:lnTo>
                <a:lnTo>
                  <a:pt x="3305" y="110"/>
                </a:lnTo>
                <a:lnTo>
                  <a:pt x="3307" y="116"/>
                </a:lnTo>
                <a:lnTo>
                  <a:pt x="3309" y="121"/>
                </a:lnTo>
                <a:lnTo>
                  <a:pt x="3311" y="127"/>
                </a:lnTo>
                <a:lnTo>
                  <a:pt x="3312" y="133"/>
                </a:lnTo>
                <a:lnTo>
                  <a:pt x="3313" y="140"/>
                </a:lnTo>
                <a:lnTo>
                  <a:pt x="3314" y="146"/>
                </a:lnTo>
                <a:lnTo>
                  <a:pt x="3314" y="154"/>
                </a:lnTo>
                <a:lnTo>
                  <a:pt x="3315" y="161"/>
                </a:lnTo>
                <a:lnTo>
                  <a:pt x="3314" y="175"/>
                </a:lnTo>
                <a:lnTo>
                  <a:pt x="3312" y="188"/>
                </a:lnTo>
                <a:lnTo>
                  <a:pt x="3311" y="194"/>
                </a:lnTo>
                <a:lnTo>
                  <a:pt x="3309" y="200"/>
                </a:lnTo>
                <a:lnTo>
                  <a:pt x="3307" y="206"/>
                </a:lnTo>
                <a:lnTo>
                  <a:pt x="3305" y="211"/>
                </a:lnTo>
                <a:lnTo>
                  <a:pt x="3303" y="216"/>
                </a:lnTo>
                <a:lnTo>
                  <a:pt x="3300" y="220"/>
                </a:lnTo>
                <a:lnTo>
                  <a:pt x="3297" y="225"/>
                </a:lnTo>
                <a:lnTo>
                  <a:pt x="3294" y="229"/>
                </a:lnTo>
                <a:lnTo>
                  <a:pt x="3287" y="236"/>
                </a:lnTo>
                <a:lnTo>
                  <a:pt x="3283" y="239"/>
                </a:lnTo>
                <a:lnTo>
                  <a:pt x="3279" y="242"/>
                </a:lnTo>
                <a:lnTo>
                  <a:pt x="3271" y="246"/>
                </a:lnTo>
                <a:lnTo>
                  <a:pt x="3267" y="248"/>
                </a:lnTo>
                <a:lnTo>
                  <a:pt x="3262" y="249"/>
                </a:lnTo>
                <a:lnTo>
                  <a:pt x="3253" y="251"/>
                </a:lnTo>
                <a:lnTo>
                  <a:pt x="3243" y="252"/>
                </a:lnTo>
                <a:lnTo>
                  <a:pt x="3236" y="252"/>
                </a:lnTo>
                <a:lnTo>
                  <a:pt x="3230" y="251"/>
                </a:lnTo>
                <a:lnTo>
                  <a:pt x="3224" y="249"/>
                </a:lnTo>
                <a:lnTo>
                  <a:pt x="3219" y="247"/>
                </a:lnTo>
                <a:lnTo>
                  <a:pt x="3214" y="245"/>
                </a:lnTo>
                <a:lnTo>
                  <a:pt x="3210" y="242"/>
                </a:lnTo>
                <a:lnTo>
                  <a:pt x="3208" y="240"/>
                </a:lnTo>
                <a:lnTo>
                  <a:pt x="3206" y="239"/>
                </a:lnTo>
                <a:lnTo>
                  <a:pt x="3203" y="235"/>
                </a:lnTo>
                <a:lnTo>
                  <a:pt x="3200" y="232"/>
                </a:lnTo>
                <a:lnTo>
                  <a:pt x="3197" y="228"/>
                </a:lnTo>
                <a:lnTo>
                  <a:pt x="3193" y="221"/>
                </a:lnTo>
                <a:lnTo>
                  <a:pt x="3191" y="315"/>
                </a:lnTo>
                <a:lnTo>
                  <a:pt x="3142" y="315"/>
                </a:lnTo>
                <a:close/>
                <a:moveTo>
                  <a:pt x="3190" y="161"/>
                </a:moveTo>
                <a:lnTo>
                  <a:pt x="3191" y="172"/>
                </a:lnTo>
                <a:lnTo>
                  <a:pt x="3193" y="182"/>
                </a:lnTo>
                <a:lnTo>
                  <a:pt x="3194" y="187"/>
                </a:lnTo>
                <a:lnTo>
                  <a:pt x="3196" y="191"/>
                </a:lnTo>
                <a:lnTo>
                  <a:pt x="3198" y="195"/>
                </a:lnTo>
                <a:lnTo>
                  <a:pt x="3200" y="199"/>
                </a:lnTo>
                <a:lnTo>
                  <a:pt x="3205" y="205"/>
                </a:lnTo>
                <a:lnTo>
                  <a:pt x="3208" y="207"/>
                </a:lnTo>
                <a:lnTo>
                  <a:pt x="3212" y="209"/>
                </a:lnTo>
                <a:lnTo>
                  <a:pt x="3215" y="211"/>
                </a:lnTo>
                <a:lnTo>
                  <a:pt x="3219" y="212"/>
                </a:lnTo>
                <a:lnTo>
                  <a:pt x="3223" y="213"/>
                </a:lnTo>
                <a:lnTo>
                  <a:pt x="3227" y="213"/>
                </a:lnTo>
                <a:lnTo>
                  <a:pt x="3232" y="213"/>
                </a:lnTo>
                <a:lnTo>
                  <a:pt x="3236" y="212"/>
                </a:lnTo>
                <a:lnTo>
                  <a:pt x="3240" y="211"/>
                </a:lnTo>
                <a:lnTo>
                  <a:pt x="3243" y="209"/>
                </a:lnTo>
                <a:lnTo>
                  <a:pt x="3247" y="207"/>
                </a:lnTo>
                <a:lnTo>
                  <a:pt x="3250" y="205"/>
                </a:lnTo>
                <a:lnTo>
                  <a:pt x="3253" y="202"/>
                </a:lnTo>
                <a:lnTo>
                  <a:pt x="3255" y="198"/>
                </a:lnTo>
                <a:lnTo>
                  <a:pt x="3259" y="191"/>
                </a:lnTo>
                <a:lnTo>
                  <a:pt x="3261" y="186"/>
                </a:lnTo>
                <a:lnTo>
                  <a:pt x="3262" y="182"/>
                </a:lnTo>
                <a:lnTo>
                  <a:pt x="3263" y="177"/>
                </a:lnTo>
                <a:lnTo>
                  <a:pt x="3264" y="172"/>
                </a:lnTo>
                <a:lnTo>
                  <a:pt x="3264" y="166"/>
                </a:lnTo>
                <a:lnTo>
                  <a:pt x="3265" y="161"/>
                </a:lnTo>
                <a:lnTo>
                  <a:pt x="3264" y="150"/>
                </a:lnTo>
                <a:lnTo>
                  <a:pt x="3262" y="140"/>
                </a:lnTo>
                <a:lnTo>
                  <a:pt x="3261" y="135"/>
                </a:lnTo>
                <a:lnTo>
                  <a:pt x="3259" y="131"/>
                </a:lnTo>
                <a:lnTo>
                  <a:pt x="3257" y="127"/>
                </a:lnTo>
                <a:lnTo>
                  <a:pt x="3255" y="123"/>
                </a:lnTo>
                <a:lnTo>
                  <a:pt x="3253" y="120"/>
                </a:lnTo>
                <a:lnTo>
                  <a:pt x="3250" y="117"/>
                </a:lnTo>
                <a:lnTo>
                  <a:pt x="3247" y="115"/>
                </a:lnTo>
                <a:lnTo>
                  <a:pt x="3243" y="113"/>
                </a:lnTo>
                <a:lnTo>
                  <a:pt x="3240" y="111"/>
                </a:lnTo>
                <a:lnTo>
                  <a:pt x="3236" y="110"/>
                </a:lnTo>
                <a:lnTo>
                  <a:pt x="3232" y="109"/>
                </a:lnTo>
                <a:lnTo>
                  <a:pt x="3227" y="109"/>
                </a:lnTo>
                <a:lnTo>
                  <a:pt x="3219" y="110"/>
                </a:lnTo>
                <a:lnTo>
                  <a:pt x="3215" y="111"/>
                </a:lnTo>
                <a:lnTo>
                  <a:pt x="3212" y="113"/>
                </a:lnTo>
                <a:lnTo>
                  <a:pt x="3208" y="115"/>
                </a:lnTo>
                <a:lnTo>
                  <a:pt x="3205" y="117"/>
                </a:lnTo>
                <a:lnTo>
                  <a:pt x="3202" y="120"/>
                </a:lnTo>
                <a:lnTo>
                  <a:pt x="3200" y="123"/>
                </a:lnTo>
                <a:lnTo>
                  <a:pt x="3196" y="131"/>
                </a:lnTo>
                <a:lnTo>
                  <a:pt x="3194" y="135"/>
                </a:lnTo>
                <a:lnTo>
                  <a:pt x="3193" y="139"/>
                </a:lnTo>
                <a:lnTo>
                  <a:pt x="3192" y="144"/>
                </a:lnTo>
                <a:lnTo>
                  <a:pt x="3191" y="150"/>
                </a:lnTo>
                <a:lnTo>
                  <a:pt x="3190" y="155"/>
                </a:lnTo>
                <a:lnTo>
                  <a:pt x="3190" y="161"/>
                </a:lnTo>
                <a:close/>
                <a:moveTo>
                  <a:pt x="3373" y="50"/>
                </a:moveTo>
                <a:lnTo>
                  <a:pt x="3368" y="49"/>
                </a:lnTo>
                <a:lnTo>
                  <a:pt x="3363" y="48"/>
                </a:lnTo>
                <a:lnTo>
                  <a:pt x="3358" y="45"/>
                </a:lnTo>
                <a:lnTo>
                  <a:pt x="3354" y="42"/>
                </a:lnTo>
                <a:lnTo>
                  <a:pt x="3351" y="38"/>
                </a:lnTo>
                <a:lnTo>
                  <a:pt x="3348" y="34"/>
                </a:lnTo>
                <a:lnTo>
                  <a:pt x="3347" y="30"/>
                </a:lnTo>
                <a:lnTo>
                  <a:pt x="3346" y="25"/>
                </a:lnTo>
                <a:lnTo>
                  <a:pt x="3347" y="20"/>
                </a:lnTo>
                <a:lnTo>
                  <a:pt x="3348" y="15"/>
                </a:lnTo>
                <a:lnTo>
                  <a:pt x="3351" y="11"/>
                </a:lnTo>
                <a:lnTo>
                  <a:pt x="3354" y="7"/>
                </a:lnTo>
                <a:lnTo>
                  <a:pt x="3358" y="4"/>
                </a:lnTo>
                <a:lnTo>
                  <a:pt x="3363" y="2"/>
                </a:lnTo>
                <a:lnTo>
                  <a:pt x="3368" y="0"/>
                </a:lnTo>
                <a:lnTo>
                  <a:pt x="3373" y="0"/>
                </a:lnTo>
                <a:lnTo>
                  <a:pt x="3378" y="0"/>
                </a:lnTo>
                <a:lnTo>
                  <a:pt x="3383" y="2"/>
                </a:lnTo>
                <a:lnTo>
                  <a:pt x="3387" y="4"/>
                </a:lnTo>
                <a:lnTo>
                  <a:pt x="3392" y="7"/>
                </a:lnTo>
                <a:lnTo>
                  <a:pt x="3395" y="11"/>
                </a:lnTo>
                <a:lnTo>
                  <a:pt x="3397" y="15"/>
                </a:lnTo>
                <a:lnTo>
                  <a:pt x="3399" y="20"/>
                </a:lnTo>
                <a:lnTo>
                  <a:pt x="3399" y="25"/>
                </a:lnTo>
                <a:lnTo>
                  <a:pt x="3399" y="30"/>
                </a:lnTo>
                <a:lnTo>
                  <a:pt x="3397" y="34"/>
                </a:lnTo>
                <a:lnTo>
                  <a:pt x="3395" y="38"/>
                </a:lnTo>
                <a:lnTo>
                  <a:pt x="3392" y="42"/>
                </a:lnTo>
                <a:lnTo>
                  <a:pt x="3387" y="45"/>
                </a:lnTo>
                <a:lnTo>
                  <a:pt x="3383" y="48"/>
                </a:lnTo>
                <a:lnTo>
                  <a:pt x="3378" y="49"/>
                </a:lnTo>
                <a:lnTo>
                  <a:pt x="3373" y="50"/>
                </a:lnTo>
                <a:close/>
                <a:moveTo>
                  <a:pt x="3348" y="72"/>
                </a:moveTo>
                <a:lnTo>
                  <a:pt x="3397" y="72"/>
                </a:lnTo>
                <a:lnTo>
                  <a:pt x="3397" y="249"/>
                </a:lnTo>
                <a:lnTo>
                  <a:pt x="3348" y="249"/>
                </a:lnTo>
                <a:lnTo>
                  <a:pt x="3348" y="72"/>
                </a:lnTo>
                <a:close/>
                <a:moveTo>
                  <a:pt x="3585" y="123"/>
                </a:moveTo>
                <a:lnTo>
                  <a:pt x="3540" y="126"/>
                </a:lnTo>
                <a:lnTo>
                  <a:pt x="3539" y="121"/>
                </a:lnTo>
                <a:lnTo>
                  <a:pt x="3537" y="118"/>
                </a:lnTo>
                <a:lnTo>
                  <a:pt x="3534" y="114"/>
                </a:lnTo>
                <a:lnTo>
                  <a:pt x="3531" y="111"/>
                </a:lnTo>
                <a:lnTo>
                  <a:pt x="3527" y="108"/>
                </a:lnTo>
                <a:lnTo>
                  <a:pt x="3522" y="106"/>
                </a:lnTo>
                <a:lnTo>
                  <a:pt x="3516" y="105"/>
                </a:lnTo>
                <a:lnTo>
                  <a:pt x="3510" y="105"/>
                </a:lnTo>
                <a:lnTo>
                  <a:pt x="3505" y="105"/>
                </a:lnTo>
                <a:lnTo>
                  <a:pt x="3500" y="106"/>
                </a:lnTo>
                <a:lnTo>
                  <a:pt x="3495" y="108"/>
                </a:lnTo>
                <a:lnTo>
                  <a:pt x="3491" y="110"/>
                </a:lnTo>
                <a:lnTo>
                  <a:pt x="3488" y="112"/>
                </a:lnTo>
                <a:lnTo>
                  <a:pt x="3485" y="115"/>
                </a:lnTo>
                <a:lnTo>
                  <a:pt x="3484" y="119"/>
                </a:lnTo>
                <a:lnTo>
                  <a:pt x="3483" y="122"/>
                </a:lnTo>
                <a:lnTo>
                  <a:pt x="3484" y="125"/>
                </a:lnTo>
                <a:lnTo>
                  <a:pt x="3485" y="128"/>
                </a:lnTo>
                <a:lnTo>
                  <a:pt x="3486" y="131"/>
                </a:lnTo>
                <a:lnTo>
                  <a:pt x="3488" y="133"/>
                </a:lnTo>
                <a:lnTo>
                  <a:pt x="3491" y="135"/>
                </a:lnTo>
                <a:lnTo>
                  <a:pt x="3495" y="137"/>
                </a:lnTo>
                <a:lnTo>
                  <a:pt x="3500" y="139"/>
                </a:lnTo>
                <a:lnTo>
                  <a:pt x="3506" y="140"/>
                </a:lnTo>
                <a:lnTo>
                  <a:pt x="3538" y="146"/>
                </a:lnTo>
                <a:lnTo>
                  <a:pt x="3544" y="148"/>
                </a:lnTo>
                <a:lnTo>
                  <a:pt x="3550" y="150"/>
                </a:lnTo>
                <a:lnTo>
                  <a:pt x="3555" y="151"/>
                </a:lnTo>
                <a:lnTo>
                  <a:pt x="3560" y="153"/>
                </a:lnTo>
                <a:lnTo>
                  <a:pt x="3569" y="158"/>
                </a:lnTo>
                <a:lnTo>
                  <a:pt x="3576" y="164"/>
                </a:lnTo>
                <a:lnTo>
                  <a:pt x="3579" y="167"/>
                </a:lnTo>
                <a:lnTo>
                  <a:pt x="3582" y="170"/>
                </a:lnTo>
                <a:lnTo>
                  <a:pt x="3584" y="174"/>
                </a:lnTo>
                <a:lnTo>
                  <a:pt x="3586" y="177"/>
                </a:lnTo>
                <a:lnTo>
                  <a:pt x="3588" y="185"/>
                </a:lnTo>
                <a:lnTo>
                  <a:pt x="3589" y="190"/>
                </a:lnTo>
                <a:lnTo>
                  <a:pt x="3589" y="194"/>
                </a:lnTo>
                <a:lnTo>
                  <a:pt x="3589" y="199"/>
                </a:lnTo>
                <a:lnTo>
                  <a:pt x="3588" y="203"/>
                </a:lnTo>
                <a:lnTo>
                  <a:pt x="3587" y="207"/>
                </a:lnTo>
                <a:lnTo>
                  <a:pt x="3586" y="211"/>
                </a:lnTo>
                <a:lnTo>
                  <a:pt x="3585" y="214"/>
                </a:lnTo>
                <a:lnTo>
                  <a:pt x="3583" y="218"/>
                </a:lnTo>
                <a:lnTo>
                  <a:pt x="3581" y="221"/>
                </a:lnTo>
                <a:lnTo>
                  <a:pt x="3579" y="225"/>
                </a:lnTo>
                <a:lnTo>
                  <a:pt x="3573" y="231"/>
                </a:lnTo>
                <a:lnTo>
                  <a:pt x="3567" y="236"/>
                </a:lnTo>
                <a:lnTo>
                  <a:pt x="3559" y="241"/>
                </a:lnTo>
                <a:lnTo>
                  <a:pt x="3551" y="245"/>
                </a:lnTo>
                <a:lnTo>
                  <a:pt x="3542" y="248"/>
                </a:lnTo>
                <a:lnTo>
                  <a:pt x="3532" y="251"/>
                </a:lnTo>
                <a:lnTo>
                  <a:pt x="3521" y="252"/>
                </a:lnTo>
                <a:lnTo>
                  <a:pt x="3510" y="253"/>
                </a:lnTo>
                <a:lnTo>
                  <a:pt x="3502" y="252"/>
                </a:lnTo>
                <a:lnTo>
                  <a:pt x="3494" y="252"/>
                </a:lnTo>
                <a:lnTo>
                  <a:pt x="3486" y="250"/>
                </a:lnTo>
                <a:lnTo>
                  <a:pt x="3479" y="249"/>
                </a:lnTo>
                <a:lnTo>
                  <a:pt x="3472" y="247"/>
                </a:lnTo>
                <a:lnTo>
                  <a:pt x="3466" y="244"/>
                </a:lnTo>
                <a:lnTo>
                  <a:pt x="3460" y="241"/>
                </a:lnTo>
                <a:lnTo>
                  <a:pt x="3454" y="238"/>
                </a:lnTo>
                <a:lnTo>
                  <a:pt x="3449" y="234"/>
                </a:lnTo>
                <a:lnTo>
                  <a:pt x="3445" y="230"/>
                </a:lnTo>
                <a:lnTo>
                  <a:pt x="3441" y="225"/>
                </a:lnTo>
                <a:lnTo>
                  <a:pt x="3437" y="221"/>
                </a:lnTo>
                <a:lnTo>
                  <a:pt x="3434" y="215"/>
                </a:lnTo>
                <a:lnTo>
                  <a:pt x="3432" y="210"/>
                </a:lnTo>
                <a:lnTo>
                  <a:pt x="3430" y="204"/>
                </a:lnTo>
                <a:lnTo>
                  <a:pt x="3429" y="198"/>
                </a:lnTo>
                <a:lnTo>
                  <a:pt x="3478" y="195"/>
                </a:lnTo>
                <a:lnTo>
                  <a:pt x="3480" y="200"/>
                </a:lnTo>
                <a:lnTo>
                  <a:pt x="3482" y="205"/>
                </a:lnTo>
                <a:lnTo>
                  <a:pt x="3485" y="209"/>
                </a:lnTo>
                <a:lnTo>
                  <a:pt x="3489" y="212"/>
                </a:lnTo>
                <a:lnTo>
                  <a:pt x="3493" y="214"/>
                </a:lnTo>
                <a:lnTo>
                  <a:pt x="3498" y="216"/>
                </a:lnTo>
                <a:lnTo>
                  <a:pt x="3504" y="217"/>
                </a:lnTo>
                <a:lnTo>
                  <a:pt x="3510" y="217"/>
                </a:lnTo>
                <a:lnTo>
                  <a:pt x="3516" y="217"/>
                </a:lnTo>
                <a:lnTo>
                  <a:pt x="3522" y="216"/>
                </a:lnTo>
                <a:lnTo>
                  <a:pt x="3527" y="214"/>
                </a:lnTo>
                <a:lnTo>
                  <a:pt x="3529" y="213"/>
                </a:lnTo>
                <a:lnTo>
                  <a:pt x="3531" y="212"/>
                </a:lnTo>
                <a:lnTo>
                  <a:pt x="3535" y="209"/>
                </a:lnTo>
                <a:lnTo>
                  <a:pt x="3537" y="206"/>
                </a:lnTo>
                <a:lnTo>
                  <a:pt x="3538" y="205"/>
                </a:lnTo>
                <a:lnTo>
                  <a:pt x="3539" y="203"/>
                </a:lnTo>
                <a:lnTo>
                  <a:pt x="3539" y="199"/>
                </a:lnTo>
                <a:lnTo>
                  <a:pt x="3539" y="196"/>
                </a:lnTo>
                <a:lnTo>
                  <a:pt x="3538" y="193"/>
                </a:lnTo>
                <a:lnTo>
                  <a:pt x="3536" y="191"/>
                </a:lnTo>
                <a:lnTo>
                  <a:pt x="3533" y="188"/>
                </a:lnTo>
                <a:lnTo>
                  <a:pt x="3530" y="186"/>
                </a:lnTo>
                <a:lnTo>
                  <a:pt x="3526" y="184"/>
                </a:lnTo>
                <a:lnTo>
                  <a:pt x="3522" y="183"/>
                </a:lnTo>
                <a:lnTo>
                  <a:pt x="3516" y="182"/>
                </a:lnTo>
                <a:lnTo>
                  <a:pt x="3486" y="176"/>
                </a:lnTo>
                <a:lnTo>
                  <a:pt x="3480" y="174"/>
                </a:lnTo>
                <a:lnTo>
                  <a:pt x="3474" y="173"/>
                </a:lnTo>
                <a:lnTo>
                  <a:pt x="3463" y="169"/>
                </a:lnTo>
                <a:lnTo>
                  <a:pt x="3459" y="166"/>
                </a:lnTo>
                <a:lnTo>
                  <a:pt x="3455" y="164"/>
                </a:lnTo>
                <a:lnTo>
                  <a:pt x="3451" y="161"/>
                </a:lnTo>
                <a:lnTo>
                  <a:pt x="3447" y="158"/>
                </a:lnTo>
                <a:lnTo>
                  <a:pt x="3444" y="155"/>
                </a:lnTo>
                <a:lnTo>
                  <a:pt x="3442" y="151"/>
                </a:lnTo>
                <a:lnTo>
                  <a:pt x="3440" y="147"/>
                </a:lnTo>
                <a:lnTo>
                  <a:pt x="3437" y="143"/>
                </a:lnTo>
                <a:lnTo>
                  <a:pt x="3435" y="139"/>
                </a:lnTo>
                <a:lnTo>
                  <a:pt x="3434" y="135"/>
                </a:lnTo>
                <a:lnTo>
                  <a:pt x="3434" y="130"/>
                </a:lnTo>
                <a:lnTo>
                  <a:pt x="3434" y="125"/>
                </a:lnTo>
                <a:lnTo>
                  <a:pt x="3434" y="119"/>
                </a:lnTo>
                <a:lnTo>
                  <a:pt x="3435" y="113"/>
                </a:lnTo>
                <a:lnTo>
                  <a:pt x="3437" y="107"/>
                </a:lnTo>
                <a:lnTo>
                  <a:pt x="3440" y="102"/>
                </a:lnTo>
                <a:lnTo>
                  <a:pt x="3443" y="97"/>
                </a:lnTo>
                <a:lnTo>
                  <a:pt x="3446" y="93"/>
                </a:lnTo>
                <a:lnTo>
                  <a:pt x="3450" y="89"/>
                </a:lnTo>
                <a:lnTo>
                  <a:pt x="3455" y="85"/>
                </a:lnTo>
                <a:lnTo>
                  <a:pt x="3460" y="81"/>
                </a:lnTo>
                <a:lnTo>
                  <a:pt x="3466" y="78"/>
                </a:lnTo>
                <a:lnTo>
                  <a:pt x="3472" y="76"/>
                </a:lnTo>
                <a:lnTo>
                  <a:pt x="3479" y="74"/>
                </a:lnTo>
                <a:lnTo>
                  <a:pt x="3482" y="73"/>
                </a:lnTo>
                <a:lnTo>
                  <a:pt x="3486" y="72"/>
                </a:lnTo>
                <a:lnTo>
                  <a:pt x="3493" y="71"/>
                </a:lnTo>
                <a:lnTo>
                  <a:pt x="3501" y="70"/>
                </a:lnTo>
                <a:lnTo>
                  <a:pt x="3510" y="70"/>
                </a:lnTo>
                <a:lnTo>
                  <a:pt x="3518" y="70"/>
                </a:lnTo>
                <a:lnTo>
                  <a:pt x="3525" y="71"/>
                </a:lnTo>
                <a:lnTo>
                  <a:pt x="3533" y="72"/>
                </a:lnTo>
                <a:lnTo>
                  <a:pt x="3540" y="74"/>
                </a:lnTo>
                <a:lnTo>
                  <a:pt x="3546" y="76"/>
                </a:lnTo>
                <a:lnTo>
                  <a:pt x="3552" y="78"/>
                </a:lnTo>
                <a:lnTo>
                  <a:pt x="3557" y="81"/>
                </a:lnTo>
                <a:lnTo>
                  <a:pt x="3562" y="84"/>
                </a:lnTo>
                <a:lnTo>
                  <a:pt x="3567" y="88"/>
                </a:lnTo>
                <a:lnTo>
                  <a:pt x="3571" y="92"/>
                </a:lnTo>
                <a:lnTo>
                  <a:pt x="3575" y="96"/>
                </a:lnTo>
                <a:lnTo>
                  <a:pt x="3578" y="101"/>
                </a:lnTo>
                <a:lnTo>
                  <a:pt x="3580" y="106"/>
                </a:lnTo>
                <a:lnTo>
                  <a:pt x="3582" y="111"/>
                </a:lnTo>
                <a:lnTo>
                  <a:pt x="3584" y="117"/>
                </a:lnTo>
                <a:lnTo>
                  <a:pt x="3585" y="123"/>
                </a:lnTo>
                <a:close/>
                <a:moveTo>
                  <a:pt x="3714" y="72"/>
                </a:moveTo>
                <a:lnTo>
                  <a:pt x="3714" y="109"/>
                </a:lnTo>
                <a:lnTo>
                  <a:pt x="3680" y="109"/>
                </a:lnTo>
                <a:lnTo>
                  <a:pt x="3680" y="195"/>
                </a:lnTo>
                <a:lnTo>
                  <a:pt x="3681" y="199"/>
                </a:lnTo>
                <a:lnTo>
                  <a:pt x="3682" y="203"/>
                </a:lnTo>
                <a:lnTo>
                  <a:pt x="3682" y="205"/>
                </a:lnTo>
                <a:lnTo>
                  <a:pt x="3683" y="206"/>
                </a:lnTo>
                <a:lnTo>
                  <a:pt x="3685" y="208"/>
                </a:lnTo>
                <a:lnTo>
                  <a:pt x="3687" y="210"/>
                </a:lnTo>
                <a:lnTo>
                  <a:pt x="3690" y="211"/>
                </a:lnTo>
                <a:lnTo>
                  <a:pt x="3693" y="212"/>
                </a:lnTo>
                <a:lnTo>
                  <a:pt x="3697" y="212"/>
                </a:lnTo>
                <a:lnTo>
                  <a:pt x="3704" y="211"/>
                </a:lnTo>
                <a:lnTo>
                  <a:pt x="3709" y="210"/>
                </a:lnTo>
                <a:lnTo>
                  <a:pt x="3717" y="247"/>
                </a:lnTo>
                <a:lnTo>
                  <a:pt x="3707" y="250"/>
                </a:lnTo>
                <a:lnTo>
                  <a:pt x="3699" y="251"/>
                </a:lnTo>
                <a:lnTo>
                  <a:pt x="3690" y="252"/>
                </a:lnTo>
                <a:lnTo>
                  <a:pt x="3684" y="252"/>
                </a:lnTo>
                <a:lnTo>
                  <a:pt x="3678" y="251"/>
                </a:lnTo>
                <a:lnTo>
                  <a:pt x="3672" y="250"/>
                </a:lnTo>
                <a:lnTo>
                  <a:pt x="3666" y="249"/>
                </a:lnTo>
                <a:lnTo>
                  <a:pt x="3661" y="248"/>
                </a:lnTo>
                <a:lnTo>
                  <a:pt x="3656" y="245"/>
                </a:lnTo>
                <a:lnTo>
                  <a:pt x="3652" y="243"/>
                </a:lnTo>
                <a:lnTo>
                  <a:pt x="3647" y="240"/>
                </a:lnTo>
                <a:lnTo>
                  <a:pt x="3644" y="237"/>
                </a:lnTo>
                <a:lnTo>
                  <a:pt x="3640" y="233"/>
                </a:lnTo>
                <a:lnTo>
                  <a:pt x="3638" y="229"/>
                </a:lnTo>
                <a:lnTo>
                  <a:pt x="3635" y="224"/>
                </a:lnTo>
                <a:lnTo>
                  <a:pt x="3634" y="219"/>
                </a:lnTo>
                <a:lnTo>
                  <a:pt x="3632" y="213"/>
                </a:lnTo>
                <a:lnTo>
                  <a:pt x="3632" y="208"/>
                </a:lnTo>
                <a:lnTo>
                  <a:pt x="3631" y="201"/>
                </a:lnTo>
                <a:lnTo>
                  <a:pt x="3631" y="109"/>
                </a:lnTo>
                <a:lnTo>
                  <a:pt x="3607" y="109"/>
                </a:lnTo>
                <a:lnTo>
                  <a:pt x="3607" y="72"/>
                </a:lnTo>
                <a:lnTo>
                  <a:pt x="3631" y="72"/>
                </a:lnTo>
                <a:lnTo>
                  <a:pt x="3631" y="30"/>
                </a:lnTo>
                <a:lnTo>
                  <a:pt x="3680" y="30"/>
                </a:lnTo>
                <a:lnTo>
                  <a:pt x="3680" y="72"/>
                </a:lnTo>
                <a:lnTo>
                  <a:pt x="3714" y="72"/>
                </a:lnTo>
                <a:close/>
                <a:moveTo>
                  <a:pt x="3821" y="253"/>
                </a:moveTo>
                <a:lnTo>
                  <a:pt x="3808" y="252"/>
                </a:lnTo>
                <a:lnTo>
                  <a:pt x="3801" y="251"/>
                </a:lnTo>
                <a:lnTo>
                  <a:pt x="3796" y="250"/>
                </a:lnTo>
                <a:lnTo>
                  <a:pt x="3784" y="246"/>
                </a:lnTo>
                <a:lnTo>
                  <a:pt x="3779" y="244"/>
                </a:lnTo>
                <a:lnTo>
                  <a:pt x="3774" y="241"/>
                </a:lnTo>
                <a:lnTo>
                  <a:pt x="3765" y="235"/>
                </a:lnTo>
                <a:lnTo>
                  <a:pt x="3761" y="231"/>
                </a:lnTo>
                <a:lnTo>
                  <a:pt x="3757" y="227"/>
                </a:lnTo>
                <a:lnTo>
                  <a:pt x="3750" y="219"/>
                </a:lnTo>
                <a:lnTo>
                  <a:pt x="3747" y="214"/>
                </a:lnTo>
                <a:lnTo>
                  <a:pt x="3744" y="209"/>
                </a:lnTo>
                <a:lnTo>
                  <a:pt x="3740" y="198"/>
                </a:lnTo>
                <a:lnTo>
                  <a:pt x="3738" y="193"/>
                </a:lnTo>
                <a:lnTo>
                  <a:pt x="3736" y="187"/>
                </a:lnTo>
                <a:lnTo>
                  <a:pt x="3735" y="181"/>
                </a:lnTo>
                <a:lnTo>
                  <a:pt x="3734" y="175"/>
                </a:lnTo>
                <a:lnTo>
                  <a:pt x="3734" y="168"/>
                </a:lnTo>
                <a:lnTo>
                  <a:pt x="3734" y="161"/>
                </a:lnTo>
                <a:lnTo>
                  <a:pt x="3734" y="155"/>
                </a:lnTo>
                <a:lnTo>
                  <a:pt x="3734" y="148"/>
                </a:lnTo>
                <a:lnTo>
                  <a:pt x="3735" y="142"/>
                </a:lnTo>
                <a:lnTo>
                  <a:pt x="3736" y="136"/>
                </a:lnTo>
                <a:lnTo>
                  <a:pt x="3740" y="124"/>
                </a:lnTo>
                <a:lnTo>
                  <a:pt x="3742" y="119"/>
                </a:lnTo>
                <a:lnTo>
                  <a:pt x="3744" y="114"/>
                </a:lnTo>
                <a:lnTo>
                  <a:pt x="3750" y="104"/>
                </a:lnTo>
                <a:lnTo>
                  <a:pt x="3753" y="99"/>
                </a:lnTo>
                <a:lnTo>
                  <a:pt x="3757" y="95"/>
                </a:lnTo>
                <a:lnTo>
                  <a:pt x="3761" y="91"/>
                </a:lnTo>
                <a:lnTo>
                  <a:pt x="3765" y="88"/>
                </a:lnTo>
                <a:lnTo>
                  <a:pt x="3770" y="85"/>
                </a:lnTo>
                <a:lnTo>
                  <a:pt x="3774" y="82"/>
                </a:lnTo>
                <a:lnTo>
                  <a:pt x="3779" y="79"/>
                </a:lnTo>
                <a:lnTo>
                  <a:pt x="3784" y="77"/>
                </a:lnTo>
                <a:lnTo>
                  <a:pt x="3790" y="75"/>
                </a:lnTo>
                <a:lnTo>
                  <a:pt x="3796" y="73"/>
                </a:lnTo>
                <a:lnTo>
                  <a:pt x="3801" y="72"/>
                </a:lnTo>
                <a:lnTo>
                  <a:pt x="3808" y="71"/>
                </a:lnTo>
                <a:lnTo>
                  <a:pt x="3821" y="70"/>
                </a:lnTo>
                <a:lnTo>
                  <a:pt x="3834" y="71"/>
                </a:lnTo>
                <a:lnTo>
                  <a:pt x="3840" y="72"/>
                </a:lnTo>
                <a:lnTo>
                  <a:pt x="3846" y="73"/>
                </a:lnTo>
                <a:lnTo>
                  <a:pt x="3857" y="77"/>
                </a:lnTo>
                <a:lnTo>
                  <a:pt x="3862" y="79"/>
                </a:lnTo>
                <a:lnTo>
                  <a:pt x="3867" y="82"/>
                </a:lnTo>
                <a:lnTo>
                  <a:pt x="3876" y="88"/>
                </a:lnTo>
                <a:lnTo>
                  <a:pt x="3880" y="91"/>
                </a:lnTo>
                <a:lnTo>
                  <a:pt x="3884" y="95"/>
                </a:lnTo>
                <a:lnTo>
                  <a:pt x="3891" y="104"/>
                </a:lnTo>
                <a:lnTo>
                  <a:pt x="3894" y="109"/>
                </a:lnTo>
                <a:lnTo>
                  <a:pt x="3897" y="114"/>
                </a:lnTo>
                <a:lnTo>
                  <a:pt x="3903" y="124"/>
                </a:lnTo>
                <a:lnTo>
                  <a:pt x="3904" y="130"/>
                </a:lnTo>
                <a:lnTo>
                  <a:pt x="3906" y="136"/>
                </a:lnTo>
                <a:lnTo>
                  <a:pt x="3907" y="142"/>
                </a:lnTo>
                <a:lnTo>
                  <a:pt x="3908" y="148"/>
                </a:lnTo>
                <a:lnTo>
                  <a:pt x="3908" y="155"/>
                </a:lnTo>
                <a:lnTo>
                  <a:pt x="3909" y="161"/>
                </a:lnTo>
                <a:lnTo>
                  <a:pt x="3908" y="168"/>
                </a:lnTo>
                <a:lnTo>
                  <a:pt x="3908" y="175"/>
                </a:lnTo>
                <a:lnTo>
                  <a:pt x="3907" y="181"/>
                </a:lnTo>
                <a:lnTo>
                  <a:pt x="3906" y="187"/>
                </a:lnTo>
                <a:lnTo>
                  <a:pt x="3903" y="198"/>
                </a:lnTo>
                <a:lnTo>
                  <a:pt x="3900" y="204"/>
                </a:lnTo>
                <a:lnTo>
                  <a:pt x="3897" y="209"/>
                </a:lnTo>
                <a:lnTo>
                  <a:pt x="3891" y="219"/>
                </a:lnTo>
                <a:lnTo>
                  <a:pt x="3888" y="223"/>
                </a:lnTo>
                <a:lnTo>
                  <a:pt x="3884" y="227"/>
                </a:lnTo>
                <a:lnTo>
                  <a:pt x="3880" y="231"/>
                </a:lnTo>
                <a:lnTo>
                  <a:pt x="3876" y="235"/>
                </a:lnTo>
                <a:lnTo>
                  <a:pt x="3872" y="238"/>
                </a:lnTo>
                <a:lnTo>
                  <a:pt x="3867" y="241"/>
                </a:lnTo>
                <a:lnTo>
                  <a:pt x="3862" y="244"/>
                </a:lnTo>
                <a:lnTo>
                  <a:pt x="3857" y="246"/>
                </a:lnTo>
                <a:lnTo>
                  <a:pt x="3851" y="248"/>
                </a:lnTo>
                <a:lnTo>
                  <a:pt x="3846" y="250"/>
                </a:lnTo>
                <a:lnTo>
                  <a:pt x="3840" y="251"/>
                </a:lnTo>
                <a:lnTo>
                  <a:pt x="3834" y="252"/>
                </a:lnTo>
                <a:lnTo>
                  <a:pt x="3821" y="253"/>
                </a:lnTo>
                <a:close/>
                <a:moveTo>
                  <a:pt x="3821" y="215"/>
                </a:moveTo>
                <a:lnTo>
                  <a:pt x="3825" y="214"/>
                </a:lnTo>
                <a:lnTo>
                  <a:pt x="3829" y="214"/>
                </a:lnTo>
                <a:lnTo>
                  <a:pt x="3833" y="212"/>
                </a:lnTo>
                <a:lnTo>
                  <a:pt x="3837" y="211"/>
                </a:lnTo>
                <a:lnTo>
                  <a:pt x="3840" y="209"/>
                </a:lnTo>
                <a:lnTo>
                  <a:pt x="3843" y="206"/>
                </a:lnTo>
                <a:lnTo>
                  <a:pt x="3846" y="203"/>
                </a:lnTo>
                <a:lnTo>
                  <a:pt x="3848" y="199"/>
                </a:lnTo>
                <a:lnTo>
                  <a:pt x="3851" y="195"/>
                </a:lnTo>
                <a:lnTo>
                  <a:pt x="3852" y="191"/>
                </a:lnTo>
                <a:lnTo>
                  <a:pt x="3854" y="187"/>
                </a:lnTo>
                <a:lnTo>
                  <a:pt x="3855" y="182"/>
                </a:lnTo>
                <a:lnTo>
                  <a:pt x="3857" y="172"/>
                </a:lnTo>
                <a:lnTo>
                  <a:pt x="3858" y="167"/>
                </a:lnTo>
                <a:lnTo>
                  <a:pt x="3858" y="161"/>
                </a:lnTo>
                <a:lnTo>
                  <a:pt x="3857" y="150"/>
                </a:lnTo>
                <a:lnTo>
                  <a:pt x="3855" y="140"/>
                </a:lnTo>
                <a:lnTo>
                  <a:pt x="3854" y="135"/>
                </a:lnTo>
                <a:lnTo>
                  <a:pt x="3852" y="131"/>
                </a:lnTo>
                <a:lnTo>
                  <a:pt x="3848" y="123"/>
                </a:lnTo>
                <a:lnTo>
                  <a:pt x="3846" y="119"/>
                </a:lnTo>
                <a:lnTo>
                  <a:pt x="3843" y="116"/>
                </a:lnTo>
                <a:lnTo>
                  <a:pt x="3840" y="113"/>
                </a:lnTo>
                <a:lnTo>
                  <a:pt x="3837" y="111"/>
                </a:lnTo>
                <a:lnTo>
                  <a:pt x="3833" y="110"/>
                </a:lnTo>
                <a:lnTo>
                  <a:pt x="3829" y="108"/>
                </a:lnTo>
                <a:lnTo>
                  <a:pt x="3825" y="108"/>
                </a:lnTo>
                <a:lnTo>
                  <a:pt x="3821" y="107"/>
                </a:lnTo>
                <a:lnTo>
                  <a:pt x="3816" y="108"/>
                </a:lnTo>
                <a:lnTo>
                  <a:pt x="3812" y="108"/>
                </a:lnTo>
                <a:lnTo>
                  <a:pt x="3808" y="110"/>
                </a:lnTo>
                <a:lnTo>
                  <a:pt x="3805" y="111"/>
                </a:lnTo>
                <a:lnTo>
                  <a:pt x="3801" y="113"/>
                </a:lnTo>
                <a:lnTo>
                  <a:pt x="3798" y="116"/>
                </a:lnTo>
                <a:lnTo>
                  <a:pt x="3795" y="119"/>
                </a:lnTo>
                <a:lnTo>
                  <a:pt x="3793" y="123"/>
                </a:lnTo>
                <a:lnTo>
                  <a:pt x="3789" y="131"/>
                </a:lnTo>
                <a:lnTo>
                  <a:pt x="3787" y="135"/>
                </a:lnTo>
                <a:lnTo>
                  <a:pt x="3786" y="140"/>
                </a:lnTo>
                <a:lnTo>
                  <a:pt x="3785" y="145"/>
                </a:lnTo>
                <a:lnTo>
                  <a:pt x="3784" y="150"/>
                </a:lnTo>
                <a:lnTo>
                  <a:pt x="3784" y="155"/>
                </a:lnTo>
                <a:lnTo>
                  <a:pt x="3783" y="161"/>
                </a:lnTo>
                <a:lnTo>
                  <a:pt x="3784" y="172"/>
                </a:lnTo>
                <a:lnTo>
                  <a:pt x="3786" y="182"/>
                </a:lnTo>
                <a:lnTo>
                  <a:pt x="3787" y="187"/>
                </a:lnTo>
                <a:lnTo>
                  <a:pt x="3789" y="191"/>
                </a:lnTo>
                <a:lnTo>
                  <a:pt x="3791" y="195"/>
                </a:lnTo>
                <a:lnTo>
                  <a:pt x="3793" y="199"/>
                </a:lnTo>
                <a:lnTo>
                  <a:pt x="3795" y="203"/>
                </a:lnTo>
                <a:lnTo>
                  <a:pt x="3798" y="206"/>
                </a:lnTo>
                <a:lnTo>
                  <a:pt x="3801" y="209"/>
                </a:lnTo>
                <a:lnTo>
                  <a:pt x="3805" y="211"/>
                </a:lnTo>
                <a:lnTo>
                  <a:pt x="3808" y="212"/>
                </a:lnTo>
                <a:lnTo>
                  <a:pt x="3812" y="214"/>
                </a:lnTo>
                <a:lnTo>
                  <a:pt x="3816" y="214"/>
                </a:lnTo>
                <a:lnTo>
                  <a:pt x="3821" y="215"/>
                </a:lnTo>
                <a:close/>
                <a:moveTo>
                  <a:pt x="1623" y="930"/>
                </a:moveTo>
                <a:lnTo>
                  <a:pt x="1569" y="930"/>
                </a:lnTo>
                <a:lnTo>
                  <a:pt x="1651" y="694"/>
                </a:lnTo>
                <a:lnTo>
                  <a:pt x="1715" y="694"/>
                </a:lnTo>
                <a:lnTo>
                  <a:pt x="1797" y="930"/>
                </a:lnTo>
                <a:lnTo>
                  <a:pt x="1743" y="930"/>
                </a:lnTo>
                <a:lnTo>
                  <a:pt x="1726" y="876"/>
                </a:lnTo>
                <a:lnTo>
                  <a:pt x="1641" y="876"/>
                </a:lnTo>
                <a:lnTo>
                  <a:pt x="1623" y="930"/>
                </a:lnTo>
                <a:close/>
                <a:moveTo>
                  <a:pt x="1653" y="837"/>
                </a:moveTo>
                <a:lnTo>
                  <a:pt x="1713" y="837"/>
                </a:lnTo>
                <a:lnTo>
                  <a:pt x="1684" y="748"/>
                </a:lnTo>
                <a:lnTo>
                  <a:pt x="1653" y="837"/>
                </a:lnTo>
                <a:close/>
                <a:moveTo>
                  <a:pt x="1874" y="933"/>
                </a:moveTo>
                <a:lnTo>
                  <a:pt x="1867" y="933"/>
                </a:lnTo>
                <a:lnTo>
                  <a:pt x="1861" y="932"/>
                </a:lnTo>
                <a:lnTo>
                  <a:pt x="1856" y="931"/>
                </a:lnTo>
                <a:lnTo>
                  <a:pt x="1850" y="930"/>
                </a:lnTo>
                <a:lnTo>
                  <a:pt x="1845" y="928"/>
                </a:lnTo>
                <a:lnTo>
                  <a:pt x="1840" y="926"/>
                </a:lnTo>
                <a:lnTo>
                  <a:pt x="1836" y="923"/>
                </a:lnTo>
                <a:lnTo>
                  <a:pt x="1832" y="920"/>
                </a:lnTo>
                <a:lnTo>
                  <a:pt x="1828" y="916"/>
                </a:lnTo>
                <a:lnTo>
                  <a:pt x="1824" y="913"/>
                </a:lnTo>
                <a:lnTo>
                  <a:pt x="1821" y="908"/>
                </a:lnTo>
                <a:lnTo>
                  <a:pt x="1820" y="906"/>
                </a:lnTo>
                <a:lnTo>
                  <a:pt x="1819" y="903"/>
                </a:lnTo>
                <a:lnTo>
                  <a:pt x="1817" y="898"/>
                </a:lnTo>
                <a:lnTo>
                  <a:pt x="1816" y="893"/>
                </a:lnTo>
                <a:lnTo>
                  <a:pt x="1815" y="887"/>
                </a:lnTo>
                <a:lnTo>
                  <a:pt x="1815" y="880"/>
                </a:lnTo>
                <a:lnTo>
                  <a:pt x="1815" y="871"/>
                </a:lnTo>
                <a:lnTo>
                  <a:pt x="1817" y="863"/>
                </a:lnTo>
                <a:lnTo>
                  <a:pt x="1818" y="859"/>
                </a:lnTo>
                <a:lnTo>
                  <a:pt x="1820" y="856"/>
                </a:lnTo>
                <a:lnTo>
                  <a:pt x="1824" y="849"/>
                </a:lnTo>
                <a:lnTo>
                  <a:pt x="1827" y="847"/>
                </a:lnTo>
                <a:lnTo>
                  <a:pt x="1829" y="844"/>
                </a:lnTo>
                <a:lnTo>
                  <a:pt x="1832" y="842"/>
                </a:lnTo>
                <a:lnTo>
                  <a:pt x="1835" y="840"/>
                </a:lnTo>
                <a:lnTo>
                  <a:pt x="1838" y="838"/>
                </a:lnTo>
                <a:lnTo>
                  <a:pt x="1841" y="836"/>
                </a:lnTo>
                <a:lnTo>
                  <a:pt x="1845" y="834"/>
                </a:lnTo>
                <a:lnTo>
                  <a:pt x="1849" y="833"/>
                </a:lnTo>
                <a:lnTo>
                  <a:pt x="1856" y="831"/>
                </a:lnTo>
                <a:lnTo>
                  <a:pt x="1864" y="829"/>
                </a:lnTo>
                <a:lnTo>
                  <a:pt x="1873" y="827"/>
                </a:lnTo>
                <a:lnTo>
                  <a:pt x="1881" y="826"/>
                </a:lnTo>
                <a:lnTo>
                  <a:pt x="1901" y="824"/>
                </a:lnTo>
                <a:lnTo>
                  <a:pt x="1908" y="822"/>
                </a:lnTo>
                <a:lnTo>
                  <a:pt x="1914" y="821"/>
                </a:lnTo>
                <a:lnTo>
                  <a:pt x="1918" y="820"/>
                </a:lnTo>
                <a:lnTo>
                  <a:pt x="1920" y="818"/>
                </a:lnTo>
                <a:lnTo>
                  <a:pt x="1922" y="817"/>
                </a:lnTo>
                <a:lnTo>
                  <a:pt x="1923" y="816"/>
                </a:lnTo>
                <a:lnTo>
                  <a:pt x="1923" y="814"/>
                </a:lnTo>
                <a:lnTo>
                  <a:pt x="1924" y="812"/>
                </a:lnTo>
                <a:lnTo>
                  <a:pt x="1924" y="810"/>
                </a:lnTo>
                <a:lnTo>
                  <a:pt x="1924" y="805"/>
                </a:lnTo>
                <a:lnTo>
                  <a:pt x="1922" y="800"/>
                </a:lnTo>
                <a:lnTo>
                  <a:pt x="1921" y="798"/>
                </a:lnTo>
                <a:lnTo>
                  <a:pt x="1920" y="796"/>
                </a:lnTo>
                <a:lnTo>
                  <a:pt x="1919" y="794"/>
                </a:lnTo>
                <a:lnTo>
                  <a:pt x="1917" y="793"/>
                </a:lnTo>
                <a:lnTo>
                  <a:pt x="1913" y="790"/>
                </a:lnTo>
                <a:lnTo>
                  <a:pt x="1909" y="788"/>
                </a:lnTo>
                <a:lnTo>
                  <a:pt x="1904" y="787"/>
                </a:lnTo>
                <a:lnTo>
                  <a:pt x="1898" y="787"/>
                </a:lnTo>
                <a:lnTo>
                  <a:pt x="1892" y="787"/>
                </a:lnTo>
                <a:lnTo>
                  <a:pt x="1886" y="788"/>
                </a:lnTo>
                <a:lnTo>
                  <a:pt x="1881" y="790"/>
                </a:lnTo>
                <a:lnTo>
                  <a:pt x="1877" y="792"/>
                </a:lnTo>
                <a:lnTo>
                  <a:pt x="1873" y="795"/>
                </a:lnTo>
                <a:lnTo>
                  <a:pt x="1870" y="799"/>
                </a:lnTo>
                <a:lnTo>
                  <a:pt x="1868" y="803"/>
                </a:lnTo>
                <a:lnTo>
                  <a:pt x="1867" y="805"/>
                </a:lnTo>
                <a:lnTo>
                  <a:pt x="1866" y="807"/>
                </a:lnTo>
                <a:lnTo>
                  <a:pt x="1821" y="803"/>
                </a:lnTo>
                <a:lnTo>
                  <a:pt x="1823" y="797"/>
                </a:lnTo>
                <a:lnTo>
                  <a:pt x="1825" y="792"/>
                </a:lnTo>
                <a:lnTo>
                  <a:pt x="1827" y="787"/>
                </a:lnTo>
                <a:lnTo>
                  <a:pt x="1830" y="782"/>
                </a:lnTo>
                <a:lnTo>
                  <a:pt x="1833" y="777"/>
                </a:lnTo>
                <a:lnTo>
                  <a:pt x="1837" y="773"/>
                </a:lnTo>
                <a:lnTo>
                  <a:pt x="1841" y="769"/>
                </a:lnTo>
                <a:lnTo>
                  <a:pt x="1846" y="765"/>
                </a:lnTo>
                <a:lnTo>
                  <a:pt x="1851" y="762"/>
                </a:lnTo>
                <a:lnTo>
                  <a:pt x="1857" y="759"/>
                </a:lnTo>
                <a:lnTo>
                  <a:pt x="1863" y="756"/>
                </a:lnTo>
                <a:lnTo>
                  <a:pt x="1869" y="754"/>
                </a:lnTo>
                <a:lnTo>
                  <a:pt x="1876" y="753"/>
                </a:lnTo>
                <a:lnTo>
                  <a:pt x="1883" y="752"/>
                </a:lnTo>
                <a:lnTo>
                  <a:pt x="1890" y="751"/>
                </a:lnTo>
                <a:lnTo>
                  <a:pt x="1898" y="751"/>
                </a:lnTo>
                <a:lnTo>
                  <a:pt x="1908" y="751"/>
                </a:lnTo>
                <a:lnTo>
                  <a:pt x="1917" y="752"/>
                </a:lnTo>
                <a:lnTo>
                  <a:pt x="1926" y="754"/>
                </a:lnTo>
                <a:lnTo>
                  <a:pt x="1935" y="757"/>
                </a:lnTo>
                <a:lnTo>
                  <a:pt x="1943" y="761"/>
                </a:lnTo>
                <a:lnTo>
                  <a:pt x="1947" y="763"/>
                </a:lnTo>
                <a:lnTo>
                  <a:pt x="1950" y="765"/>
                </a:lnTo>
                <a:lnTo>
                  <a:pt x="1957" y="770"/>
                </a:lnTo>
                <a:lnTo>
                  <a:pt x="1963" y="776"/>
                </a:lnTo>
                <a:lnTo>
                  <a:pt x="1965" y="780"/>
                </a:lnTo>
                <a:lnTo>
                  <a:pt x="1967" y="784"/>
                </a:lnTo>
                <a:lnTo>
                  <a:pt x="1969" y="787"/>
                </a:lnTo>
                <a:lnTo>
                  <a:pt x="1970" y="792"/>
                </a:lnTo>
                <a:lnTo>
                  <a:pt x="1972" y="796"/>
                </a:lnTo>
                <a:lnTo>
                  <a:pt x="1972" y="801"/>
                </a:lnTo>
                <a:lnTo>
                  <a:pt x="1973" y="806"/>
                </a:lnTo>
                <a:lnTo>
                  <a:pt x="1973" y="811"/>
                </a:lnTo>
                <a:lnTo>
                  <a:pt x="1973" y="930"/>
                </a:lnTo>
                <a:lnTo>
                  <a:pt x="1927" y="930"/>
                </a:lnTo>
                <a:lnTo>
                  <a:pt x="1927" y="905"/>
                </a:lnTo>
                <a:lnTo>
                  <a:pt x="1922" y="911"/>
                </a:lnTo>
                <a:lnTo>
                  <a:pt x="1917" y="917"/>
                </a:lnTo>
                <a:lnTo>
                  <a:pt x="1912" y="921"/>
                </a:lnTo>
                <a:lnTo>
                  <a:pt x="1906" y="925"/>
                </a:lnTo>
                <a:lnTo>
                  <a:pt x="1899" y="929"/>
                </a:lnTo>
                <a:lnTo>
                  <a:pt x="1891" y="931"/>
                </a:lnTo>
                <a:lnTo>
                  <a:pt x="1887" y="932"/>
                </a:lnTo>
                <a:lnTo>
                  <a:pt x="1883" y="933"/>
                </a:lnTo>
                <a:lnTo>
                  <a:pt x="1874" y="933"/>
                </a:lnTo>
                <a:close/>
                <a:moveTo>
                  <a:pt x="1888" y="899"/>
                </a:moveTo>
                <a:lnTo>
                  <a:pt x="1895" y="899"/>
                </a:lnTo>
                <a:lnTo>
                  <a:pt x="1902" y="897"/>
                </a:lnTo>
                <a:lnTo>
                  <a:pt x="1905" y="896"/>
                </a:lnTo>
                <a:lnTo>
                  <a:pt x="1908" y="894"/>
                </a:lnTo>
                <a:lnTo>
                  <a:pt x="1914" y="890"/>
                </a:lnTo>
                <a:lnTo>
                  <a:pt x="1916" y="888"/>
                </a:lnTo>
                <a:lnTo>
                  <a:pt x="1919" y="885"/>
                </a:lnTo>
                <a:lnTo>
                  <a:pt x="1922" y="879"/>
                </a:lnTo>
                <a:lnTo>
                  <a:pt x="1924" y="873"/>
                </a:lnTo>
                <a:lnTo>
                  <a:pt x="1924" y="870"/>
                </a:lnTo>
                <a:lnTo>
                  <a:pt x="1924" y="867"/>
                </a:lnTo>
                <a:lnTo>
                  <a:pt x="1924" y="848"/>
                </a:lnTo>
                <a:lnTo>
                  <a:pt x="1921" y="850"/>
                </a:lnTo>
                <a:lnTo>
                  <a:pt x="1915" y="851"/>
                </a:lnTo>
                <a:lnTo>
                  <a:pt x="1903" y="854"/>
                </a:lnTo>
                <a:lnTo>
                  <a:pt x="1890" y="856"/>
                </a:lnTo>
                <a:lnTo>
                  <a:pt x="1884" y="857"/>
                </a:lnTo>
                <a:lnTo>
                  <a:pt x="1879" y="859"/>
                </a:lnTo>
                <a:lnTo>
                  <a:pt x="1874" y="861"/>
                </a:lnTo>
                <a:lnTo>
                  <a:pt x="1870" y="863"/>
                </a:lnTo>
                <a:lnTo>
                  <a:pt x="1866" y="866"/>
                </a:lnTo>
                <a:lnTo>
                  <a:pt x="1864" y="870"/>
                </a:lnTo>
                <a:lnTo>
                  <a:pt x="1863" y="872"/>
                </a:lnTo>
                <a:lnTo>
                  <a:pt x="1862" y="874"/>
                </a:lnTo>
                <a:lnTo>
                  <a:pt x="1862" y="879"/>
                </a:lnTo>
                <a:lnTo>
                  <a:pt x="1862" y="884"/>
                </a:lnTo>
                <a:lnTo>
                  <a:pt x="1863" y="888"/>
                </a:lnTo>
                <a:lnTo>
                  <a:pt x="1865" y="890"/>
                </a:lnTo>
                <a:lnTo>
                  <a:pt x="1866" y="891"/>
                </a:lnTo>
                <a:lnTo>
                  <a:pt x="1869" y="894"/>
                </a:lnTo>
                <a:lnTo>
                  <a:pt x="1873" y="896"/>
                </a:lnTo>
                <a:lnTo>
                  <a:pt x="1875" y="897"/>
                </a:lnTo>
                <a:lnTo>
                  <a:pt x="1877" y="898"/>
                </a:lnTo>
                <a:lnTo>
                  <a:pt x="1882" y="899"/>
                </a:lnTo>
                <a:lnTo>
                  <a:pt x="1888" y="899"/>
                </a:lnTo>
                <a:close/>
                <a:moveTo>
                  <a:pt x="2063" y="930"/>
                </a:moveTo>
                <a:lnTo>
                  <a:pt x="2013" y="930"/>
                </a:lnTo>
                <a:lnTo>
                  <a:pt x="2013" y="694"/>
                </a:lnTo>
                <a:lnTo>
                  <a:pt x="2063" y="694"/>
                </a:lnTo>
                <a:lnTo>
                  <a:pt x="2063" y="930"/>
                </a:lnTo>
                <a:close/>
                <a:moveTo>
                  <a:pt x="2197" y="753"/>
                </a:moveTo>
                <a:lnTo>
                  <a:pt x="2197" y="790"/>
                </a:lnTo>
                <a:lnTo>
                  <a:pt x="2164" y="790"/>
                </a:lnTo>
                <a:lnTo>
                  <a:pt x="2164" y="876"/>
                </a:lnTo>
                <a:lnTo>
                  <a:pt x="2164" y="880"/>
                </a:lnTo>
                <a:lnTo>
                  <a:pt x="2165" y="884"/>
                </a:lnTo>
                <a:lnTo>
                  <a:pt x="2166" y="886"/>
                </a:lnTo>
                <a:lnTo>
                  <a:pt x="2167" y="887"/>
                </a:lnTo>
                <a:lnTo>
                  <a:pt x="2169" y="889"/>
                </a:lnTo>
                <a:lnTo>
                  <a:pt x="2171" y="891"/>
                </a:lnTo>
                <a:lnTo>
                  <a:pt x="2174" y="892"/>
                </a:lnTo>
                <a:lnTo>
                  <a:pt x="2177" y="893"/>
                </a:lnTo>
                <a:lnTo>
                  <a:pt x="2181" y="893"/>
                </a:lnTo>
                <a:lnTo>
                  <a:pt x="2188" y="892"/>
                </a:lnTo>
                <a:lnTo>
                  <a:pt x="2193" y="891"/>
                </a:lnTo>
                <a:lnTo>
                  <a:pt x="2201" y="928"/>
                </a:lnTo>
                <a:lnTo>
                  <a:pt x="2190" y="930"/>
                </a:lnTo>
                <a:lnTo>
                  <a:pt x="2183" y="932"/>
                </a:lnTo>
                <a:lnTo>
                  <a:pt x="2174" y="932"/>
                </a:lnTo>
                <a:lnTo>
                  <a:pt x="2168" y="932"/>
                </a:lnTo>
                <a:lnTo>
                  <a:pt x="2161" y="932"/>
                </a:lnTo>
                <a:lnTo>
                  <a:pt x="2156" y="931"/>
                </a:lnTo>
                <a:lnTo>
                  <a:pt x="2150" y="930"/>
                </a:lnTo>
                <a:lnTo>
                  <a:pt x="2145" y="928"/>
                </a:lnTo>
                <a:lnTo>
                  <a:pt x="2140" y="926"/>
                </a:lnTo>
                <a:lnTo>
                  <a:pt x="2135" y="924"/>
                </a:lnTo>
                <a:lnTo>
                  <a:pt x="2131" y="921"/>
                </a:lnTo>
                <a:lnTo>
                  <a:pt x="2127" y="917"/>
                </a:lnTo>
                <a:lnTo>
                  <a:pt x="2124" y="914"/>
                </a:lnTo>
                <a:lnTo>
                  <a:pt x="2121" y="909"/>
                </a:lnTo>
                <a:lnTo>
                  <a:pt x="2119" y="905"/>
                </a:lnTo>
                <a:lnTo>
                  <a:pt x="2117" y="900"/>
                </a:lnTo>
                <a:lnTo>
                  <a:pt x="2116" y="894"/>
                </a:lnTo>
                <a:lnTo>
                  <a:pt x="2115" y="888"/>
                </a:lnTo>
                <a:lnTo>
                  <a:pt x="2115" y="882"/>
                </a:lnTo>
                <a:lnTo>
                  <a:pt x="2115" y="790"/>
                </a:lnTo>
                <a:lnTo>
                  <a:pt x="2091" y="790"/>
                </a:lnTo>
                <a:lnTo>
                  <a:pt x="2091" y="753"/>
                </a:lnTo>
                <a:lnTo>
                  <a:pt x="2115" y="753"/>
                </a:lnTo>
                <a:lnTo>
                  <a:pt x="2115" y="711"/>
                </a:lnTo>
                <a:lnTo>
                  <a:pt x="2164" y="711"/>
                </a:lnTo>
                <a:lnTo>
                  <a:pt x="2164" y="753"/>
                </a:lnTo>
                <a:lnTo>
                  <a:pt x="2197" y="753"/>
                </a:lnTo>
                <a:close/>
                <a:moveTo>
                  <a:pt x="2304" y="933"/>
                </a:moveTo>
                <a:lnTo>
                  <a:pt x="2291" y="933"/>
                </a:lnTo>
                <a:lnTo>
                  <a:pt x="2285" y="932"/>
                </a:lnTo>
                <a:lnTo>
                  <a:pt x="2279" y="930"/>
                </a:lnTo>
                <a:lnTo>
                  <a:pt x="2268" y="927"/>
                </a:lnTo>
                <a:lnTo>
                  <a:pt x="2263" y="925"/>
                </a:lnTo>
                <a:lnTo>
                  <a:pt x="2258" y="922"/>
                </a:lnTo>
                <a:lnTo>
                  <a:pt x="2249" y="916"/>
                </a:lnTo>
                <a:lnTo>
                  <a:pt x="2245" y="912"/>
                </a:lnTo>
                <a:lnTo>
                  <a:pt x="2241" y="908"/>
                </a:lnTo>
                <a:lnTo>
                  <a:pt x="2234" y="900"/>
                </a:lnTo>
                <a:lnTo>
                  <a:pt x="2231" y="895"/>
                </a:lnTo>
                <a:lnTo>
                  <a:pt x="2228" y="890"/>
                </a:lnTo>
                <a:lnTo>
                  <a:pt x="2223" y="879"/>
                </a:lnTo>
                <a:lnTo>
                  <a:pt x="2221" y="874"/>
                </a:lnTo>
                <a:lnTo>
                  <a:pt x="2220" y="868"/>
                </a:lnTo>
                <a:lnTo>
                  <a:pt x="2219" y="862"/>
                </a:lnTo>
                <a:lnTo>
                  <a:pt x="2218" y="855"/>
                </a:lnTo>
                <a:lnTo>
                  <a:pt x="2218" y="849"/>
                </a:lnTo>
                <a:lnTo>
                  <a:pt x="2217" y="842"/>
                </a:lnTo>
                <a:lnTo>
                  <a:pt x="2218" y="835"/>
                </a:lnTo>
                <a:lnTo>
                  <a:pt x="2218" y="829"/>
                </a:lnTo>
                <a:lnTo>
                  <a:pt x="2219" y="823"/>
                </a:lnTo>
                <a:lnTo>
                  <a:pt x="2220" y="816"/>
                </a:lnTo>
                <a:lnTo>
                  <a:pt x="2223" y="805"/>
                </a:lnTo>
                <a:lnTo>
                  <a:pt x="2225" y="799"/>
                </a:lnTo>
                <a:lnTo>
                  <a:pt x="2228" y="794"/>
                </a:lnTo>
                <a:lnTo>
                  <a:pt x="2234" y="785"/>
                </a:lnTo>
                <a:lnTo>
                  <a:pt x="2237" y="780"/>
                </a:lnTo>
                <a:lnTo>
                  <a:pt x="2241" y="776"/>
                </a:lnTo>
                <a:lnTo>
                  <a:pt x="2245" y="772"/>
                </a:lnTo>
                <a:lnTo>
                  <a:pt x="2249" y="769"/>
                </a:lnTo>
                <a:lnTo>
                  <a:pt x="2253" y="765"/>
                </a:lnTo>
                <a:lnTo>
                  <a:pt x="2258" y="762"/>
                </a:lnTo>
                <a:lnTo>
                  <a:pt x="2263" y="760"/>
                </a:lnTo>
                <a:lnTo>
                  <a:pt x="2268" y="757"/>
                </a:lnTo>
                <a:lnTo>
                  <a:pt x="2274" y="755"/>
                </a:lnTo>
                <a:lnTo>
                  <a:pt x="2279" y="754"/>
                </a:lnTo>
                <a:lnTo>
                  <a:pt x="2285" y="752"/>
                </a:lnTo>
                <a:lnTo>
                  <a:pt x="2291" y="752"/>
                </a:lnTo>
                <a:lnTo>
                  <a:pt x="2304" y="751"/>
                </a:lnTo>
                <a:lnTo>
                  <a:pt x="2317" y="752"/>
                </a:lnTo>
                <a:lnTo>
                  <a:pt x="2323" y="752"/>
                </a:lnTo>
                <a:lnTo>
                  <a:pt x="2329" y="754"/>
                </a:lnTo>
                <a:lnTo>
                  <a:pt x="2340" y="757"/>
                </a:lnTo>
                <a:lnTo>
                  <a:pt x="2346" y="760"/>
                </a:lnTo>
                <a:lnTo>
                  <a:pt x="2351" y="762"/>
                </a:lnTo>
                <a:lnTo>
                  <a:pt x="2360" y="769"/>
                </a:lnTo>
                <a:lnTo>
                  <a:pt x="2364" y="772"/>
                </a:lnTo>
                <a:lnTo>
                  <a:pt x="2368" y="776"/>
                </a:lnTo>
                <a:lnTo>
                  <a:pt x="2375" y="785"/>
                </a:lnTo>
                <a:lnTo>
                  <a:pt x="2378" y="789"/>
                </a:lnTo>
                <a:lnTo>
                  <a:pt x="2381" y="794"/>
                </a:lnTo>
                <a:lnTo>
                  <a:pt x="2385" y="805"/>
                </a:lnTo>
                <a:lnTo>
                  <a:pt x="2387" y="811"/>
                </a:lnTo>
                <a:lnTo>
                  <a:pt x="2389" y="816"/>
                </a:lnTo>
                <a:lnTo>
                  <a:pt x="2390" y="823"/>
                </a:lnTo>
                <a:lnTo>
                  <a:pt x="2391" y="829"/>
                </a:lnTo>
                <a:lnTo>
                  <a:pt x="2391" y="835"/>
                </a:lnTo>
                <a:lnTo>
                  <a:pt x="2391" y="842"/>
                </a:lnTo>
                <a:lnTo>
                  <a:pt x="2391" y="849"/>
                </a:lnTo>
                <a:lnTo>
                  <a:pt x="2391" y="855"/>
                </a:lnTo>
                <a:lnTo>
                  <a:pt x="2390" y="862"/>
                </a:lnTo>
                <a:lnTo>
                  <a:pt x="2389" y="868"/>
                </a:lnTo>
                <a:lnTo>
                  <a:pt x="2385" y="879"/>
                </a:lnTo>
                <a:lnTo>
                  <a:pt x="2383" y="885"/>
                </a:lnTo>
                <a:lnTo>
                  <a:pt x="2381" y="890"/>
                </a:lnTo>
                <a:lnTo>
                  <a:pt x="2375" y="900"/>
                </a:lnTo>
                <a:lnTo>
                  <a:pt x="2372" y="904"/>
                </a:lnTo>
                <a:lnTo>
                  <a:pt x="2368" y="908"/>
                </a:lnTo>
                <a:lnTo>
                  <a:pt x="2364" y="912"/>
                </a:lnTo>
                <a:lnTo>
                  <a:pt x="2360" y="916"/>
                </a:lnTo>
                <a:lnTo>
                  <a:pt x="2355" y="919"/>
                </a:lnTo>
                <a:lnTo>
                  <a:pt x="2351" y="922"/>
                </a:lnTo>
                <a:lnTo>
                  <a:pt x="2346" y="925"/>
                </a:lnTo>
                <a:lnTo>
                  <a:pt x="2340" y="927"/>
                </a:lnTo>
                <a:lnTo>
                  <a:pt x="2335" y="929"/>
                </a:lnTo>
                <a:lnTo>
                  <a:pt x="2329" y="930"/>
                </a:lnTo>
                <a:lnTo>
                  <a:pt x="2323" y="932"/>
                </a:lnTo>
                <a:lnTo>
                  <a:pt x="2317" y="933"/>
                </a:lnTo>
                <a:lnTo>
                  <a:pt x="2304" y="933"/>
                </a:lnTo>
                <a:close/>
                <a:moveTo>
                  <a:pt x="2305" y="895"/>
                </a:moveTo>
                <a:lnTo>
                  <a:pt x="2309" y="895"/>
                </a:lnTo>
                <a:lnTo>
                  <a:pt x="2313" y="894"/>
                </a:lnTo>
                <a:lnTo>
                  <a:pt x="2317" y="893"/>
                </a:lnTo>
                <a:lnTo>
                  <a:pt x="2321" y="892"/>
                </a:lnTo>
                <a:lnTo>
                  <a:pt x="2324" y="889"/>
                </a:lnTo>
                <a:lnTo>
                  <a:pt x="2327" y="887"/>
                </a:lnTo>
                <a:lnTo>
                  <a:pt x="2330" y="884"/>
                </a:lnTo>
                <a:lnTo>
                  <a:pt x="2332" y="880"/>
                </a:lnTo>
                <a:lnTo>
                  <a:pt x="2334" y="876"/>
                </a:lnTo>
                <a:lnTo>
                  <a:pt x="2336" y="872"/>
                </a:lnTo>
                <a:lnTo>
                  <a:pt x="2338" y="868"/>
                </a:lnTo>
                <a:lnTo>
                  <a:pt x="2339" y="863"/>
                </a:lnTo>
                <a:lnTo>
                  <a:pt x="2341" y="853"/>
                </a:lnTo>
                <a:lnTo>
                  <a:pt x="2341" y="847"/>
                </a:lnTo>
                <a:lnTo>
                  <a:pt x="2342" y="842"/>
                </a:lnTo>
                <a:lnTo>
                  <a:pt x="2341" y="831"/>
                </a:lnTo>
                <a:lnTo>
                  <a:pt x="2339" y="821"/>
                </a:lnTo>
                <a:lnTo>
                  <a:pt x="2338" y="816"/>
                </a:lnTo>
                <a:lnTo>
                  <a:pt x="2336" y="812"/>
                </a:lnTo>
                <a:lnTo>
                  <a:pt x="2332" y="803"/>
                </a:lnTo>
                <a:lnTo>
                  <a:pt x="2330" y="800"/>
                </a:lnTo>
                <a:lnTo>
                  <a:pt x="2327" y="797"/>
                </a:lnTo>
                <a:lnTo>
                  <a:pt x="2324" y="794"/>
                </a:lnTo>
                <a:lnTo>
                  <a:pt x="2321" y="792"/>
                </a:lnTo>
                <a:lnTo>
                  <a:pt x="2317" y="790"/>
                </a:lnTo>
                <a:lnTo>
                  <a:pt x="2313" y="789"/>
                </a:lnTo>
                <a:lnTo>
                  <a:pt x="2309" y="788"/>
                </a:lnTo>
                <a:lnTo>
                  <a:pt x="2305" y="788"/>
                </a:lnTo>
                <a:lnTo>
                  <a:pt x="2300" y="788"/>
                </a:lnTo>
                <a:lnTo>
                  <a:pt x="2296" y="789"/>
                </a:lnTo>
                <a:lnTo>
                  <a:pt x="2292" y="790"/>
                </a:lnTo>
                <a:lnTo>
                  <a:pt x="2288" y="792"/>
                </a:lnTo>
                <a:lnTo>
                  <a:pt x="2285" y="794"/>
                </a:lnTo>
                <a:lnTo>
                  <a:pt x="2282" y="797"/>
                </a:lnTo>
                <a:lnTo>
                  <a:pt x="2279" y="800"/>
                </a:lnTo>
                <a:lnTo>
                  <a:pt x="2277" y="803"/>
                </a:lnTo>
                <a:lnTo>
                  <a:pt x="2272" y="812"/>
                </a:lnTo>
                <a:lnTo>
                  <a:pt x="2271" y="816"/>
                </a:lnTo>
                <a:lnTo>
                  <a:pt x="2270" y="821"/>
                </a:lnTo>
                <a:lnTo>
                  <a:pt x="2269" y="826"/>
                </a:lnTo>
                <a:lnTo>
                  <a:pt x="2268" y="831"/>
                </a:lnTo>
                <a:lnTo>
                  <a:pt x="2267" y="836"/>
                </a:lnTo>
                <a:lnTo>
                  <a:pt x="2267" y="842"/>
                </a:lnTo>
                <a:lnTo>
                  <a:pt x="2268" y="853"/>
                </a:lnTo>
                <a:lnTo>
                  <a:pt x="2270" y="863"/>
                </a:lnTo>
                <a:lnTo>
                  <a:pt x="2271" y="868"/>
                </a:lnTo>
                <a:lnTo>
                  <a:pt x="2272" y="872"/>
                </a:lnTo>
                <a:lnTo>
                  <a:pt x="2274" y="876"/>
                </a:lnTo>
                <a:lnTo>
                  <a:pt x="2277" y="880"/>
                </a:lnTo>
                <a:lnTo>
                  <a:pt x="2279" y="884"/>
                </a:lnTo>
                <a:lnTo>
                  <a:pt x="2282" y="887"/>
                </a:lnTo>
                <a:lnTo>
                  <a:pt x="2285" y="889"/>
                </a:lnTo>
                <a:lnTo>
                  <a:pt x="2288" y="892"/>
                </a:lnTo>
                <a:lnTo>
                  <a:pt x="2292" y="893"/>
                </a:lnTo>
                <a:lnTo>
                  <a:pt x="2296" y="894"/>
                </a:lnTo>
                <a:lnTo>
                  <a:pt x="2300" y="895"/>
                </a:lnTo>
                <a:lnTo>
                  <a:pt x="2305" y="895"/>
                </a:lnTo>
                <a:close/>
                <a:moveTo>
                  <a:pt x="2646" y="694"/>
                </a:moveTo>
                <a:lnTo>
                  <a:pt x="2696" y="694"/>
                </a:lnTo>
                <a:lnTo>
                  <a:pt x="2696" y="847"/>
                </a:lnTo>
                <a:lnTo>
                  <a:pt x="2696" y="854"/>
                </a:lnTo>
                <a:lnTo>
                  <a:pt x="2695" y="860"/>
                </a:lnTo>
                <a:lnTo>
                  <a:pt x="2694" y="866"/>
                </a:lnTo>
                <a:lnTo>
                  <a:pt x="2693" y="871"/>
                </a:lnTo>
                <a:lnTo>
                  <a:pt x="2691" y="877"/>
                </a:lnTo>
                <a:lnTo>
                  <a:pt x="2689" y="882"/>
                </a:lnTo>
                <a:lnTo>
                  <a:pt x="2686" y="887"/>
                </a:lnTo>
                <a:lnTo>
                  <a:pt x="2684" y="892"/>
                </a:lnTo>
                <a:lnTo>
                  <a:pt x="2680" y="897"/>
                </a:lnTo>
                <a:lnTo>
                  <a:pt x="2677" y="901"/>
                </a:lnTo>
                <a:lnTo>
                  <a:pt x="2673" y="906"/>
                </a:lnTo>
                <a:lnTo>
                  <a:pt x="2669" y="910"/>
                </a:lnTo>
                <a:lnTo>
                  <a:pt x="2664" y="913"/>
                </a:lnTo>
                <a:lnTo>
                  <a:pt x="2660" y="917"/>
                </a:lnTo>
                <a:lnTo>
                  <a:pt x="2655" y="920"/>
                </a:lnTo>
                <a:lnTo>
                  <a:pt x="2649" y="922"/>
                </a:lnTo>
                <a:lnTo>
                  <a:pt x="2638" y="927"/>
                </a:lnTo>
                <a:lnTo>
                  <a:pt x="2632" y="929"/>
                </a:lnTo>
                <a:lnTo>
                  <a:pt x="2626" y="930"/>
                </a:lnTo>
                <a:lnTo>
                  <a:pt x="2619" y="932"/>
                </a:lnTo>
                <a:lnTo>
                  <a:pt x="2612" y="932"/>
                </a:lnTo>
                <a:lnTo>
                  <a:pt x="2605" y="933"/>
                </a:lnTo>
                <a:lnTo>
                  <a:pt x="2598" y="933"/>
                </a:lnTo>
                <a:lnTo>
                  <a:pt x="2591" y="933"/>
                </a:lnTo>
                <a:lnTo>
                  <a:pt x="2584" y="932"/>
                </a:lnTo>
                <a:lnTo>
                  <a:pt x="2577" y="932"/>
                </a:lnTo>
                <a:lnTo>
                  <a:pt x="2571" y="930"/>
                </a:lnTo>
                <a:lnTo>
                  <a:pt x="2558" y="927"/>
                </a:lnTo>
                <a:lnTo>
                  <a:pt x="2552" y="925"/>
                </a:lnTo>
                <a:lnTo>
                  <a:pt x="2547" y="922"/>
                </a:lnTo>
                <a:lnTo>
                  <a:pt x="2541" y="920"/>
                </a:lnTo>
                <a:lnTo>
                  <a:pt x="2536" y="917"/>
                </a:lnTo>
                <a:lnTo>
                  <a:pt x="2527" y="910"/>
                </a:lnTo>
                <a:lnTo>
                  <a:pt x="2518" y="901"/>
                </a:lnTo>
                <a:lnTo>
                  <a:pt x="2515" y="897"/>
                </a:lnTo>
                <a:lnTo>
                  <a:pt x="2512" y="892"/>
                </a:lnTo>
                <a:lnTo>
                  <a:pt x="2509" y="887"/>
                </a:lnTo>
                <a:lnTo>
                  <a:pt x="2506" y="882"/>
                </a:lnTo>
                <a:lnTo>
                  <a:pt x="2504" y="877"/>
                </a:lnTo>
                <a:lnTo>
                  <a:pt x="2502" y="871"/>
                </a:lnTo>
                <a:lnTo>
                  <a:pt x="2501" y="866"/>
                </a:lnTo>
                <a:lnTo>
                  <a:pt x="2500" y="860"/>
                </a:lnTo>
                <a:lnTo>
                  <a:pt x="2500" y="854"/>
                </a:lnTo>
                <a:lnTo>
                  <a:pt x="2499" y="847"/>
                </a:lnTo>
                <a:lnTo>
                  <a:pt x="2499" y="694"/>
                </a:lnTo>
                <a:lnTo>
                  <a:pt x="2550" y="694"/>
                </a:lnTo>
                <a:lnTo>
                  <a:pt x="2550" y="843"/>
                </a:lnTo>
                <a:lnTo>
                  <a:pt x="2551" y="853"/>
                </a:lnTo>
                <a:lnTo>
                  <a:pt x="2552" y="857"/>
                </a:lnTo>
                <a:lnTo>
                  <a:pt x="2553" y="861"/>
                </a:lnTo>
                <a:lnTo>
                  <a:pt x="2555" y="865"/>
                </a:lnTo>
                <a:lnTo>
                  <a:pt x="2558" y="869"/>
                </a:lnTo>
                <a:lnTo>
                  <a:pt x="2560" y="873"/>
                </a:lnTo>
                <a:lnTo>
                  <a:pt x="2563" y="876"/>
                </a:lnTo>
                <a:lnTo>
                  <a:pt x="2567" y="879"/>
                </a:lnTo>
                <a:lnTo>
                  <a:pt x="2570" y="882"/>
                </a:lnTo>
                <a:lnTo>
                  <a:pt x="2574" y="884"/>
                </a:lnTo>
                <a:lnTo>
                  <a:pt x="2579" y="886"/>
                </a:lnTo>
                <a:lnTo>
                  <a:pt x="2583" y="887"/>
                </a:lnTo>
                <a:lnTo>
                  <a:pt x="2588" y="889"/>
                </a:lnTo>
                <a:lnTo>
                  <a:pt x="2598" y="889"/>
                </a:lnTo>
                <a:lnTo>
                  <a:pt x="2608" y="889"/>
                </a:lnTo>
                <a:lnTo>
                  <a:pt x="2613" y="887"/>
                </a:lnTo>
                <a:lnTo>
                  <a:pt x="2618" y="886"/>
                </a:lnTo>
                <a:lnTo>
                  <a:pt x="2622" y="884"/>
                </a:lnTo>
                <a:lnTo>
                  <a:pt x="2626" y="882"/>
                </a:lnTo>
                <a:lnTo>
                  <a:pt x="2629" y="879"/>
                </a:lnTo>
                <a:lnTo>
                  <a:pt x="2633" y="876"/>
                </a:lnTo>
                <a:lnTo>
                  <a:pt x="2636" y="873"/>
                </a:lnTo>
                <a:lnTo>
                  <a:pt x="2639" y="869"/>
                </a:lnTo>
                <a:lnTo>
                  <a:pt x="2641" y="865"/>
                </a:lnTo>
                <a:lnTo>
                  <a:pt x="2643" y="861"/>
                </a:lnTo>
                <a:lnTo>
                  <a:pt x="2644" y="857"/>
                </a:lnTo>
                <a:lnTo>
                  <a:pt x="2645" y="853"/>
                </a:lnTo>
                <a:lnTo>
                  <a:pt x="2646" y="848"/>
                </a:lnTo>
                <a:lnTo>
                  <a:pt x="2646" y="843"/>
                </a:lnTo>
                <a:lnTo>
                  <a:pt x="2646" y="694"/>
                </a:lnTo>
                <a:close/>
                <a:moveTo>
                  <a:pt x="2788" y="828"/>
                </a:moveTo>
                <a:lnTo>
                  <a:pt x="2788" y="930"/>
                </a:lnTo>
                <a:lnTo>
                  <a:pt x="2739" y="930"/>
                </a:lnTo>
                <a:lnTo>
                  <a:pt x="2739" y="753"/>
                </a:lnTo>
                <a:lnTo>
                  <a:pt x="2786" y="753"/>
                </a:lnTo>
                <a:lnTo>
                  <a:pt x="2786" y="784"/>
                </a:lnTo>
                <a:lnTo>
                  <a:pt x="2790" y="777"/>
                </a:lnTo>
                <a:lnTo>
                  <a:pt x="2796" y="770"/>
                </a:lnTo>
                <a:lnTo>
                  <a:pt x="2801" y="765"/>
                </a:lnTo>
                <a:lnTo>
                  <a:pt x="2808" y="760"/>
                </a:lnTo>
                <a:lnTo>
                  <a:pt x="2815" y="756"/>
                </a:lnTo>
                <a:lnTo>
                  <a:pt x="2819" y="754"/>
                </a:lnTo>
                <a:lnTo>
                  <a:pt x="2823" y="753"/>
                </a:lnTo>
                <a:lnTo>
                  <a:pt x="2832" y="751"/>
                </a:lnTo>
                <a:lnTo>
                  <a:pt x="2836" y="751"/>
                </a:lnTo>
                <a:lnTo>
                  <a:pt x="2841" y="751"/>
                </a:lnTo>
                <a:lnTo>
                  <a:pt x="2848" y="751"/>
                </a:lnTo>
                <a:lnTo>
                  <a:pt x="2854" y="752"/>
                </a:lnTo>
                <a:lnTo>
                  <a:pt x="2860" y="753"/>
                </a:lnTo>
                <a:lnTo>
                  <a:pt x="2866" y="755"/>
                </a:lnTo>
                <a:lnTo>
                  <a:pt x="2871" y="758"/>
                </a:lnTo>
                <a:lnTo>
                  <a:pt x="2876" y="761"/>
                </a:lnTo>
                <a:lnTo>
                  <a:pt x="2881" y="764"/>
                </a:lnTo>
                <a:lnTo>
                  <a:pt x="2885" y="769"/>
                </a:lnTo>
                <a:lnTo>
                  <a:pt x="2889" y="773"/>
                </a:lnTo>
                <a:lnTo>
                  <a:pt x="2893" y="778"/>
                </a:lnTo>
                <a:lnTo>
                  <a:pt x="2895" y="784"/>
                </a:lnTo>
                <a:lnTo>
                  <a:pt x="2897" y="787"/>
                </a:lnTo>
                <a:lnTo>
                  <a:pt x="2898" y="790"/>
                </a:lnTo>
                <a:lnTo>
                  <a:pt x="2900" y="796"/>
                </a:lnTo>
                <a:lnTo>
                  <a:pt x="2901" y="803"/>
                </a:lnTo>
                <a:lnTo>
                  <a:pt x="2902" y="810"/>
                </a:lnTo>
                <a:lnTo>
                  <a:pt x="2902" y="817"/>
                </a:lnTo>
                <a:lnTo>
                  <a:pt x="2902" y="930"/>
                </a:lnTo>
                <a:lnTo>
                  <a:pt x="2853" y="930"/>
                </a:lnTo>
                <a:lnTo>
                  <a:pt x="2853" y="826"/>
                </a:lnTo>
                <a:lnTo>
                  <a:pt x="2853" y="818"/>
                </a:lnTo>
                <a:lnTo>
                  <a:pt x="2852" y="815"/>
                </a:lnTo>
                <a:lnTo>
                  <a:pt x="2851" y="812"/>
                </a:lnTo>
                <a:lnTo>
                  <a:pt x="2848" y="806"/>
                </a:lnTo>
                <a:lnTo>
                  <a:pt x="2847" y="803"/>
                </a:lnTo>
                <a:lnTo>
                  <a:pt x="2845" y="801"/>
                </a:lnTo>
                <a:lnTo>
                  <a:pt x="2840" y="797"/>
                </a:lnTo>
                <a:lnTo>
                  <a:pt x="2837" y="795"/>
                </a:lnTo>
                <a:lnTo>
                  <a:pt x="2835" y="794"/>
                </a:lnTo>
                <a:lnTo>
                  <a:pt x="2829" y="792"/>
                </a:lnTo>
                <a:lnTo>
                  <a:pt x="2825" y="792"/>
                </a:lnTo>
                <a:lnTo>
                  <a:pt x="2822" y="792"/>
                </a:lnTo>
                <a:lnTo>
                  <a:pt x="2814" y="792"/>
                </a:lnTo>
                <a:lnTo>
                  <a:pt x="2808" y="794"/>
                </a:lnTo>
                <a:lnTo>
                  <a:pt x="2805" y="795"/>
                </a:lnTo>
                <a:lnTo>
                  <a:pt x="2802" y="797"/>
                </a:lnTo>
                <a:lnTo>
                  <a:pt x="2800" y="799"/>
                </a:lnTo>
                <a:lnTo>
                  <a:pt x="2797" y="801"/>
                </a:lnTo>
                <a:lnTo>
                  <a:pt x="2795" y="804"/>
                </a:lnTo>
                <a:lnTo>
                  <a:pt x="2793" y="806"/>
                </a:lnTo>
                <a:lnTo>
                  <a:pt x="2792" y="809"/>
                </a:lnTo>
                <a:lnTo>
                  <a:pt x="2790" y="812"/>
                </a:lnTo>
                <a:lnTo>
                  <a:pt x="2789" y="820"/>
                </a:lnTo>
                <a:lnTo>
                  <a:pt x="2788" y="824"/>
                </a:lnTo>
                <a:lnTo>
                  <a:pt x="2788" y="828"/>
                </a:lnTo>
                <a:close/>
                <a:moveTo>
                  <a:pt x="2966" y="730"/>
                </a:moveTo>
                <a:lnTo>
                  <a:pt x="2961" y="730"/>
                </a:lnTo>
                <a:lnTo>
                  <a:pt x="2956" y="729"/>
                </a:lnTo>
                <a:lnTo>
                  <a:pt x="2952" y="726"/>
                </a:lnTo>
                <a:lnTo>
                  <a:pt x="2948" y="723"/>
                </a:lnTo>
                <a:lnTo>
                  <a:pt x="2944" y="719"/>
                </a:lnTo>
                <a:lnTo>
                  <a:pt x="2942" y="715"/>
                </a:lnTo>
                <a:lnTo>
                  <a:pt x="2940" y="710"/>
                </a:lnTo>
                <a:lnTo>
                  <a:pt x="2940" y="705"/>
                </a:lnTo>
                <a:lnTo>
                  <a:pt x="2940" y="701"/>
                </a:lnTo>
                <a:lnTo>
                  <a:pt x="2942" y="696"/>
                </a:lnTo>
                <a:lnTo>
                  <a:pt x="2944" y="692"/>
                </a:lnTo>
                <a:lnTo>
                  <a:pt x="2948" y="688"/>
                </a:lnTo>
                <a:lnTo>
                  <a:pt x="2952" y="685"/>
                </a:lnTo>
                <a:lnTo>
                  <a:pt x="2956" y="683"/>
                </a:lnTo>
                <a:lnTo>
                  <a:pt x="2961" y="681"/>
                </a:lnTo>
                <a:lnTo>
                  <a:pt x="2966" y="681"/>
                </a:lnTo>
                <a:lnTo>
                  <a:pt x="2972" y="681"/>
                </a:lnTo>
                <a:lnTo>
                  <a:pt x="2977" y="683"/>
                </a:lnTo>
                <a:lnTo>
                  <a:pt x="2982" y="685"/>
                </a:lnTo>
                <a:lnTo>
                  <a:pt x="2986" y="688"/>
                </a:lnTo>
                <a:lnTo>
                  <a:pt x="2990" y="692"/>
                </a:lnTo>
                <a:lnTo>
                  <a:pt x="2992" y="696"/>
                </a:lnTo>
                <a:lnTo>
                  <a:pt x="2994" y="701"/>
                </a:lnTo>
                <a:lnTo>
                  <a:pt x="2994" y="705"/>
                </a:lnTo>
                <a:lnTo>
                  <a:pt x="2994" y="710"/>
                </a:lnTo>
                <a:lnTo>
                  <a:pt x="2992" y="715"/>
                </a:lnTo>
                <a:lnTo>
                  <a:pt x="2990" y="719"/>
                </a:lnTo>
                <a:lnTo>
                  <a:pt x="2986" y="723"/>
                </a:lnTo>
                <a:lnTo>
                  <a:pt x="2982" y="726"/>
                </a:lnTo>
                <a:lnTo>
                  <a:pt x="2977" y="729"/>
                </a:lnTo>
                <a:lnTo>
                  <a:pt x="2972" y="730"/>
                </a:lnTo>
                <a:lnTo>
                  <a:pt x="2966" y="730"/>
                </a:lnTo>
                <a:close/>
                <a:moveTo>
                  <a:pt x="2942" y="753"/>
                </a:moveTo>
                <a:lnTo>
                  <a:pt x="2992" y="753"/>
                </a:lnTo>
                <a:lnTo>
                  <a:pt x="2992" y="930"/>
                </a:lnTo>
                <a:lnTo>
                  <a:pt x="2942" y="930"/>
                </a:lnTo>
                <a:lnTo>
                  <a:pt x="2942" y="753"/>
                </a:lnTo>
                <a:close/>
                <a:moveTo>
                  <a:pt x="3195" y="753"/>
                </a:moveTo>
                <a:lnTo>
                  <a:pt x="3134" y="930"/>
                </a:lnTo>
                <a:lnTo>
                  <a:pt x="3078" y="930"/>
                </a:lnTo>
                <a:lnTo>
                  <a:pt x="3017" y="753"/>
                </a:lnTo>
                <a:lnTo>
                  <a:pt x="3068" y="753"/>
                </a:lnTo>
                <a:lnTo>
                  <a:pt x="3105" y="880"/>
                </a:lnTo>
                <a:lnTo>
                  <a:pt x="3143" y="753"/>
                </a:lnTo>
                <a:lnTo>
                  <a:pt x="3195" y="753"/>
                </a:lnTo>
                <a:close/>
                <a:moveTo>
                  <a:pt x="3294" y="933"/>
                </a:moveTo>
                <a:lnTo>
                  <a:pt x="3287" y="933"/>
                </a:lnTo>
                <a:lnTo>
                  <a:pt x="3280" y="933"/>
                </a:lnTo>
                <a:lnTo>
                  <a:pt x="3268" y="931"/>
                </a:lnTo>
                <a:lnTo>
                  <a:pt x="3263" y="929"/>
                </a:lnTo>
                <a:lnTo>
                  <a:pt x="3257" y="927"/>
                </a:lnTo>
                <a:lnTo>
                  <a:pt x="3247" y="922"/>
                </a:lnTo>
                <a:lnTo>
                  <a:pt x="3242" y="919"/>
                </a:lnTo>
                <a:lnTo>
                  <a:pt x="3237" y="916"/>
                </a:lnTo>
                <a:lnTo>
                  <a:pt x="3233" y="913"/>
                </a:lnTo>
                <a:lnTo>
                  <a:pt x="3229" y="909"/>
                </a:lnTo>
                <a:lnTo>
                  <a:pt x="3222" y="900"/>
                </a:lnTo>
                <a:lnTo>
                  <a:pt x="3219" y="896"/>
                </a:lnTo>
                <a:lnTo>
                  <a:pt x="3216" y="891"/>
                </a:lnTo>
                <a:lnTo>
                  <a:pt x="3212" y="880"/>
                </a:lnTo>
                <a:lnTo>
                  <a:pt x="3210" y="874"/>
                </a:lnTo>
                <a:lnTo>
                  <a:pt x="3209" y="868"/>
                </a:lnTo>
                <a:lnTo>
                  <a:pt x="3207" y="862"/>
                </a:lnTo>
                <a:lnTo>
                  <a:pt x="3207" y="856"/>
                </a:lnTo>
                <a:lnTo>
                  <a:pt x="3206" y="849"/>
                </a:lnTo>
                <a:lnTo>
                  <a:pt x="3206" y="842"/>
                </a:lnTo>
                <a:lnTo>
                  <a:pt x="3206" y="836"/>
                </a:lnTo>
                <a:lnTo>
                  <a:pt x="3207" y="829"/>
                </a:lnTo>
                <a:lnTo>
                  <a:pt x="3207" y="823"/>
                </a:lnTo>
                <a:lnTo>
                  <a:pt x="3209" y="817"/>
                </a:lnTo>
                <a:lnTo>
                  <a:pt x="3212" y="805"/>
                </a:lnTo>
                <a:lnTo>
                  <a:pt x="3214" y="800"/>
                </a:lnTo>
                <a:lnTo>
                  <a:pt x="3216" y="794"/>
                </a:lnTo>
                <a:lnTo>
                  <a:pt x="3222" y="785"/>
                </a:lnTo>
                <a:lnTo>
                  <a:pt x="3226" y="780"/>
                </a:lnTo>
                <a:lnTo>
                  <a:pt x="3229" y="776"/>
                </a:lnTo>
                <a:lnTo>
                  <a:pt x="3233" y="772"/>
                </a:lnTo>
                <a:lnTo>
                  <a:pt x="3237" y="769"/>
                </a:lnTo>
                <a:lnTo>
                  <a:pt x="3246" y="762"/>
                </a:lnTo>
                <a:lnTo>
                  <a:pt x="3251" y="760"/>
                </a:lnTo>
                <a:lnTo>
                  <a:pt x="3256" y="757"/>
                </a:lnTo>
                <a:lnTo>
                  <a:pt x="3262" y="755"/>
                </a:lnTo>
                <a:lnTo>
                  <a:pt x="3267" y="754"/>
                </a:lnTo>
                <a:lnTo>
                  <a:pt x="3273" y="752"/>
                </a:lnTo>
                <a:lnTo>
                  <a:pt x="3279" y="752"/>
                </a:lnTo>
                <a:lnTo>
                  <a:pt x="3292" y="751"/>
                </a:lnTo>
                <a:lnTo>
                  <a:pt x="3303" y="751"/>
                </a:lnTo>
                <a:lnTo>
                  <a:pt x="3314" y="753"/>
                </a:lnTo>
                <a:lnTo>
                  <a:pt x="3319" y="755"/>
                </a:lnTo>
                <a:lnTo>
                  <a:pt x="3324" y="756"/>
                </a:lnTo>
                <a:lnTo>
                  <a:pt x="3334" y="761"/>
                </a:lnTo>
                <a:lnTo>
                  <a:pt x="3343" y="766"/>
                </a:lnTo>
                <a:lnTo>
                  <a:pt x="3347" y="770"/>
                </a:lnTo>
                <a:lnTo>
                  <a:pt x="3351" y="773"/>
                </a:lnTo>
                <a:lnTo>
                  <a:pt x="3358" y="781"/>
                </a:lnTo>
                <a:lnTo>
                  <a:pt x="3361" y="786"/>
                </a:lnTo>
                <a:lnTo>
                  <a:pt x="3364" y="791"/>
                </a:lnTo>
                <a:lnTo>
                  <a:pt x="3366" y="796"/>
                </a:lnTo>
                <a:lnTo>
                  <a:pt x="3368" y="801"/>
                </a:lnTo>
                <a:lnTo>
                  <a:pt x="3370" y="807"/>
                </a:lnTo>
                <a:lnTo>
                  <a:pt x="3372" y="813"/>
                </a:lnTo>
                <a:lnTo>
                  <a:pt x="3373" y="819"/>
                </a:lnTo>
                <a:lnTo>
                  <a:pt x="3374" y="826"/>
                </a:lnTo>
                <a:lnTo>
                  <a:pt x="3374" y="833"/>
                </a:lnTo>
                <a:lnTo>
                  <a:pt x="3375" y="841"/>
                </a:lnTo>
                <a:lnTo>
                  <a:pt x="3375" y="854"/>
                </a:lnTo>
                <a:lnTo>
                  <a:pt x="3254" y="854"/>
                </a:lnTo>
                <a:lnTo>
                  <a:pt x="3254" y="859"/>
                </a:lnTo>
                <a:lnTo>
                  <a:pt x="3255" y="863"/>
                </a:lnTo>
                <a:lnTo>
                  <a:pt x="3256" y="868"/>
                </a:lnTo>
                <a:lnTo>
                  <a:pt x="3257" y="872"/>
                </a:lnTo>
                <a:lnTo>
                  <a:pt x="3260" y="879"/>
                </a:lnTo>
                <a:lnTo>
                  <a:pt x="3263" y="882"/>
                </a:lnTo>
                <a:lnTo>
                  <a:pt x="3265" y="885"/>
                </a:lnTo>
                <a:lnTo>
                  <a:pt x="3268" y="888"/>
                </a:lnTo>
                <a:lnTo>
                  <a:pt x="3271" y="890"/>
                </a:lnTo>
                <a:lnTo>
                  <a:pt x="3274" y="892"/>
                </a:lnTo>
                <a:lnTo>
                  <a:pt x="3278" y="894"/>
                </a:lnTo>
                <a:lnTo>
                  <a:pt x="3282" y="895"/>
                </a:lnTo>
                <a:lnTo>
                  <a:pt x="3286" y="896"/>
                </a:lnTo>
                <a:lnTo>
                  <a:pt x="3294" y="897"/>
                </a:lnTo>
                <a:lnTo>
                  <a:pt x="3300" y="896"/>
                </a:lnTo>
                <a:lnTo>
                  <a:pt x="3306" y="895"/>
                </a:lnTo>
                <a:lnTo>
                  <a:pt x="3311" y="894"/>
                </a:lnTo>
                <a:lnTo>
                  <a:pt x="3316" y="892"/>
                </a:lnTo>
                <a:lnTo>
                  <a:pt x="3318" y="890"/>
                </a:lnTo>
                <a:lnTo>
                  <a:pt x="3320" y="889"/>
                </a:lnTo>
                <a:lnTo>
                  <a:pt x="3323" y="885"/>
                </a:lnTo>
                <a:lnTo>
                  <a:pt x="3326" y="881"/>
                </a:lnTo>
                <a:lnTo>
                  <a:pt x="3328" y="876"/>
                </a:lnTo>
                <a:lnTo>
                  <a:pt x="3374" y="879"/>
                </a:lnTo>
                <a:lnTo>
                  <a:pt x="3372" y="885"/>
                </a:lnTo>
                <a:lnTo>
                  <a:pt x="3370" y="891"/>
                </a:lnTo>
                <a:lnTo>
                  <a:pt x="3367" y="896"/>
                </a:lnTo>
                <a:lnTo>
                  <a:pt x="3364" y="901"/>
                </a:lnTo>
                <a:lnTo>
                  <a:pt x="3361" y="906"/>
                </a:lnTo>
                <a:lnTo>
                  <a:pt x="3357" y="911"/>
                </a:lnTo>
                <a:lnTo>
                  <a:pt x="3352" y="915"/>
                </a:lnTo>
                <a:lnTo>
                  <a:pt x="3347" y="919"/>
                </a:lnTo>
                <a:lnTo>
                  <a:pt x="3342" y="922"/>
                </a:lnTo>
                <a:lnTo>
                  <a:pt x="3336" y="925"/>
                </a:lnTo>
                <a:lnTo>
                  <a:pt x="3330" y="928"/>
                </a:lnTo>
                <a:lnTo>
                  <a:pt x="3323" y="930"/>
                </a:lnTo>
                <a:lnTo>
                  <a:pt x="3320" y="930"/>
                </a:lnTo>
                <a:lnTo>
                  <a:pt x="3316" y="931"/>
                </a:lnTo>
                <a:lnTo>
                  <a:pt x="3309" y="932"/>
                </a:lnTo>
                <a:lnTo>
                  <a:pt x="3302" y="933"/>
                </a:lnTo>
                <a:lnTo>
                  <a:pt x="3294" y="933"/>
                </a:lnTo>
                <a:close/>
                <a:moveTo>
                  <a:pt x="3254" y="824"/>
                </a:moveTo>
                <a:lnTo>
                  <a:pt x="3329" y="824"/>
                </a:lnTo>
                <a:lnTo>
                  <a:pt x="3328" y="820"/>
                </a:lnTo>
                <a:lnTo>
                  <a:pt x="3328" y="816"/>
                </a:lnTo>
                <a:lnTo>
                  <a:pt x="3327" y="813"/>
                </a:lnTo>
                <a:lnTo>
                  <a:pt x="3326" y="809"/>
                </a:lnTo>
                <a:lnTo>
                  <a:pt x="3324" y="806"/>
                </a:lnTo>
                <a:lnTo>
                  <a:pt x="3323" y="803"/>
                </a:lnTo>
                <a:lnTo>
                  <a:pt x="3321" y="800"/>
                </a:lnTo>
                <a:lnTo>
                  <a:pt x="3318" y="798"/>
                </a:lnTo>
                <a:lnTo>
                  <a:pt x="3313" y="793"/>
                </a:lnTo>
                <a:lnTo>
                  <a:pt x="3307" y="790"/>
                </a:lnTo>
                <a:lnTo>
                  <a:pt x="3300" y="788"/>
                </a:lnTo>
                <a:lnTo>
                  <a:pt x="3292" y="787"/>
                </a:lnTo>
                <a:lnTo>
                  <a:pt x="3285" y="788"/>
                </a:lnTo>
                <a:lnTo>
                  <a:pt x="3281" y="789"/>
                </a:lnTo>
                <a:lnTo>
                  <a:pt x="3278" y="790"/>
                </a:lnTo>
                <a:lnTo>
                  <a:pt x="3271" y="793"/>
                </a:lnTo>
                <a:lnTo>
                  <a:pt x="3268" y="796"/>
                </a:lnTo>
                <a:lnTo>
                  <a:pt x="3266" y="798"/>
                </a:lnTo>
                <a:lnTo>
                  <a:pt x="3261" y="804"/>
                </a:lnTo>
                <a:lnTo>
                  <a:pt x="3258" y="810"/>
                </a:lnTo>
                <a:lnTo>
                  <a:pt x="3256" y="813"/>
                </a:lnTo>
                <a:lnTo>
                  <a:pt x="3255" y="816"/>
                </a:lnTo>
                <a:lnTo>
                  <a:pt x="3254" y="824"/>
                </a:lnTo>
                <a:close/>
                <a:moveTo>
                  <a:pt x="3409" y="930"/>
                </a:moveTo>
                <a:lnTo>
                  <a:pt x="3409" y="753"/>
                </a:lnTo>
                <a:lnTo>
                  <a:pt x="3457" y="753"/>
                </a:lnTo>
                <a:lnTo>
                  <a:pt x="3457" y="784"/>
                </a:lnTo>
                <a:lnTo>
                  <a:pt x="3461" y="776"/>
                </a:lnTo>
                <a:lnTo>
                  <a:pt x="3465" y="769"/>
                </a:lnTo>
                <a:lnTo>
                  <a:pt x="3470" y="764"/>
                </a:lnTo>
                <a:lnTo>
                  <a:pt x="3475" y="759"/>
                </a:lnTo>
                <a:lnTo>
                  <a:pt x="3478" y="757"/>
                </a:lnTo>
                <a:lnTo>
                  <a:pt x="3481" y="755"/>
                </a:lnTo>
                <a:lnTo>
                  <a:pt x="3487" y="753"/>
                </a:lnTo>
                <a:lnTo>
                  <a:pt x="3494" y="751"/>
                </a:lnTo>
                <a:lnTo>
                  <a:pt x="3501" y="751"/>
                </a:lnTo>
                <a:lnTo>
                  <a:pt x="3509" y="751"/>
                </a:lnTo>
                <a:lnTo>
                  <a:pt x="3517" y="752"/>
                </a:lnTo>
                <a:lnTo>
                  <a:pt x="3517" y="796"/>
                </a:lnTo>
                <a:lnTo>
                  <a:pt x="3513" y="795"/>
                </a:lnTo>
                <a:lnTo>
                  <a:pt x="3507" y="794"/>
                </a:lnTo>
                <a:lnTo>
                  <a:pt x="3496" y="793"/>
                </a:lnTo>
                <a:lnTo>
                  <a:pt x="3488" y="794"/>
                </a:lnTo>
                <a:lnTo>
                  <a:pt x="3485" y="795"/>
                </a:lnTo>
                <a:lnTo>
                  <a:pt x="3481" y="796"/>
                </a:lnTo>
                <a:lnTo>
                  <a:pt x="3478" y="797"/>
                </a:lnTo>
                <a:lnTo>
                  <a:pt x="3475" y="799"/>
                </a:lnTo>
                <a:lnTo>
                  <a:pt x="3472" y="801"/>
                </a:lnTo>
                <a:lnTo>
                  <a:pt x="3469" y="803"/>
                </a:lnTo>
                <a:lnTo>
                  <a:pt x="3465" y="809"/>
                </a:lnTo>
                <a:lnTo>
                  <a:pt x="3463" y="812"/>
                </a:lnTo>
                <a:lnTo>
                  <a:pt x="3461" y="815"/>
                </a:lnTo>
                <a:lnTo>
                  <a:pt x="3460" y="818"/>
                </a:lnTo>
                <a:lnTo>
                  <a:pt x="3459" y="822"/>
                </a:lnTo>
                <a:lnTo>
                  <a:pt x="3459" y="826"/>
                </a:lnTo>
                <a:lnTo>
                  <a:pt x="3459" y="830"/>
                </a:lnTo>
                <a:lnTo>
                  <a:pt x="3459" y="930"/>
                </a:lnTo>
                <a:lnTo>
                  <a:pt x="3409" y="930"/>
                </a:lnTo>
                <a:close/>
                <a:moveTo>
                  <a:pt x="3690" y="804"/>
                </a:moveTo>
                <a:lnTo>
                  <a:pt x="3645" y="806"/>
                </a:lnTo>
                <a:lnTo>
                  <a:pt x="3644" y="802"/>
                </a:lnTo>
                <a:lnTo>
                  <a:pt x="3642" y="798"/>
                </a:lnTo>
                <a:lnTo>
                  <a:pt x="3639" y="795"/>
                </a:lnTo>
                <a:lnTo>
                  <a:pt x="3636" y="792"/>
                </a:lnTo>
                <a:lnTo>
                  <a:pt x="3632" y="789"/>
                </a:lnTo>
                <a:lnTo>
                  <a:pt x="3627" y="787"/>
                </a:lnTo>
                <a:lnTo>
                  <a:pt x="3622" y="786"/>
                </a:lnTo>
                <a:lnTo>
                  <a:pt x="3616" y="786"/>
                </a:lnTo>
                <a:lnTo>
                  <a:pt x="3610" y="786"/>
                </a:lnTo>
                <a:lnTo>
                  <a:pt x="3605" y="787"/>
                </a:lnTo>
                <a:lnTo>
                  <a:pt x="3601" y="788"/>
                </a:lnTo>
                <a:lnTo>
                  <a:pt x="3596" y="790"/>
                </a:lnTo>
                <a:lnTo>
                  <a:pt x="3593" y="793"/>
                </a:lnTo>
                <a:lnTo>
                  <a:pt x="3591" y="796"/>
                </a:lnTo>
                <a:lnTo>
                  <a:pt x="3589" y="799"/>
                </a:lnTo>
                <a:lnTo>
                  <a:pt x="3589" y="803"/>
                </a:lnTo>
                <a:lnTo>
                  <a:pt x="3589" y="806"/>
                </a:lnTo>
                <a:lnTo>
                  <a:pt x="3590" y="809"/>
                </a:lnTo>
                <a:lnTo>
                  <a:pt x="3591" y="811"/>
                </a:lnTo>
                <a:lnTo>
                  <a:pt x="3594" y="814"/>
                </a:lnTo>
                <a:lnTo>
                  <a:pt x="3597" y="816"/>
                </a:lnTo>
                <a:lnTo>
                  <a:pt x="3601" y="818"/>
                </a:lnTo>
                <a:lnTo>
                  <a:pt x="3605" y="819"/>
                </a:lnTo>
                <a:lnTo>
                  <a:pt x="3611" y="821"/>
                </a:lnTo>
                <a:lnTo>
                  <a:pt x="3643" y="827"/>
                </a:lnTo>
                <a:lnTo>
                  <a:pt x="3649" y="829"/>
                </a:lnTo>
                <a:lnTo>
                  <a:pt x="3655" y="830"/>
                </a:lnTo>
                <a:lnTo>
                  <a:pt x="3660" y="832"/>
                </a:lnTo>
                <a:lnTo>
                  <a:pt x="3665" y="834"/>
                </a:lnTo>
                <a:lnTo>
                  <a:pt x="3674" y="839"/>
                </a:lnTo>
                <a:lnTo>
                  <a:pt x="3681" y="844"/>
                </a:lnTo>
                <a:lnTo>
                  <a:pt x="3684" y="848"/>
                </a:lnTo>
                <a:lnTo>
                  <a:pt x="3687" y="851"/>
                </a:lnTo>
                <a:lnTo>
                  <a:pt x="3689" y="854"/>
                </a:lnTo>
                <a:lnTo>
                  <a:pt x="3691" y="858"/>
                </a:lnTo>
                <a:lnTo>
                  <a:pt x="3693" y="866"/>
                </a:lnTo>
                <a:lnTo>
                  <a:pt x="3694" y="870"/>
                </a:lnTo>
                <a:lnTo>
                  <a:pt x="3694" y="875"/>
                </a:lnTo>
                <a:lnTo>
                  <a:pt x="3694" y="879"/>
                </a:lnTo>
                <a:lnTo>
                  <a:pt x="3694" y="883"/>
                </a:lnTo>
                <a:lnTo>
                  <a:pt x="3693" y="888"/>
                </a:lnTo>
                <a:lnTo>
                  <a:pt x="3692" y="891"/>
                </a:lnTo>
                <a:lnTo>
                  <a:pt x="3690" y="895"/>
                </a:lnTo>
                <a:lnTo>
                  <a:pt x="3688" y="899"/>
                </a:lnTo>
                <a:lnTo>
                  <a:pt x="3686" y="902"/>
                </a:lnTo>
                <a:lnTo>
                  <a:pt x="3684" y="906"/>
                </a:lnTo>
                <a:lnTo>
                  <a:pt x="3678" y="912"/>
                </a:lnTo>
                <a:lnTo>
                  <a:pt x="3672" y="917"/>
                </a:lnTo>
                <a:lnTo>
                  <a:pt x="3664" y="922"/>
                </a:lnTo>
                <a:lnTo>
                  <a:pt x="3656" y="926"/>
                </a:lnTo>
                <a:lnTo>
                  <a:pt x="3647" y="929"/>
                </a:lnTo>
                <a:lnTo>
                  <a:pt x="3637" y="931"/>
                </a:lnTo>
                <a:lnTo>
                  <a:pt x="3627" y="933"/>
                </a:lnTo>
                <a:lnTo>
                  <a:pt x="3615" y="933"/>
                </a:lnTo>
                <a:lnTo>
                  <a:pt x="3607" y="933"/>
                </a:lnTo>
                <a:lnTo>
                  <a:pt x="3599" y="932"/>
                </a:lnTo>
                <a:lnTo>
                  <a:pt x="3591" y="931"/>
                </a:lnTo>
                <a:lnTo>
                  <a:pt x="3584" y="930"/>
                </a:lnTo>
                <a:lnTo>
                  <a:pt x="3577" y="928"/>
                </a:lnTo>
                <a:lnTo>
                  <a:pt x="3571" y="925"/>
                </a:lnTo>
                <a:lnTo>
                  <a:pt x="3565" y="922"/>
                </a:lnTo>
                <a:lnTo>
                  <a:pt x="3560" y="919"/>
                </a:lnTo>
                <a:lnTo>
                  <a:pt x="3555" y="915"/>
                </a:lnTo>
                <a:lnTo>
                  <a:pt x="3550" y="911"/>
                </a:lnTo>
                <a:lnTo>
                  <a:pt x="3546" y="906"/>
                </a:lnTo>
                <a:lnTo>
                  <a:pt x="3543" y="901"/>
                </a:lnTo>
                <a:lnTo>
                  <a:pt x="3540" y="896"/>
                </a:lnTo>
                <a:lnTo>
                  <a:pt x="3538" y="891"/>
                </a:lnTo>
                <a:lnTo>
                  <a:pt x="3536" y="885"/>
                </a:lnTo>
                <a:lnTo>
                  <a:pt x="3535" y="879"/>
                </a:lnTo>
                <a:lnTo>
                  <a:pt x="3584" y="876"/>
                </a:lnTo>
                <a:lnTo>
                  <a:pt x="3585" y="881"/>
                </a:lnTo>
                <a:lnTo>
                  <a:pt x="3587" y="886"/>
                </a:lnTo>
                <a:lnTo>
                  <a:pt x="3590" y="889"/>
                </a:lnTo>
                <a:lnTo>
                  <a:pt x="3594" y="892"/>
                </a:lnTo>
                <a:lnTo>
                  <a:pt x="3599" y="895"/>
                </a:lnTo>
                <a:lnTo>
                  <a:pt x="3604" y="897"/>
                </a:lnTo>
                <a:lnTo>
                  <a:pt x="3609" y="898"/>
                </a:lnTo>
                <a:lnTo>
                  <a:pt x="3616" y="898"/>
                </a:lnTo>
                <a:lnTo>
                  <a:pt x="3622" y="898"/>
                </a:lnTo>
                <a:lnTo>
                  <a:pt x="3627" y="897"/>
                </a:lnTo>
                <a:lnTo>
                  <a:pt x="3632" y="895"/>
                </a:lnTo>
                <a:lnTo>
                  <a:pt x="3634" y="894"/>
                </a:lnTo>
                <a:lnTo>
                  <a:pt x="3636" y="893"/>
                </a:lnTo>
                <a:lnTo>
                  <a:pt x="3640" y="890"/>
                </a:lnTo>
                <a:lnTo>
                  <a:pt x="3642" y="887"/>
                </a:lnTo>
                <a:lnTo>
                  <a:pt x="3643" y="886"/>
                </a:lnTo>
                <a:lnTo>
                  <a:pt x="3644" y="884"/>
                </a:lnTo>
                <a:lnTo>
                  <a:pt x="3644" y="880"/>
                </a:lnTo>
                <a:lnTo>
                  <a:pt x="3644" y="877"/>
                </a:lnTo>
                <a:lnTo>
                  <a:pt x="3643" y="874"/>
                </a:lnTo>
                <a:lnTo>
                  <a:pt x="3641" y="871"/>
                </a:lnTo>
                <a:lnTo>
                  <a:pt x="3639" y="869"/>
                </a:lnTo>
                <a:lnTo>
                  <a:pt x="3635" y="867"/>
                </a:lnTo>
                <a:lnTo>
                  <a:pt x="3631" y="865"/>
                </a:lnTo>
                <a:lnTo>
                  <a:pt x="3627" y="864"/>
                </a:lnTo>
                <a:lnTo>
                  <a:pt x="3622" y="862"/>
                </a:lnTo>
                <a:lnTo>
                  <a:pt x="3591" y="856"/>
                </a:lnTo>
                <a:lnTo>
                  <a:pt x="3585" y="855"/>
                </a:lnTo>
                <a:lnTo>
                  <a:pt x="3579" y="853"/>
                </a:lnTo>
                <a:lnTo>
                  <a:pt x="3569" y="849"/>
                </a:lnTo>
                <a:lnTo>
                  <a:pt x="3564" y="847"/>
                </a:lnTo>
                <a:lnTo>
                  <a:pt x="3560" y="844"/>
                </a:lnTo>
                <a:lnTo>
                  <a:pt x="3556" y="842"/>
                </a:lnTo>
                <a:lnTo>
                  <a:pt x="3553" y="839"/>
                </a:lnTo>
                <a:lnTo>
                  <a:pt x="3550" y="835"/>
                </a:lnTo>
                <a:lnTo>
                  <a:pt x="3547" y="832"/>
                </a:lnTo>
                <a:lnTo>
                  <a:pt x="3545" y="828"/>
                </a:lnTo>
                <a:lnTo>
                  <a:pt x="3543" y="824"/>
                </a:lnTo>
                <a:lnTo>
                  <a:pt x="3542" y="820"/>
                </a:lnTo>
                <a:lnTo>
                  <a:pt x="3541" y="815"/>
                </a:lnTo>
                <a:lnTo>
                  <a:pt x="3540" y="811"/>
                </a:lnTo>
                <a:lnTo>
                  <a:pt x="3540" y="806"/>
                </a:lnTo>
                <a:lnTo>
                  <a:pt x="3540" y="800"/>
                </a:lnTo>
                <a:lnTo>
                  <a:pt x="3541" y="794"/>
                </a:lnTo>
                <a:lnTo>
                  <a:pt x="3543" y="788"/>
                </a:lnTo>
                <a:lnTo>
                  <a:pt x="3545" y="783"/>
                </a:lnTo>
                <a:lnTo>
                  <a:pt x="3548" y="778"/>
                </a:lnTo>
                <a:lnTo>
                  <a:pt x="3551" y="774"/>
                </a:lnTo>
                <a:lnTo>
                  <a:pt x="3556" y="769"/>
                </a:lnTo>
                <a:lnTo>
                  <a:pt x="3560" y="766"/>
                </a:lnTo>
                <a:lnTo>
                  <a:pt x="3566" y="762"/>
                </a:lnTo>
                <a:lnTo>
                  <a:pt x="3572" y="759"/>
                </a:lnTo>
                <a:lnTo>
                  <a:pt x="3578" y="757"/>
                </a:lnTo>
                <a:lnTo>
                  <a:pt x="3584" y="754"/>
                </a:lnTo>
                <a:lnTo>
                  <a:pt x="3588" y="754"/>
                </a:lnTo>
                <a:lnTo>
                  <a:pt x="3591" y="753"/>
                </a:lnTo>
                <a:lnTo>
                  <a:pt x="3599" y="752"/>
                </a:lnTo>
                <a:lnTo>
                  <a:pt x="3607" y="751"/>
                </a:lnTo>
                <a:lnTo>
                  <a:pt x="3615" y="751"/>
                </a:lnTo>
                <a:lnTo>
                  <a:pt x="3623" y="751"/>
                </a:lnTo>
                <a:lnTo>
                  <a:pt x="3631" y="752"/>
                </a:lnTo>
                <a:lnTo>
                  <a:pt x="3638" y="753"/>
                </a:lnTo>
                <a:lnTo>
                  <a:pt x="3645" y="754"/>
                </a:lnTo>
                <a:lnTo>
                  <a:pt x="3651" y="756"/>
                </a:lnTo>
                <a:lnTo>
                  <a:pt x="3657" y="759"/>
                </a:lnTo>
                <a:lnTo>
                  <a:pt x="3663" y="762"/>
                </a:lnTo>
                <a:lnTo>
                  <a:pt x="3668" y="765"/>
                </a:lnTo>
                <a:lnTo>
                  <a:pt x="3672" y="769"/>
                </a:lnTo>
                <a:lnTo>
                  <a:pt x="3676" y="773"/>
                </a:lnTo>
                <a:lnTo>
                  <a:pt x="3680" y="777"/>
                </a:lnTo>
                <a:lnTo>
                  <a:pt x="3683" y="782"/>
                </a:lnTo>
                <a:lnTo>
                  <a:pt x="3685" y="787"/>
                </a:lnTo>
                <a:lnTo>
                  <a:pt x="3688" y="792"/>
                </a:lnTo>
                <a:lnTo>
                  <a:pt x="3689" y="798"/>
                </a:lnTo>
                <a:lnTo>
                  <a:pt x="3690" y="804"/>
                </a:lnTo>
                <a:close/>
                <a:moveTo>
                  <a:pt x="3751" y="730"/>
                </a:moveTo>
                <a:lnTo>
                  <a:pt x="3746" y="730"/>
                </a:lnTo>
                <a:lnTo>
                  <a:pt x="3741" y="729"/>
                </a:lnTo>
                <a:lnTo>
                  <a:pt x="3736" y="726"/>
                </a:lnTo>
                <a:lnTo>
                  <a:pt x="3732" y="723"/>
                </a:lnTo>
                <a:lnTo>
                  <a:pt x="3729" y="719"/>
                </a:lnTo>
                <a:lnTo>
                  <a:pt x="3726" y="715"/>
                </a:lnTo>
                <a:lnTo>
                  <a:pt x="3725" y="710"/>
                </a:lnTo>
                <a:lnTo>
                  <a:pt x="3724" y="705"/>
                </a:lnTo>
                <a:lnTo>
                  <a:pt x="3725" y="701"/>
                </a:lnTo>
                <a:lnTo>
                  <a:pt x="3726" y="696"/>
                </a:lnTo>
                <a:lnTo>
                  <a:pt x="3729" y="692"/>
                </a:lnTo>
                <a:lnTo>
                  <a:pt x="3732" y="688"/>
                </a:lnTo>
                <a:lnTo>
                  <a:pt x="3736" y="685"/>
                </a:lnTo>
                <a:lnTo>
                  <a:pt x="3741" y="683"/>
                </a:lnTo>
                <a:lnTo>
                  <a:pt x="3746" y="681"/>
                </a:lnTo>
                <a:lnTo>
                  <a:pt x="3751" y="681"/>
                </a:lnTo>
                <a:lnTo>
                  <a:pt x="3756" y="681"/>
                </a:lnTo>
                <a:lnTo>
                  <a:pt x="3761" y="683"/>
                </a:lnTo>
                <a:lnTo>
                  <a:pt x="3765" y="685"/>
                </a:lnTo>
                <a:lnTo>
                  <a:pt x="3770" y="688"/>
                </a:lnTo>
                <a:lnTo>
                  <a:pt x="3773" y="692"/>
                </a:lnTo>
                <a:lnTo>
                  <a:pt x="3775" y="696"/>
                </a:lnTo>
                <a:lnTo>
                  <a:pt x="3777" y="701"/>
                </a:lnTo>
                <a:lnTo>
                  <a:pt x="3777" y="705"/>
                </a:lnTo>
                <a:lnTo>
                  <a:pt x="3777" y="710"/>
                </a:lnTo>
                <a:lnTo>
                  <a:pt x="3775" y="715"/>
                </a:lnTo>
                <a:lnTo>
                  <a:pt x="3773" y="719"/>
                </a:lnTo>
                <a:lnTo>
                  <a:pt x="3770" y="723"/>
                </a:lnTo>
                <a:lnTo>
                  <a:pt x="3765" y="726"/>
                </a:lnTo>
                <a:lnTo>
                  <a:pt x="3761" y="729"/>
                </a:lnTo>
                <a:lnTo>
                  <a:pt x="3756" y="730"/>
                </a:lnTo>
                <a:lnTo>
                  <a:pt x="3751" y="730"/>
                </a:lnTo>
                <a:close/>
                <a:moveTo>
                  <a:pt x="3726" y="753"/>
                </a:moveTo>
                <a:lnTo>
                  <a:pt x="3775" y="753"/>
                </a:lnTo>
                <a:lnTo>
                  <a:pt x="3775" y="930"/>
                </a:lnTo>
                <a:lnTo>
                  <a:pt x="3726" y="930"/>
                </a:lnTo>
                <a:lnTo>
                  <a:pt x="3726" y="753"/>
                </a:lnTo>
                <a:close/>
                <a:moveTo>
                  <a:pt x="3908" y="753"/>
                </a:moveTo>
                <a:lnTo>
                  <a:pt x="3908" y="790"/>
                </a:lnTo>
                <a:lnTo>
                  <a:pt x="3874" y="790"/>
                </a:lnTo>
                <a:lnTo>
                  <a:pt x="3874" y="876"/>
                </a:lnTo>
                <a:lnTo>
                  <a:pt x="3874" y="880"/>
                </a:lnTo>
                <a:lnTo>
                  <a:pt x="3875" y="884"/>
                </a:lnTo>
                <a:lnTo>
                  <a:pt x="3876" y="886"/>
                </a:lnTo>
                <a:lnTo>
                  <a:pt x="3877" y="887"/>
                </a:lnTo>
                <a:lnTo>
                  <a:pt x="3879" y="889"/>
                </a:lnTo>
                <a:lnTo>
                  <a:pt x="3881" y="891"/>
                </a:lnTo>
                <a:lnTo>
                  <a:pt x="3884" y="892"/>
                </a:lnTo>
                <a:lnTo>
                  <a:pt x="3887" y="893"/>
                </a:lnTo>
                <a:lnTo>
                  <a:pt x="3891" y="893"/>
                </a:lnTo>
                <a:lnTo>
                  <a:pt x="3899" y="892"/>
                </a:lnTo>
                <a:lnTo>
                  <a:pt x="3904" y="891"/>
                </a:lnTo>
                <a:lnTo>
                  <a:pt x="3912" y="928"/>
                </a:lnTo>
                <a:lnTo>
                  <a:pt x="3901" y="930"/>
                </a:lnTo>
                <a:lnTo>
                  <a:pt x="3893" y="932"/>
                </a:lnTo>
                <a:lnTo>
                  <a:pt x="3884" y="932"/>
                </a:lnTo>
                <a:lnTo>
                  <a:pt x="3878" y="932"/>
                </a:lnTo>
                <a:lnTo>
                  <a:pt x="3871" y="932"/>
                </a:lnTo>
                <a:lnTo>
                  <a:pt x="3866" y="931"/>
                </a:lnTo>
                <a:lnTo>
                  <a:pt x="3860" y="930"/>
                </a:lnTo>
                <a:lnTo>
                  <a:pt x="3855" y="928"/>
                </a:lnTo>
                <a:lnTo>
                  <a:pt x="3850" y="926"/>
                </a:lnTo>
                <a:lnTo>
                  <a:pt x="3845" y="924"/>
                </a:lnTo>
                <a:lnTo>
                  <a:pt x="3841" y="921"/>
                </a:lnTo>
                <a:lnTo>
                  <a:pt x="3837" y="917"/>
                </a:lnTo>
                <a:lnTo>
                  <a:pt x="3834" y="914"/>
                </a:lnTo>
                <a:lnTo>
                  <a:pt x="3831" y="909"/>
                </a:lnTo>
                <a:lnTo>
                  <a:pt x="3829" y="905"/>
                </a:lnTo>
                <a:lnTo>
                  <a:pt x="3827" y="900"/>
                </a:lnTo>
                <a:lnTo>
                  <a:pt x="3826" y="894"/>
                </a:lnTo>
                <a:lnTo>
                  <a:pt x="3825" y="888"/>
                </a:lnTo>
                <a:lnTo>
                  <a:pt x="3825" y="882"/>
                </a:lnTo>
                <a:lnTo>
                  <a:pt x="3825" y="790"/>
                </a:lnTo>
                <a:lnTo>
                  <a:pt x="3801" y="790"/>
                </a:lnTo>
                <a:lnTo>
                  <a:pt x="3801" y="753"/>
                </a:lnTo>
                <a:lnTo>
                  <a:pt x="3825" y="753"/>
                </a:lnTo>
                <a:lnTo>
                  <a:pt x="3825" y="711"/>
                </a:lnTo>
                <a:lnTo>
                  <a:pt x="3874" y="711"/>
                </a:lnTo>
                <a:lnTo>
                  <a:pt x="3874" y="753"/>
                </a:lnTo>
                <a:lnTo>
                  <a:pt x="3908" y="753"/>
                </a:lnTo>
                <a:close/>
                <a:moveTo>
                  <a:pt x="3974" y="996"/>
                </a:moveTo>
                <a:lnTo>
                  <a:pt x="3965" y="996"/>
                </a:lnTo>
                <a:lnTo>
                  <a:pt x="3956" y="995"/>
                </a:lnTo>
                <a:lnTo>
                  <a:pt x="3949" y="993"/>
                </a:lnTo>
                <a:lnTo>
                  <a:pt x="3943" y="991"/>
                </a:lnTo>
                <a:lnTo>
                  <a:pt x="3954" y="954"/>
                </a:lnTo>
                <a:lnTo>
                  <a:pt x="3960" y="956"/>
                </a:lnTo>
                <a:lnTo>
                  <a:pt x="3966" y="957"/>
                </a:lnTo>
                <a:lnTo>
                  <a:pt x="3971" y="957"/>
                </a:lnTo>
                <a:lnTo>
                  <a:pt x="3976" y="957"/>
                </a:lnTo>
                <a:lnTo>
                  <a:pt x="3978" y="956"/>
                </a:lnTo>
                <a:lnTo>
                  <a:pt x="3980" y="955"/>
                </a:lnTo>
                <a:lnTo>
                  <a:pt x="3984" y="952"/>
                </a:lnTo>
                <a:lnTo>
                  <a:pt x="3987" y="948"/>
                </a:lnTo>
                <a:lnTo>
                  <a:pt x="3990" y="942"/>
                </a:lnTo>
                <a:lnTo>
                  <a:pt x="3993" y="935"/>
                </a:lnTo>
                <a:lnTo>
                  <a:pt x="3930" y="753"/>
                </a:lnTo>
                <a:lnTo>
                  <a:pt x="3981" y="753"/>
                </a:lnTo>
                <a:lnTo>
                  <a:pt x="4018" y="883"/>
                </a:lnTo>
                <a:lnTo>
                  <a:pt x="4056" y="753"/>
                </a:lnTo>
                <a:lnTo>
                  <a:pt x="4108" y="753"/>
                </a:lnTo>
                <a:lnTo>
                  <a:pt x="4040" y="949"/>
                </a:lnTo>
                <a:lnTo>
                  <a:pt x="4035" y="959"/>
                </a:lnTo>
                <a:lnTo>
                  <a:pt x="4033" y="964"/>
                </a:lnTo>
                <a:lnTo>
                  <a:pt x="4030" y="968"/>
                </a:lnTo>
                <a:lnTo>
                  <a:pt x="4024" y="976"/>
                </a:lnTo>
                <a:lnTo>
                  <a:pt x="4017" y="983"/>
                </a:lnTo>
                <a:lnTo>
                  <a:pt x="4013" y="986"/>
                </a:lnTo>
                <a:lnTo>
                  <a:pt x="4008" y="989"/>
                </a:lnTo>
                <a:lnTo>
                  <a:pt x="4003" y="991"/>
                </a:lnTo>
                <a:lnTo>
                  <a:pt x="3998" y="993"/>
                </a:lnTo>
                <a:lnTo>
                  <a:pt x="3993" y="994"/>
                </a:lnTo>
                <a:lnTo>
                  <a:pt x="3987" y="995"/>
                </a:lnTo>
                <a:lnTo>
                  <a:pt x="3980" y="996"/>
                </a:lnTo>
                <a:lnTo>
                  <a:pt x="3974" y="996"/>
                </a:lnTo>
                <a:close/>
                <a:moveTo>
                  <a:pt x="1623" y="590"/>
                </a:moveTo>
                <a:lnTo>
                  <a:pt x="1569" y="590"/>
                </a:lnTo>
                <a:lnTo>
                  <a:pt x="1651" y="354"/>
                </a:lnTo>
                <a:lnTo>
                  <a:pt x="1715" y="354"/>
                </a:lnTo>
                <a:lnTo>
                  <a:pt x="1797" y="590"/>
                </a:lnTo>
                <a:lnTo>
                  <a:pt x="1743" y="590"/>
                </a:lnTo>
                <a:lnTo>
                  <a:pt x="1726" y="536"/>
                </a:lnTo>
                <a:lnTo>
                  <a:pt x="1641" y="536"/>
                </a:lnTo>
                <a:lnTo>
                  <a:pt x="1623" y="590"/>
                </a:lnTo>
                <a:close/>
                <a:moveTo>
                  <a:pt x="1653" y="497"/>
                </a:moveTo>
                <a:lnTo>
                  <a:pt x="1713" y="497"/>
                </a:lnTo>
                <a:lnTo>
                  <a:pt x="1684" y="408"/>
                </a:lnTo>
                <a:lnTo>
                  <a:pt x="1653" y="497"/>
                </a:lnTo>
                <a:close/>
                <a:moveTo>
                  <a:pt x="1874" y="593"/>
                </a:moveTo>
                <a:lnTo>
                  <a:pt x="1867" y="593"/>
                </a:lnTo>
                <a:lnTo>
                  <a:pt x="1861" y="592"/>
                </a:lnTo>
                <a:lnTo>
                  <a:pt x="1856" y="591"/>
                </a:lnTo>
                <a:lnTo>
                  <a:pt x="1850" y="590"/>
                </a:lnTo>
                <a:lnTo>
                  <a:pt x="1845" y="588"/>
                </a:lnTo>
                <a:lnTo>
                  <a:pt x="1840" y="586"/>
                </a:lnTo>
                <a:lnTo>
                  <a:pt x="1836" y="583"/>
                </a:lnTo>
                <a:lnTo>
                  <a:pt x="1832" y="580"/>
                </a:lnTo>
                <a:lnTo>
                  <a:pt x="1828" y="576"/>
                </a:lnTo>
                <a:lnTo>
                  <a:pt x="1824" y="572"/>
                </a:lnTo>
                <a:lnTo>
                  <a:pt x="1821" y="568"/>
                </a:lnTo>
                <a:lnTo>
                  <a:pt x="1820" y="566"/>
                </a:lnTo>
                <a:lnTo>
                  <a:pt x="1819" y="563"/>
                </a:lnTo>
                <a:lnTo>
                  <a:pt x="1817" y="558"/>
                </a:lnTo>
                <a:lnTo>
                  <a:pt x="1816" y="553"/>
                </a:lnTo>
                <a:lnTo>
                  <a:pt x="1815" y="547"/>
                </a:lnTo>
                <a:lnTo>
                  <a:pt x="1815" y="540"/>
                </a:lnTo>
                <a:lnTo>
                  <a:pt x="1815" y="531"/>
                </a:lnTo>
                <a:lnTo>
                  <a:pt x="1817" y="523"/>
                </a:lnTo>
                <a:lnTo>
                  <a:pt x="1818" y="519"/>
                </a:lnTo>
                <a:lnTo>
                  <a:pt x="1820" y="515"/>
                </a:lnTo>
                <a:lnTo>
                  <a:pt x="1824" y="509"/>
                </a:lnTo>
                <a:lnTo>
                  <a:pt x="1827" y="507"/>
                </a:lnTo>
                <a:lnTo>
                  <a:pt x="1829" y="504"/>
                </a:lnTo>
                <a:lnTo>
                  <a:pt x="1832" y="502"/>
                </a:lnTo>
                <a:lnTo>
                  <a:pt x="1835" y="499"/>
                </a:lnTo>
                <a:lnTo>
                  <a:pt x="1838" y="497"/>
                </a:lnTo>
                <a:lnTo>
                  <a:pt x="1841" y="496"/>
                </a:lnTo>
                <a:lnTo>
                  <a:pt x="1845" y="494"/>
                </a:lnTo>
                <a:lnTo>
                  <a:pt x="1849" y="493"/>
                </a:lnTo>
                <a:lnTo>
                  <a:pt x="1856" y="490"/>
                </a:lnTo>
                <a:lnTo>
                  <a:pt x="1864" y="488"/>
                </a:lnTo>
                <a:lnTo>
                  <a:pt x="1873" y="487"/>
                </a:lnTo>
                <a:lnTo>
                  <a:pt x="1881" y="486"/>
                </a:lnTo>
                <a:lnTo>
                  <a:pt x="1901" y="484"/>
                </a:lnTo>
                <a:lnTo>
                  <a:pt x="1908" y="482"/>
                </a:lnTo>
                <a:lnTo>
                  <a:pt x="1914" y="481"/>
                </a:lnTo>
                <a:lnTo>
                  <a:pt x="1918" y="479"/>
                </a:lnTo>
                <a:lnTo>
                  <a:pt x="1920" y="478"/>
                </a:lnTo>
                <a:lnTo>
                  <a:pt x="1922" y="477"/>
                </a:lnTo>
                <a:lnTo>
                  <a:pt x="1923" y="476"/>
                </a:lnTo>
                <a:lnTo>
                  <a:pt x="1923" y="474"/>
                </a:lnTo>
                <a:lnTo>
                  <a:pt x="1924" y="472"/>
                </a:lnTo>
                <a:lnTo>
                  <a:pt x="1924" y="470"/>
                </a:lnTo>
                <a:lnTo>
                  <a:pt x="1924" y="464"/>
                </a:lnTo>
                <a:lnTo>
                  <a:pt x="1922" y="460"/>
                </a:lnTo>
                <a:lnTo>
                  <a:pt x="1921" y="458"/>
                </a:lnTo>
                <a:lnTo>
                  <a:pt x="1920" y="456"/>
                </a:lnTo>
                <a:lnTo>
                  <a:pt x="1919" y="454"/>
                </a:lnTo>
                <a:lnTo>
                  <a:pt x="1917" y="452"/>
                </a:lnTo>
                <a:lnTo>
                  <a:pt x="1913" y="450"/>
                </a:lnTo>
                <a:lnTo>
                  <a:pt x="1909" y="448"/>
                </a:lnTo>
                <a:lnTo>
                  <a:pt x="1904" y="447"/>
                </a:lnTo>
                <a:lnTo>
                  <a:pt x="1898" y="446"/>
                </a:lnTo>
                <a:lnTo>
                  <a:pt x="1892" y="447"/>
                </a:lnTo>
                <a:lnTo>
                  <a:pt x="1886" y="448"/>
                </a:lnTo>
                <a:lnTo>
                  <a:pt x="1881" y="450"/>
                </a:lnTo>
                <a:lnTo>
                  <a:pt x="1877" y="452"/>
                </a:lnTo>
                <a:lnTo>
                  <a:pt x="1873" y="455"/>
                </a:lnTo>
                <a:lnTo>
                  <a:pt x="1870" y="459"/>
                </a:lnTo>
                <a:lnTo>
                  <a:pt x="1868" y="463"/>
                </a:lnTo>
                <a:lnTo>
                  <a:pt x="1867" y="465"/>
                </a:lnTo>
                <a:lnTo>
                  <a:pt x="1866" y="467"/>
                </a:lnTo>
                <a:lnTo>
                  <a:pt x="1821" y="463"/>
                </a:lnTo>
                <a:lnTo>
                  <a:pt x="1823" y="457"/>
                </a:lnTo>
                <a:lnTo>
                  <a:pt x="1825" y="452"/>
                </a:lnTo>
                <a:lnTo>
                  <a:pt x="1827" y="446"/>
                </a:lnTo>
                <a:lnTo>
                  <a:pt x="1830" y="441"/>
                </a:lnTo>
                <a:lnTo>
                  <a:pt x="1833" y="437"/>
                </a:lnTo>
                <a:lnTo>
                  <a:pt x="1837" y="432"/>
                </a:lnTo>
                <a:lnTo>
                  <a:pt x="1841" y="428"/>
                </a:lnTo>
                <a:lnTo>
                  <a:pt x="1846" y="425"/>
                </a:lnTo>
                <a:lnTo>
                  <a:pt x="1851" y="421"/>
                </a:lnTo>
                <a:lnTo>
                  <a:pt x="1857" y="419"/>
                </a:lnTo>
                <a:lnTo>
                  <a:pt x="1863" y="416"/>
                </a:lnTo>
                <a:lnTo>
                  <a:pt x="1869" y="414"/>
                </a:lnTo>
                <a:lnTo>
                  <a:pt x="1876" y="413"/>
                </a:lnTo>
                <a:lnTo>
                  <a:pt x="1883" y="412"/>
                </a:lnTo>
                <a:lnTo>
                  <a:pt x="1890" y="411"/>
                </a:lnTo>
                <a:lnTo>
                  <a:pt x="1898" y="411"/>
                </a:lnTo>
                <a:lnTo>
                  <a:pt x="1908" y="411"/>
                </a:lnTo>
                <a:lnTo>
                  <a:pt x="1917" y="412"/>
                </a:lnTo>
                <a:lnTo>
                  <a:pt x="1926" y="414"/>
                </a:lnTo>
                <a:lnTo>
                  <a:pt x="1935" y="417"/>
                </a:lnTo>
                <a:lnTo>
                  <a:pt x="1943" y="420"/>
                </a:lnTo>
                <a:lnTo>
                  <a:pt x="1947" y="422"/>
                </a:lnTo>
                <a:lnTo>
                  <a:pt x="1950" y="425"/>
                </a:lnTo>
                <a:lnTo>
                  <a:pt x="1957" y="430"/>
                </a:lnTo>
                <a:lnTo>
                  <a:pt x="1963" y="436"/>
                </a:lnTo>
                <a:lnTo>
                  <a:pt x="1965" y="440"/>
                </a:lnTo>
                <a:lnTo>
                  <a:pt x="1967" y="443"/>
                </a:lnTo>
                <a:lnTo>
                  <a:pt x="1969" y="447"/>
                </a:lnTo>
                <a:lnTo>
                  <a:pt x="1970" y="451"/>
                </a:lnTo>
                <a:lnTo>
                  <a:pt x="1972" y="456"/>
                </a:lnTo>
                <a:lnTo>
                  <a:pt x="1972" y="460"/>
                </a:lnTo>
                <a:lnTo>
                  <a:pt x="1973" y="465"/>
                </a:lnTo>
                <a:lnTo>
                  <a:pt x="1973" y="470"/>
                </a:lnTo>
                <a:lnTo>
                  <a:pt x="1973" y="590"/>
                </a:lnTo>
                <a:lnTo>
                  <a:pt x="1927" y="590"/>
                </a:lnTo>
                <a:lnTo>
                  <a:pt x="1927" y="565"/>
                </a:lnTo>
                <a:lnTo>
                  <a:pt x="1922" y="571"/>
                </a:lnTo>
                <a:lnTo>
                  <a:pt x="1917" y="576"/>
                </a:lnTo>
                <a:lnTo>
                  <a:pt x="1912" y="581"/>
                </a:lnTo>
                <a:lnTo>
                  <a:pt x="1906" y="585"/>
                </a:lnTo>
                <a:lnTo>
                  <a:pt x="1899" y="589"/>
                </a:lnTo>
                <a:lnTo>
                  <a:pt x="1891" y="591"/>
                </a:lnTo>
                <a:lnTo>
                  <a:pt x="1887" y="592"/>
                </a:lnTo>
                <a:lnTo>
                  <a:pt x="1883" y="592"/>
                </a:lnTo>
                <a:lnTo>
                  <a:pt x="1874" y="593"/>
                </a:lnTo>
                <a:close/>
                <a:moveTo>
                  <a:pt x="1888" y="559"/>
                </a:moveTo>
                <a:lnTo>
                  <a:pt x="1895" y="559"/>
                </a:lnTo>
                <a:lnTo>
                  <a:pt x="1902" y="557"/>
                </a:lnTo>
                <a:lnTo>
                  <a:pt x="1905" y="556"/>
                </a:lnTo>
                <a:lnTo>
                  <a:pt x="1908" y="554"/>
                </a:lnTo>
                <a:lnTo>
                  <a:pt x="1914" y="550"/>
                </a:lnTo>
                <a:lnTo>
                  <a:pt x="1916" y="547"/>
                </a:lnTo>
                <a:lnTo>
                  <a:pt x="1919" y="545"/>
                </a:lnTo>
                <a:lnTo>
                  <a:pt x="1922" y="539"/>
                </a:lnTo>
                <a:lnTo>
                  <a:pt x="1924" y="533"/>
                </a:lnTo>
                <a:lnTo>
                  <a:pt x="1924" y="530"/>
                </a:lnTo>
                <a:lnTo>
                  <a:pt x="1924" y="527"/>
                </a:lnTo>
                <a:lnTo>
                  <a:pt x="1924" y="508"/>
                </a:lnTo>
                <a:lnTo>
                  <a:pt x="1921" y="510"/>
                </a:lnTo>
                <a:lnTo>
                  <a:pt x="1915" y="511"/>
                </a:lnTo>
                <a:lnTo>
                  <a:pt x="1903" y="514"/>
                </a:lnTo>
                <a:lnTo>
                  <a:pt x="1890" y="516"/>
                </a:lnTo>
                <a:lnTo>
                  <a:pt x="1884" y="517"/>
                </a:lnTo>
                <a:lnTo>
                  <a:pt x="1879" y="518"/>
                </a:lnTo>
                <a:lnTo>
                  <a:pt x="1874" y="520"/>
                </a:lnTo>
                <a:lnTo>
                  <a:pt x="1870" y="523"/>
                </a:lnTo>
                <a:lnTo>
                  <a:pt x="1866" y="526"/>
                </a:lnTo>
                <a:lnTo>
                  <a:pt x="1864" y="530"/>
                </a:lnTo>
                <a:lnTo>
                  <a:pt x="1863" y="532"/>
                </a:lnTo>
                <a:lnTo>
                  <a:pt x="1862" y="534"/>
                </a:lnTo>
                <a:lnTo>
                  <a:pt x="1862" y="539"/>
                </a:lnTo>
                <a:lnTo>
                  <a:pt x="1862" y="543"/>
                </a:lnTo>
                <a:lnTo>
                  <a:pt x="1863" y="548"/>
                </a:lnTo>
                <a:lnTo>
                  <a:pt x="1865" y="549"/>
                </a:lnTo>
                <a:lnTo>
                  <a:pt x="1866" y="551"/>
                </a:lnTo>
                <a:lnTo>
                  <a:pt x="1869" y="554"/>
                </a:lnTo>
                <a:lnTo>
                  <a:pt x="1873" y="556"/>
                </a:lnTo>
                <a:lnTo>
                  <a:pt x="1875" y="557"/>
                </a:lnTo>
                <a:lnTo>
                  <a:pt x="1877" y="558"/>
                </a:lnTo>
                <a:lnTo>
                  <a:pt x="1882" y="559"/>
                </a:lnTo>
                <a:lnTo>
                  <a:pt x="1888" y="559"/>
                </a:lnTo>
                <a:close/>
                <a:moveTo>
                  <a:pt x="2063" y="590"/>
                </a:moveTo>
                <a:lnTo>
                  <a:pt x="2013" y="590"/>
                </a:lnTo>
                <a:lnTo>
                  <a:pt x="2013" y="354"/>
                </a:lnTo>
                <a:lnTo>
                  <a:pt x="2063" y="354"/>
                </a:lnTo>
                <a:lnTo>
                  <a:pt x="2063" y="590"/>
                </a:lnTo>
                <a:close/>
                <a:moveTo>
                  <a:pt x="2197" y="413"/>
                </a:moveTo>
                <a:lnTo>
                  <a:pt x="2197" y="450"/>
                </a:lnTo>
                <a:lnTo>
                  <a:pt x="2164" y="450"/>
                </a:lnTo>
                <a:lnTo>
                  <a:pt x="2164" y="535"/>
                </a:lnTo>
                <a:lnTo>
                  <a:pt x="2164" y="540"/>
                </a:lnTo>
                <a:lnTo>
                  <a:pt x="2165" y="544"/>
                </a:lnTo>
                <a:lnTo>
                  <a:pt x="2166" y="545"/>
                </a:lnTo>
                <a:lnTo>
                  <a:pt x="2167" y="547"/>
                </a:lnTo>
                <a:lnTo>
                  <a:pt x="2169" y="549"/>
                </a:lnTo>
                <a:lnTo>
                  <a:pt x="2171" y="551"/>
                </a:lnTo>
                <a:lnTo>
                  <a:pt x="2174" y="552"/>
                </a:lnTo>
                <a:lnTo>
                  <a:pt x="2177" y="552"/>
                </a:lnTo>
                <a:lnTo>
                  <a:pt x="2181" y="553"/>
                </a:lnTo>
                <a:lnTo>
                  <a:pt x="2188" y="552"/>
                </a:lnTo>
                <a:lnTo>
                  <a:pt x="2193" y="551"/>
                </a:lnTo>
                <a:lnTo>
                  <a:pt x="2201" y="587"/>
                </a:lnTo>
                <a:lnTo>
                  <a:pt x="2190" y="590"/>
                </a:lnTo>
                <a:lnTo>
                  <a:pt x="2183" y="591"/>
                </a:lnTo>
                <a:lnTo>
                  <a:pt x="2174" y="592"/>
                </a:lnTo>
                <a:lnTo>
                  <a:pt x="2168" y="592"/>
                </a:lnTo>
                <a:lnTo>
                  <a:pt x="2161" y="592"/>
                </a:lnTo>
                <a:lnTo>
                  <a:pt x="2156" y="591"/>
                </a:lnTo>
                <a:lnTo>
                  <a:pt x="2150" y="590"/>
                </a:lnTo>
                <a:lnTo>
                  <a:pt x="2145" y="588"/>
                </a:lnTo>
                <a:lnTo>
                  <a:pt x="2140" y="586"/>
                </a:lnTo>
                <a:lnTo>
                  <a:pt x="2135" y="583"/>
                </a:lnTo>
                <a:lnTo>
                  <a:pt x="2131" y="581"/>
                </a:lnTo>
                <a:lnTo>
                  <a:pt x="2127" y="577"/>
                </a:lnTo>
                <a:lnTo>
                  <a:pt x="2124" y="573"/>
                </a:lnTo>
                <a:lnTo>
                  <a:pt x="2121" y="569"/>
                </a:lnTo>
                <a:lnTo>
                  <a:pt x="2119" y="564"/>
                </a:lnTo>
                <a:lnTo>
                  <a:pt x="2117" y="559"/>
                </a:lnTo>
                <a:lnTo>
                  <a:pt x="2116" y="554"/>
                </a:lnTo>
                <a:lnTo>
                  <a:pt x="2115" y="548"/>
                </a:lnTo>
                <a:lnTo>
                  <a:pt x="2115" y="542"/>
                </a:lnTo>
                <a:lnTo>
                  <a:pt x="2115" y="450"/>
                </a:lnTo>
                <a:lnTo>
                  <a:pt x="2091" y="450"/>
                </a:lnTo>
                <a:lnTo>
                  <a:pt x="2091" y="413"/>
                </a:lnTo>
                <a:lnTo>
                  <a:pt x="2115" y="413"/>
                </a:lnTo>
                <a:lnTo>
                  <a:pt x="2115" y="371"/>
                </a:lnTo>
                <a:lnTo>
                  <a:pt x="2164" y="371"/>
                </a:lnTo>
                <a:lnTo>
                  <a:pt x="2164" y="413"/>
                </a:lnTo>
                <a:lnTo>
                  <a:pt x="2197" y="413"/>
                </a:lnTo>
                <a:close/>
                <a:moveTo>
                  <a:pt x="2304" y="593"/>
                </a:moveTo>
                <a:lnTo>
                  <a:pt x="2291" y="592"/>
                </a:lnTo>
                <a:lnTo>
                  <a:pt x="2285" y="591"/>
                </a:lnTo>
                <a:lnTo>
                  <a:pt x="2279" y="590"/>
                </a:lnTo>
                <a:lnTo>
                  <a:pt x="2268" y="587"/>
                </a:lnTo>
                <a:lnTo>
                  <a:pt x="2263" y="584"/>
                </a:lnTo>
                <a:lnTo>
                  <a:pt x="2258" y="582"/>
                </a:lnTo>
                <a:lnTo>
                  <a:pt x="2249" y="575"/>
                </a:lnTo>
                <a:lnTo>
                  <a:pt x="2245" y="572"/>
                </a:lnTo>
                <a:lnTo>
                  <a:pt x="2241" y="568"/>
                </a:lnTo>
                <a:lnTo>
                  <a:pt x="2234" y="559"/>
                </a:lnTo>
                <a:lnTo>
                  <a:pt x="2231" y="555"/>
                </a:lnTo>
                <a:lnTo>
                  <a:pt x="2228" y="550"/>
                </a:lnTo>
                <a:lnTo>
                  <a:pt x="2223" y="539"/>
                </a:lnTo>
                <a:lnTo>
                  <a:pt x="2221" y="533"/>
                </a:lnTo>
                <a:lnTo>
                  <a:pt x="2220" y="527"/>
                </a:lnTo>
                <a:lnTo>
                  <a:pt x="2219" y="521"/>
                </a:lnTo>
                <a:lnTo>
                  <a:pt x="2218" y="515"/>
                </a:lnTo>
                <a:lnTo>
                  <a:pt x="2218" y="509"/>
                </a:lnTo>
                <a:lnTo>
                  <a:pt x="2217" y="502"/>
                </a:lnTo>
                <a:lnTo>
                  <a:pt x="2218" y="495"/>
                </a:lnTo>
                <a:lnTo>
                  <a:pt x="2218" y="489"/>
                </a:lnTo>
                <a:lnTo>
                  <a:pt x="2219" y="482"/>
                </a:lnTo>
                <a:lnTo>
                  <a:pt x="2220" y="476"/>
                </a:lnTo>
                <a:lnTo>
                  <a:pt x="2223" y="465"/>
                </a:lnTo>
                <a:lnTo>
                  <a:pt x="2225" y="459"/>
                </a:lnTo>
                <a:lnTo>
                  <a:pt x="2228" y="454"/>
                </a:lnTo>
                <a:lnTo>
                  <a:pt x="2234" y="444"/>
                </a:lnTo>
                <a:lnTo>
                  <a:pt x="2237" y="440"/>
                </a:lnTo>
                <a:lnTo>
                  <a:pt x="2241" y="436"/>
                </a:lnTo>
                <a:lnTo>
                  <a:pt x="2245" y="432"/>
                </a:lnTo>
                <a:lnTo>
                  <a:pt x="2249" y="428"/>
                </a:lnTo>
                <a:lnTo>
                  <a:pt x="2253" y="425"/>
                </a:lnTo>
                <a:lnTo>
                  <a:pt x="2258" y="422"/>
                </a:lnTo>
                <a:lnTo>
                  <a:pt x="2263" y="419"/>
                </a:lnTo>
                <a:lnTo>
                  <a:pt x="2268" y="417"/>
                </a:lnTo>
                <a:lnTo>
                  <a:pt x="2274" y="415"/>
                </a:lnTo>
                <a:lnTo>
                  <a:pt x="2279" y="413"/>
                </a:lnTo>
                <a:lnTo>
                  <a:pt x="2285" y="412"/>
                </a:lnTo>
                <a:lnTo>
                  <a:pt x="2291" y="411"/>
                </a:lnTo>
                <a:lnTo>
                  <a:pt x="2304" y="411"/>
                </a:lnTo>
                <a:lnTo>
                  <a:pt x="2317" y="411"/>
                </a:lnTo>
                <a:lnTo>
                  <a:pt x="2323" y="412"/>
                </a:lnTo>
                <a:lnTo>
                  <a:pt x="2329" y="413"/>
                </a:lnTo>
                <a:lnTo>
                  <a:pt x="2340" y="417"/>
                </a:lnTo>
                <a:lnTo>
                  <a:pt x="2346" y="419"/>
                </a:lnTo>
                <a:lnTo>
                  <a:pt x="2351" y="422"/>
                </a:lnTo>
                <a:lnTo>
                  <a:pt x="2360" y="428"/>
                </a:lnTo>
                <a:lnTo>
                  <a:pt x="2364" y="432"/>
                </a:lnTo>
                <a:lnTo>
                  <a:pt x="2368" y="436"/>
                </a:lnTo>
                <a:lnTo>
                  <a:pt x="2375" y="444"/>
                </a:lnTo>
                <a:lnTo>
                  <a:pt x="2378" y="449"/>
                </a:lnTo>
                <a:lnTo>
                  <a:pt x="2381" y="454"/>
                </a:lnTo>
                <a:lnTo>
                  <a:pt x="2385" y="465"/>
                </a:lnTo>
                <a:lnTo>
                  <a:pt x="2387" y="470"/>
                </a:lnTo>
                <a:lnTo>
                  <a:pt x="2389" y="476"/>
                </a:lnTo>
                <a:lnTo>
                  <a:pt x="2390" y="482"/>
                </a:lnTo>
                <a:lnTo>
                  <a:pt x="2391" y="489"/>
                </a:lnTo>
                <a:lnTo>
                  <a:pt x="2391" y="495"/>
                </a:lnTo>
                <a:lnTo>
                  <a:pt x="2391" y="502"/>
                </a:lnTo>
                <a:lnTo>
                  <a:pt x="2391" y="509"/>
                </a:lnTo>
                <a:lnTo>
                  <a:pt x="2391" y="515"/>
                </a:lnTo>
                <a:lnTo>
                  <a:pt x="2390" y="521"/>
                </a:lnTo>
                <a:lnTo>
                  <a:pt x="2389" y="527"/>
                </a:lnTo>
                <a:lnTo>
                  <a:pt x="2385" y="539"/>
                </a:lnTo>
                <a:lnTo>
                  <a:pt x="2383" y="544"/>
                </a:lnTo>
                <a:lnTo>
                  <a:pt x="2381" y="550"/>
                </a:lnTo>
                <a:lnTo>
                  <a:pt x="2375" y="559"/>
                </a:lnTo>
                <a:lnTo>
                  <a:pt x="2372" y="564"/>
                </a:lnTo>
                <a:lnTo>
                  <a:pt x="2368" y="568"/>
                </a:lnTo>
                <a:lnTo>
                  <a:pt x="2364" y="572"/>
                </a:lnTo>
                <a:lnTo>
                  <a:pt x="2360" y="575"/>
                </a:lnTo>
                <a:lnTo>
                  <a:pt x="2355" y="579"/>
                </a:lnTo>
                <a:lnTo>
                  <a:pt x="2351" y="582"/>
                </a:lnTo>
                <a:lnTo>
                  <a:pt x="2346" y="584"/>
                </a:lnTo>
                <a:lnTo>
                  <a:pt x="2340" y="587"/>
                </a:lnTo>
                <a:lnTo>
                  <a:pt x="2335" y="589"/>
                </a:lnTo>
                <a:lnTo>
                  <a:pt x="2329" y="590"/>
                </a:lnTo>
                <a:lnTo>
                  <a:pt x="2323" y="591"/>
                </a:lnTo>
                <a:lnTo>
                  <a:pt x="2317" y="592"/>
                </a:lnTo>
                <a:lnTo>
                  <a:pt x="2304" y="593"/>
                </a:lnTo>
                <a:close/>
                <a:moveTo>
                  <a:pt x="2305" y="555"/>
                </a:moveTo>
                <a:lnTo>
                  <a:pt x="2309" y="555"/>
                </a:lnTo>
                <a:lnTo>
                  <a:pt x="2313" y="554"/>
                </a:lnTo>
                <a:lnTo>
                  <a:pt x="2317" y="553"/>
                </a:lnTo>
                <a:lnTo>
                  <a:pt x="2321" y="551"/>
                </a:lnTo>
                <a:lnTo>
                  <a:pt x="2324" y="549"/>
                </a:lnTo>
                <a:lnTo>
                  <a:pt x="2327" y="547"/>
                </a:lnTo>
                <a:lnTo>
                  <a:pt x="2330" y="544"/>
                </a:lnTo>
                <a:lnTo>
                  <a:pt x="2332" y="540"/>
                </a:lnTo>
                <a:lnTo>
                  <a:pt x="2334" y="536"/>
                </a:lnTo>
                <a:lnTo>
                  <a:pt x="2336" y="532"/>
                </a:lnTo>
                <a:lnTo>
                  <a:pt x="2338" y="527"/>
                </a:lnTo>
                <a:lnTo>
                  <a:pt x="2339" y="523"/>
                </a:lnTo>
                <a:lnTo>
                  <a:pt x="2341" y="513"/>
                </a:lnTo>
                <a:lnTo>
                  <a:pt x="2341" y="507"/>
                </a:lnTo>
                <a:lnTo>
                  <a:pt x="2342" y="502"/>
                </a:lnTo>
                <a:lnTo>
                  <a:pt x="2341" y="491"/>
                </a:lnTo>
                <a:lnTo>
                  <a:pt x="2339" y="480"/>
                </a:lnTo>
                <a:lnTo>
                  <a:pt x="2338" y="476"/>
                </a:lnTo>
                <a:lnTo>
                  <a:pt x="2336" y="471"/>
                </a:lnTo>
                <a:lnTo>
                  <a:pt x="2332" y="463"/>
                </a:lnTo>
                <a:lnTo>
                  <a:pt x="2330" y="460"/>
                </a:lnTo>
                <a:lnTo>
                  <a:pt x="2327" y="457"/>
                </a:lnTo>
                <a:lnTo>
                  <a:pt x="2324" y="454"/>
                </a:lnTo>
                <a:lnTo>
                  <a:pt x="2321" y="452"/>
                </a:lnTo>
                <a:lnTo>
                  <a:pt x="2317" y="450"/>
                </a:lnTo>
                <a:lnTo>
                  <a:pt x="2313" y="449"/>
                </a:lnTo>
                <a:lnTo>
                  <a:pt x="2309" y="448"/>
                </a:lnTo>
                <a:lnTo>
                  <a:pt x="2305" y="448"/>
                </a:lnTo>
                <a:lnTo>
                  <a:pt x="2300" y="448"/>
                </a:lnTo>
                <a:lnTo>
                  <a:pt x="2296" y="449"/>
                </a:lnTo>
                <a:lnTo>
                  <a:pt x="2292" y="450"/>
                </a:lnTo>
                <a:lnTo>
                  <a:pt x="2288" y="452"/>
                </a:lnTo>
                <a:lnTo>
                  <a:pt x="2285" y="454"/>
                </a:lnTo>
                <a:lnTo>
                  <a:pt x="2282" y="457"/>
                </a:lnTo>
                <a:lnTo>
                  <a:pt x="2279" y="460"/>
                </a:lnTo>
                <a:lnTo>
                  <a:pt x="2277" y="463"/>
                </a:lnTo>
                <a:lnTo>
                  <a:pt x="2272" y="471"/>
                </a:lnTo>
                <a:lnTo>
                  <a:pt x="2271" y="476"/>
                </a:lnTo>
                <a:lnTo>
                  <a:pt x="2270" y="480"/>
                </a:lnTo>
                <a:lnTo>
                  <a:pt x="2269" y="485"/>
                </a:lnTo>
                <a:lnTo>
                  <a:pt x="2268" y="491"/>
                </a:lnTo>
                <a:lnTo>
                  <a:pt x="2267" y="496"/>
                </a:lnTo>
                <a:lnTo>
                  <a:pt x="2267" y="502"/>
                </a:lnTo>
                <a:lnTo>
                  <a:pt x="2268" y="513"/>
                </a:lnTo>
                <a:lnTo>
                  <a:pt x="2270" y="523"/>
                </a:lnTo>
                <a:lnTo>
                  <a:pt x="2271" y="527"/>
                </a:lnTo>
                <a:lnTo>
                  <a:pt x="2272" y="532"/>
                </a:lnTo>
                <a:lnTo>
                  <a:pt x="2274" y="536"/>
                </a:lnTo>
                <a:lnTo>
                  <a:pt x="2277" y="540"/>
                </a:lnTo>
                <a:lnTo>
                  <a:pt x="2279" y="544"/>
                </a:lnTo>
                <a:lnTo>
                  <a:pt x="2282" y="547"/>
                </a:lnTo>
                <a:lnTo>
                  <a:pt x="2285" y="549"/>
                </a:lnTo>
                <a:lnTo>
                  <a:pt x="2288" y="551"/>
                </a:lnTo>
                <a:lnTo>
                  <a:pt x="2292" y="553"/>
                </a:lnTo>
                <a:lnTo>
                  <a:pt x="2296" y="554"/>
                </a:lnTo>
                <a:lnTo>
                  <a:pt x="2300" y="555"/>
                </a:lnTo>
                <a:lnTo>
                  <a:pt x="2305" y="555"/>
                </a:lnTo>
                <a:close/>
                <a:moveTo>
                  <a:pt x="2539" y="512"/>
                </a:moveTo>
                <a:lnTo>
                  <a:pt x="2430" y="512"/>
                </a:lnTo>
                <a:lnTo>
                  <a:pt x="2430" y="473"/>
                </a:lnTo>
                <a:lnTo>
                  <a:pt x="2539" y="473"/>
                </a:lnTo>
                <a:lnTo>
                  <a:pt x="2539" y="512"/>
                </a:lnTo>
                <a:close/>
                <a:moveTo>
                  <a:pt x="2695" y="514"/>
                </a:moveTo>
                <a:lnTo>
                  <a:pt x="2695" y="413"/>
                </a:lnTo>
                <a:lnTo>
                  <a:pt x="2744" y="413"/>
                </a:lnTo>
                <a:lnTo>
                  <a:pt x="2744" y="590"/>
                </a:lnTo>
                <a:lnTo>
                  <a:pt x="2697" y="590"/>
                </a:lnTo>
                <a:lnTo>
                  <a:pt x="2697" y="558"/>
                </a:lnTo>
                <a:lnTo>
                  <a:pt x="2693" y="565"/>
                </a:lnTo>
                <a:lnTo>
                  <a:pt x="2688" y="572"/>
                </a:lnTo>
                <a:lnTo>
                  <a:pt x="2682" y="577"/>
                </a:lnTo>
                <a:lnTo>
                  <a:pt x="2675" y="583"/>
                </a:lnTo>
                <a:lnTo>
                  <a:pt x="2672" y="585"/>
                </a:lnTo>
                <a:lnTo>
                  <a:pt x="2668" y="587"/>
                </a:lnTo>
                <a:lnTo>
                  <a:pt x="2666" y="588"/>
                </a:lnTo>
                <a:lnTo>
                  <a:pt x="2664" y="588"/>
                </a:lnTo>
                <a:lnTo>
                  <a:pt x="2660" y="590"/>
                </a:lnTo>
                <a:lnTo>
                  <a:pt x="2651" y="591"/>
                </a:lnTo>
                <a:lnTo>
                  <a:pt x="2647" y="592"/>
                </a:lnTo>
                <a:lnTo>
                  <a:pt x="2642" y="592"/>
                </a:lnTo>
                <a:lnTo>
                  <a:pt x="2635" y="592"/>
                </a:lnTo>
                <a:lnTo>
                  <a:pt x="2629" y="591"/>
                </a:lnTo>
                <a:lnTo>
                  <a:pt x="2623" y="589"/>
                </a:lnTo>
                <a:lnTo>
                  <a:pt x="2618" y="588"/>
                </a:lnTo>
                <a:lnTo>
                  <a:pt x="2612" y="585"/>
                </a:lnTo>
                <a:lnTo>
                  <a:pt x="2607" y="582"/>
                </a:lnTo>
                <a:lnTo>
                  <a:pt x="2603" y="578"/>
                </a:lnTo>
                <a:lnTo>
                  <a:pt x="2598" y="574"/>
                </a:lnTo>
                <a:lnTo>
                  <a:pt x="2596" y="572"/>
                </a:lnTo>
                <a:lnTo>
                  <a:pt x="2595" y="570"/>
                </a:lnTo>
                <a:lnTo>
                  <a:pt x="2591" y="564"/>
                </a:lnTo>
                <a:lnTo>
                  <a:pt x="2588" y="559"/>
                </a:lnTo>
                <a:lnTo>
                  <a:pt x="2587" y="556"/>
                </a:lnTo>
                <a:lnTo>
                  <a:pt x="2586" y="553"/>
                </a:lnTo>
                <a:lnTo>
                  <a:pt x="2584" y="547"/>
                </a:lnTo>
                <a:lnTo>
                  <a:pt x="2583" y="540"/>
                </a:lnTo>
                <a:lnTo>
                  <a:pt x="2582" y="533"/>
                </a:lnTo>
                <a:lnTo>
                  <a:pt x="2582" y="525"/>
                </a:lnTo>
                <a:lnTo>
                  <a:pt x="2582" y="413"/>
                </a:lnTo>
                <a:lnTo>
                  <a:pt x="2631" y="413"/>
                </a:lnTo>
                <a:lnTo>
                  <a:pt x="2631" y="517"/>
                </a:lnTo>
                <a:lnTo>
                  <a:pt x="2631" y="524"/>
                </a:lnTo>
                <a:lnTo>
                  <a:pt x="2633" y="531"/>
                </a:lnTo>
                <a:lnTo>
                  <a:pt x="2636" y="536"/>
                </a:lnTo>
                <a:lnTo>
                  <a:pt x="2637" y="539"/>
                </a:lnTo>
                <a:lnTo>
                  <a:pt x="2639" y="541"/>
                </a:lnTo>
                <a:lnTo>
                  <a:pt x="2644" y="545"/>
                </a:lnTo>
                <a:lnTo>
                  <a:pt x="2646" y="547"/>
                </a:lnTo>
                <a:lnTo>
                  <a:pt x="2649" y="548"/>
                </a:lnTo>
                <a:lnTo>
                  <a:pt x="2655" y="550"/>
                </a:lnTo>
                <a:lnTo>
                  <a:pt x="2658" y="550"/>
                </a:lnTo>
                <a:lnTo>
                  <a:pt x="2661" y="551"/>
                </a:lnTo>
                <a:lnTo>
                  <a:pt x="2668" y="550"/>
                </a:lnTo>
                <a:lnTo>
                  <a:pt x="2674" y="548"/>
                </a:lnTo>
                <a:lnTo>
                  <a:pt x="2680" y="545"/>
                </a:lnTo>
                <a:lnTo>
                  <a:pt x="2685" y="541"/>
                </a:lnTo>
                <a:lnTo>
                  <a:pt x="2687" y="539"/>
                </a:lnTo>
                <a:lnTo>
                  <a:pt x="2689" y="536"/>
                </a:lnTo>
                <a:lnTo>
                  <a:pt x="2693" y="530"/>
                </a:lnTo>
                <a:lnTo>
                  <a:pt x="2695" y="523"/>
                </a:lnTo>
                <a:lnTo>
                  <a:pt x="2695" y="519"/>
                </a:lnTo>
                <a:lnTo>
                  <a:pt x="2695" y="514"/>
                </a:lnTo>
                <a:close/>
                <a:moveTo>
                  <a:pt x="2834" y="487"/>
                </a:moveTo>
                <a:lnTo>
                  <a:pt x="2834" y="590"/>
                </a:lnTo>
                <a:lnTo>
                  <a:pt x="2785" y="590"/>
                </a:lnTo>
                <a:lnTo>
                  <a:pt x="2785" y="413"/>
                </a:lnTo>
                <a:lnTo>
                  <a:pt x="2832" y="413"/>
                </a:lnTo>
                <a:lnTo>
                  <a:pt x="2832" y="444"/>
                </a:lnTo>
                <a:lnTo>
                  <a:pt x="2837" y="437"/>
                </a:lnTo>
                <a:lnTo>
                  <a:pt x="2842" y="430"/>
                </a:lnTo>
                <a:lnTo>
                  <a:pt x="2847" y="425"/>
                </a:lnTo>
                <a:lnTo>
                  <a:pt x="2854" y="420"/>
                </a:lnTo>
                <a:lnTo>
                  <a:pt x="2861" y="416"/>
                </a:lnTo>
                <a:lnTo>
                  <a:pt x="2865" y="414"/>
                </a:lnTo>
                <a:lnTo>
                  <a:pt x="2869" y="413"/>
                </a:lnTo>
                <a:lnTo>
                  <a:pt x="2878" y="411"/>
                </a:lnTo>
                <a:lnTo>
                  <a:pt x="2882" y="411"/>
                </a:lnTo>
                <a:lnTo>
                  <a:pt x="2887" y="411"/>
                </a:lnTo>
                <a:lnTo>
                  <a:pt x="2894" y="411"/>
                </a:lnTo>
                <a:lnTo>
                  <a:pt x="2900" y="412"/>
                </a:lnTo>
                <a:lnTo>
                  <a:pt x="2906" y="413"/>
                </a:lnTo>
                <a:lnTo>
                  <a:pt x="2912" y="415"/>
                </a:lnTo>
                <a:lnTo>
                  <a:pt x="2917" y="418"/>
                </a:lnTo>
                <a:lnTo>
                  <a:pt x="2922" y="421"/>
                </a:lnTo>
                <a:lnTo>
                  <a:pt x="2927" y="424"/>
                </a:lnTo>
                <a:lnTo>
                  <a:pt x="2932" y="428"/>
                </a:lnTo>
                <a:lnTo>
                  <a:pt x="2935" y="433"/>
                </a:lnTo>
                <a:lnTo>
                  <a:pt x="2939" y="438"/>
                </a:lnTo>
                <a:lnTo>
                  <a:pt x="2942" y="444"/>
                </a:lnTo>
                <a:lnTo>
                  <a:pt x="2943" y="446"/>
                </a:lnTo>
                <a:lnTo>
                  <a:pt x="2944" y="449"/>
                </a:lnTo>
                <a:lnTo>
                  <a:pt x="2946" y="456"/>
                </a:lnTo>
                <a:lnTo>
                  <a:pt x="2947" y="462"/>
                </a:lnTo>
                <a:lnTo>
                  <a:pt x="2948" y="470"/>
                </a:lnTo>
                <a:lnTo>
                  <a:pt x="2948" y="477"/>
                </a:lnTo>
                <a:lnTo>
                  <a:pt x="2948" y="590"/>
                </a:lnTo>
                <a:lnTo>
                  <a:pt x="2899" y="590"/>
                </a:lnTo>
                <a:lnTo>
                  <a:pt x="2899" y="486"/>
                </a:lnTo>
                <a:lnTo>
                  <a:pt x="2899" y="478"/>
                </a:lnTo>
                <a:lnTo>
                  <a:pt x="2898" y="475"/>
                </a:lnTo>
                <a:lnTo>
                  <a:pt x="2897" y="471"/>
                </a:lnTo>
                <a:lnTo>
                  <a:pt x="2895" y="466"/>
                </a:lnTo>
                <a:lnTo>
                  <a:pt x="2893" y="463"/>
                </a:lnTo>
                <a:lnTo>
                  <a:pt x="2891" y="461"/>
                </a:lnTo>
                <a:lnTo>
                  <a:pt x="2886" y="457"/>
                </a:lnTo>
                <a:lnTo>
                  <a:pt x="2884" y="455"/>
                </a:lnTo>
                <a:lnTo>
                  <a:pt x="2881" y="454"/>
                </a:lnTo>
                <a:lnTo>
                  <a:pt x="2875" y="452"/>
                </a:lnTo>
                <a:lnTo>
                  <a:pt x="2871" y="451"/>
                </a:lnTo>
                <a:lnTo>
                  <a:pt x="2868" y="451"/>
                </a:lnTo>
                <a:lnTo>
                  <a:pt x="2861" y="452"/>
                </a:lnTo>
                <a:lnTo>
                  <a:pt x="2854" y="454"/>
                </a:lnTo>
                <a:lnTo>
                  <a:pt x="2851" y="455"/>
                </a:lnTo>
                <a:lnTo>
                  <a:pt x="2849" y="457"/>
                </a:lnTo>
                <a:lnTo>
                  <a:pt x="2846" y="459"/>
                </a:lnTo>
                <a:lnTo>
                  <a:pt x="2844" y="461"/>
                </a:lnTo>
                <a:lnTo>
                  <a:pt x="2842" y="463"/>
                </a:lnTo>
                <a:lnTo>
                  <a:pt x="2840" y="466"/>
                </a:lnTo>
                <a:lnTo>
                  <a:pt x="2838" y="469"/>
                </a:lnTo>
                <a:lnTo>
                  <a:pt x="2837" y="472"/>
                </a:lnTo>
                <a:lnTo>
                  <a:pt x="2835" y="479"/>
                </a:lnTo>
                <a:lnTo>
                  <a:pt x="2834" y="483"/>
                </a:lnTo>
                <a:lnTo>
                  <a:pt x="2834" y="487"/>
                </a:lnTo>
                <a:close/>
                <a:moveTo>
                  <a:pt x="3014" y="390"/>
                </a:moveTo>
                <a:lnTo>
                  <a:pt x="3008" y="390"/>
                </a:lnTo>
                <a:lnTo>
                  <a:pt x="3004" y="388"/>
                </a:lnTo>
                <a:lnTo>
                  <a:pt x="2999" y="386"/>
                </a:lnTo>
                <a:lnTo>
                  <a:pt x="2995" y="383"/>
                </a:lnTo>
                <a:lnTo>
                  <a:pt x="2992" y="379"/>
                </a:lnTo>
                <a:lnTo>
                  <a:pt x="2989" y="375"/>
                </a:lnTo>
                <a:lnTo>
                  <a:pt x="2988" y="370"/>
                </a:lnTo>
                <a:lnTo>
                  <a:pt x="2987" y="365"/>
                </a:lnTo>
                <a:lnTo>
                  <a:pt x="2988" y="360"/>
                </a:lnTo>
                <a:lnTo>
                  <a:pt x="2989" y="356"/>
                </a:lnTo>
                <a:lnTo>
                  <a:pt x="2992" y="352"/>
                </a:lnTo>
                <a:lnTo>
                  <a:pt x="2995" y="348"/>
                </a:lnTo>
                <a:lnTo>
                  <a:pt x="2999" y="345"/>
                </a:lnTo>
                <a:lnTo>
                  <a:pt x="3004" y="342"/>
                </a:lnTo>
                <a:lnTo>
                  <a:pt x="3008" y="341"/>
                </a:lnTo>
                <a:lnTo>
                  <a:pt x="3014" y="341"/>
                </a:lnTo>
                <a:lnTo>
                  <a:pt x="3019" y="341"/>
                </a:lnTo>
                <a:lnTo>
                  <a:pt x="3024" y="342"/>
                </a:lnTo>
                <a:lnTo>
                  <a:pt x="3028" y="345"/>
                </a:lnTo>
                <a:lnTo>
                  <a:pt x="3032" y="348"/>
                </a:lnTo>
                <a:lnTo>
                  <a:pt x="3036" y="352"/>
                </a:lnTo>
                <a:lnTo>
                  <a:pt x="3038" y="356"/>
                </a:lnTo>
                <a:lnTo>
                  <a:pt x="3040" y="360"/>
                </a:lnTo>
                <a:lnTo>
                  <a:pt x="3040" y="365"/>
                </a:lnTo>
                <a:lnTo>
                  <a:pt x="3040" y="370"/>
                </a:lnTo>
                <a:lnTo>
                  <a:pt x="3038" y="375"/>
                </a:lnTo>
                <a:lnTo>
                  <a:pt x="3036" y="379"/>
                </a:lnTo>
                <a:lnTo>
                  <a:pt x="3032" y="383"/>
                </a:lnTo>
                <a:lnTo>
                  <a:pt x="3028" y="386"/>
                </a:lnTo>
                <a:lnTo>
                  <a:pt x="3024" y="388"/>
                </a:lnTo>
                <a:lnTo>
                  <a:pt x="3019" y="390"/>
                </a:lnTo>
                <a:lnTo>
                  <a:pt x="3014" y="390"/>
                </a:lnTo>
                <a:close/>
                <a:moveTo>
                  <a:pt x="2989" y="413"/>
                </a:moveTo>
                <a:lnTo>
                  <a:pt x="3038" y="413"/>
                </a:lnTo>
                <a:lnTo>
                  <a:pt x="3038" y="590"/>
                </a:lnTo>
                <a:lnTo>
                  <a:pt x="2989" y="590"/>
                </a:lnTo>
                <a:lnTo>
                  <a:pt x="2989" y="413"/>
                </a:lnTo>
                <a:close/>
                <a:moveTo>
                  <a:pt x="3242" y="413"/>
                </a:moveTo>
                <a:lnTo>
                  <a:pt x="3180" y="590"/>
                </a:lnTo>
                <a:lnTo>
                  <a:pt x="3125" y="590"/>
                </a:lnTo>
                <a:lnTo>
                  <a:pt x="3063" y="413"/>
                </a:lnTo>
                <a:lnTo>
                  <a:pt x="3115" y="413"/>
                </a:lnTo>
                <a:lnTo>
                  <a:pt x="3151" y="539"/>
                </a:lnTo>
                <a:lnTo>
                  <a:pt x="3190" y="413"/>
                </a:lnTo>
                <a:lnTo>
                  <a:pt x="3242" y="413"/>
                </a:lnTo>
                <a:close/>
                <a:moveTo>
                  <a:pt x="3340" y="593"/>
                </a:moveTo>
                <a:lnTo>
                  <a:pt x="3333" y="593"/>
                </a:lnTo>
                <a:lnTo>
                  <a:pt x="3327" y="592"/>
                </a:lnTo>
                <a:lnTo>
                  <a:pt x="3315" y="590"/>
                </a:lnTo>
                <a:lnTo>
                  <a:pt x="3309" y="589"/>
                </a:lnTo>
                <a:lnTo>
                  <a:pt x="3303" y="587"/>
                </a:lnTo>
                <a:lnTo>
                  <a:pt x="3293" y="582"/>
                </a:lnTo>
                <a:lnTo>
                  <a:pt x="3288" y="579"/>
                </a:lnTo>
                <a:lnTo>
                  <a:pt x="3284" y="576"/>
                </a:lnTo>
                <a:lnTo>
                  <a:pt x="3279" y="572"/>
                </a:lnTo>
                <a:lnTo>
                  <a:pt x="3276" y="569"/>
                </a:lnTo>
                <a:lnTo>
                  <a:pt x="3269" y="560"/>
                </a:lnTo>
                <a:lnTo>
                  <a:pt x="3266" y="555"/>
                </a:lnTo>
                <a:lnTo>
                  <a:pt x="3263" y="550"/>
                </a:lnTo>
                <a:lnTo>
                  <a:pt x="3258" y="540"/>
                </a:lnTo>
                <a:lnTo>
                  <a:pt x="3256" y="534"/>
                </a:lnTo>
                <a:lnTo>
                  <a:pt x="3255" y="528"/>
                </a:lnTo>
                <a:lnTo>
                  <a:pt x="3254" y="522"/>
                </a:lnTo>
                <a:lnTo>
                  <a:pt x="3253" y="516"/>
                </a:lnTo>
                <a:lnTo>
                  <a:pt x="3252" y="509"/>
                </a:lnTo>
                <a:lnTo>
                  <a:pt x="3252" y="502"/>
                </a:lnTo>
                <a:lnTo>
                  <a:pt x="3252" y="495"/>
                </a:lnTo>
                <a:lnTo>
                  <a:pt x="3253" y="489"/>
                </a:lnTo>
                <a:lnTo>
                  <a:pt x="3254" y="483"/>
                </a:lnTo>
                <a:lnTo>
                  <a:pt x="3255" y="477"/>
                </a:lnTo>
                <a:lnTo>
                  <a:pt x="3258" y="465"/>
                </a:lnTo>
                <a:lnTo>
                  <a:pt x="3260" y="459"/>
                </a:lnTo>
                <a:lnTo>
                  <a:pt x="3263" y="454"/>
                </a:lnTo>
                <a:lnTo>
                  <a:pt x="3269" y="445"/>
                </a:lnTo>
                <a:lnTo>
                  <a:pt x="3272" y="440"/>
                </a:lnTo>
                <a:lnTo>
                  <a:pt x="3275" y="436"/>
                </a:lnTo>
                <a:lnTo>
                  <a:pt x="3279" y="432"/>
                </a:lnTo>
                <a:lnTo>
                  <a:pt x="3283" y="428"/>
                </a:lnTo>
                <a:lnTo>
                  <a:pt x="3293" y="422"/>
                </a:lnTo>
                <a:lnTo>
                  <a:pt x="3297" y="419"/>
                </a:lnTo>
                <a:lnTo>
                  <a:pt x="3303" y="417"/>
                </a:lnTo>
                <a:lnTo>
                  <a:pt x="3308" y="415"/>
                </a:lnTo>
                <a:lnTo>
                  <a:pt x="3314" y="413"/>
                </a:lnTo>
                <a:lnTo>
                  <a:pt x="3319" y="412"/>
                </a:lnTo>
                <a:lnTo>
                  <a:pt x="3325" y="411"/>
                </a:lnTo>
                <a:lnTo>
                  <a:pt x="3338" y="411"/>
                </a:lnTo>
                <a:lnTo>
                  <a:pt x="3349" y="411"/>
                </a:lnTo>
                <a:lnTo>
                  <a:pt x="3360" y="413"/>
                </a:lnTo>
                <a:lnTo>
                  <a:pt x="3365" y="414"/>
                </a:lnTo>
                <a:lnTo>
                  <a:pt x="3370" y="416"/>
                </a:lnTo>
                <a:lnTo>
                  <a:pt x="3380" y="421"/>
                </a:lnTo>
                <a:lnTo>
                  <a:pt x="3389" y="426"/>
                </a:lnTo>
                <a:lnTo>
                  <a:pt x="3393" y="429"/>
                </a:lnTo>
                <a:lnTo>
                  <a:pt x="3397" y="433"/>
                </a:lnTo>
                <a:lnTo>
                  <a:pt x="3404" y="441"/>
                </a:lnTo>
                <a:lnTo>
                  <a:pt x="3407" y="446"/>
                </a:lnTo>
                <a:lnTo>
                  <a:pt x="3410" y="450"/>
                </a:lnTo>
                <a:lnTo>
                  <a:pt x="3412" y="456"/>
                </a:lnTo>
                <a:lnTo>
                  <a:pt x="3415" y="461"/>
                </a:lnTo>
                <a:lnTo>
                  <a:pt x="3417" y="467"/>
                </a:lnTo>
                <a:lnTo>
                  <a:pt x="3418" y="473"/>
                </a:lnTo>
                <a:lnTo>
                  <a:pt x="3419" y="479"/>
                </a:lnTo>
                <a:lnTo>
                  <a:pt x="3420" y="486"/>
                </a:lnTo>
                <a:lnTo>
                  <a:pt x="3421" y="493"/>
                </a:lnTo>
                <a:lnTo>
                  <a:pt x="3421" y="500"/>
                </a:lnTo>
                <a:lnTo>
                  <a:pt x="3421" y="514"/>
                </a:lnTo>
                <a:lnTo>
                  <a:pt x="3301" y="514"/>
                </a:lnTo>
                <a:lnTo>
                  <a:pt x="3301" y="519"/>
                </a:lnTo>
                <a:lnTo>
                  <a:pt x="3301" y="523"/>
                </a:lnTo>
                <a:lnTo>
                  <a:pt x="3302" y="528"/>
                </a:lnTo>
                <a:lnTo>
                  <a:pt x="3303" y="532"/>
                </a:lnTo>
                <a:lnTo>
                  <a:pt x="3307" y="539"/>
                </a:lnTo>
                <a:lnTo>
                  <a:pt x="3309" y="542"/>
                </a:lnTo>
                <a:lnTo>
                  <a:pt x="3311" y="545"/>
                </a:lnTo>
                <a:lnTo>
                  <a:pt x="3314" y="548"/>
                </a:lnTo>
                <a:lnTo>
                  <a:pt x="3317" y="550"/>
                </a:lnTo>
                <a:lnTo>
                  <a:pt x="3321" y="552"/>
                </a:lnTo>
                <a:lnTo>
                  <a:pt x="3324" y="554"/>
                </a:lnTo>
                <a:lnTo>
                  <a:pt x="3328" y="555"/>
                </a:lnTo>
                <a:lnTo>
                  <a:pt x="3332" y="556"/>
                </a:lnTo>
                <a:lnTo>
                  <a:pt x="3341" y="557"/>
                </a:lnTo>
                <a:lnTo>
                  <a:pt x="3347" y="556"/>
                </a:lnTo>
                <a:lnTo>
                  <a:pt x="3352" y="555"/>
                </a:lnTo>
                <a:lnTo>
                  <a:pt x="3357" y="554"/>
                </a:lnTo>
                <a:lnTo>
                  <a:pt x="3362" y="551"/>
                </a:lnTo>
                <a:lnTo>
                  <a:pt x="3364" y="550"/>
                </a:lnTo>
                <a:lnTo>
                  <a:pt x="3366" y="548"/>
                </a:lnTo>
                <a:lnTo>
                  <a:pt x="3370" y="545"/>
                </a:lnTo>
                <a:lnTo>
                  <a:pt x="3372" y="541"/>
                </a:lnTo>
                <a:lnTo>
                  <a:pt x="3375" y="536"/>
                </a:lnTo>
                <a:lnTo>
                  <a:pt x="3420" y="539"/>
                </a:lnTo>
                <a:lnTo>
                  <a:pt x="3418" y="545"/>
                </a:lnTo>
                <a:lnTo>
                  <a:pt x="3416" y="551"/>
                </a:lnTo>
                <a:lnTo>
                  <a:pt x="3414" y="556"/>
                </a:lnTo>
                <a:lnTo>
                  <a:pt x="3411" y="561"/>
                </a:lnTo>
                <a:lnTo>
                  <a:pt x="3407" y="566"/>
                </a:lnTo>
                <a:lnTo>
                  <a:pt x="3403" y="570"/>
                </a:lnTo>
                <a:lnTo>
                  <a:pt x="3399" y="575"/>
                </a:lnTo>
                <a:lnTo>
                  <a:pt x="3394" y="578"/>
                </a:lnTo>
                <a:lnTo>
                  <a:pt x="3388" y="582"/>
                </a:lnTo>
                <a:lnTo>
                  <a:pt x="3382" y="585"/>
                </a:lnTo>
                <a:lnTo>
                  <a:pt x="3376" y="587"/>
                </a:lnTo>
                <a:lnTo>
                  <a:pt x="3370" y="589"/>
                </a:lnTo>
                <a:lnTo>
                  <a:pt x="3366" y="590"/>
                </a:lnTo>
                <a:lnTo>
                  <a:pt x="3363" y="591"/>
                </a:lnTo>
                <a:lnTo>
                  <a:pt x="3355" y="592"/>
                </a:lnTo>
                <a:lnTo>
                  <a:pt x="3348" y="593"/>
                </a:lnTo>
                <a:lnTo>
                  <a:pt x="3340" y="593"/>
                </a:lnTo>
                <a:close/>
                <a:moveTo>
                  <a:pt x="3301" y="483"/>
                </a:moveTo>
                <a:lnTo>
                  <a:pt x="3375" y="483"/>
                </a:lnTo>
                <a:lnTo>
                  <a:pt x="3375" y="480"/>
                </a:lnTo>
                <a:lnTo>
                  <a:pt x="3374" y="476"/>
                </a:lnTo>
                <a:lnTo>
                  <a:pt x="3373" y="472"/>
                </a:lnTo>
                <a:lnTo>
                  <a:pt x="3372" y="469"/>
                </a:lnTo>
                <a:lnTo>
                  <a:pt x="3371" y="466"/>
                </a:lnTo>
                <a:lnTo>
                  <a:pt x="3369" y="463"/>
                </a:lnTo>
                <a:lnTo>
                  <a:pt x="3367" y="460"/>
                </a:lnTo>
                <a:lnTo>
                  <a:pt x="3365" y="457"/>
                </a:lnTo>
                <a:lnTo>
                  <a:pt x="3359" y="453"/>
                </a:lnTo>
                <a:lnTo>
                  <a:pt x="3353" y="450"/>
                </a:lnTo>
                <a:lnTo>
                  <a:pt x="3346" y="448"/>
                </a:lnTo>
                <a:lnTo>
                  <a:pt x="3339" y="447"/>
                </a:lnTo>
                <a:lnTo>
                  <a:pt x="3331" y="448"/>
                </a:lnTo>
                <a:lnTo>
                  <a:pt x="3327" y="449"/>
                </a:lnTo>
                <a:lnTo>
                  <a:pt x="3324" y="450"/>
                </a:lnTo>
                <a:lnTo>
                  <a:pt x="3317" y="453"/>
                </a:lnTo>
                <a:lnTo>
                  <a:pt x="3315" y="455"/>
                </a:lnTo>
                <a:lnTo>
                  <a:pt x="3312" y="458"/>
                </a:lnTo>
                <a:lnTo>
                  <a:pt x="3307" y="463"/>
                </a:lnTo>
                <a:lnTo>
                  <a:pt x="3304" y="470"/>
                </a:lnTo>
                <a:lnTo>
                  <a:pt x="3303" y="473"/>
                </a:lnTo>
                <a:lnTo>
                  <a:pt x="3302" y="476"/>
                </a:lnTo>
                <a:lnTo>
                  <a:pt x="3301" y="483"/>
                </a:lnTo>
                <a:close/>
                <a:moveTo>
                  <a:pt x="3456" y="590"/>
                </a:moveTo>
                <a:lnTo>
                  <a:pt x="3456" y="413"/>
                </a:lnTo>
                <a:lnTo>
                  <a:pt x="3503" y="413"/>
                </a:lnTo>
                <a:lnTo>
                  <a:pt x="3503" y="444"/>
                </a:lnTo>
                <a:lnTo>
                  <a:pt x="3507" y="436"/>
                </a:lnTo>
                <a:lnTo>
                  <a:pt x="3511" y="429"/>
                </a:lnTo>
                <a:lnTo>
                  <a:pt x="3516" y="424"/>
                </a:lnTo>
                <a:lnTo>
                  <a:pt x="3521" y="419"/>
                </a:lnTo>
                <a:lnTo>
                  <a:pt x="3524" y="417"/>
                </a:lnTo>
                <a:lnTo>
                  <a:pt x="3527" y="415"/>
                </a:lnTo>
                <a:lnTo>
                  <a:pt x="3534" y="413"/>
                </a:lnTo>
                <a:lnTo>
                  <a:pt x="3540" y="411"/>
                </a:lnTo>
                <a:lnTo>
                  <a:pt x="3548" y="410"/>
                </a:lnTo>
                <a:lnTo>
                  <a:pt x="3556" y="411"/>
                </a:lnTo>
                <a:lnTo>
                  <a:pt x="3563" y="412"/>
                </a:lnTo>
                <a:lnTo>
                  <a:pt x="3563" y="456"/>
                </a:lnTo>
                <a:lnTo>
                  <a:pt x="3559" y="455"/>
                </a:lnTo>
                <a:lnTo>
                  <a:pt x="3554" y="454"/>
                </a:lnTo>
                <a:lnTo>
                  <a:pt x="3542" y="453"/>
                </a:lnTo>
                <a:lnTo>
                  <a:pt x="3535" y="454"/>
                </a:lnTo>
                <a:lnTo>
                  <a:pt x="3531" y="454"/>
                </a:lnTo>
                <a:lnTo>
                  <a:pt x="3528" y="456"/>
                </a:lnTo>
                <a:lnTo>
                  <a:pt x="3524" y="457"/>
                </a:lnTo>
                <a:lnTo>
                  <a:pt x="3521" y="459"/>
                </a:lnTo>
                <a:lnTo>
                  <a:pt x="3518" y="461"/>
                </a:lnTo>
                <a:lnTo>
                  <a:pt x="3515" y="463"/>
                </a:lnTo>
                <a:lnTo>
                  <a:pt x="3511" y="469"/>
                </a:lnTo>
                <a:lnTo>
                  <a:pt x="3509" y="472"/>
                </a:lnTo>
                <a:lnTo>
                  <a:pt x="3508" y="475"/>
                </a:lnTo>
                <a:lnTo>
                  <a:pt x="3506" y="478"/>
                </a:lnTo>
                <a:lnTo>
                  <a:pt x="3506" y="482"/>
                </a:lnTo>
                <a:lnTo>
                  <a:pt x="3505" y="486"/>
                </a:lnTo>
                <a:lnTo>
                  <a:pt x="3505" y="490"/>
                </a:lnTo>
                <a:lnTo>
                  <a:pt x="3505" y="590"/>
                </a:lnTo>
                <a:lnTo>
                  <a:pt x="3456" y="590"/>
                </a:lnTo>
                <a:close/>
                <a:moveTo>
                  <a:pt x="3736" y="463"/>
                </a:moveTo>
                <a:lnTo>
                  <a:pt x="3692" y="466"/>
                </a:lnTo>
                <a:lnTo>
                  <a:pt x="3690" y="462"/>
                </a:lnTo>
                <a:lnTo>
                  <a:pt x="3688" y="458"/>
                </a:lnTo>
                <a:lnTo>
                  <a:pt x="3686" y="455"/>
                </a:lnTo>
                <a:lnTo>
                  <a:pt x="3682" y="451"/>
                </a:lnTo>
                <a:lnTo>
                  <a:pt x="3678" y="449"/>
                </a:lnTo>
                <a:lnTo>
                  <a:pt x="3673" y="447"/>
                </a:lnTo>
                <a:lnTo>
                  <a:pt x="3668" y="446"/>
                </a:lnTo>
                <a:lnTo>
                  <a:pt x="3662" y="445"/>
                </a:lnTo>
                <a:lnTo>
                  <a:pt x="3656" y="446"/>
                </a:lnTo>
                <a:lnTo>
                  <a:pt x="3651" y="447"/>
                </a:lnTo>
                <a:lnTo>
                  <a:pt x="3647" y="448"/>
                </a:lnTo>
                <a:lnTo>
                  <a:pt x="3643" y="450"/>
                </a:lnTo>
                <a:lnTo>
                  <a:pt x="3639" y="453"/>
                </a:lnTo>
                <a:lnTo>
                  <a:pt x="3637" y="456"/>
                </a:lnTo>
                <a:lnTo>
                  <a:pt x="3635" y="459"/>
                </a:lnTo>
                <a:lnTo>
                  <a:pt x="3635" y="463"/>
                </a:lnTo>
                <a:lnTo>
                  <a:pt x="3635" y="466"/>
                </a:lnTo>
                <a:lnTo>
                  <a:pt x="3636" y="469"/>
                </a:lnTo>
                <a:lnTo>
                  <a:pt x="3638" y="471"/>
                </a:lnTo>
                <a:lnTo>
                  <a:pt x="3640" y="474"/>
                </a:lnTo>
                <a:lnTo>
                  <a:pt x="3643" y="476"/>
                </a:lnTo>
                <a:lnTo>
                  <a:pt x="3647" y="478"/>
                </a:lnTo>
                <a:lnTo>
                  <a:pt x="3652" y="479"/>
                </a:lnTo>
                <a:lnTo>
                  <a:pt x="3657" y="481"/>
                </a:lnTo>
                <a:lnTo>
                  <a:pt x="3689" y="487"/>
                </a:lnTo>
                <a:lnTo>
                  <a:pt x="3696" y="488"/>
                </a:lnTo>
                <a:lnTo>
                  <a:pt x="3701" y="490"/>
                </a:lnTo>
                <a:lnTo>
                  <a:pt x="3707" y="492"/>
                </a:lnTo>
                <a:lnTo>
                  <a:pt x="3712" y="494"/>
                </a:lnTo>
                <a:lnTo>
                  <a:pt x="3720" y="499"/>
                </a:lnTo>
                <a:lnTo>
                  <a:pt x="3728" y="504"/>
                </a:lnTo>
                <a:lnTo>
                  <a:pt x="3731" y="507"/>
                </a:lnTo>
                <a:lnTo>
                  <a:pt x="3733" y="511"/>
                </a:lnTo>
                <a:lnTo>
                  <a:pt x="3735" y="514"/>
                </a:lnTo>
                <a:lnTo>
                  <a:pt x="3737" y="518"/>
                </a:lnTo>
                <a:lnTo>
                  <a:pt x="3740" y="526"/>
                </a:lnTo>
                <a:lnTo>
                  <a:pt x="3740" y="530"/>
                </a:lnTo>
                <a:lnTo>
                  <a:pt x="3740" y="535"/>
                </a:lnTo>
                <a:lnTo>
                  <a:pt x="3740" y="539"/>
                </a:lnTo>
                <a:lnTo>
                  <a:pt x="3740" y="543"/>
                </a:lnTo>
                <a:lnTo>
                  <a:pt x="3739" y="547"/>
                </a:lnTo>
                <a:lnTo>
                  <a:pt x="3738" y="551"/>
                </a:lnTo>
                <a:lnTo>
                  <a:pt x="3736" y="555"/>
                </a:lnTo>
                <a:lnTo>
                  <a:pt x="3735" y="559"/>
                </a:lnTo>
                <a:lnTo>
                  <a:pt x="3733" y="562"/>
                </a:lnTo>
                <a:lnTo>
                  <a:pt x="3730" y="565"/>
                </a:lnTo>
                <a:lnTo>
                  <a:pt x="3725" y="572"/>
                </a:lnTo>
                <a:lnTo>
                  <a:pt x="3718" y="577"/>
                </a:lnTo>
                <a:lnTo>
                  <a:pt x="3711" y="582"/>
                </a:lnTo>
                <a:lnTo>
                  <a:pt x="3702" y="586"/>
                </a:lnTo>
                <a:lnTo>
                  <a:pt x="3693" y="589"/>
                </a:lnTo>
                <a:lnTo>
                  <a:pt x="3683" y="591"/>
                </a:lnTo>
                <a:lnTo>
                  <a:pt x="3673" y="593"/>
                </a:lnTo>
                <a:lnTo>
                  <a:pt x="3662" y="593"/>
                </a:lnTo>
                <a:lnTo>
                  <a:pt x="3653" y="593"/>
                </a:lnTo>
                <a:lnTo>
                  <a:pt x="3645" y="592"/>
                </a:lnTo>
                <a:lnTo>
                  <a:pt x="3637" y="591"/>
                </a:lnTo>
                <a:lnTo>
                  <a:pt x="3630" y="589"/>
                </a:lnTo>
                <a:lnTo>
                  <a:pt x="3623" y="587"/>
                </a:lnTo>
                <a:lnTo>
                  <a:pt x="3617" y="585"/>
                </a:lnTo>
                <a:lnTo>
                  <a:pt x="3611" y="582"/>
                </a:lnTo>
                <a:lnTo>
                  <a:pt x="3606" y="578"/>
                </a:lnTo>
                <a:lnTo>
                  <a:pt x="3601" y="575"/>
                </a:lnTo>
                <a:lnTo>
                  <a:pt x="3596" y="570"/>
                </a:lnTo>
                <a:lnTo>
                  <a:pt x="3593" y="566"/>
                </a:lnTo>
                <a:lnTo>
                  <a:pt x="3589" y="561"/>
                </a:lnTo>
                <a:lnTo>
                  <a:pt x="3587" y="556"/>
                </a:lnTo>
                <a:lnTo>
                  <a:pt x="3584" y="550"/>
                </a:lnTo>
                <a:lnTo>
                  <a:pt x="3583" y="545"/>
                </a:lnTo>
                <a:lnTo>
                  <a:pt x="3582" y="538"/>
                </a:lnTo>
                <a:lnTo>
                  <a:pt x="3630" y="536"/>
                </a:lnTo>
                <a:lnTo>
                  <a:pt x="3631" y="541"/>
                </a:lnTo>
                <a:lnTo>
                  <a:pt x="3634" y="545"/>
                </a:lnTo>
                <a:lnTo>
                  <a:pt x="3637" y="549"/>
                </a:lnTo>
                <a:lnTo>
                  <a:pt x="3640" y="552"/>
                </a:lnTo>
                <a:lnTo>
                  <a:pt x="3645" y="555"/>
                </a:lnTo>
                <a:lnTo>
                  <a:pt x="3650" y="556"/>
                </a:lnTo>
                <a:lnTo>
                  <a:pt x="3656" y="557"/>
                </a:lnTo>
                <a:lnTo>
                  <a:pt x="3662" y="558"/>
                </a:lnTo>
                <a:lnTo>
                  <a:pt x="3668" y="557"/>
                </a:lnTo>
                <a:lnTo>
                  <a:pt x="3673" y="557"/>
                </a:lnTo>
                <a:lnTo>
                  <a:pt x="3678" y="555"/>
                </a:lnTo>
                <a:lnTo>
                  <a:pt x="3681" y="554"/>
                </a:lnTo>
                <a:lnTo>
                  <a:pt x="3683" y="553"/>
                </a:lnTo>
                <a:lnTo>
                  <a:pt x="3686" y="550"/>
                </a:lnTo>
                <a:lnTo>
                  <a:pt x="3689" y="547"/>
                </a:lnTo>
                <a:lnTo>
                  <a:pt x="3689" y="545"/>
                </a:lnTo>
                <a:lnTo>
                  <a:pt x="3690" y="544"/>
                </a:lnTo>
                <a:lnTo>
                  <a:pt x="3691" y="540"/>
                </a:lnTo>
                <a:lnTo>
                  <a:pt x="3690" y="537"/>
                </a:lnTo>
                <a:lnTo>
                  <a:pt x="3689" y="534"/>
                </a:lnTo>
                <a:lnTo>
                  <a:pt x="3687" y="531"/>
                </a:lnTo>
                <a:lnTo>
                  <a:pt x="3685" y="529"/>
                </a:lnTo>
                <a:lnTo>
                  <a:pt x="3682" y="527"/>
                </a:lnTo>
                <a:lnTo>
                  <a:pt x="3678" y="525"/>
                </a:lnTo>
                <a:lnTo>
                  <a:pt x="3673" y="523"/>
                </a:lnTo>
                <a:lnTo>
                  <a:pt x="3668" y="522"/>
                </a:lnTo>
                <a:lnTo>
                  <a:pt x="3637" y="516"/>
                </a:lnTo>
                <a:lnTo>
                  <a:pt x="3631" y="515"/>
                </a:lnTo>
                <a:lnTo>
                  <a:pt x="3625" y="513"/>
                </a:lnTo>
                <a:lnTo>
                  <a:pt x="3615" y="509"/>
                </a:lnTo>
                <a:lnTo>
                  <a:pt x="3610" y="507"/>
                </a:lnTo>
                <a:lnTo>
                  <a:pt x="3606" y="504"/>
                </a:lnTo>
                <a:lnTo>
                  <a:pt x="3602" y="501"/>
                </a:lnTo>
                <a:lnTo>
                  <a:pt x="3599" y="498"/>
                </a:lnTo>
                <a:lnTo>
                  <a:pt x="3596" y="495"/>
                </a:lnTo>
                <a:lnTo>
                  <a:pt x="3593" y="492"/>
                </a:lnTo>
                <a:lnTo>
                  <a:pt x="3591" y="488"/>
                </a:lnTo>
                <a:lnTo>
                  <a:pt x="3589" y="484"/>
                </a:lnTo>
                <a:lnTo>
                  <a:pt x="3588" y="480"/>
                </a:lnTo>
                <a:lnTo>
                  <a:pt x="3587" y="475"/>
                </a:lnTo>
                <a:lnTo>
                  <a:pt x="3586" y="471"/>
                </a:lnTo>
                <a:lnTo>
                  <a:pt x="3586" y="466"/>
                </a:lnTo>
                <a:lnTo>
                  <a:pt x="3587" y="459"/>
                </a:lnTo>
                <a:lnTo>
                  <a:pt x="3587" y="454"/>
                </a:lnTo>
                <a:lnTo>
                  <a:pt x="3589" y="448"/>
                </a:lnTo>
                <a:lnTo>
                  <a:pt x="3591" y="443"/>
                </a:lnTo>
                <a:lnTo>
                  <a:pt x="3594" y="438"/>
                </a:lnTo>
                <a:lnTo>
                  <a:pt x="3598" y="433"/>
                </a:lnTo>
                <a:lnTo>
                  <a:pt x="3602" y="429"/>
                </a:lnTo>
                <a:lnTo>
                  <a:pt x="3607" y="425"/>
                </a:lnTo>
                <a:lnTo>
                  <a:pt x="3612" y="422"/>
                </a:lnTo>
                <a:lnTo>
                  <a:pt x="3618" y="419"/>
                </a:lnTo>
                <a:lnTo>
                  <a:pt x="3624" y="416"/>
                </a:lnTo>
                <a:lnTo>
                  <a:pt x="3631" y="414"/>
                </a:lnTo>
                <a:lnTo>
                  <a:pt x="3634" y="413"/>
                </a:lnTo>
                <a:lnTo>
                  <a:pt x="3638" y="413"/>
                </a:lnTo>
                <a:lnTo>
                  <a:pt x="3645" y="412"/>
                </a:lnTo>
                <a:lnTo>
                  <a:pt x="3653" y="411"/>
                </a:lnTo>
                <a:lnTo>
                  <a:pt x="3661" y="411"/>
                </a:lnTo>
                <a:lnTo>
                  <a:pt x="3669" y="411"/>
                </a:lnTo>
                <a:lnTo>
                  <a:pt x="3677" y="412"/>
                </a:lnTo>
                <a:lnTo>
                  <a:pt x="3684" y="413"/>
                </a:lnTo>
                <a:lnTo>
                  <a:pt x="3691" y="414"/>
                </a:lnTo>
                <a:lnTo>
                  <a:pt x="3697" y="416"/>
                </a:lnTo>
                <a:lnTo>
                  <a:pt x="3703" y="419"/>
                </a:lnTo>
                <a:lnTo>
                  <a:pt x="3709" y="421"/>
                </a:lnTo>
                <a:lnTo>
                  <a:pt x="3714" y="425"/>
                </a:lnTo>
                <a:lnTo>
                  <a:pt x="3718" y="428"/>
                </a:lnTo>
                <a:lnTo>
                  <a:pt x="3723" y="432"/>
                </a:lnTo>
                <a:lnTo>
                  <a:pt x="3726" y="437"/>
                </a:lnTo>
                <a:lnTo>
                  <a:pt x="3728" y="439"/>
                </a:lnTo>
                <a:lnTo>
                  <a:pt x="3729" y="441"/>
                </a:lnTo>
                <a:lnTo>
                  <a:pt x="3732" y="446"/>
                </a:lnTo>
                <a:lnTo>
                  <a:pt x="3734" y="452"/>
                </a:lnTo>
                <a:lnTo>
                  <a:pt x="3735" y="457"/>
                </a:lnTo>
                <a:lnTo>
                  <a:pt x="3736" y="463"/>
                </a:lnTo>
                <a:close/>
                <a:moveTo>
                  <a:pt x="3797" y="390"/>
                </a:moveTo>
                <a:lnTo>
                  <a:pt x="3792" y="390"/>
                </a:lnTo>
                <a:lnTo>
                  <a:pt x="3787" y="388"/>
                </a:lnTo>
                <a:lnTo>
                  <a:pt x="3783" y="386"/>
                </a:lnTo>
                <a:lnTo>
                  <a:pt x="3778" y="383"/>
                </a:lnTo>
                <a:lnTo>
                  <a:pt x="3775" y="379"/>
                </a:lnTo>
                <a:lnTo>
                  <a:pt x="3773" y="375"/>
                </a:lnTo>
                <a:lnTo>
                  <a:pt x="3771" y="370"/>
                </a:lnTo>
                <a:lnTo>
                  <a:pt x="3771" y="365"/>
                </a:lnTo>
                <a:lnTo>
                  <a:pt x="3771" y="360"/>
                </a:lnTo>
                <a:lnTo>
                  <a:pt x="3773" y="356"/>
                </a:lnTo>
                <a:lnTo>
                  <a:pt x="3775" y="352"/>
                </a:lnTo>
                <a:lnTo>
                  <a:pt x="3778" y="348"/>
                </a:lnTo>
                <a:lnTo>
                  <a:pt x="3783" y="345"/>
                </a:lnTo>
                <a:lnTo>
                  <a:pt x="3787" y="342"/>
                </a:lnTo>
                <a:lnTo>
                  <a:pt x="3792" y="341"/>
                </a:lnTo>
                <a:lnTo>
                  <a:pt x="3797" y="341"/>
                </a:lnTo>
                <a:lnTo>
                  <a:pt x="3802" y="341"/>
                </a:lnTo>
                <a:lnTo>
                  <a:pt x="3807" y="342"/>
                </a:lnTo>
                <a:lnTo>
                  <a:pt x="3812" y="345"/>
                </a:lnTo>
                <a:lnTo>
                  <a:pt x="3816" y="348"/>
                </a:lnTo>
                <a:lnTo>
                  <a:pt x="3819" y="352"/>
                </a:lnTo>
                <a:lnTo>
                  <a:pt x="3822" y="356"/>
                </a:lnTo>
                <a:lnTo>
                  <a:pt x="3823" y="360"/>
                </a:lnTo>
                <a:lnTo>
                  <a:pt x="3824" y="365"/>
                </a:lnTo>
                <a:lnTo>
                  <a:pt x="3823" y="370"/>
                </a:lnTo>
                <a:lnTo>
                  <a:pt x="3822" y="375"/>
                </a:lnTo>
                <a:lnTo>
                  <a:pt x="3819" y="379"/>
                </a:lnTo>
                <a:lnTo>
                  <a:pt x="3816" y="383"/>
                </a:lnTo>
                <a:lnTo>
                  <a:pt x="3812" y="386"/>
                </a:lnTo>
                <a:lnTo>
                  <a:pt x="3807" y="388"/>
                </a:lnTo>
                <a:lnTo>
                  <a:pt x="3802" y="390"/>
                </a:lnTo>
                <a:lnTo>
                  <a:pt x="3797" y="390"/>
                </a:lnTo>
                <a:close/>
                <a:moveTo>
                  <a:pt x="3772" y="413"/>
                </a:moveTo>
                <a:lnTo>
                  <a:pt x="3822" y="413"/>
                </a:lnTo>
                <a:lnTo>
                  <a:pt x="3822" y="590"/>
                </a:lnTo>
                <a:lnTo>
                  <a:pt x="3772" y="590"/>
                </a:lnTo>
                <a:lnTo>
                  <a:pt x="3772" y="413"/>
                </a:lnTo>
                <a:close/>
                <a:moveTo>
                  <a:pt x="3955" y="413"/>
                </a:moveTo>
                <a:lnTo>
                  <a:pt x="3955" y="450"/>
                </a:lnTo>
                <a:lnTo>
                  <a:pt x="3921" y="450"/>
                </a:lnTo>
                <a:lnTo>
                  <a:pt x="3921" y="535"/>
                </a:lnTo>
                <a:lnTo>
                  <a:pt x="3922" y="540"/>
                </a:lnTo>
                <a:lnTo>
                  <a:pt x="3923" y="544"/>
                </a:lnTo>
                <a:lnTo>
                  <a:pt x="3923" y="545"/>
                </a:lnTo>
                <a:lnTo>
                  <a:pt x="3924" y="547"/>
                </a:lnTo>
                <a:lnTo>
                  <a:pt x="3926" y="549"/>
                </a:lnTo>
                <a:lnTo>
                  <a:pt x="3929" y="551"/>
                </a:lnTo>
                <a:lnTo>
                  <a:pt x="3931" y="552"/>
                </a:lnTo>
                <a:lnTo>
                  <a:pt x="3935" y="552"/>
                </a:lnTo>
                <a:lnTo>
                  <a:pt x="3938" y="553"/>
                </a:lnTo>
                <a:lnTo>
                  <a:pt x="3945" y="552"/>
                </a:lnTo>
                <a:lnTo>
                  <a:pt x="3950" y="551"/>
                </a:lnTo>
                <a:lnTo>
                  <a:pt x="3958" y="587"/>
                </a:lnTo>
                <a:lnTo>
                  <a:pt x="3948" y="590"/>
                </a:lnTo>
                <a:lnTo>
                  <a:pt x="3940" y="591"/>
                </a:lnTo>
                <a:lnTo>
                  <a:pt x="3931" y="592"/>
                </a:lnTo>
                <a:lnTo>
                  <a:pt x="3925" y="592"/>
                </a:lnTo>
                <a:lnTo>
                  <a:pt x="3919" y="592"/>
                </a:lnTo>
                <a:lnTo>
                  <a:pt x="3913" y="591"/>
                </a:lnTo>
                <a:lnTo>
                  <a:pt x="3907" y="590"/>
                </a:lnTo>
                <a:lnTo>
                  <a:pt x="3902" y="588"/>
                </a:lnTo>
                <a:lnTo>
                  <a:pt x="3896" y="586"/>
                </a:lnTo>
                <a:lnTo>
                  <a:pt x="3892" y="583"/>
                </a:lnTo>
                <a:lnTo>
                  <a:pt x="3887" y="581"/>
                </a:lnTo>
                <a:lnTo>
                  <a:pt x="3884" y="577"/>
                </a:lnTo>
                <a:lnTo>
                  <a:pt x="3880" y="573"/>
                </a:lnTo>
                <a:lnTo>
                  <a:pt x="3878" y="569"/>
                </a:lnTo>
                <a:lnTo>
                  <a:pt x="3875" y="564"/>
                </a:lnTo>
                <a:lnTo>
                  <a:pt x="3874" y="559"/>
                </a:lnTo>
                <a:lnTo>
                  <a:pt x="3872" y="554"/>
                </a:lnTo>
                <a:lnTo>
                  <a:pt x="3872" y="548"/>
                </a:lnTo>
                <a:lnTo>
                  <a:pt x="3871" y="542"/>
                </a:lnTo>
                <a:lnTo>
                  <a:pt x="3871" y="450"/>
                </a:lnTo>
                <a:lnTo>
                  <a:pt x="3847" y="450"/>
                </a:lnTo>
                <a:lnTo>
                  <a:pt x="3847" y="413"/>
                </a:lnTo>
                <a:lnTo>
                  <a:pt x="3871" y="413"/>
                </a:lnTo>
                <a:lnTo>
                  <a:pt x="3871" y="371"/>
                </a:lnTo>
                <a:lnTo>
                  <a:pt x="3921" y="371"/>
                </a:lnTo>
                <a:lnTo>
                  <a:pt x="3921" y="413"/>
                </a:lnTo>
                <a:lnTo>
                  <a:pt x="3955" y="413"/>
                </a:lnTo>
                <a:close/>
                <a:moveTo>
                  <a:pt x="4062" y="593"/>
                </a:moveTo>
                <a:lnTo>
                  <a:pt x="4056" y="593"/>
                </a:lnTo>
                <a:lnTo>
                  <a:pt x="4049" y="592"/>
                </a:lnTo>
                <a:lnTo>
                  <a:pt x="4037" y="590"/>
                </a:lnTo>
                <a:lnTo>
                  <a:pt x="4031" y="589"/>
                </a:lnTo>
                <a:lnTo>
                  <a:pt x="4026" y="587"/>
                </a:lnTo>
                <a:lnTo>
                  <a:pt x="4015" y="582"/>
                </a:lnTo>
                <a:lnTo>
                  <a:pt x="4011" y="579"/>
                </a:lnTo>
                <a:lnTo>
                  <a:pt x="4006" y="576"/>
                </a:lnTo>
                <a:lnTo>
                  <a:pt x="4002" y="572"/>
                </a:lnTo>
                <a:lnTo>
                  <a:pt x="3998" y="569"/>
                </a:lnTo>
                <a:lnTo>
                  <a:pt x="3991" y="560"/>
                </a:lnTo>
                <a:lnTo>
                  <a:pt x="3988" y="555"/>
                </a:lnTo>
                <a:lnTo>
                  <a:pt x="3985" y="550"/>
                </a:lnTo>
                <a:lnTo>
                  <a:pt x="3981" y="540"/>
                </a:lnTo>
                <a:lnTo>
                  <a:pt x="3979" y="534"/>
                </a:lnTo>
                <a:lnTo>
                  <a:pt x="3977" y="528"/>
                </a:lnTo>
                <a:lnTo>
                  <a:pt x="3976" y="522"/>
                </a:lnTo>
                <a:lnTo>
                  <a:pt x="3975" y="516"/>
                </a:lnTo>
                <a:lnTo>
                  <a:pt x="3975" y="509"/>
                </a:lnTo>
                <a:lnTo>
                  <a:pt x="3975" y="502"/>
                </a:lnTo>
                <a:lnTo>
                  <a:pt x="3975" y="495"/>
                </a:lnTo>
                <a:lnTo>
                  <a:pt x="3975" y="489"/>
                </a:lnTo>
                <a:lnTo>
                  <a:pt x="3976" y="483"/>
                </a:lnTo>
                <a:lnTo>
                  <a:pt x="3977" y="477"/>
                </a:lnTo>
                <a:lnTo>
                  <a:pt x="3981" y="465"/>
                </a:lnTo>
                <a:lnTo>
                  <a:pt x="3983" y="459"/>
                </a:lnTo>
                <a:lnTo>
                  <a:pt x="3985" y="454"/>
                </a:lnTo>
                <a:lnTo>
                  <a:pt x="3991" y="445"/>
                </a:lnTo>
                <a:lnTo>
                  <a:pt x="3994" y="440"/>
                </a:lnTo>
                <a:lnTo>
                  <a:pt x="3998" y="436"/>
                </a:lnTo>
                <a:lnTo>
                  <a:pt x="4002" y="432"/>
                </a:lnTo>
                <a:lnTo>
                  <a:pt x="4006" y="428"/>
                </a:lnTo>
                <a:lnTo>
                  <a:pt x="4015" y="422"/>
                </a:lnTo>
                <a:lnTo>
                  <a:pt x="4020" y="419"/>
                </a:lnTo>
                <a:lnTo>
                  <a:pt x="4025" y="417"/>
                </a:lnTo>
                <a:lnTo>
                  <a:pt x="4030" y="415"/>
                </a:lnTo>
                <a:lnTo>
                  <a:pt x="4036" y="413"/>
                </a:lnTo>
                <a:lnTo>
                  <a:pt x="4042" y="412"/>
                </a:lnTo>
                <a:lnTo>
                  <a:pt x="4048" y="411"/>
                </a:lnTo>
                <a:lnTo>
                  <a:pt x="4060" y="411"/>
                </a:lnTo>
                <a:lnTo>
                  <a:pt x="4072" y="411"/>
                </a:lnTo>
                <a:lnTo>
                  <a:pt x="4083" y="413"/>
                </a:lnTo>
                <a:lnTo>
                  <a:pt x="4088" y="414"/>
                </a:lnTo>
                <a:lnTo>
                  <a:pt x="4093" y="416"/>
                </a:lnTo>
                <a:lnTo>
                  <a:pt x="4103" y="421"/>
                </a:lnTo>
                <a:lnTo>
                  <a:pt x="4111" y="426"/>
                </a:lnTo>
                <a:lnTo>
                  <a:pt x="4116" y="429"/>
                </a:lnTo>
                <a:lnTo>
                  <a:pt x="4119" y="433"/>
                </a:lnTo>
                <a:lnTo>
                  <a:pt x="4126" y="441"/>
                </a:lnTo>
                <a:lnTo>
                  <a:pt x="4129" y="446"/>
                </a:lnTo>
                <a:lnTo>
                  <a:pt x="4132" y="450"/>
                </a:lnTo>
                <a:lnTo>
                  <a:pt x="4135" y="456"/>
                </a:lnTo>
                <a:lnTo>
                  <a:pt x="4137" y="461"/>
                </a:lnTo>
                <a:lnTo>
                  <a:pt x="4139" y="467"/>
                </a:lnTo>
                <a:lnTo>
                  <a:pt x="4141" y="473"/>
                </a:lnTo>
                <a:lnTo>
                  <a:pt x="4142" y="479"/>
                </a:lnTo>
                <a:lnTo>
                  <a:pt x="4143" y="486"/>
                </a:lnTo>
                <a:lnTo>
                  <a:pt x="4143" y="493"/>
                </a:lnTo>
                <a:lnTo>
                  <a:pt x="4143" y="500"/>
                </a:lnTo>
                <a:lnTo>
                  <a:pt x="4143" y="514"/>
                </a:lnTo>
                <a:lnTo>
                  <a:pt x="4023" y="514"/>
                </a:lnTo>
                <a:lnTo>
                  <a:pt x="4023" y="519"/>
                </a:lnTo>
                <a:lnTo>
                  <a:pt x="4024" y="523"/>
                </a:lnTo>
                <a:lnTo>
                  <a:pt x="4026" y="532"/>
                </a:lnTo>
                <a:lnTo>
                  <a:pt x="4027" y="535"/>
                </a:lnTo>
                <a:lnTo>
                  <a:pt x="4029" y="539"/>
                </a:lnTo>
                <a:lnTo>
                  <a:pt x="4031" y="542"/>
                </a:lnTo>
                <a:lnTo>
                  <a:pt x="4034" y="545"/>
                </a:lnTo>
                <a:lnTo>
                  <a:pt x="4037" y="548"/>
                </a:lnTo>
                <a:lnTo>
                  <a:pt x="4040" y="550"/>
                </a:lnTo>
                <a:lnTo>
                  <a:pt x="4043" y="552"/>
                </a:lnTo>
                <a:lnTo>
                  <a:pt x="4047" y="554"/>
                </a:lnTo>
                <a:lnTo>
                  <a:pt x="4050" y="555"/>
                </a:lnTo>
                <a:lnTo>
                  <a:pt x="4054" y="556"/>
                </a:lnTo>
                <a:lnTo>
                  <a:pt x="4063" y="557"/>
                </a:lnTo>
                <a:lnTo>
                  <a:pt x="4069" y="556"/>
                </a:lnTo>
                <a:lnTo>
                  <a:pt x="4075" y="555"/>
                </a:lnTo>
                <a:lnTo>
                  <a:pt x="4080" y="554"/>
                </a:lnTo>
                <a:lnTo>
                  <a:pt x="4084" y="551"/>
                </a:lnTo>
                <a:lnTo>
                  <a:pt x="4087" y="550"/>
                </a:lnTo>
                <a:lnTo>
                  <a:pt x="4089" y="548"/>
                </a:lnTo>
                <a:lnTo>
                  <a:pt x="4092" y="545"/>
                </a:lnTo>
                <a:lnTo>
                  <a:pt x="4095" y="541"/>
                </a:lnTo>
                <a:lnTo>
                  <a:pt x="4097" y="536"/>
                </a:lnTo>
                <a:lnTo>
                  <a:pt x="4142" y="539"/>
                </a:lnTo>
                <a:lnTo>
                  <a:pt x="4141" y="545"/>
                </a:lnTo>
                <a:lnTo>
                  <a:pt x="4139" y="551"/>
                </a:lnTo>
                <a:lnTo>
                  <a:pt x="4136" y="556"/>
                </a:lnTo>
                <a:lnTo>
                  <a:pt x="4133" y="561"/>
                </a:lnTo>
                <a:lnTo>
                  <a:pt x="4130" y="566"/>
                </a:lnTo>
                <a:lnTo>
                  <a:pt x="4126" y="570"/>
                </a:lnTo>
                <a:lnTo>
                  <a:pt x="4121" y="575"/>
                </a:lnTo>
                <a:lnTo>
                  <a:pt x="4116" y="578"/>
                </a:lnTo>
                <a:lnTo>
                  <a:pt x="4111" y="582"/>
                </a:lnTo>
                <a:lnTo>
                  <a:pt x="4105" y="585"/>
                </a:lnTo>
                <a:lnTo>
                  <a:pt x="4099" y="587"/>
                </a:lnTo>
                <a:lnTo>
                  <a:pt x="4092" y="589"/>
                </a:lnTo>
                <a:lnTo>
                  <a:pt x="4089" y="590"/>
                </a:lnTo>
                <a:lnTo>
                  <a:pt x="4085" y="591"/>
                </a:lnTo>
                <a:lnTo>
                  <a:pt x="4078" y="592"/>
                </a:lnTo>
                <a:lnTo>
                  <a:pt x="4070" y="593"/>
                </a:lnTo>
                <a:lnTo>
                  <a:pt x="4062" y="593"/>
                </a:lnTo>
                <a:close/>
                <a:moveTo>
                  <a:pt x="4023" y="483"/>
                </a:moveTo>
                <a:lnTo>
                  <a:pt x="4097" y="483"/>
                </a:lnTo>
                <a:lnTo>
                  <a:pt x="4097" y="480"/>
                </a:lnTo>
                <a:lnTo>
                  <a:pt x="4097" y="476"/>
                </a:lnTo>
                <a:lnTo>
                  <a:pt x="4096" y="472"/>
                </a:lnTo>
                <a:lnTo>
                  <a:pt x="4095" y="469"/>
                </a:lnTo>
                <a:lnTo>
                  <a:pt x="4093" y="466"/>
                </a:lnTo>
                <a:lnTo>
                  <a:pt x="4092" y="463"/>
                </a:lnTo>
                <a:lnTo>
                  <a:pt x="4089" y="460"/>
                </a:lnTo>
                <a:lnTo>
                  <a:pt x="4087" y="457"/>
                </a:lnTo>
                <a:lnTo>
                  <a:pt x="4082" y="453"/>
                </a:lnTo>
                <a:lnTo>
                  <a:pt x="4076" y="450"/>
                </a:lnTo>
                <a:lnTo>
                  <a:pt x="4069" y="448"/>
                </a:lnTo>
                <a:lnTo>
                  <a:pt x="4061" y="447"/>
                </a:lnTo>
                <a:lnTo>
                  <a:pt x="4053" y="448"/>
                </a:lnTo>
                <a:lnTo>
                  <a:pt x="4050" y="449"/>
                </a:lnTo>
                <a:lnTo>
                  <a:pt x="4046" y="450"/>
                </a:lnTo>
                <a:lnTo>
                  <a:pt x="4040" y="453"/>
                </a:lnTo>
                <a:lnTo>
                  <a:pt x="4037" y="455"/>
                </a:lnTo>
                <a:lnTo>
                  <a:pt x="4034" y="458"/>
                </a:lnTo>
                <a:lnTo>
                  <a:pt x="4030" y="463"/>
                </a:lnTo>
                <a:lnTo>
                  <a:pt x="4026" y="470"/>
                </a:lnTo>
                <a:lnTo>
                  <a:pt x="4025" y="473"/>
                </a:lnTo>
                <a:lnTo>
                  <a:pt x="4024" y="476"/>
                </a:lnTo>
                <a:lnTo>
                  <a:pt x="4023" y="483"/>
                </a:lnTo>
                <a:close/>
                <a:moveTo>
                  <a:pt x="4267" y="413"/>
                </a:moveTo>
                <a:lnTo>
                  <a:pt x="4267" y="450"/>
                </a:lnTo>
                <a:lnTo>
                  <a:pt x="4234" y="450"/>
                </a:lnTo>
                <a:lnTo>
                  <a:pt x="4234" y="535"/>
                </a:lnTo>
                <a:lnTo>
                  <a:pt x="4234" y="540"/>
                </a:lnTo>
                <a:lnTo>
                  <a:pt x="4235" y="544"/>
                </a:lnTo>
                <a:lnTo>
                  <a:pt x="4236" y="545"/>
                </a:lnTo>
                <a:lnTo>
                  <a:pt x="4236" y="547"/>
                </a:lnTo>
                <a:lnTo>
                  <a:pt x="4238" y="549"/>
                </a:lnTo>
                <a:lnTo>
                  <a:pt x="4241" y="551"/>
                </a:lnTo>
                <a:lnTo>
                  <a:pt x="4244" y="552"/>
                </a:lnTo>
                <a:lnTo>
                  <a:pt x="4247" y="552"/>
                </a:lnTo>
                <a:lnTo>
                  <a:pt x="4250" y="553"/>
                </a:lnTo>
                <a:lnTo>
                  <a:pt x="4257" y="552"/>
                </a:lnTo>
                <a:lnTo>
                  <a:pt x="4263" y="551"/>
                </a:lnTo>
                <a:lnTo>
                  <a:pt x="4270" y="587"/>
                </a:lnTo>
                <a:lnTo>
                  <a:pt x="4260" y="590"/>
                </a:lnTo>
                <a:lnTo>
                  <a:pt x="4253" y="591"/>
                </a:lnTo>
                <a:lnTo>
                  <a:pt x="4244" y="592"/>
                </a:lnTo>
                <a:lnTo>
                  <a:pt x="4237" y="592"/>
                </a:lnTo>
                <a:lnTo>
                  <a:pt x="4231" y="592"/>
                </a:lnTo>
                <a:lnTo>
                  <a:pt x="4225" y="591"/>
                </a:lnTo>
                <a:lnTo>
                  <a:pt x="4220" y="590"/>
                </a:lnTo>
                <a:lnTo>
                  <a:pt x="4214" y="588"/>
                </a:lnTo>
                <a:lnTo>
                  <a:pt x="4210" y="586"/>
                </a:lnTo>
                <a:lnTo>
                  <a:pt x="4205" y="583"/>
                </a:lnTo>
                <a:lnTo>
                  <a:pt x="4201" y="581"/>
                </a:lnTo>
                <a:lnTo>
                  <a:pt x="4197" y="577"/>
                </a:lnTo>
                <a:lnTo>
                  <a:pt x="4194" y="573"/>
                </a:lnTo>
                <a:lnTo>
                  <a:pt x="4191" y="569"/>
                </a:lnTo>
                <a:lnTo>
                  <a:pt x="4189" y="564"/>
                </a:lnTo>
                <a:lnTo>
                  <a:pt x="4187" y="559"/>
                </a:lnTo>
                <a:lnTo>
                  <a:pt x="4186" y="554"/>
                </a:lnTo>
                <a:lnTo>
                  <a:pt x="4185" y="548"/>
                </a:lnTo>
                <a:lnTo>
                  <a:pt x="4185" y="542"/>
                </a:lnTo>
                <a:lnTo>
                  <a:pt x="4185" y="450"/>
                </a:lnTo>
                <a:lnTo>
                  <a:pt x="4161" y="450"/>
                </a:lnTo>
                <a:lnTo>
                  <a:pt x="4161" y="413"/>
                </a:lnTo>
                <a:lnTo>
                  <a:pt x="4185" y="413"/>
                </a:lnTo>
                <a:lnTo>
                  <a:pt x="4185" y="371"/>
                </a:lnTo>
                <a:lnTo>
                  <a:pt x="4234" y="371"/>
                </a:lnTo>
                <a:lnTo>
                  <a:pt x="4234" y="413"/>
                </a:lnTo>
                <a:lnTo>
                  <a:pt x="4267" y="413"/>
                </a:lnTo>
                <a:close/>
                <a:moveTo>
                  <a:pt x="4376" y="593"/>
                </a:moveTo>
                <a:lnTo>
                  <a:pt x="4369" y="593"/>
                </a:lnTo>
                <a:lnTo>
                  <a:pt x="4363" y="592"/>
                </a:lnTo>
                <a:lnTo>
                  <a:pt x="4349" y="590"/>
                </a:lnTo>
                <a:lnTo>
                  <a:pt x="4344" y="589"/>
                </a:lnTo>
                <a:lnTo>
                  <a:pt x="4338" y="587"/>
                </a:lnTo>
                <a:lnTo>
                  <a:pt x="4328" y="582"/>
                </a:lnTo>
                <a:lnTo>
                  <a:pt x="4323" y="579"/>
                </a:lnTo>
                <a:lnTo>
                  <a:pt x="4319" y="576"/>
                </a:lnTo>
                <a:lnTo>
                  <a:pt x="4314" y="572"/>
                </a:lnTo>
                <a:lnTo>
                  <a:pt x="4310" y="569"/>
                </a:lnTo>
                <a:lnTo>
                  <a:pt x="4303" y="560"/>
                </a:lnTo>
                <a:lnTo>
                  <a:pt x="4300" y="555"/>
                </a:lnTo>
                <a:lnTo>
                  <a:pt x="4298" y="550"/>
                </a:lnTo>
                <a:lnTo>
                  <a:pt x="4293" y="540"/>
                </a:lnTo>
                <a:lnTo>
                  <a:pt x="4291" y="534"/>
                </a:lnTo>
                <a:lnTo>
                  <a:pt x="4290" y="528"/>
                </a:lnTo>
                <a:lnTo>
                  <a:pt x="4289" y="522"/>
                </a:lnTo>
                <a:lnTo>
                  <a:pt x="4288" y="516"/>
                </a:lnTo>
                <a:lnTo>
                  <a:pt x="4287" y="509"/>
                </a:lnTo>
                <a:lnTo>
                  <a:pt x="4287" y="502"/>
                </a:lnTo>
                <a:lnTo>
                  <a:pt x="4287" y="495"/>
                </a:lnTo>
                <a:lnTo>
                  <a:pt x="4288" y="489"/>
                </a:lnTo>
                <a:lnTo>
                  <a:pt x="4289" y="483"/>
                </a:lnTo>
                <a:lnTo>
                  <a:pt x="4290" y="477"/>
                </a:lnTo>
                <a:lnTo>
                  <a:pt x="4293" y="465"/>
                </a:lnTo>
                <a:lnTo>
                  <a:pt x="4295" y="459"/>
                </a:lnTo>
                <a:lnTo>
                  <a:pt x="4298" y="454"/>
                </a:lnTo>
                <a:lnTo>
                  <a:pt x="4303" y="445"/>
                </a:lnTo>
                <a:lnTo>
                  <a:pt x="4307" y="440"/>
                </a:lnTo>
                <a:lnTo>
                  <a:pt x="4310" y="436"/>
                </a:lnTo>
                <a:lnTo>
                  <a:pt x="4314" y="432"/>
                </a:lnTo>
                <a:lnTo>
                  <a:pt x="4318" y="428"/>
                </a:lnTo>
                <a:lnTo>
                  <a:pt x="4327" y="422"/>
                </a:lnTo>
                <a:lnTo>
                  <a:pt x="4332" y="419"/>
                </a:lnTo>
                <a:lnTo>
                  <a:pt x="4338" y="417"/>
                </a:lnTo>
                <a:lnTo>
                  <a:pt x="4343" y="415"/>
                </a:lnTo>
                <a:lnTo>
                  <a:pt x="4348" y="413"/>
                </a:lnTo>
                <a:lnTo>
                  <a:pt x="4354" y="412"/>
                </a:lnTo>
                <a:lnTo>
                  <a:pt x="4361" y="411"/>
                </a:lnTo>
                <a:lnTo>
                  <a:pt x="4374" y="411"/>
                </a:lnTo>
                <a:lnTo>
                  <a:pt x="4385" y="411"/>
                </a:lnTo>
                <a:lnTo>
                  <a:pt x="4396" y="413"/>
                </a:lnTo>
                <a:lnTo>
                  <a:pt x="4401" y="414"/>
                </a:lnTo>
                <a:lnTo>
                  <a:pt x="4406" y="416"/>
                </a:lnTo>
                <a:lnTo>
                  <a:pt x="4416" y="421"/>
                </a:lnTo>
                <a:lnTo>
                  <a:pt x="4425" y="426"/>
                </a:lnTo>
                <a:lnTo>
                  <a:pt x="4429" y="429"/>
                </a:lnTo>
                <a:lnTo>
                  <a:pt x="4433" y="433"/>
                </a:lnTo>
                <a:lnTo>
                  <a:pt x="4440" y="441"/>
                </a:lnTo>
                <a:lnTo>
                  <a:pt x="4443" y="446"/>
                </a:lnTo>
                <a:lnTo>
                  <a:pt x="4446" y="450"/>
                </a:lnTo>
                <a:lnTo>
                  <a:pt x="4448" y="456"/>
                </a:lnTo>
                <a:lnTo>
                  <a:pt x="4451" y="461"/>
                </a:lnTo>
                <a:lnTo>
                  <a:pt x="4453" y="467"/>
                </a:lnTo>
                <a:lnTo>
                  <a:pt x="4454" y="473"/>
                </a:lnTo>
                <a:lnTo>
                  <a:pt x="4455" y="479"/>
                </a:lnTo>
                <a:lnTo>
                  <a:pt x="4456" y="486"/>
                </a:lnTo>
                <a:lnTo>
                  <a:pt x="4457" y="493"/>
                </a:lnTo>
                <a:lnTo>
                  <a:pt x="4457" y="500"/>
                </a:lnTo>
                <a:lnTo>
                  <a:pt x="4457" y="514"/>
                </a:lnTo>
                <a:lnTo>
                  <a:pt x="4335" y="514"/>
                </a:lnTo>
                <a:lnTo>
                  <a:pt x="4336" y="519"/>
                </a:lnTo>
                <a:lnTo>
                  <a:pt x="4336" y="523"/>
                </a:lnTo>
                <a:lnTo>
                  <a:pt x="4338" y="532"/>
                </a:lnTo>
                <a:lnTo>
                  <a:pt x="4342" y="539"/>
                </a:lnTo>
                <a:lnTo>
                  <a:pt x="4344" y="542"/>
                </a:lnTo>
                <a:lnTo>
                  <a:pt x="4346" y="545"/>
                </a:lnTo>
                <a:lnTo>
                  <a:pt x="4349" y="548"/>
                </a:lnTo>
                <a:lnTo>
                  <a:pt x="4352" y="550"/>
                </a:lnTo>
                <a:lnTo>
                  <a:pt x="4355" y="552"/>
                </a:lnTo>
                <a:lnTo>
                  <a:pt x="4360" y="554"/>
                </a:lnTo>
                <a:lnTo>
                  <a:pt x="4364" y="555"/>
                </a:lnTo>
                <a:lnTo>
                  <a:pt x="4368" y="556"/>
                </a:lnTo>
                <a:lnTo>
                  <a:pt x="4377" y="557"/>
                </a:lnTo>
                <a:lnTo>
                  <a:pt x="4382" y="556"/>
                </a:lnTo>
                <a:lnTo>
                  <a:pt x="4388" y="555"/>
                </a:lnTo>
                <a:lnTo>
                  <a:pt x="4393" y="554"/>
                </a:lnTo>
                <a:lnTo>
                  <a:pt x="4398" y="551"/>
                </a:lnTo>
                <a:lnTo>
                  <a:pt x="4400" y="550"/>
                </a:lnTo>
                <a:lnTo>
                  <a:pt x="4402" y="548"/>
                </a:lnTo>
                <a:lnTo>
                  <a:pt x="4405" y="545"/>
                </a:lnTo>
                <a:lnTo>
                  <a:pt x="4408" y="541"/>
                </a:lnTo>
                <a:lnTo>
                  <a:pt x="4410" y="536"/>
                </a:lnTo>
                <a:lnTo>
                  <a:pt x="4456" y="539"/>
                </a:lnTo>
                <a:lnTo>
                  <a:pt x="4454" y="545"/>
                </a:lnTo>
                <a:lnTo>
                  <a:pt x="4452" y="551"/>
                </a:lnTo>
                <a:lnTo>
                  <a:pt x="4450" y="556"/>
                </a:lnTo>
                <a:lnTo>
                  <a:pt x="4447" y="561"/>
                </a:lnTo>
                <a:lnTo>
                  <a:pt x="4443" y="566"/>
                </a:lnTo>
                <a:lnTo>
                  <a:pt x="4439" y="570"/>
                </a:lnTo>
                <a:lnTo>
                  <a:pt x="4435" y="575"/>
                </a:lnTo>
                <a:lnTo>
                  <a:pt x="4430" y="578"/>
                </a:lnTo>
                <a:lnTo>
                  <a:pt x="4424" y="582"/>
                </a:lnTo>
                <a:lnTo>
                  <a:pt x="4418" y="585"/>
                </a:lnTo>
                <a:lnTo>
                  <a:pt x="4412" y="587"/>
                </a:lnTo>
                <a:lnTo>
                  <a:pt x="4406" y="589"/>
                </a:lnTo>
                <a:lnTo>
                  <a:pt x="4402" y="590"/>
                </a:lnTo>
                <a:lnTo>
                  <a:pt x="4399" y="591"/>
                </a:lnTo>
                <a:lnTo>
                  <a:pt x="4391" y="592"/>
                </a:lnTo>
                <a:lnTo>
                  <a:pt x="4384" y="593"/>
                </a:lnTo>
                <a:lnTo>
                  <a:pt x="4376" y="593"/>
                </a:lnTo>
                <a:close/>
                <a:moveTo>
                  <a:pt x="4335" y="483"/>
                </a:moveTo>
                <a:lnTo>
                  <a:pt x="4411" y="483"/>
                </a:lnTo>
                <a:lnTo>
                  <a:pt x="4411" y="480"/>
                </a:lnTo>
                <a:lnTo>
                  <a:pt x="4410" y="476"/>
                </a:lnTo>
                <a:lnTo>
                  <a:pt x="4409" y="472"/>
                </a:lnTo>
                <a:lnTo>
                  <a:pt x="4408" y="469"/>
                </a:lnTo>
                <a:lnTo>
                  <a:pt x="4407" y="466"/>
                </a:lnTo>
                <a:lnTo>
                  <a:pt x="4405" y="463"/>
                </a:lnTo>
                <a:lnTo>
                  <a:pt x="4403" y="460"/>
                </a:lnTo>
                <a:lnTo>
                  <a:pt x="4401" y="457"/>
                </a:lnTo>
                <a:lnTo>
                  <a:pt x="4395" y="453"/>
                </a:lnTo>
                <a:lnTo>
                  <a:pt x="4389" y="450"/>
                </a:lnTo>
                <a:lnTo>
                  <a:pt x="4382" y="448"/>
                </a:lnTo>
                <a:lnTo>
                  <a:pt x="4375" y="447"/>
                </a:lnTo>
                <a:lnTo>
                  <a:pt x="4367" y="448"/>
                </a:lnTo>
                <a:lnTo>
                  <a:pt x="4363" y="449"/>
                </a:lnTo>
                <a:lnTo>
                  <a:pt x="4360" y="450"/>
                </a:lnTo>
                <a:lnTo>
                  <a:pt x="4352" y="453"/>
                </a:lnTo>
                <a:lnTo>
                  <a:pt x="4349" y="455"/>
                </a:lnTo>
                <a:lnTo>
                  <a:pt x="4347" y="458"/>
                </a:lnTo>
                <a:lnTo>
                  <a:pt x="4342" y="463"/>
                </a:lnTo>
                <a:lnTo>
                  <a:pt x="4339" y="470"/>
                </a:lnTo>
                <a:lnTo>
                  <a:pt x="4337" y="473"/>
                </a:lnTo>
                <a:lnTo>
                  <a:pt x="4336" y="476"/>
                </a:lnTo>
                <a:lnTo>
                  <a:pt x="4335" y="483"/>
                </a:lnTo>
                <a:close/>
                <a:moveTo>
                  <a:pt x="4580" y="413"/>
                </a:moveTo>
                <a:lnTo>
                  <a:pt x="4580" y="450"/>
                </a:lnTo>
                <a:lnTo>
                  <a:pt x="4547" y="450"/>
                </a:lnTo>
                <a:lnTo>
                  <a:pt x="4547" y="535"/>
                </a:lnTo>
                <a:lnTo>
                  <a:pt x="4548" y="540"/>
                </a:lnTo>
                <a:lnTo>
                  <a:pt x="4548" y="544"/>
                </a:lnTo>
                <a:lnTo>
                  <a:pt x="4549" y="545"/>
                </a:lnTo>
                <a:lnTo>
                  <a:pt x="4550" y="547"/>
                </a:lnTo>
                <a:lnTo>
                  <a:pt x="4552" y="549"/>
                </a:lnTo>
                <a:lnTo>
                  <a:pt x="4554" y="551"/>
                </a:lnTo>
                <a:lnTo>
                  <a:pt x="4557" y="552"/>
                </a:lnTo>
                <a:lnTo>
                  <a:pt x="4560" y="552"/>
                </a:lnTo>
                <a:lnTo>
                  <a:pt x="4564" y="553"/>
                </a:lnTo>
                <a:lnTo>
                  <a:pt x="4571" y="552"/>
                </a:lnTo>
                <a:lnTo>
                  <a:pt x="4576" y="551"/>
                </a:lnTo>
                <a:lnTo>
                  <a:pt x="4584" y="587"/>
                </a:lnTo>
                <a:lnTo>
                  <a:pt x="4573" y="590"/>
                </a:lnTo>
                <a:lnTo>
                  <a:pt x="4566" y="591"/>
                </a:lnTo>
                <a:lnTo>
                  <a:pt x="4557" y="592"/>
                </a:lnTo>
                <a:lnTo>
                  <a:pt x="4551" y="592"/>
                </a:lnTo>
                <a:lnTo>
                  <a:pt x="4544" y="592"/>
                </a:lnTo>
                <a:lnTo>
                  <a:pt x="4539" y="591"/>
                </a:lnTo>
                <a:lnTo>
                  <a:pt x="4533" y="590"/>
                </a:lnTo>
                <a:lnTo>
                  <a:pt x="4528" y="588"/>
                </a:lnTo>
                <a:lnTo>
                  <a:pt x="4523" y="586"/>
                </a:lnTo>
                <a:lnTo>
                  <a:pt x="4518" y="583"/>
                </a:lnTo>
                <a:lnTo>
                  <a:pt x="4514" y="581"/>
                </a:lnTo>
                <a:lnTo>
                  <a:pt x="4510" y="577"/>
                </a:lnTo>
                <a:lnTo>
                  <a:pt x="4507" y="573"/>
                </a:lnTo>
                <a:lnTo>
                  <a:pt x="4504" y="569"/>
                </a:lnTo>
                <a:lnTo>
                  <a:pt x="4502" y="564"/>
                </a:lnTo>
                <a:lnTo>
                  <a:pt x="4500" y="559"/>
                </a:lnTo>
                <a:lnTo>
                  <a:pt x="4499" y="554"/>
                </a:lnTo>
                <a:lnTo>
                  <a:pt x="4498" y="548"/>
                </a:lnTo>
                <a:lnTo>
                  <a:pt x="4498" y="542"/>
                </a:lnTo>
                <a:lnTo>
                  <a:pt x="4498" y="450"/>
                </a:lnTo>
                <a:lnTo>
                  <a:pt x="4474" y="450"/>
                </a:lnTo>
                <a:lnTo>
                  <a:pt x="4474" y="413"/>
                </a:lnTo>
                <a:lnTo>
                  <a:pt x="4498" y="413"/>
                </a:lnTo>
                <a:lnTo>
                  <a:pt x="4498" y="371"/>
                </a:lnTo>
                <a:lnTo>
                  <a:pt x="4547" y="371"/>
                </a:lnTo>
                <a:lnTo>
                  <a:pt x="4547" y="413"/>
                </a:lnTo>
                <a:lnTo>
                  <a:pt x="4580" y="413"/>
                </a:lnTo>
                <a:close/>
                <a:moveTo>
                  <a:pt x="578" y="585"/>
                </a:moveTo>
                <a:lnTo>
                  <a:pt x="465" y="257"/>
                </a:lnTo>
                <a:lnTo>
                  <a:pt x="352" y="585"/>
                </a:lnTo>
                <a:lnTo>
                  <a:pt x="578" y="585"/>
                </a:lnTo>
                <a:close/>
                <a:moveTo>
                  <a:pt x="930" y="930"/>
                </a:moveTo>
                <a:lnTo>
                  <a:pt x="699" y="930"/>
                </a:lnTo>
                <a:lnTo>
                  <a:pt x="642" y="768"/>
                </a:lnTo>
                <a:lnTo>
                  <a:pt x="288" y="768"/>
                </a:lnTo>
                <a:lnTo>
                  <a:pt x="232" y="930"/>
                </a:lnTo>
                <a:lnTo>
                  <a:pt x="0" y="930"/>
                </a:lnTo>
                <a:lnTo>
                  <a:pt x="162" y="471"/>
                </a:lnTo>
                <a:lnTo>
                  <a:pt x="326" y="12"/>
                </a:lnTo>
                <a:lnTo>
                  <a:pt x="603" y="12"/>
                </a:lnTo>
                <a:lnTo>
                  <a:pt x="767" y="471"/>
                </a:lnTo>
                <a:lnTo>
                  <a:pt x="930" y="930"/>
                </a:lnTo>
                <a:close/>
                <a:moveTo>
                  <a:pt x="1016" y="930"/>
                </a:moveTo>
                <a:lnTo>
                  <a:pt x="1016" y="722"/>
                </a:lnTo>
                <a:lnTo>
                  <a:pt x="1225" y="722"/>
                </a:lnTo>
                <a:lnTo>
                  <a:pt x="1225" y="930"/>
                </a:lnTo>
                <a:lnTo>
                  <a:pt x="1016" y="930"/>
                </a:lnTo>
                <a:close/>
              </a:path>
            </a:pathLst>
          </a:custGeom>
          <a:solidFill>
            <a:srgbClr val="000000"/>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400">
              <a:solidFill>
                <a:schemeClr val="dk1"/>
              </a:solidFill>
              <a:latin typeface="Arial"/>
              <a:ea typeface="Arial"/>
              <a:cs typeface="Arial"/>
              <a:sym typeface="Arial"/>
            </a:endParaRPr>
          </a:p>
        </p:txBody>
      </p:sp>
      <p:cxnSp>
        <p:nvCxnSpPr>
          <p:cNvPr id="194" name="Google Shape;194;p23"/>
          <p:cNvCxnSpPr/>
          <p:nvPr/>
        </p:nvCxnSpPr>
        <p:spPr>
          <a:xfrm>
            <a:off x="305526" y="2005968"/>
            <a:ext cx="297000" cy="0"/>
          </a:xfrm>
          <a:prstGeom prst="straightConnector1">
            <a:avLst/>
          </a:prstGeom>
          <a:noFill/>
          <a:ln w="28575" cap="flat" cmpd="sng">
            <a:solidFill>
              <a:schemeClr val="dk1"/>
            </a:solidFill>
            <a:prstDash val="solid"/>
            <a:miter lim="800000"/>
            <a:headEnd type="none" w="sm" len="sm"/>
            <a:tailEnd type="none" w="sm" len="sm"/>
          </a:ln>
        </p:spPr>
      </p:cxnSp>
      <p:sp>
        <p:nvSpPr>
          <p:cNvPr id="195" name="Google Shape;195;p23"/>
          <p:cNvSpPr txBox="1">
            <a:spLocks noGrp="1"/>
          </p:cNvSpPr>
          <p:nvPr>
            <p:ph type="dt" idx="10"/>
          </p:nvPr>
        </p:nvSpPr>
        <p:spPr>
          <a:xfrm>
            <a:off x="7650342" y="4731990"/>
            <a:ext cx="864000" cy="108000"/>
          </a:xfrm>
          <a:prstGeom prst="rect">
            <a:avLst/>
          </a:prstGeom>
          <a:noFill/>
          <a:ln>
            <a:noFill/>
          </a:ln>
        </p:spPr>
        <p:txBody>
          <a:bodyPr spcFirstLastPara="1" wrap="square" lIns="0" tIns="0" rIns="0" bIns="0" anchor="ctr" anchorCtr="0">
            <a:noAutofit/>
          </a:bodyPr>
          <a:lstStyle>
            <a:lvl1pPr lvl="0" algn="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196" name="Google Shape;196;p23"/>
          <p:cNvSpPr txBox="1">
            <a:spLocks noGrp="1"/>
          </p:cNvSpPr>
          <p:nvPr>
            <p:ph type="sldNum" idx="12"/>
          </p:nvPr>
        </p:nvSpPr>
        <p:spPr>
          <a:xfrm>
            <a:off x="8514438" y="4731990"/>
            <a:ext cx="323700" cy="1080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197" name="Google Shape;197;p23"/>
          <p:cNvSpPr txBox="1">
            <a:spLocks noGrp="1"/>
          </p:cNvSpPr>
          <p:nvPr>
            <p:ph type="ftr" idx="11"/>
          </p:nvPr>
        </p:nvSpPr>
        <p:spPr>
          <a:xfrm>
            <a:off x="2303748" y="4731990"/>
            <a:ext cx="5346600" cy="108000"/>
          </a:xfrm>
          <a:prstGeom prst="rect">
            <a:avLst/>
          </a:prstGeom>
          <a:noFill/>
          <a:ln>
            <a:noFill/>
          </a:ln>
        </p:spPr>
        <p:txBody>
          <a:bodyPr spcFirstLastPara="1" wrap="square" lIns="0" tIns="0" rIns="0" bIns="0" anchor="ctr" anchorCtr="0">
            <a:noAutofit/>
          </a:bodyPr>
          <a:lstStyle>
            <a:lvl1pPr lvl="0" algn="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pic>
        <p:nvPicPr>
          <p:cNvPr id="198" name="Google Shape;198;p23" descr="Icon&#10;&#10;Description automatically generated">
            <a:hlinkClick r:id="rId2"/>
          </p:cNvPr>
          <p:cNvPicPr preferRelativeResize="0"/>
          <p:nvPr/>
        </p:nvPicPr>
        <p:blipFill rotWithShape="1">
          <a:blip r:embed="rId3">
            <a:alphaModFix/>
          </a:blip>
          <a:srcRect/>
          <a:stretch/>
        </p:blipFill>
        <p:spPr>
          <a:xfrm>
            <a:off x="629592" y="4569972"/>
            <a:ext cx="270001" cy="270001"/>
          </a:xfrm>
          <a:prstGeom prst="rect">
            <a:avLst/>
          </a:prstGeom>
          <a:noFill/>
          <a:ln>
            <a:noFill/>
          </a:ln>
        </p:spPr>
      </p:pic>
      <p:pic>
        <p:nvPicPr>
          <p:cNvPr id="199" name="Google Shape;199;p23" descr="Icon&#10;&#10;Description automatically generated">
            <a:hlinkClick r:id="rId2"/>
          </p:cNvPr>
          <p:cNvPicPr preferRelativeResize="0"/>
          <p:nvPr/>
        </p:nvPicPr>
        <p:blipFill rotWithShape="1">
          <a:blip r:embed="rId4">
            <a:alphaModFix/>
          </a:blip>
          <a:srcRect/>
          <a:stretch/>
        </p:blipFill>
        <p:spPr>
          <a:xfrm>
            <a:off x="305991" y="4569972"/>
            <a:ext cx="270001" cy="270001"/>
          </a:xfrm>
          <a:prstGeom prst="rect">
            <a:avLst/>
          </a:prstGeom>
          <a:noFill/>
          <a:ln>
            <a:noFill/>
          </a:ln>
        </p:spPr>
      </p:pic>
      <p:sp>
        <p:nvSpPr>
          <p:cNvPr id="200" name="Google Shape;200;p23"/>
          <p:cNvSpPr txBox="1"/>
          <p:nvPr/>
        </p:nvSpPr>
        <p:spPr>
          <a:xfrm>
            <a:off x="953772" y="4569972"/>
            <a:ext cx="1350000" cy="270000"/>
          </a:xfrm>
          <a:prstGeom prst="rect">
            <a:avLst/>
          </a:prstGeom>
          <a:noFill/>
          <a:ln>
            <a:noFill/>
          </a:ln>
        </p:spPr>
        <p:txBody>
          <a:bodyPr spcFirstLastPara="1" wrap="square" lIns="0" tIns="0" rIns="0" bIns="0" anchor="ctr" anchorCtr="0">
            <a:noAutofit/>
          </a:bodyPr>
          <a:lstStyle/>
          <a:p>
            <a:pPr marL="0" marR="0" lvl="0" indent="0" algn="l" rtl="0">
              <a:spcBef>
                <a:spcPts val="0"/>
              </a:spcBef>
              <a:spcAft>
                <a:spcPts val="0"/>
              </a:spcAft>
              <a:buNone/>
            </a:pPr>
            <a:r>
              <a:rPr lang="en-US" sz="600">
                <a:solidFill>
                  <a:schemeClr val="dk1"/>
                </a:solidFill>
                <a:latin typeface="Arial"/>
                <a:ea typeface="Arial"/>
                <a:cs typeface="Arial"/>
                <a:sym typeface="Arial"/>
              </a:rPr>
              <a:t>Content is available under</a:t>
            </a:r>
            <a:endParaRPr sz="1100"/>
          </a:p>
          <a:p>
            <a:pPr marL="0" marR="0" lvl="0" indent="0" algn="l" rtl="0">
              <a:spcBef>
                <a:spcPts val="0"/>
              </a:spcBef>
              <a:spcAft>
                <a:spcPts val="0"/>
              </a:spcAft>
              <a:buNone/>
            </a:pPr>
            <a:r>
              <a:rPr lang="en-US" sz="600">
                <a:solidFill>
                  <a:schemeClr val="dk1"/>
                </a:solidFill>
                <a:latin typeface="Arial"/>
                <a:ea typeface="Arial"/>
                <a:cs typeface="Arial"/>
                <a:sym typeface="Arial"/>
              </a:rPr>
              <a:t>CC BY 4.0 unless otherwise stated</a:t>
            </a:r>
            <a:endParaRPr sz="110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matchingName="Title Slide CC-BY-NC 4.0">
  <p:cSld name="Title Slide CC-BY-NC 4.0">
    <p:spTree>
      <p:nvGrpSpPr>
        <p:cNvPr id="1" name="Shape 201"/>
        <p:cNvGrpSpPr/>
        <p:nvPr/>
      </p:nvGrpSpPr>
      <p:grpSpPr>
        <a:xfrm>
          <a:off x="0" y="0"/>
          <a:ext cx="0" cy="0"/>
          <a:chOff x="0" y="0"/>
          <a:chExt cx="0" cy="0"/>
        </a:xfrm>
      </p:grpSpPr>
      <p:sp>
        <p:nvSpPr>
          <p:cNvPr id="202" name="Google Shape;202;p24"/>
          <p:cNvSpPr txBox="1">
            <a:spLocks noGrp="1"/>
          </p:cNvSpPr>
          <p:nvPr>
            <p:ph type="ctrTitle"/>
          </p:nvPr>
        </p:nvSpPr>
        <p:spPr>
          <a:xfrm>
            <a:off x="305991" y="2202418"/>
            <a:ext cx="7344600" cy="369300"/>
          </a:xfrm>
          <a:prstGeom prst="rect">
            <a:avLst/>
          </a:prstGeom>
          <a:noFill/>
          <a:ln>
            <a:noFill/>
          </a:ln>
        </p:spPr>
        <p:txBody>
          <a:bodyPr spcFirstLastPara="1" wrap="square" lIns="0" tIns="0" rIns="0" bIns="0" anchor="b" anchorCtr="0">
            <a:spAutoFit/>
          </a:bodyPr>
          <a:lstStyle>
            <a:lvl1pPr lvl="0" algn="l" rtl="0">
              <a:lnSpc>
                <a:spcPct val="100000"/>
              </a:lnSpc>
              <a:spcBef>
                <a:spcPts val="0"/>
              </a:spcBef>
              <a:spcAft>
                <a:spcPts val="0"/>
              </a:spcAft>
              <a:buClr>
                <a:schemeClr val="dk1"/>
              </a:buClr>
              <a:buSzPts val="2400"/>
              <a:buFont typeface="Arial"/>
              <a:buNone/>
              <a:defRPr sz="2400">
                <a:latin typeface="Arial"/>
                <a:ea typeface="Arial"/>
                <a:cs typeface="Arial"/>
                <a:sym typeface="Aria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203" name="Google Shape;203;p24"/>
          <p:cNvSpPr txBox="1">
            <a:spLocks noGrp="1"/>
          </p:cNvSpPr>
          <p:nvPr>
            <p:ph type="subTitle" idx="1"/>
          </p:nvPr>
        </p:nvSpPr>
        <p:spPr>
          <a:xfrm>
            <a:off x="305991" y="2571750"/>
            <a:ext cx="7344600" cy="369300"/>
          </a:xfrm>
          <a:prstGeom prst="rect">
            <a:avLst/>
          </a:prstGeom>
          <a:noFill/>
          <a:ln>
            <a:noFill/>
          </a:ln>
        </p:spPr>
        <p:txBody>
          <a:bodyPr spcFirstLastPara="1" wrap="square" lIns="0" tIns="0" rIns="0" bIns="0" anchor="t" anchorCtr="0">
            <a:spAutoFit/>
          </a:bodyPr>
          <a:lstStyle>
            <a:lvl1pPr lvl="0" algn="l" rtl="0">
              <a:lnSpc>
                <a:spcPct val="100000"/>
              </a:lnSpc>
              <a:spcBef>
                <a:spcPts val="0"/>
              </a:spcBef>
              <a:spcAft>
                <a:spcPts val="0"/>
              </a:spcAft>
              <a:buClr>
                <a:schemeClr val="dk1"/>
              </a:buClr>
              <a:buSzPts val="2400"/>
              <a:buFont typeface="Arial"/>
              <a:buNone/>
              <a:defRPr sz="2400">
                <a:latin typeface="Arial"/>
                <a:ea typeface="Arial"/>
                <a:cs typeface="Arial"/>
                <a:sym typeface="Arial"/>
              </a:defRPr>
            </a:lvl1pPr>
            <a:lvl2pPr lvl="1" algn="ctr" rtl="0">
              <a:lnSpc>
                <a:spcPct val="100000"/>
              </a:lnSpc>
              <a:spcBef>
                <a:spcPts val="600"/>
              </a:spcBef>
              <a:spcAft>
                <a:spcPts val="0"/>
              </a:spcAft>
              <a:buClr>
                <a:schemeClr val="dk1"/>
              </a:buClr>
              <a:buSzPts val="1500"/>
              <a:buNone/>
              <a:defRPr sz="1500"/>
            </a:lvl2pPr>
            <a:lvl3pPr lvl="2" algn="ctr" rtl="0">
              <a:lnSpc>
                <a:spcPct val="100000"/>
              </a:lnSpc>
              <a:spcBef>
                <a:spcPts val="600"/>
              </a:spcBef>
              <a:spcAft>
                <a:spcPts val="0"/>
              </a:spcAft>
              <a:buClr>
                <a:schemeClr val="dk1"/>
              </a:buClr>
              <a:buSzPts val="1400"/>
              <a:buNone/>
              <a:defRPr sz="1400"/>
            </a:lvl3pPr>
            <a:lvl4pPr lvl="3" algn="ctr" rtl="0">
              <a:lnSpc>
                <a:spcPct val="100000"/>
              </a:lnSpc>
              <a:spcBef>
                <a:spcPts val="600"/>
              </a:spcBef>
              <a:spcAft>
                <a:spcPts val="0"/>
              </a:spcAft>
              <a:buClr>
                <a:schemeClr val="dk1"/>
              </a:buClr>
              <a:buSzPts val="1200"/>
              <a:buNone/>
              <a:defRPr sz="1200"/>
            </a:lvl4pPr>
            <a:lvl5pPr lvl="4" algn="ctr" rtl="0">
              <a:lnSpc>
                <a:spcPct val="100000"/>
              </a:lnSpc>
              <a:spcBef>
                <a:spcPts val="600"/>
              </a:spcBef>
              <a:spcAft>
                <a:spcPts val="0"/>
              </a:spcAft>
              <a:buClr>
                <a:schemeClr val="dk1"/>
              </a:buClr>
              <a:buSzPts val="1200"/>
              <a:buNone/>
              <a:defRPr sz="1200"/>
            </a:lvl5pPr>
            <a:lvl6pPr lvl="5" algn="ctr" rtl="0">
              <a:lnSpc>
                <a:spcPct val="100000"/>
              </a:lnSpc>
              <a:spcBef>
                <a:spcPts val="600"/>
              </a:spcBef>
              <a:spcAft>
                <a:spcPts val="0"/>
              </a:spcAft>
              <a:buClr>
                <a:schemeClr val="dk1"/>
              </a:buClr>
              <a:buSzPts val="1200"/>
              <a:buNone/>
              <a:defRPr sz="1200"/>
            </a:lvl6pPr>
            <a:lvl7pPr lvl="6" algn="ctr" rtl="0">
              <a:lnSpc>
                <a:spcPct val="100000"/>
              </a:lnSpc>
              <a:spcBef>
                <a:spcPts val="600"/>
              </a:spcBef>
              <a:spcAft>
                <a:spcPts val="0"/>
              </a:spcAft>
              <a:buClr>
                <a:schemeClr val="dk1"/>
              </a:buClr>
              <a:buSzPts val="1200"/>
              <a:buNone/>
              <a:defRPr sz="1200"/>
            </a:lvl7pPr>
            <a:lvl8pPr lvl="7" algn="ctr" rtl="0">
              <a:lnSpc>
                <a:spcPct val="100000"/>
              </a:lnSpc>
              <a:spcBef>
                <a:spcPts val="600"/>
              </a:spcBef>
              <a:spcAft>
                <a:spcPts val="0"/>
              </a:spcAft>
              <a:buClr>
                <a:schemeClr val="dk1"/>
              </a:buClr>
              <a:buSzPts val="1200"/>
              <a:buNone/>
              <a:defRPr sz="1200"/>
            </a:lvl8pPr>
            <a:lvl9pPr lvl="8" algn="ctr" rtl="0">
              <a:lnSpc>
                <a:spcPct val="100000"/>
              </a:lnSpc>
              <a:spcBef>
                <a:spcPts val="600"/>
              </a:spcBef>
              <a:spcAft>
                <a:spcPts val="0"/>
              </a:spcAft>
              <a:buClr>
                <a:schemeClr val="dk1"/>
              </a:buClr>
              <a:buSzPts val="1200"/>
              <a:buNone/>
              <a:defRPr sz="1200"/>
            </a:lvl9pPr>
          </a:lstStyle>
          <a:p>
            <a:endParaRPr/>
          </a:p>
        </p:txBody>
      </p:sp>
      <p:sp>
        <p:nvSpPr>
          <p:cNvPr id="204" name="Google Shape;204;p24"/>
          <p:cNvSpPr/>
          <p:nvPr/>
        </p:nvSpPr>
        <p:spPr>
          <a:xfrm>
            <a:off x="305991" y="324000"/>
            <a:ext cx="1988241" cy="432000"/>
          </a:xfrm>
          <a:custGeom>
            <a:avLst/>
            <a:gdLst/>
            <a:ahLst/>
            <a:cxnLst/>
            <a:rect l="l" t="t" r="r" b="b"/>
            <a:pathLst>
              <a:path w="4584" h="996" extrusionOk="0">
                <a:moveTo>
                  <a:pt x="1232" y="330"/>
                </a:moveTo>
                <a:lnTo>
                  <a:pt x="1178" y="648"/>
                </a:lnTo>
                <a:lnTo>
                  <a:pt x="1055" y="648"/>
                </a:lnTo>
                <a:lnTo>
                  <a:pt x="1010" y="330"/>
                </a:lnTo>
                <a:lnTo>
                  <a:pt x="1010" y="12"/>
                </a:lnTo>
                <a:lnTo>
                  <a:pt x="1232" y="12"/>
                </a:lnTo>
                <a:lnTo>
                  <a:pt x="1232" y="330"/>
                </a:lnTo>
                <a:close/>
                <a:moveTo>
                  <a:pt x="1623" y="249"/>
                </a:moveTo>
                <a:lnTo>
                  <a:pt x="1569" y="249"/>
                </a:lnTo>
                <a:lnTo>
                  <a:pt x="1651" y="13"/>
                </a:lnTo>
                <a:lnTo>
                  <a:pt x="1715" y="13"/>
                </a:lnTo>
                <a:lnTo>
                  <a:pt x="1797" y="249"/>
                </a:lnTo>
                <a:lnTo>
                  <a:pt x="1743" y="249"/>
                </a:lnTo>
                <a:lnTo>
                  <a:pt x="1726" y="195"/>
                </a:lnTo>
                <a:lnTo>
                  <a:pt x="1641" y="195"/>
                </a:lnTo>
                <a:lnTo>
                  <a:pt x="1623" y="249"/>
                </a:lnTo>
                <a:close/>
                <a:moveTo>
                  <a:pt x="1653" y="156"/>
                </a:moveTo>
                <a:lnTo>
                  <a:pt x="1713" y="156"/>
                </a:lnTo>
                <a:lnTo>
                  <a:pt x="1684" y="67"/>
                </a:lnTo>
                <a:lnTo>
                  <a:pt x="1653" y="156"/>
                </a:lnTo>
                <a:close/>
                <a:moveTo>
                  <a:pt x="1874" y="252"/>
                </a:moveTo>
                <a:lnTo>
                  <a:pt x="1867" y="252"/>
                </a:lnTo>
                <a:lnTo>
                  <a:pt x="1861" y="252"/>
                </a:lnTo>
                <a:lnTo>
                  <a:pt x="1856" y="251"/>
                </a:lnTo>
                <a:lnTo>
                  <a:pt x="1850" y="249"/>
                </a:lnTo>
                <a:lnTo>
                  <a:pt x="1845" y="247"/>
                </a:lnTo>
                <a:lnTo>
                  <a:pt x="1840" y="245"/>
                </a:lnTo>
                <a:lnTo>
                  <a:pt x="1836" y="242"/>
                </a:lnTo>
                <a:lnTo>
                  <a:pt x="1832" y="239"/>
                </a:lnTo>
                <a:lnTo>
                  <a:pt x="1828" y="236"/>
                </a:lnTo>
                <a:lnTo>
                  <a:pt x="1824" y="232"/>
                </a:lnTo>
                <a:lnTo>
                  <a:pt x="1821" y="227"/>
                </a:lnTo>
                <a:lnTo>
                  <a:pt x="1820" y="225"/>
                </a:lnTo>
                <a:lnTo>
                  <a:pt x="1819" y="223"/>
                </a:lnTo>
                <a:lnTo>
                  <a:pt x="1817" y="218"/>
                </a:lnTo>
                <a:lnTo>
                  <a:pt x="1816" y="212"/>
                </a:lnTo>
                <a:lnTo>
                  <a:pt x="1815" y="206"/>
                </a:lnTo>
                <a:lnTo>
                  <a:pt x="1815" y="200"/>
                </a:lnTo>
                <a:lnTo>
                  <a:pt x="1815" y="190"/>
                </a:lnTo>
                <a:lnTo>
                  <a:pt x="1817" y="182"/>
                </a:lnTo>
                <a:lnTo>
                  <a:pt x="1818" y="178"/>
                </a:lnTo>
                <a:lnTo>
                  <a:pt x="1820" y="175"/>
                </a:lnTo>
                <a:lnTo>
                  <a:pt x="1824" y="169"/>
                </a:lnTo>
                <a:lnTo>
                  <a:pt x="1827" y="166"/>
                </a:lnTo>
                <a:lnTo>
                  <a:pt x="1829" y="163"/>
                </a:lnTo>
                <a:lnTo>
                  <a:pt x="1832" y="161"/>
                </a:lnTo>
                <a:lnTo>
                  <a:pt x="1835" y="159"/>
                </a:lnTo>
                <a:lnTo>
                  <a:pt x="1838" y="157"/>
                </a:lnTo>
                <a:lnTo>
                  <a:pt x="1841" y="155"/>
                </a:lnTo>
                <a:lnTo>
                  <a:pt x="1845" y="154"/>
                </a:lnTo>
                <a:lnTo>
                  <a:pt x="1849" y="152"/>
                </a:lnTo>
                <a:lnTo>
                  <a:pt x="1856" y="150"/>
                </a:lnTo>
                <a:lnTo>
                  <a:pt x="1864" y="148"/>
                </a:lnTo>
                <a:lnTo>
                  <a:pt x="1873" y="146"/>
                </a:lnTo>
                <a:lnTo>
                  <a:pt x="1881" y="145"/>
                </a:lnTo>
                <a:lnTo>
                  <a:pt x="1901" y="143"/>
                </a:lnTo>
                <a:lnTo>
                  <a:pt x="1908" y="142"/>
                </a:lnTo>
                <a:lnTo>
                  <a:pt x="1914" y="140"/>
                </a:lnTo>
                <a:lnTo>
                  <a:pt x="1918" y="139"/>
                </a:lnTo>
                <a:lnTo>
                  <a:pt x="1920" y="138"/>
                </a:lnTo>
                <a:lnTo>
                  <a:pt x="1922" y="136"/>
                </a:lnTo>
                <a:lnTo>
                  <a:pt x="1923" y="135"/>
                </a:lnTo>
                <a:lnTo>
                  <a:pt x="1923" y="133"/>
                </a:lnTo>
                <a:lnTo>
                  <a:pt x="1924" y="131"/>
                </a:lnTo>
                <a:lnTo>
                  <a:pt x="1924" y="129"/>
                </a:lnTo>
                <a:lnTo>
                  <a:pt x="1924" y="124"/>
                </a:lnTo>
                <a:lnTo>
                  <a:pt x="1922" y="119"/>
                </a:lnTo>
                <a:lnTo>
                  <a:pt x="1921" y="117"/>
                </a:lnTo>
                <a:lnTo>
                  <a:pt x="1920" y="115"/>
                </a:lnTo>
                <a:lnTo>
                  <a:pt x="1919" y="113"/>
                </a:lnTo>
                <a:lnTo>
                  <a:pt x="1917" y="112"/>
                </a:lnTo>
                <a:lnTo>
                  <a:pt x="1913" y="109"/>
                </a:lnTo>
                <a:lnTo>
                  <a:pt x="1909" y="107"/>
                </a:lnTo>
                <a:lnTo>
                  <a:pt x="1904" y="106"/>
                </a:lnTo>
                <a:lnTo>
                  <a:pt x="1898" y="106"/>
                </a:lnTo>
                <a:lnTo>
                  <a:pt x="1892" y="106"/>
                </a:lnTo>
                <a:lnTo>
                  <a:pt x="1886" y="107"/>
                </a:lnTo>
                <a:lnTo>
                  <a:pt x="1881" y="109"/>
                </a:lnTo>
                <a:lnTo>
                  <a:pt x="1877" y="112"/>
                </a:lnTo>
                <a:lnTo>
                  <a:pt x="1873" y="115"/>
                </a:lnTo>
                <a:lnTo>
                  <a:pt x="1870" y="118"/>
                </a:lnTo>
                <a:lnTo>
                  <a:pt x="1868" y="122"/>
                </a:lnTo>
                <a:lnTo>
                  <a:pt x="1867" y="124"/>
                </a:lnTo>
                <a:lnTo>
                  <a:pt x="1866" y="126"/>
                </a:lnTo>
                <a:lnTo>
                  <a:pt x="1821" y="123"/>
                </a:lnTo>
                <a:lnTo>
                  <a:pt x="1823" y="117"/>
                </a:lnTo>
                <a:lnTo>
                  <a:pt x="1825" y="111"/>
                </a:lnTo>
                <a:lnTo>
                  <a:pt x="1827" y="106"/>
                </a:lnTo>
                <a:lnTo>
                  <a:pt x="1830" y="101"/>
                </a:lnTo>
                <a:lnTo>
                  <a:pt x="1833" y="96"/>
                </a:lnTo>
                <a:lnTo>
                  <a:pt x="1837" y="92"/>
                </a:lnTo>
                <a:lnTo>
                  <a:pt x="1841" y="88"/>
                </a:lnTo>
                <a:lnTo>
                  <a:pt x="1846" y="84"/>
                </a:lnTo>
                <a:lnTo>
                  <a:pt x="1851" y="81"/>
                </a:lnTo>
                <a:lnTo>
                  <a:pt x="1857" y="78"/>
                </a:lnTo>
                <a:lnTo>
                  <a:pt x="1863" y="76"/>
                </a:lnTo>
                <a:lnTo>
                  <a:pt x="1869" y="74"/>
                </a:lnTo>
                <a:lnTo>
                  <a:pt x="1876" y="72"/>
                </a:lnTo>
                <a:lnTo>
                  <a:pt x="1883" y="71"/>
                </a:lnTo>
                <a:lnTo>
                  <a:pt x="1890" y="70"/>
                </a:lnTo>
                <a:lnTo>
                  <a:pt x="1898" y="70"/>
                </a:lnTo>
                <a:lnTo>
                  <a:pt x="1908" y="70"/>
                </a:lnTo>
                <a:lnTo>
                  <a:pt x="1917" y="72"/>
                </a:lnTo>
                <a:lnTo>
                  <a:pt x="1926" y="74"/>
                </a:lnTo>
                <a:lnTo>
                  <a:pt x="1935" y="76"/>
                </a:lnTo>
                <a:lnTo>
                  <a:pt x="1943" y="80"/>
                </a:lnTo>
                <a:lnTo>
                  <a:pt x="1947" y="82"/>
                </a:lnTo>
                <a:lnTo>
                  <a:pt x="1950" y="84"/>
                </a:lnTo>
                <a:lnTo>
                  <a:pt x="1957" y="90"/>
                </a:lnTo>
                <a:lnTo>
                  <a:pt x="1963" y="96"/>
                </a:lnTo>
                <a:lnTo>
                  <a:pt x="1965" y="99"/>
                </a:lnTo>
                <a:lnTo>
                  <a:pt x="1967" y="103"/>
                </a:lnTo>
                <a:lnTo>
                  <a:pt x="1969" y="107"/>
                </a:lnTo>
                <a:lnTo>
                  <a:pt x="1970" y="111"/>
                </a:lnTo>
                <a:lnTo>
                  <a:pt x="1972" y="115"/>
                </a:lnTo>
                <a:lnTo>
                  <a:pt x="1972" y="120"/>
                </a:lnTo>
                <a:lnTo>
                  <a:pt x="1973" y="125"/>
                </a:lnTo>
                <a:lnTo>
                  <a:pt x="1973" y="130"/>
                </a:lnTo>
                <a:lnTo>
                  <a:pt x="1973" y="249"/>
                </a:lnTo>
                <a:lnTo>
                  <a:pt x="1927" y="249"/>
                </a:lnTo>
                <a:lnTo>
                  <a:pt x="1927" y="225"/>
                </a:lnTo>
                <a:lnTo>
                  <a:pt x="1922" y="230"/>
                </a:lnTo>
                <a:lnTo>
                  <a:pt x="1917" y="236"/>
                </a:lnTo>
                <a:lnTo>
                  <a:pt x="1912" y="241"/>
                </a:lnTo>
                <a:lnTo>
                  <a:pt x="1906" y="245"/>
                </a:lnTo>
                <a:lnTo>
                  <a:pt x="1899" y="248"/>
                </a:lnTo>
                <a:lnTo>
                  <a:pt x="1891" y="250"/>
                </a:lnTo>
                <a:lnTo>
                  <a:pt x="1887" y="251"/>
                </a:lnTo>
                <a:lnTo>
                  <a:pt x="1883" y="252"/>
                </a:lnTo>
                <a:lnTo>
                  <a:pt x="1874" y="252"/>
                </a:lnTo>
                <a:close/>
                <a:moveTo>
                  <a:pt x="1888" y="219"/>
                </a:moveTo>
                <a:lnTo>
                  <a:pt x="1895" y="218"/>
                </a:lnTo>
                <a:lnTo>
                  <a:pt x="1902" y="216"/>
                </a:lnTo>
                <a:lnTo>
                  <a:pt x="1905" y="215"/>
                </a:lnTo>
                <a:lnTo>
                  <a:pt x="1908" y="213"/>
                </a:lnTo>
                <a:lnTo>
                  <a:pt x="1914" y="209"/>
                </a:lnTo>
                <a:lnTo>
                  <a:pt x="1916" y="207"/>
                </a:lnTo>
                <a:lnTo>
                  <a:pt x="1919" y="204"/>
                </a:lnTo>
                <a:lnTo>
                  <a:pt x="1922" y="199"/>
                </a:lnTo>
                <a:lnTo>
                  <a:pt x="1924" y="193"/>
                </a:lnTo>
                <a:lnTo>
                  <a:pt x="1924" y="189"/>
                </a:lnTo>
                <a:lnTo>
                  <a:pt x="1924" y="186"/>
                </a:lnTo>
                <a:lnTo>
                  <a:pt x="1924" y="167"/>
                </a:lnTo>
                <a:lnTo>
                  <a:pt x="1921" y="169"/>
                </a:lnTo>
                <a:lnTo>
                  <a:pt x="1915" y="171"/>
                </a:lnTo>
                <a:lnTo>
                  <a:pt x="1903" y="173"/>
                </a:lnTo>
                <a:lnTo>
                  <a:pt x="1890" y="175"/>
                </a:lnTo>
                <a:lnTo>
                  <a:pt x="1884" y="176"/>
                </a:lnTo>
                <a:lnTo>
                  <a:pt x="1879" y="178"/>
                </a:lnTo>
                <a:lnTo>
                  <a:pt x="1874" y="180"/>
                </a:lnTo>
                <a:lnTo>
                  <a:pt x="1870" y="182"/>
                </a:lnTo>
                <a:lnTo>
                  <a:pt x="1866" y="185"/>
                </a:lnTo>
                <a:lnTo>
                  <a:pt x="1864" y="189"/>
                </a:lnTo>
                <a:lnTo>
                  <a:pt x="1863" y="191"/>
                </a:lnTo>
                <a:lnTo>
                  <a:pt x="1862" y="193"/>
                </a:lnTo>
                <a:lnTo>
                  <a:pt x="1862" y="198"/>
                </a:lnTo>
                <a:lnTo>
                  <a:pt x="1862" y="203"/>
                </a:lnTo>
                <a:lnTo>
                  <a:pt x="1863" y="207"/>
                </a:lnTo>
                <a:lnTo>
                  <a:pt x="1865" y="209"/>
                </a:lnTo>
                <a:lnTo>
                  <a:pt x="1866" y="211"/>
                </a:lnTo>
                <a:lnTo>
                  <a:pt x="1869" y="213"/>
                </a:lnTo>
                <a:lnTo>
                  <a:pt x="1873" y="216"/>
                </a:lnTo>
                <a:lnTo>
                  <a:pt x="1875" y="217"/>
                </a:lnTo>
                <a:lnTo>
                  <a:pt x="1877" y="217"/>
                </a:lnTo>
                <a:lnTo>
                  <a:pt x="1882" y="218"/>
                </a:lnTo>
                <a:lnTo>
                  <a:pt x="1888" y="219"/>
                </a:lnTo>
                <a:close/>
                <a:moveTo>
                  <a:pt x="2063" y="249"/>
                </a:moveTo>
                <a:lnTo>
                  <a:pt x="2013" y="249"/>
                </a:lnTo>
                <a:lnTo>
                  <a:pt x="2013" y="13"/>
                </a:lnTo>
                <a:lnTo>
                  <a:pt x="2063" y="13"/>
                </a:lnTo>
                <a:lnTo>
                  <a:pt x="2063" y="249"/>
                </a:lnTo>
                <a:close/>
                <a:moveTo>
                  <a:pt x="2197" y="72"/>
                </a:moveTo>
                <a:lnTo>
                  <a:pt x="2197" y="109"/>
                </a:lnTo>
                <a:lnTo>
                  <a:pt x="2164" y="109"/>
                </a:lnTo>
                <a:lnTo>
                  <a:pt x="2164" y="195"/>
                </a:lnTo>
                <a:lnTo>
                  <a:pt x="2164" y="199"/>
                </a:lnTo>
                <a:lnTo>
                  <a:pt x="2165" y="203"/>
                </a:lnTo>
                <a:lnTo>
                  <a:pt x="2166" y="205"/>
                </a:lnTo>
                <a:lnTo>
                  <a:pt x="2167" y="206"/>
                </a:lnTo>
                <a:lnTo>
                  <a:pt x="2169" y="208"/>
                </a:lnTo>
                <a:lnTo>
                  <a:pt x="2171" y="210"/>
                </a:lnTo>
                <a:lnTo>
                  <a:pt x="2174" y="211"/>
                </a:lnTo>
                <a:lnTo>
                  <a:pt x="2177" y="212"/>
                </a:lnTo>
                <a:lnTo>
                  <a:pt x="2181" y="212"/>
                </a:lnTo>
                <a:lnTo>
                  <a:pt x="2188" y="211"/>
                </a:lnTo>
                <a:lnTo>
                  <a:pt x="2193" y="210"/>
                </a:lnTo>
                <a:lnTo>
                  <a:pt x="2201" y="247"/>
                </a:lnTo>
                <a:lnTo>
                  <a:pt x="2190" y="250"/>
                </a:lnTo>
                <a:lnTo>
                  <a:pt x="2183" y="251"/>
                </a:lnTo>
                <a:lnTo>
                  <a:pt x="2174" y="252"/>
                </a:lnTo>
                <a:lnTo>
                  <a:pt x="2168" y="252"/>
                </a:lnTo>
                <a:lnTo>
                  <a:pt x="2161" y="251"/>
                </a:lnTo>
                <a:lnTo>
                  <a:pt x="2156" y="250"/>
                </a:lnTo>
                <a:lnTo>
                  <a:pt x="2150" y="249"/>
                </a:lnTo>
                <a:lnTo>
                  <a:pt x="2145" y="248"/>
                </a:lnTo>
                <a:lnTo>
                  <a:pt x="2140" y="245"/>
                </a:lnTo>
                <a:lnTo>
                  <a:pt x="2135" y="243"/>
                </a:lnTo>
                <a:lnTo>
                  <a:pt x="2131" y="240"/>
                </a:lnTo>
                <a:lnTo>
                  <a:pt x="2127" y="237"/>
                </a:lnTo>
                <a:lnTo>
                  <a:pt x="2124" y="233"/>
                </a:lnTo>
                <a:lnTo>
                  <a:pt x="2121" y="229"/>
                </a:lnTo>
                <a:lnTo>
                  <a:pt x="2119" y="224"/>
                </a:lnTo>
                <a:lnTo>
                  <a:pt x="2117" y="219"/>
                </a:lnTo>
                <a:lnTo>
                  <a:pt x="2116" y="213"/>
                </a:lnTo>
                <a:lnTo>
                  <a:pt x="2115" y="208"/>
                </a:lnTo>
                <a:lnTo>
                  <a:pt x="2115" y="201"/>
                </a:lnTo>
                <a:lnTo>
                  <a:pt x="2115" y="109"/>
                </a:lnTo>
                <a:lnTo>
                  <a:pt x="2091" y="109"/>
                </a:lnTo>
                <a:lnTo>
                  <a:pt x="2091" y="72"/>
                </a:lnTo>
                <a:lnTo>
                  <a:pt x="2115" y="72"/>
                </a:lnTo>
                <a:lnTo>
                  <a:pt x="2115" y="30"/>
                </a:lnTo>
                <a:lnTo>
                  <a:pt x="2164" y="30"/>
                </a:lnTo>
                <a:lnTo>
                  <a:pt x="2164" y="72"/>
                </a:lnTo>
                <a:lnTo>
                  <a:pt x="2197" y="72"/>
                </a:lnTo>
                <a:close/>
                <a:moveTo>
                  <a:pt x="2304" y="253"/>
                </a:moveTo>
                <a:lnTo>
                  <a:pt x="2291" y="252"/>
                </a:lnTo>
                <a:lnTo>
                  <a:pt x="2285" y="251"/>
                </a:lnTo>
                <a:lnTo>
                  <a:pt x="2279" y="250"/>
                </a:lnTo>
                <a:lnTo>
                  <a:pt x="2268" y="246"/>
                </a:lnTo>
                <a:lnTo>
                  <a:pt x="2263" y="244"/>
                </a:lnTo>
                <a:lnTo>
                  <a:pt x="2258" y="241"/>
                </a:lnTo>
                <a:lnTo>
                  <a:pt x="2249" y="235"/>
                </a:lnTo>
                <a:lnTo>
                  <a:pt x="2245" y="231"/>
                </a:lnTo>
                <a:lnTo>
                  <a:pt x="2241" y="227"/>
                </a:lnTo>
                <a:lnTo>
                  <a:pt x="2234" y="219"/>
                </a:lnTo>
                <a:lnTo>
                  <a:pt x="2231" y="214"/>
                </a:lnTo>
                <a:lnTo>
                  <a:pt x="2228" y="209"/>
                </a:lnTo>
                <a:lnTo>
                  <a:pt x="2223" y="198"/>
                </a:lnTo>
                <a:lnTo>
                  <a:pt x="2221" y="193"/>
                </a:lnTo>
                <a:lnTo>
                  <a:pt x="2220" y="187"/>
                </a:lnTo>
                <a:lnTo>
                  <a:pt x="2219" y="181"/>
                </a:lnTo>
                <a:lnTo>
                  <a:pt x="2218" y="175"/>
                </a:lnTo>
                <a:lnTo>
                  <a:pt x="2218" y="168"/>
                </a:lnTo>
                <a:lnTo>
                  <a:pt x="2217" y="161"/>
                </a:lnTo>
                <a:lnTo>
                  <a:pt x="2218" y="155"/>
                </a:lnTo>
                <a:lnTo>
                  <a:pt x="2218" y="148"/>
                </a:lnTo>
                <a:lnTo>
                  <a:pt x="2219" y="142"/>
                </a:lnTo>
                <a:lnTo>
                  <a:pt x="2220" y="136"/>
                </a:lnTo>
                <a:lnTo>
                  <a:pt x="2223" y="124"/>
                </a:lnTo>
                <a:lnTo>
                  <a:pt x="2225" y="119"/>
                </a:lnTo>
                <a:lnTo>
                  <a:pt x="2228" y="114"/>
                </a:lnTo>
                <a:lnTo>
                  <a:pt x="2234" y="104"/>
                </a:lnTo>
                <a:lnTo>
                  <a:pt x="2237" y="99"/>
                </a:lnTo>
                <a:lnTo>
                  <a:pt x="2241" y="95"/>
                </a:lnTo>
                <a:lnTo>
                  <a:pt x="2245" y="91"/>
                </a:lnTo>
                <a:lnTo>
                  <a:pt x="2249" y="88"/>
                </a:lnTo>
                <a:lnTo>
                  <a:pt x="2253" y="85"/>
                </a:lnTo>
                <a:lnTo>
                  <a:pt x="2258" y="82"/>
                </a:lnTo>
                <a:lnTo>
                  <a:pt x="2263" y="79"/>
                </a:lnTo>
                <a:lnTo>
                  <a:pt x="2268" y="77"/>
                </a:lnTo>
                <a:lnTo>
                  <a:pt x="2274" y="75"/>
                </a:lnTo>
                <a:lnTo>
                  <a:pt x="2279" y="73"/>
                </a:lnTo>
                <a:lnTo>
                  <a:pt x="2285" y="72"/>
                </a:lnTo>
                <a:lnTo>
                  <a:pt x="2291" y="71"/>
                </a:lnTo>
                <a:lnTo>
                  <a:pt x="2304" y="70"/>
                </a:lnTo>
                <a:lnTo>
                  <a:pt x="2317" y="71"/>
                </a:lnTo>
                <a:lnTo>
                  <a:pt x="2323" y="72"/>
                </a:lnTo>
                <a:lnTo>
                  <a:pt x="2329" y="73"/>
                </a:lnTo>
                <a:lnTo>
                  <a:pt x="2340" y="77"/>
                </a:lnTo>
                <a:lnTo>
                  <a:pt x="2346" y="79"/>
                </a:lnTo>
                <a:lnTo>
                  <a:pt x="2351" y="82"/>
                </a:lnTo>
                <a:lnTo>
                  <a:pt x="2360" y="88"/>
                </a:lnTo>
                <a:lnTo>
                  <a:pt x="2364" y="91"/>
                </a:lnTo>
                <a:lnTo>
                  <a:pt x="2368" y="95"/>
                </a:lnTo>
                <a:lnTo>
                  <a:pt x="2375" y="104"/>
                </a:lnTo>
                <a:lnTo>
                  <a:pt x="2378" y="109"/>
                </a:lnTo>
                <a:lnTo>
                  <a:pt x="2381" y="114"/>
                </a:lnTo>
                <a:lnTo>
                  <a:pt x="2385" y="124"/>
                </a:lnTo>
                <a:lnTo>
                  <a:pt x="2387" y="130"/>
                </a:lnTo>
                <a:lnTo>
                  <a:pt x="2389" y="136"/>
                </a:lnTo>
                <a:lnTo>
                  <a:pt x="2390" y="142"/>
                </a:lnTo>
                <a:lnTo>
                  <a:pt x="2391" y="148"/>
                </a:lnTo>
                <a:lnTo>
                  <a:pt x="2391" y="155"/>
                </a:lnTo>
                <a:lnTo>
                  <a:pt x="2391" y="161"/>
                </a:lnTo>
                <a:lnTo>
                  <a:pt x="2391" y="168"/>
                </a:lnTo>
                <a:lnTo>
                  <a:pt x="2391" y="175"/>
                </a:lnTo>
                <a:lnTo>
                  <a:pt x="2390" y="181"/>
                </a:lnTo>
                <a:lnTo>
                  <a:pt x="2389" y="187"/>
                </a:lnTo>
                <a:lnTo>
                  <a:pt x="2385" y="198"/>
                </a:lnTo>
                <a:lnTo>
                  <a:pt x="2383" y="204"/>
                </a:lnTo>
                <a:lnTo>
                  <a:pt x="2381" y="209"/>
                </a:lnTo>
                <a:lnTo>
                  <a:pt x="2375" y="219"/>
                </a:lnTo>
                <a:lnTo>
                  <a:pt x="2372" y="223"/>
                </a:lnTo>
                <a:lnTo>
                  <a:pt x="2368" y="227"/>
                </a:lnTo>
                <a:lnTo>
                  <a:pt x="2364" y="231"/>
                </a:lnTo>
                <a:lnTo>
                  <a:pt x="2360" y="235"/>
                </a:lnTo>
                <a:lnTo>
                  <a:pt x="2355" y="238"/>
                </a:lnTo>
                <a:lnTo>
                  <a:pt x="2351" y="241"/>
                </a:lnTo>
                <a:lnTo>
                  <a:pt x="2346" y="244"/>
                </a:lnTo>
                <a:lnTo>
                  <a:pt x="2340" y="246"/>
                </a:lnTo>
                <a:lnTo>
                  <a:pt x="2335" y="248"/>
                </a:lnTo>
                <a:lnTo>
                  <a:pt x="2329" y="250"/>
                </a:lnTo>
                <a:lnTo>
                  <a:pt x="2323" y="251"/>
                </a:lnTo>
                <a:lnTo>
                  <a:pt x="2317" y="252"/>
                </a:lnTo>
                <a:lnTo>
                  <a:pt x="2304" y="253"/>
                </a:lnTo>
                <a:close/>
                <a:moveTo>
                  <a:pt x="2305" y="215"/>
                </a:moveTo>
                <a:lnTo>
                  <a:pt x="2309" y="214"/>
                </a:lnTo>
                <a:lnTo>
                  <a:pt x="2313" y="214"/>
                </a:lnTo>
                <a:lnTo>
                  <a:pt x="2317" y="212"/>
                </a:lnTo>
                <a:lnTo>
                  <a:pt x="2321" y="211"/>
                </a:lnTo>
                <a:lnTo>
                  <a:pt x="2324" y="209"/>
                </a:lnTo>
                <a:lnTo>
                  <a:pt x="2327" y="206"/>
                </a:lnTo>
                <a:lnTo>
                  <a:pt x="2330" y="203"/>
                </a:lnTo>
                <a:lnTo>
                  <a:pt x="2332" y="199"/>
                </a:lnTo>
                <a:lnTo>
                  <a:pt x="2334" y="195"/>
                </a:lnTo>
                <a:lnTo>
                  <a:pt x="2336" y="191"/>
                </a:lnTo>
                <a:lnTo>
                  <a:pt x="2338" y="187"/>
                </a:lnTo>
                <a:lnTo>
                  <a:pt x="2339" y="182"/>
                </a:lnTo>
                <a:lnTo>
                  <a:pt x="2341" y="172"/>
                </a:lnTo>
                <a:lnTo>
                  <a:pt x="2341" y="167"/>
                </a:lnTo>
                <a:lnTo>
                  <a:pt x="2342" y="161"/>
                </a:lnTo>
                <a:lnTo>
                  <a:pt x="2341" y="150"/>
                </a:lnTo>
                <a:lnTo>
                  <a:pt x="2339" y="140"/>
                </a:lnTo>
                <a:lnTo>
                  <a:pt x="2338" y="135"/>
                </a:lnTo>
                <a:lnTo>
                  <a:pt x="2336" y="131"/>
                </a:lnTo>
                <a:lnTo>
                  <a:pt x="2332" y="123"/>
                </a:lnTo>
                <a:lnTo>
                  <a:pt x="2330" y="119"/>
                </a:lnTo>
                <a:lnTo>
                  <a:pt x="2327" y="116"/>
                </a:lnTo>
                <a:lnTo>
                  <a:pt x="2324" y="113"/>
                </a:lnTo>
                <a:lnTo>
                  <a:pt x="2321" y="111"/>
                </a:lnTo>
                <a:lnTo>
                  <a:pt x="2317" y="110"/>
                </a:lnTo>
                <a:lnTo>
                  <a:pt x="2313" y="108"/>
                </a:lnTo>
                <a:lnTo>
                  <a:pt x="2309" y="108"/>
                </a:lnTo>
                <a:lnTo>
                  <a:pt x="2305" y="107"/>
                </a:lnTo>
                <a:lnTo>
                  <a:pt x="2300" y="108"/>
                </a:lnTo>
                <a:lnTo>
                  <a:pt x="2296" y="108"/>
                </a:lnTo>
                <a:lnTo>
                  <a:pt x="2292" y="110"/>
                </a:lnTo>
                <a:lnTo>
                  <a:pt x="2288" y="111"/>
                </a:lnTo>
                <a:lnTo>
                  <a:pt x="2285" y="113"/>
                </a:lnTo>
                <a:lnTo>
                  <a:pt x="2282" y="116"/>
                </a:lnTo>
                <a:lnTo>
                  <a:pt x="2279" y="119"/>
                </a:lnTo>
                <a:lnTo>
                  <a:pt x="2277" y="123"/>
                </a:lnTo>
                <a:lnTo>
                  <a:pt x="2272" y="131"/>
                </a:lnTo>
                <a:lnTo>
                  <a:pt x="2271" y="135"/>
                </a:lnTo>
                <a:lnTo>
                  <a:pt x="2270" y="140"/>
                </a:lnTo>
                <a:lnTo>
                  <a:pt x="2269" y="145"/>
                </a:lnTo>
                <a:lnTo>
                  <a:pt x="2268" y="150"/>
                </a:lnTo>
                <a:lnTo>
                  <a:pt x="2267" y="155"/>
                </a:lnTo>
                <a:lnTo>
                  <a:pt x="2267" y="161"/>
                </a:lnTo>
                <a:lnTo>
                  <a:pt x="2268" y="172"/>
                </a:lnTo>
                <a:lnTo>
                  <a:pt x="2270" y="182"/>
                </a:lnTo>
                <a:lnTo>
                  <a:pt x="2271" y="187"/>
                </a:lnTo>
                <a:lnTo>
                  <a:pt x="2272" y="191"/>
                </a:lnTo>
                <a:lnTo>
                  <a:pt x="2274" y="195"/>
                </a:lnTo>
                <a:lnTo>
                  <a:pt x="2277" y="199"/>
                </a:lnTo>
                <a:lnTo>
                  <a:pt x="2279" y="203"/>
                </a:lnTo>
                <a:lnTo>
                  <a:pt x="2282" y="206"/>
                </a:lnTo>
                <a:lnTo>
                  <a:pt x="2285" y="209"/>
                </a:lnTo>
                <a:lnTo>
                  <a:pt x="2288" y="211"/>
                </a:lnTo>
                <a:lnTo>
                  <a:pt x="2292" y="212"/>
                </a:lnTo>
                <a:lnTo>
                  <a:pt x="2296" y="214"/>
                </a:lnTo>
                <a:lnTo>
                  <a:pt x="2300" y="214"/>
                </a:lnTo>
                <a:lnTo>
                  <a:pt x="2305" y="215"/>
                </a:lnTo>
                <a:close/>
                <a:moveTo>
                  <a:pt x="2539" y="172"/>
                </a:moveTo>
                <a:lnTo>
                  <a:pt x="2430" y="172"/>
                </a:lnTo>
                <a:lnTo>
                  <a:pt x="2430" y="133"/>
                </a:lnTo>
                <a:lnTo>
                  <a:pt x="2539" y="133"/>
                </a:lnTo>
                <a:lnTo>
                  <a:pt x="2539" y="172"/>
                </a:lnTo>
                <a:close/>
                <a:moveTo>
                  <a:pt x="2603" y="315"/>
                </a:moveTo>
                <a:lnTo>
                  <a:pt x="2594" y="315"/>
                </a:lnTo>
                <a:lnTo>
                  <a:pt x="2586" y="314"/>
                </a:lnTo>
                <a:lnTo>
                  <a:pt x="2579" y="312"/>
                </a:lnTo>
                <a:lnTo>
                  <a:pt x="2573" y="310"/>
                </a:lnTo>
                <a:lnTo>
                  <a:pt x="2584" y="274"/>
                </a:lnTo>
                <a:lnTo>
                  <a:pt x="2590" y="275"/>
                </a:lnTo>
                <a:lnTo>
                  <a:pt x="2596" y="276"/>
                </a:lnTo>
                <a:lnTo>
                  <a:pt x="2601" y="276"/>
                </a:lnTo>
                <a:lnTo>
                  <a:pt x="2606" y="276"/>
                </a:lnTo>
                <a:lnTo>
                  <a:pt x="2608" y="275"/>
                </a:lnTo>
                <a:lnTo>
                  <a:pt x="2610" y="274"/>
                </a:lnTo>
                <a:lnTo>
                  <a:pt x="2614" y="271"/>
                </a:lnTo>
                <a:lnTo>
                  <a:pt x="2617" y="267"/>
                </a:lnTo>
                <a:lnTo>
                  <a:pt x="2620" y="262"/>
                </a:lnTo>
                <a:lnTo>
                  <a:pt x="2623" y="254"/>
                </a:lnTo>
                <a:lnTo>
                  <a:pt x="2559" y="72"/>
                </a:lnTo>
                <a:lnTo>
                  <a:pt x="2611" y="72"/>
                </a:lnTo>
                <a:lnTo>
                  <a:pt x="2647" y="202"/>
                </a:lnTo>
                <a:lnTo>
                  <a:pt x="2686" y="72"/>
                </a:lnTo>
                <a:lnTo>
                  <a:pt x="2738" y="72"/>
                </a:lnTo>
                <a:lnTo>
                  <a:pt x="2669" y="268"/>
                </a:lnTo>
                <a:lnTo>
                  <a:pt x="2665" y="278"/>
                </a:lnTo>
                <a:lnTo>
                  <a:pt x="2663" y="283"/>
                </a:lnTo>
                <a:lnTo>
                  <a:pt x="2660" y="287"/>
                </a:lnTo>
                <a:lnTo>
                  <a:pt x="2654" y="296"/>
                </a:lnTo>
                <a:lnTo>
                  <a:pt x="2646" y="302"/>
                </a:lnTo>
                <a:lnTo>
                  <a:pt x="2642" y="306"/>
                </a:lnTo>
                <a:lnTo>
                  <a:pt x="2638" y="308"/>
                </a:lnTo>
                <a:lnTo>
                  <a:pt x="2633" y="310"/>
                </a:lnTo>
                <a:lnTo>
                  <a:pt x="2628" y="312"/>
                </a:lnTo>
                <a:lnTo>
                  <a:pt x="2622" y="314"/>
                </a:lnTo>
                <a:lnTo>
                  <a:pt x="2616" y="315"/>
                </a:lnTo>
                <a:lnTo>
                  <a:pt x="2610" y="315"/>
                </a:lnTo>
                <a:lnTo>
                  <a:pt x="2603" y="315"/>
                </a:lnTo>
                <a:close/>
                <a:moveTo>
                  <a:pt x="2812" y="249"/>
                </a:moveTo>
                <a:lnTo>
                  <a:pt x="2763" y="249"/>
                </a:lnTo>
                <a:lnTo>
                  <a:pt x="2763" y="13"/>
                </a:lnTo>
                <a:lnTo>
                  <a:pt x="2812" y="13"/>
                </a:lnTo>
                <a:lnTo>
                  <a:pt x="2812" y="249"/>
                </a:lnTo>
                <a:close/>
                <a:moveTo>
                  <a:pt x="2877" y="50"/>
                </a:moveTo>
                <a:lnTo>
                  <a:pt x="2872" y="49"/>
                </a:lnTo>
                <a:lnTo>
                  <a:pt x="2867" y="48"/>
                </a:lnTo>
                <a:lnTo>
                  <a:pt x="2863" y="45"/>
                </a:lnTo>
                <a:lnTo>
                  <a:pt x="2859" y="42"/>
                </a:lnTo>
                <a:lnTo>
                  <a:pt x="2855" y="38"/>
                </a:lnTo>
                <a:lnTo>
                  <a:pt x="2853" y="34"/>
                </a:lnTo>
                <a:lnTo>
                  <a:pt x="2851" y="30"/>
                </a:lnTo>
                <a:lnTo>
                  <a:pt x="2851" y="25"/>
                </a:lnTo>
                <a:lnTo>
                  <a:pt x="2851" y="20"/>
                </a:lnTo>
                <a:lnTo>
                  <a:pt x="2853" y="15"/>
                </a:lnTo>
                <a:lnTo>
                  <a:pt x="2855" y="11"/>
                </a:lnTo>
                <a:lnTo>
                  <a:pt x="2859" y="7"/>
                </a:lnTo>
                <a:lnTo>
                  <a:pt x="2863" y="4"/>
                </a:lnTo>
                <a:lnTo>
                  <a:pt x="2867" y="2"/>
                </a:lnTo>
                <a:lnTo>
                  <a:pt x="2872" y="0"/>
                </a:lnTo>
                <a:lnTo>
                  <a:pt x="2877" y="0"/>
                </a:lnTo>
                <a:lnTo>
                  <a:pt x="2883" y="0"/>
                </a:lnTo>
                <a:lnTo>
                  <a:pt x="2887" y="2"/>
                </a:lnTo>
                <a:lnTo>
                  <a:pt x="2892" y="4"/>
                </a:lnTo>
                <a:lnTo>
                  <a:pt x="2896" y="7"/>
                </a:lnTo>
                <a:lnTo>
                  <a:pt x="2900" y="11"/>
                </a:lnTo>
                <a:lnTo>
                  <a:pt x="2902" y="15"/>
                </a:lnTo>
                <a:lnTo>
                  <a:pt x="2903" y="20"/>
                </a:lnTo>
                <a:lnTo>
                  <a:pt x="2904" y="25"/>
                </a:lnTo>
                <a:lnTo>
                  <a:pt x="2903" y="30"/>
                </a:lnTo>
                <a:lnTo>
                  <a:pt x="2902" y="34"/>
                </a:lnTo>
                <a:lnTo>
                  <a:pt x="2900" y="38"/>
                </a:lnTo>
                <a:lnTo>
                  <a:pt x="2896" y="42"/>
                </a:lnTo>
                <a:lnTo>
                  <a:pt x="2892" y="45"/>
                </a:lnTo>
                <a:lnTo>
                  <a:pt x="2887" y="48"/>
                </a:lnTo>
                <a:lnTo>
                  <a:pt x="2883" y="49"/>
                </a:lnTo>
                <a:lnTo>
                  <a:pt x="2877" y="50"/>
                </a:lnTo>
                <a:close/>
                <a:moveTo>
                  <a:pt x="2853" y="72"/>
                </a:moveTo>
                <a:lnTo>
                  <a:pt x="2902" y="72"/>
                </a:lnTo>
                <a:lnTo>
                  <a:pt x="2902" y="249"/>
                </a:lnTo>
                <a:lnTo>
                  <a:pt x="2853" y="249"/>
                </a:lnTo>
                <a:lnTo>
                  <a:pt x="2853" y="72"/>
                </a:lnTo>
                <a:close/>
                <a:moveTo>
                  <a:pt x="3023" y="253"/>
                </a:moveTo>
                <a:lnTo>
                  <a:pt x="3010" y="252"/>
                </a:lnTo>
                <a:lnTo>
                  <a:pt x="3003" y="251"/>
                </a:lnTo>
                <a:lnTo>
                  <a:pt x="2998" y="250"/>
                </a:lnTo>
                <a:lnTo>
                  <a:pt x="2986" y="246"/>
                </a:lnTo>
                <a:lnTo>
                  <a:pt x="2980" y="244"/>
                </a:lnTo>
                <a:lnTo>
                  <a:pt x="2975" y="241"/>
                </a:lnTo>
                <a:lnTo>
                  <a:pt x="2966" y="235"/>
                </a:lnTo>
                <a:lnTo>
                  <a:pt x="2962" y="231"/>
                </a:lnTo>
                <a:lnTo>
                  <a:pt x="2958" y="227"/>
                </a:lnTo>
                <a:lnTo>
                  <a:pt x="2951" y="219"/>
                </a:lnTo>
                <a:lnTo>
                  <a:pt x="2948" y="214"/>
                </a:lnTo>
                <a:lnTo>
                  <a:pt x="2945" y="209"/>
                </a:lnTo>
                <a:lnTo>
                  <a:pt x="2940" y="198"/>
                </a:lnTo>
                <a:lnTo>
                  <a:pt x="2939" y="193"/>
                </a:lnTo>
                <a:lnTo>
                  <a:pt x="2937" y="187"/>
                </a:lnTo>
                <a:lnTo>
                  <a:pt x="2936" y="181"/>
                </a:lnTo>
                <a:lnTo>
                  <a:pt x="2935" y="175"/>
                </a:lnTo>
                <a:lnTo>
                  <a:pt x="2935" y="168"/>
                </a:lnTo>
                <a:lnTo>
                  <a:pt x="2935" y="161"/>
                </a:lnTo>
                <a:lnTo>
                  <a:pt x="2935" y="155"/>
                </a:lnTo>
                <a:lnTo>
                  <a:pt x="2935" y="148"/>
                </a:lnTo>
                <a:lnTo>
                  <a:pt x="2936" y="142"/>
                </a:lnTo>
                <a:lnTo>
                  <a:pt x="2937" y="136"/>
                </a:lnTo>
                <a:lnTo>
                  <a:pt x="2940" y="124"/>
                </a:lnTo>
                <a:lnTo>
                  <a:pt x="2943" y="119"/>
                </a:lnTo>
                <a:lnTo>
                  <a:pt x="2945" y="114"/>
                </a:lnTo>
                <a:lnTo>
                  <a:pt x="2951" y="104"/>
                </a:lnTo>
                <a:lnTo>
                  <a:pt x="2954" y="99"/>
                </a:lnTo>
                <a:lnTo>
                  <a:pt x="2958" y="95"/>
                </a:lnTo>
                <a:lnTo>
                  <a:pt x="2962" y="91"/>
                </a:lnTo>
                <a:lnTo>
                  <a:pt x="2966" y="88"/>
                </a:lnTo>
                <a:lnTo>
                  <a:pt x="2970" y="85"/>
                </a:lnTo>
                <a:lnTo>
                  <a:pt x="2975" y="82"/>
                </a:lnTo>
                <a:lnTo>
                  <a:pt x="2980" y="79"/>
                </a:lnTo>
                <a:lnTo>
                  <a:pt x="2986" y="77"/>
                </a:lnTo>
                <a:lnTo>
                  <a:pt x="2992" y="75"/>
                </a:lnTo>
                <a:lnTo>
                  <a:pt x="2998" y="73"/>
                </a:lnTo>
                <a:lnTo>
                  <a:pt x="3003" y="72"/>
                </a:lnTo>
                <a:lnTo>
                  <a:pt x="3010" y="71"/>
                </a:lnTo>
                <a:lnTo>
                  <a:pt x="3023" y="70"/>
                </a:lnTo>
                <a:lnTo>
                  <a:pt x="3035" y="71"/>
                </a:lnTo>
                <a:lnTo>
                  <a:pt x="3042" y="72"/>
                </a:lnTo>
                <a:lnTo>
                  <a:pt x="3047" y="73"/>
                </a:lnTo>
                <a:lnTo>
                  <a:pt x="3059" y="77"/>
                </a:lnTo>
                <a:lnTo>
                  <a:pt x="3064" y="79"/>
                </a:lnTo>
                <a:lnTo>
                  <a:pt x="3069" y="82"/>
                </a:lnTo>
                <a:lnTo>
                  <a:pt x="3078" y="88"/>
                </a:lnTo>
                <a:lnTo>
                  <a:pt x="3082" y="91"/>
                </a:lnTo>
                <a:lnTo>
                  <a:pt x="3086" y="95"/>
                </a:lnTo>
                <a:lnTo>
                  <a:pt x="3093" y="104"/>
                </a:lnTo>
                <a:lnTo>
                  <a:pt x="3096" y="109"/>
                </a:lnTo>
                <a:lnTo>
                  <a:pt x="3099" y="114"/>
                </a:lnTo>
                <a:lnTo>
                  <a:pt x="3104" y="124"/>
                </a:lnTo>
                <a:lnTo>
                  <a:pt x="3105" y="130"/>
                </a:lnTo>
                <a:lnTo>
                  <a:pt x="3107" y="136"/>
                </a:lnTo>
                <a:lnTo>
                  <a:pt x="3108" y="142"/>
                </a:lnTo>
                <a:lnTo>
                  <a:pt x="3109" y="148"/>
                </a:lnTo>
                <a:lnTo>
                  <a:pt x="3109" y="155"/>
                </a:lnTo>
                <a:lnTo>
                  <a:pt x="3109" y="161"/>
                </a:lnTo>
                <a:lnTo>
                  <a:pt x="3109" y="168"/>
                </a:lnTo>
                <a:lnTo>
                  <a:pt x="3109" y="175"/>
                </a:lnTo>
                <a:lnTo>
                  <a:pt x="3108" y="181"/>
                </a:lnTo>
                <a:lnTo>
                  <a:pt x="3107" y="187"/>
                </a:lnTo>
                <a:lnTo>
                  <a:pt x="3104" y="198"/>
                </a:lnTo>
                <a:lnTo>
                  <a:pt x="3101" y="204"/>
                </a:lnTo>
                <a:lnTo>
                  <a:pt x="3099" y="209"/>
                </a:lnTo>
                <a:lnTo>
                  <a:pt x="3093" y="219"/>
                </a:lnTo>
                <a:lnTo>
                  <a:pt x="3090" y="223"/>
                </a:lnTo>
                <a:lnTo>
                  <a:pt x="3086" y="227"/>
                </a:lnTo>
                <a:lnTo>
                  <a:pt x="3082" y="231"/>
                </a:lnTo>
                <a:lnTo>
                  <a:pt x="3078" y="235"/>
                </a:lnTo>
                <a:lnTo>
                  <a:pt x="3074" y="238"/>
                </a:lnTo>
                <a:lnTo>
                  <a:pt x="3069" y="241"/>
                </a:lnTo>
                <a:lnTo>
                  <a:pt x="3064" y="244"/>
                </a:lnTo>
                <a:lnTo>
                  <a:pt x="3059" y="246"/>
                </a:lnTo>
                <a:lnTo>
                  <a:pt x="3053" y="248"/>
                </a:lnTo>
                <a:lnTo>
                  <a:pt x="3047" y="250"/>
                </a:lnTo>
                <a:lnTo>
                  <a:pt x="3042" y="251"/>
                </a:lnTo>
                <a:lnTo>
                  <a:pt x="3035" y="252"/>
                </a:lnTo>
                <a:lnTo>
                  <a:pt x="3023" y="253"/>
                </a:lnTo>
                <a:close/>
                <a:moveTo>
                  <a:pt x="3023" y="215"/>
                </a:moveTo>
                <a:lnTo>
                  <a:pt x="3027" y="214"/>
                </a:lnTo>
                <a:lnTo>
                  <a:pt x="3031" y="214"/>
                </a:lnTo>
                <a:lnTo>
                  <a:pt x="3035" y="212"/>
                </a:lnTo>
                <a:lnTo>
                  <a:pt x="3039" y="211"/>
                </a:lnTo>
                <a:lnTo>
                  <a:pt x="3042" y="209"/>
                </a:lnTo>
                <a:lnTo>
                  <a:pt x="3045" y="206"/>
                </a:lnTo>
                <a:lnTo>
                  <a:pt x="3048" y="203"/>
                </a:lnTo>
                <a:lnTo>
                  <a:pt x="3050" y="199"/>
                </a:lnTo>
                <a:lnTo>
                  <a:pt x="3052" y="195"/>
                </a:lnTo>
                <a:lnTo>
                  <a:pt x="3054" y="191"/>
                </a:lnTo>
                <a:lnTo>
                  <a:pt x="3056" y="187"/>
                </a:lnTo>
                <a:lnTo>
                  <a:pt x="3057" y="182"/>
                </a:lnTo>
                <a:lnTo>
                  <a:pt x="3059" y="172"/>
                </a:lnTo>
                <a:lnTo>
                  <a:pt x="3060" y="167"/>
                </a:lnTo>
                <a:lnTo>
                  <a:pt x="3060" y="161"/>
                </a:lnTo>
                <a:lnTo>
                  <a:pt x="3059" y="150"/>
                </a:lnTo>
                <a:lnTo>
                  <a:pt x="3057" y="140"/>
                </a:lnTo>
                <a:lnTo>
                  <a:pt x="3056" y="135"/>
                </a:lnTo>
                <a:lnTo>
                  <a:pt x="3054" y="131"/>
                </a:lnTo>
                <a:lnTo>
                  <a:pt x="3050" y="123"/>
                </a:lnTo>
                <a:lnTo>
                  <a:pt x="3048" y="119"/>
                </a:lnTo>
                <a:lnTo>
                  <a:pt x="3045" y="116"/>
                </a:lnTo>
                <a:lnTo>
                  <a:pt x="3042" y="113"/>
                </a:lnTo>
                <a:lnTo>
                  <a:pt x="3039" y="111"/>
                </a:lnTo>
                <a:lnTo>
                  <a:pt x="3035" y="110"/>
                </a:lnTo>
                <a:lnTo>
                  <a:pt x="3031" y="108"/>
                </a:lnTo>
                <a:lnTo>
                  <a:pt x="3027" y="108"/>
                </a:lnTo>
                <a:lnTo>
                  <a:pt x="3023" y="107"/>
                </a:lnTo>
                <a:lnTo>
                  <a:pt x="3018" y="108"/>
                </a:lnTo>
                <a:lnTo>
                  <a:pt x="3014" y="108"/>
                </a:lnTo>
                <a:lnTo>
                  <a:pt x="3010" y="110"/>
                </a:lnTo>
                <a:lnTo>
                  <a:pt x="3006" y="111"/>
                </a:lnTo>
                <a:lnTo>
                  <a:pt x="3003" y="113"/>
                </a:lnTo>
                <a:lnTo>
                  <a:pt x="3000" y="116"/>
                </a:lnTo>
                <a:lnTo>
                  <a:pt x="2997" y="119"/>
                </a:lnTo>
                <a:lnTo>
                  <a:pt x="2995" y="123"/>
                </a:lnTo>
                <a:lnTo>
                  <a:pt x="2991" y="131"/>
                </a:lnTo>
                <a:lnTo>
                  <a:pt x="2989" y="135"/>
                </a:lnTo>
                <a:lnTo>
                  <a:pt x="2988" y="140"/>
                </a:lnTo>
                <a:lnTo>
                  <a:pt x="2987" y="145"/>
                </a:lnTo>
                <a:lnTo>
                  <a:pt x="2986" y="150"/>
                </a:lnTo>
                <a:lnTo>
                  <a:pt x="2986" y="155"/>
                </a:lnTo>
                <a:lnTo>
                  <a:pt x="2985" y="161"/>
                </a:lnTo>
                <a:lnTo>
                  <a:pt x="2986" y="172"/>
                </a:lnTo>
                <a:lnTo>
                  <a:pt x="2988" y="182"/>
                </a:lnTo>
                <a:lnTo>
                  <a:pt x="2989" y="187"/>
                </a:lnTo>
                <a:lnTo>
                  <a:pt x="2991" y="191"/>
                </a:lnTo>
                <a:lnTo>
                  <a:pt x="2993" y="195"/>
                </a:lnTo>
                <a:lnTo>
                  <a:pt x="2995" y="199"/>
                </a:lnTo>
                <a:lnTo>
                  <a:pt x="2997" y="203"/>
                </a:lnTo>
                <a:lnTo>
                  <a:pt x="3000" y="206"/>
                </a:lnTo>
                <a:lnTo>
                  <a:pt x="3003" y="209"/>
                </a:lnTo>
                <a:lnTo>
                  <a:pt x="3006" y="211"/>
                </a:lnTo>
                <a:lnTo>
                  <a:pt x="3010" y="212"/>
                </a:lnTo>
                <a:lnTo>
                  <a:pt x="3014" y="214"/>
                </a:lnTo>
                <a:lnTo>
                  <a:pt x="3018" y="214"/>
                </a:lnTo>
                <a:lnTo>
                  <a:pt x="3023" y="215"/>
                </a:lnTo>
                <a:close/>
                <a:moveTo>
                  <a:pt x="3142" y="315"/>
                </a:moveTo>
                <a:lnTo>
                  <a:pt x="3142" y="72"/>
                </a:lnTo>
                <a:lnTo>
                  <a:pt x="3191" y="72"/>
                </a:lnTo>
                <a:lnTo>
                  <a:pt x="3191" y="102"/>
                </a:lnTo>
                <a:lnTo>
                  <a:pt x="3197" y="95"/>
                </a:lnTo>
                <a:lnTo>
                  <a:pt x="3202" y="87"/>
                </a:lnTo>
                <a:lnTo>
                  <a:pt x="3206" y="84"/>
                </a:lnTo>
                <a:lnTo>
                  <a:pt x="3209" y="81"/>
                </a:lnTo>
                <a:lnTo>
                  <a:pt x="3214" y="78"/>
                </a:lnTo>
                <a:lnTo>
                  <a:pt x="3218" y="75"/>
                </a:lnTo>
                <a:lnTo>
                  <a:pt x="3224" y="73"/>
                </a:lnTo>
                <a:lnTo>
                  <a:pt x="3227" y="72"/>
                </a:lnTo>
                <a:lnTo>
                  <a:pt x="3230" y="71"/>
                </a:lnTo>
                <a:lnTo>
                  <a:pt x="3236" y="70"/>
                </a:lnTo>
                <a:lnTo>
                  <a:pt x="3243" y="70"/>
                </a:lnTo>
                <a:lnTo>
                  <a:pt x="3253" y="71"/>
                </a:lnTo>
                <a:lnTo>
                  <a:pt x="3257" y="71"/>
                </a:lnTo>
                <a:lnTo>
                  <a:pt x="3262" y="73"/>
                </a:lnTo>
                <a:lnTo>
                  <a:pt x="3266" y="74"/>
                </a:lnTo>
                <a:lnTo>
                  <a:pt x="3270" y="76"/>
                </a:lnTo>
                <a:lnTo>
                  <a:pt x="3279" y="80"/>
                </a:lnTo>
                <a:lnTo>
                  <a:pt x="3283" y="83"/>
                </a:lnTo>
                <a:lnTo>
                  <a:pt x="3286" y="86"/>
                </a:lnTo>
                <a:lnTo>
                  <a:pt x="3290" y="89"/>
                </a:lnTo>
                <a:lnTo>
                  <a:pt x="3293" y="93"/>
                </a:lnTo>
                <a:lnTo>
                  <a:pt x="3297" y="97"/>
                </a:lnTo>
                <a:lnTo>
                  <a:pt x="3299" y="101"/>
                </a:lnTo>
                <a:lnTo>
                  <a:pt x="3302" y="106"/>
                </a:lnTo>
                <a:lnTo>
                  <a:pt x="3305" y="110"/>
                </a:lnTo>
                <a:lnTo>
                  <a:pt x="3307" y="116"/>
                </a:lnTo>
                <a:lnTo>
                  <a:pt x="3309" y="121"/>
                </a:lnTo>
                <a:lnTo>
                  <a:pt x="3311" y="127"/>
                </a:lnTo>
                <a:lnTo>
                  <a:pt x="3312" y="133"/>
                </a:lnTo>
                <a:lnTo>
                  <a:pt x="3313" y="140"/>
                </a:lnTo>
                <a:lnTo>
                  <a:pt x="3314" y="146"/>
                </a:lnTo>
                <a:lnTo>
                  <a:pt x="3314" y="154"/>
                </a:lnTo>
                <a:lnTo>
                  <a:pt x="3315" y="161"/>
                </a:lnTo>
                <a:lnTo>
                  <a:pt x="3314" y="175"/>
                </a:lnTo>
                <a:lnTo>
                  <a:pt x="3312" y="188"/>
                </a:lnTo>
                <a:lnTo>
                  <a:pt x="3311" y="194"/>
                </a:lnTo>
                <a:lnTo>
                  <a:pt x="3309" y="200"/>
                </a:lnTo>
                <a:lnTo>
                  <a:pt x="3307" y="206"/>
                </a:lnTo>
                <a:lnTo>
                  <a:pt x="3305" y="211"/>
                </a:lnTo>
                <a:lnTo>
                  <a:pt x="3303" y="216"/>
                </a:lnTo>
                <a:lnTo>
                  <a:pt x="3300" y="220"/>
                </a:lnTo>
                <a:lnTo>
                  <a:pt x="3297" y="225"/>
                </a:lnTo>
                <a:lnTo>
                  <a:pt x="3294" y="229"/>
                </a:lnTo>
                <a:lnTo>
                  <a:pt x="3287" y="236"/>
                </a:lnTo>
                <a:lnTo>
                  <a:pt x="3283" y="239"/>
                </a:lnTo>
                <a:lnTo>
                  <a:pt x="3279" y="242"/>
                </a:lnTo>
                <a:lnTo>
                  <a:pt x="3271" y="246"/>
                </a:lnTo>
                <a:lnTo>
                  <a:pt x="3267" y="248"/>
                </a:lnTo>
                <a:lnTo>
                  <a:pt x="3262" y="249"/>
                </a:lnTo>
                <a:lnTo>
                  <a:pt x="3253" y="251"/>
                </a:lnTo>
                <a:lnTo>
                  <a:pt x="3243" y="252"/>
                </a:lnTo>
                <a:lnTo>
                  <a:pt x="3236" y="252"/>
                </a:lnTo>
                <a:lnTo>
                  <a:pt x="3230" y="251"/>
                </a:lnTo>
                <a:lnTo>
                  <a:pt x="3224" y="249"/>
                </a:lnTo>
                <a:lnTo>
                  <a:pt x="3219" y="247"/>
                </a:lnTo>
                <a:lnTo>
                  <a:pt x="3214" y="245"/>
                </a:lnTo>
                <a:lnTo>
                  <a:pt x="3210" y="242"/>
                </a:lnTo>
                <a:lnTo>
                  <a:pt x="3208" y="240"/>
                </a:lnTo>
                <a:lnTo>
                  <a:pt x="3206" y="239"/>
                </a:lnTo>
                <a:lnTo>
                  <a:pt x="3203" y="235"/>
                </a:lnTo>
                <a:lnTo>
                  <a:pt x="3200" y="232"/>
                </a:lnTo>
                <a:lnTo>
                  <a:pt x="3197" y="228"/>
                </a:lnTo>
                <a:lnTo>
                  <a:pt x="3193" y="221"/>
                </a:lnTo>
                <a:lnTo>
                  <a:pt x="3191" y="315"/>
                </a:lnTo>
                <a:lnTo>
                  <a:pt x="3142" y="315"/>
                </a:lnTo>
                <a:close/>
                <a:moveTo>
                  <a:pt x="3190" y="161"/>
                </a:moveTo>
                <a:lnTo>
                  <a:pt x="3191" y="172"/>
                </a:lnTo>
                <a:lnTo>
                  <a:pt x="3193" y="182"/>
                </a:lnTo>
                <a:lnTo>
                  <a:pt x="3194" y="187"/>
                </a:lnTo>
                <a:lnTo>
                  <a:pt x="3196" y="191"/>
                </a:lnTo>
                <a:lnTo>
                  <a:pt x="3198" y="195"/>
                </a:lnTo>
                <a:lnTo>
                  <a:pt x="3200" y="199"/>
                </a:lnTo>
                <a:lnTo>
                  <a:pt x="3205" y="205"/>
                </a:lnTo>
                <a:lnTo>
                  <a:pt x="3208" y="207"/>
                </a:lnTo>
                <a:lnTo>
                  <a:pt x="3212" y="209"/>
                </a:lnTo>
                <a:lnTo>
                  <a:pt x="3215" y="211"/>
                </a:lnTo>
                <a:lnTo>
                  <a:pt x="3219" y="212"/>
                </a:lnTo>
                <a:lnTo>
                  <a:pt x="3223" y="213"/>
                </a:lnTo>
                <a:lnTo>
                  <a:pt x="3227" y="213"/>
                </a:lnTo>
                <a:lnTo>
                  <a:pt x="3232" y="213"/>
                </a:lnTo>
                <a:lnTo>
                  <a:pt x="3236" y="212"/>
                </a:lnTo>
                <a:lnTo>
                  <a:pt x="3240" y="211"/>
                </a:lnTo>
                <a:lnTo>
                  <a:pt x="3243" y="209"/>
                </a:lnTo>
                <a:lnTo>
                  <a:pt x="3247" y="207"/>
                </a:lnTo>
                <a:lnTo>
                  <a:pt x="3250" y="205"/>
                </a:lnTo>
                <a:lnTo>
                  <a:pt x="3253" y="202"/>
                </a:lnTo>
                <a:lnTo>
                  <a:pt x="3255" y="198"/>
                </a:lnTo>
                <a:lnTo>
                  <a:pt x="3259" y="191"/>
                </a:lnTo>
                <a:lnTo>
                  <a:pt x="3261" y="186"/>
                </a:lnTo>
                <a:lnTo>
                  <a:pt x="3262" y="182"/>
                </a:lnTo>
                <a:lnTo>
                  <a:pt x="3263" y="177"/>
                </a:lnTo>
                <a:lnTo>
                  <a:pt x="3264" y="172"/>
                </a:lnTo>
                <a:lnTo>
                  <a:pt x="3264" y="166"/>
                </a:lnTo>
                <a:lnTo>
                  <a:pt x="3265" y="161"/>
                </a:lnTo>
                <a:lnTo>
                  <a:pt x="3264" y="150"/>
                </a:lnTo>
                <a:lnTo>
                  <a:pt x="3262" y="140"/>
                </a:lnTo>
                <a:lnTo>
                  <a:pt x="3261" y="135"/>
                </a:lnTo>
                <a:lnTo>
                  <a:pt x="3259" y="131"/>
                </a:lnTo>
                <a:lnTo>
                  <a:pt x="3257" y="127"/>
                </a:lnTo>
                <a:lnTo>
                  <a:pt x="3255" y="123"/>
                </a:lnTo>
                <a:lnTo>
                  <a:pt x="3253" y="120"/>
                </a:lnTo>
                <a:lnTo>
                  <a:pt x="3250" y="117"/>
                </a:lnTo>
                <a:lnTo>
                  <a:pt x="3247" y="115"/>
                </a:lnTo>
                <a:lnTo>
                  <a:pt x="3243" y="113"/>
                </a:lnTo>
                <a:lnTo>
                  <a:pt x="3240" y="111"/>
                </a:lnTo>
                <a:lnTo>
                  <a:pt x="3236" y="110"/>
                </a:lnTo>
                <a:lnTo>
                  <a:pt x="3232" y="109"/>
                </a:lnTo>
                <a:lnTo>
                  <a:pt x="3227" y="109"/>
                </a:lnTo>
                <a:lnTo>
                  <a:pt x="3219" y="110"/>
                </a:lnTo>
                <a:lnTo>
                  <a:pt x="3215" y="111"/>
                </a:lnTo>
                <a:lnTo>
                  <a:pt x="3212" y="113"/>
                </a:lnTo>
                <a:lnTo>
                  <a:pt x="3208" y="115"/>
                </a:lnTo>
                <a:lnTo>
                  <a:pt x="3205" y="117"/>
                </a:lnTo>
                <a:lnTo>
                  <a:pt x="3202" y="120"/>
                </a:lnTo>
                <a:lnTo>
                  <a:pt x="3200" y="123"/>
                </a:lnTo>
                <a:lnTo>
                  <a:pt x="3196" y="131"/>
                </a:lnTo>
                <a:lnTo>
                  <a:pt x="3194" y="135"/>
                </a:lnTo>
                <a:lnTo>
                  <a:pt x="3193" y="139"/>
                </a:lnTo>
                <a:lnTo>
                  <a:pt x="3192" y="144"/>
                </a:lnTo>
                <a:lnTo>
                  <a:pt x="3191" y="150"/>
                </a:lnTo>
                <a:lnTo>
                  <a:pt x="3190" y="155"/>
                </a:lnTo>
                <a:lnTo>
                  <a:pt x="3190" y="161"/>
                </a:lnTo>
                <a:close/>
                <a:moveTo>
                  <a:pt x="3373" y="50"/>
                </a:moveTo>
                <a:lnTo>
                  <a:pt x="3368" y="49"/>
                </a:lnTo>
                <a:lnTo>
                  <a:pt x="3363" y="48"/>
                </a:lnTo>
                <a:lnTo>
                  <a:pt x="3358" y="45"/>
                </a:lnTo>
                <a:lnTo>
                  <a:pt x="3354" y="42"/>
                </a:lnTo>
                <a:lnTo>
                  <a:pt x="3351" y="38"/>
                </a:lnTo>
                <a:lnTo>
                  <a:pt x="3348" y="34"/>
                </a:lnTo>
                <a:lnTo>
                  <a:pt x="3347" y="30"/>
                </a:lnTo>
                <a:lnTo>
                  <a:pt x="3346" y="25"/>
                </a:lnTo>
                <a:lnTo>
                  <a:pt x="3347" y="20"/>
                </a:lnTo>
                <a:lnTo>
                  <a:pt x="3348" y="15"/>
                </a:lnTo>
                <a:lnTo>
                  <a:pt x="3351" y="11"/>
                </a:lnTo>
                <a:lnTo>
                  <a:pt x="3354" y="7"/>
                </a:lnTo>
                <a:lnTo>
                  <a:pt x="3358" y="4"/>
                </a:lnTo>
                <a:lnTo>
                  <a:pt x="3363" y="2"/>
                </a:lnTo>
                <a:lnTo>
                  <a:pt x="3368" y="0"/>
                </a:lnTo>
                <a:lnTo>
                  <a:pt x="3373" y="0"/>
                </a:lnTo>
                <a:lnTo>
                  <a:pt x="3378" y="0"/>
                </a:lnTo>
                <a:lnTo>
                  <a:pt x="3383" y="2"/>
                </a:lnTo>
                <a:lnTo>
                  <a:pt x="3387" y="4"/>
                </a:lnTo>
                <a:lnTo>
                  <a:pt x="3392" y="7"/>
                </a:lnTo>
                <a:lnTo>
                  <a:pt x="3395" y="11"/>
                </a:lnTo>
                <a:lnTo>
                  <a:pt x="3397" y="15"/>
                </a:lnTo>
                <a:lnTo>
                  <a:pt x="3399" y="20"/>
                </a:lnTo>
                <a:lnTo>
                  <a:pt x="3399" y="25"/>
                </a:lnTo>
                <a:lnTo>
                  <a:pt x="3399" y="30"/>
                </a:lnTo>
                <a:lnTo>
                  <a:pt x="3397" y="34"/>
                </a:lnTo>
                <a:lnTo>
                  <a:pt x="3395" y="38"/>
                </a:lnTo>
                <a:lnTo>
                  <a:pt x="3392" y="42"/>
                </a:lnTo>
                <a:lnTo>
                  <a:pt x="3387" y="45"/>
                </a:lnTo>
                <a:lnTo>
                  <a:pt x="3383" y="48"/>
                </a:lnTo>
                <a:lnTo>
                  <a:pt x="3378" y="49"/>
                </a:lnTo>
                <a:lnTo>
                  <a:pt x="3373" y="50"/>
                </a:lnTo>
                <a:close/>
                <a:moveTo>
                  <a:pt x="3348" y="72"/>
                </a:moveTo>
                <a:lnTo>
                  <a:pt x="3397" y="72"/>
                </a:lnTo>
                <a:lnTo>
                  <a:pt x="3397" y="249"/>
                </a:lnTo>
                <a:lnTo>
                  <a:pt x="3348" y="249"/>
                </a:lnTo>
                <a:lnTo>
                  <a:pt x="3348" y="72"/>
                </a:lnTo>
                <a:close/>
                <a:moveTo>
                  <a:pt x="3585" y="123"/>
                </a:moveTo>
                <a:lnTo>
                  <a:pt x="3540" y="126"/>
                </a:lnTo>
                <a:lnTo>
                  <a:pt x="3539" y="121"/>
                </a:lnTo>
                <a:lnTo>
                  <a:pt x="3537" y="118"/>
                </a:lnTo>
                <a:lnTo>
                  <a:pt x="3534" y="114"/>
                </a:lnTo>
                <a:lnTo>
                  <a:pt x="3531" y="111"/>
                </a:lnTo>
                <a:lnTo>
                  <a:pt x="3527" y="108"/>
                </a:lnTo>
                <a:lnTo>
                  <a:pt x="3522" y="106"/>
                </a:lnTo>
                <a:lnTo>
                  <a:pt x="3516" y="105"/>
                </a:lnTo>
                <a:lnTo>
                  <a:pt x="3510" y="105"/>
                </a:lnTo>
                <a:lnTo>
                  <a:pt x="3505" y="105"/>
                </a:lnTo>
                <a:lnTo>
                  <a:pt x="3500" y="106"/>
                </a:lnTo>
                <a:lnTo>
                  <a:pt x="3495" y="108"/>
                </a:lnTo>
                <a:lnTo>
                  <a:pt x="3491" y="110"/>
                </a:lnTo>
                <a:lnTo>
                  <a:pt x="3488" y="112"/>
                </a:lnTo>
                <a:lnTo>
                  <a:pt x="3485" y="115"/>
                </a:lnTo>
                <a:lnTo>
                  <a:pt x="3484" y="119"/>
                </a:lnTo>
                <a:lnTo>
                  <a:pt x="3483" y="122"/>
                </a:lnTo>
                <a:lnTo>
                  <a:pt x="3484" y="125"/>
                </a:lnTo>
                <a:lnTo>
                  <a:pt x="3485" y="128"/>
                </a:lnTo>
                <a:lnTo>
                  <a:pt x="3486" y="131"/>
                </a:lnTo>
                <a:lnTo>
                  <a:pt x="3488" y="133"/>
                </a:lnTo>
                <a:lnTo>
                  <a:pt x="3491" y="135"/>
                </a:lnTo>
                <a:lnTo>
                  <a:pt x="3495" y="137"/>
                </a:lnTo>
                <a:lnTo>
                  <a:pt x="3500" y="139"/>
                </a:lnTo>
                <a:lnTo>
                  <a:pt x="3506" y="140"/>
                </a:lnTo>
                <a:lnTo>
                  <a:pt x="3538" y="146"/>
                </a:lnTo>
                <a:lnTo>
                  <a:pt x="3544" y="148"/>
                </a:lnTo>
                <a:lnTo>
                  <a:pt x="3550" y="150"/>
                </a:lnTo>
                <a:lnTo>
                  <a:pt x="3555" y="151"/>
                </a:lnTo>
                <a:lnTo>
                  <a:pt x="3560" y="153"/>
                </a:lnTo>
                <a:lnTo>
                  <a:pt x="3569" y="158"/>
                </a:lnTo>
                <a:lnTo>
                  <a:pt x="3576" y="164"/>
                </a:lnTo>
                <a:lnTo>
                  <a:pt x="3579" y="167"/>
                </a:lnTo>
                <a:lnTo>
                  <a:pt x="3582" y="170"/>
                </a:lnTo>
                <a:lnTo>
                  <a:pt x="3584" y="174"/>
                </a:lnTo>
                <a:lnTo>
                  <a:pt x="3586" y="177"/>
                </a:lnTo>
                <a:lnTo>
                  <a:pt x="3588" y="185"/>
                </a:lnTo>
                <a:lnTo>
                  <a:pt x="3589" y="190"/>
                </a:lnTo>
                <a:lnTo>
                  <a:pt x="3589" y="194"/>
                </a:lnTo>
                <a:lnTo>
                  <a:pt x="3589" y="199"/>
                </a:lnTo>
                <a:lnTo>
                  <a:pt x="3588" y="203"/>
                </a:lnTo>
                <a:lnTo>
                  <a:pt x="3587" y="207"/>
                </a:lnTo>
                <a:lnTo>
                  <a:pt x="3586" y="211"/>
                </a:lnTo>
                <a:lnTo>
                  <a:pt x="3585" y="214"/>
                </a:lnTo>
                <a:lnTo>
                  <a:pt x="3583" y="218"/>
                </a:lnTo>
                <a:lnTo>
                  <a:pt x="3581" y="221"/>
                </a:lnTo>
                <a:lnTo>
                  <a:pt x="3579" y="225"/>
                </a:lnTo>
                <a:lnTo>
                  <a:pt x="3573" y="231"/>
                </a:lnTo>
                <a:lnTo>
                  <a:pt x="3567" y="236"/>
                </a:lnTo>
                <a:lnTo>
                  <a:pt x="3559" y="241"/>
                </a:lnTo>
                <a:lnTo>
                  <a:pt x="3551" y="245"/>
                </a:lnTo>
                <a:lnTo>
                  <a:pt x="3542" y="248"/>
                </a:lnTo>
                <a:lnTo>
                  <a:pt x="3532" y="251"/>
                </a:lnTo>
                <a:lnTo>
                  <a:pt x="3521" y="252"/>
                </a:lnTo>
                <a:lnTo>
                  <a:pt x="3510" y="253"/>
                </a:lnTo>
                <a:lnTo>
                  <a:pt x="3502" y="252"/>
                </a:lnTo>
                <a:lnTo>
                  <a:pt x="3494" y="252"/>
                </a:lnTo>
                <a:lnTo>
                  <a:pt x="3486" y="250"/>
                </a:lnTo>
                <a:lnTo>
                  <a:pt x="3479" y="249"/>
                </a:lnTo>
                <a:lnTo>
                  <a:pt x="3472" y="247"/>
                </a:lnTo>
                <a:lnTo>
                  <a:pt x="3466" y="244"/>
                </a:lnTo>
                <a:lnTo>
                  <a:pt x="3460" y="241"/>
                </a:lnTo>
                <a:lnTo>
                  <a:pt x="3454" y="238"/>
                </a:lnTo>
                <a:lnTo>
                  <a:pt x="3449" y="234"/>
                </a:lnTo>
                <a:lnTo>
                  <a:pt x="3445" y="230"/>
                </a:lnTo>
                <a:lnTo>
                  <a:pt x="3441" y="225"/>
                </a:lnTo>
                <a:lnTo>
                  <a:pt x="3437" y="221"/>
                </a:lnTo>
                <a:lnTo>
                  <a:pt x="3434" y="215"/>
                </a:lnTo>
                <a:lnTo>
                  <a:pt x="3432" y="210"/>
                </a:lnTo>
                <a:lnTo>
                  <a:pt x="3430" y="204"/>
                </a:lnTo>
                <a:lnTo>
                  <a:pt x="3429" y="198"/>
                </a:lnTo>
                <a:lnTo>
                  <a:pt x="3478" y="195"/>
                </a:lnTo>
                <a:lnTo>
                  <a:pt x="3480" y="200"/>
                </a:lnTo>
                <a:lnTo>
                  <a:pt x="3482" y="205"/>
                </a:lnTo>
                <a:lnTo>
                  <a:pt x="3485" y="209"/>
                </a:lnTo>
                <a:lnTo>
                  <a:pt x="3489" y="212"/>
                </a:lnTo>
                <a:lnTo>
                  <a:pt x="3493" y="214"/>
                </a:lnTo>
                <a:lnTo>
                  <a:pt x="3498" y="216"/>
                </a:lnTo>
                <a:lnTo>
                  <a:pt x="3504" y="217"/>
                </a:lnTo>
                <a:lnTo>
                  <a:pt x="3510" y="217"/>
                </a:lnTo>
                <a:lnTo>
                  <a:pt x="3516" y="217"/>
                </a:lnTo>
                <a:lnTo>
                  <a:pt x="3522" y="216"/>
                </a:lnTo>
                <a:lnTo>
                  <a:pt x="3527" y="214"/>
                </a:lnTo>
                <a:lnTo>
                  <a:pt x="3529" y="213"/>
                </a:lnTo>
                <a:lnTo>
                  <a:pt x="3531" y="212"/>
                </a:lnTo>
                <a:lnTo>
                  <a:pt x="3535" y="209"/>
                </a:lnTo>
                <a:lnTo>
                  <a:pt x="3537" y="206"/>
                </a:lnTo>
                <a:lnTo>
                  <a:pt x="3538" y="205"/>
                </a:lnTo>
                <a:lnTo>
                  <a:pt x="3539" y="203"/>
                </a:lnTo>
                <a:lnTo>
                  <a:pt x="3539" y="199"/>
                </a:lnTo>
                <a:lnTo>
                  <a:pt x="3539" y="196"/>
                </a:lnTo>
                <a:lnTo>
                  <a:pt x="3538" y="193"/>
                </a:lnTo>
                <a:lnTo>
                  <a:pt x="3536" y="191"/>
                </a:lnTo>
                <a:lnTo>
                  <a:pt x="3533" y="188"/>
                </a:lnTo>
                <a:lnTo>
                  <a:pt x="3530" y="186"/>
                </a:lnTo>
                <a:lnTo>
                  <a:pt x="3526" y="184"/>
                </a:lnTo>
                <a:lnTo>
                  <a:pt x="3522" y="183"/>
                </a:lnTo>
                <a:lnTo>
                  <a:pt x="3516" y="182"/>
                </a:lnTo>
                <a:lnTo>
                  <a:pt x="3486" y="176"/>
                </a:lnTo>
                <a:lnTo>
                  <a:pt x="3480" y="174"/>
                </a:lnTo>
                <a:lnTo>
                  <a:pt x="3474" y="173"/>
                </a:lnTo>
                <a:lnTo>
                  <a:pt x="3463" y="169"/>
                </a:lnTo>
                <a:lnTo>
                  <a:pt x="3459" y="166"/>
                </a:lnTo>
                <a:lnTo>
                  <a:pt x="3455" y="164"/>
                </a:lnTo>
                <a:lnTo>
                  <a:pt x="3451" y="161"/>
                </a:lnTo>
                <a:lnTo>
                  <a:pt x="3447" y="158"/>
                </a:lnTo>
                <a:lnTo>
                  <a:pt x="3444" y="155"/>
                </a:lnTo>
                <a:lnTo>
                  <a:pt x="3442" y="151"/>
                </a:lnTo>
                <a:lnTo>
                  <a:pt x="3440" y="147"/>
                </a:lnTo>
                <a:lnTo>
                  <a:pt x="3437" y="143"/>
                </a:lnTo>
                <a:lnTo>
                  <a:pt x="3435" y="139"/>
                </a:lnTo>
                <a:lnTo>
                  <a:pt x="3434" y="135"/>
                </a:lnTo>
                <a:lnTo>
                  <a:pt x="3434" y="130"/>
                </a:lnTo>
                <a:lnTo>
                  <a:pt x="3434" y="125"/>
                </a:lnTo>
                <a:lnTo>
                  <a:pt x="3434" y="119"/>
                </a:lnTo>
                <a:lnTo>
                  <a:pt x="3435" y="113"/>
                </a:lnTo>
                <a:lnTo>
                  <a:pt x="3437" y="107"/>
                </a:lnTo>
                <a:lnTo>
                  <a:pt x="3440" y="102"/>
                </a:lnTo>
                <a:lnTo>
                  <a:pt x="3443" y="97"/>
                </a:lnTo>
                <a:lnTo>
                  <a:pt x="3446" y="93"/>
                </a:lnTo>
                <a:lnTo>
                  <a:pt x="3450" y="89"/>
                </a:lnTo>
                <a:lnTo>
                  <a:pt x="3455" y="85"/>
                </a:lnTo>
                <a:lnTo>
                  <a:pt x="3460" y="81"/>
                </a:lnTo>
                <a:lnTo>
                  <a:pt x="3466" y="78"/>
                </a:lnTo>
                <a:lnTo>
                  <a:pt x="3472" y="76"/>
                </a:lnTo>
                <a:lnTo>
                  <a:pt x="3479" y="74"/>
                </a:lnTo>
                <a:lnTo>
                  <a:pt x="3482" y="73"/>
                </a:lnTo>
                <a:lnTo>
                  <a:pt x="3486" y="72"/>
                </a:lnTo>
                <a:lnTo>
                  <a:pt x="3493" y="71"/>
                </a:lnTo>
                <a:lnTo>
                  <a:pt x="3501" y="70"/>
                </a:lnTo>
                <a:lnTo>
                  <a:pt x="3510" y="70"/>
                </a:lnTo>
                <a:lnTo>
                  <a:pt x="3518" y="70"/>
                </a:lnTo>
                <a:lnTo>
                  <a:pt x="3525" y="71"/>
                </a:lnTo>
                <a:lnTo>
                  <a:pt x="3533" y="72"/>
                </a:lnTo>
                <a:lnTo>
                  <a:pt x="3540" y="74"/>
                </a:lnTo>
                <a:lnTo>
                  <a:pt x="3546" y="76"/>
                </a:lnTo>
                <a:lnTo>
                  <a:pt x="3552" y="78"/>
                </a:lnTo>
                <a:lnTo>
                  <a:pt x="3557" y="81"/>
                </a:lnTo>
                <a:lnTo>
                  <a:pt x="3562" y="84"/>
                </a:lnTo>
                <a:lnTo>
                  <a:pt x="3567" y="88"/>
                </a:lnTo>
                <a:lnTo>
                  <a:pt x="3571" y="92"/>
                </a:lnTo>
                <a:lnTo>
                  <a:pt x="3575" y="96"/>
                </a:lnTo>
                <a:lnTo>
                  <a:pt x="3578" y="101"/>
                </a:lnTo>
                <a:lnTo>
                  <a:pt x="3580" y="106"/>
                </a:lnTo>
                <a:lnTo>
                  <a:pt x="3582" y="111"/>
                </a:lnTo>
                <a:lnTo>
                  <a:pt x="3584" y="117"/>
                </a:lnTo>
                <a:lnTo>
                  <a:pt x="3585" y="123"/>
                </a:lnTo>
                <a:close/>
                <a:moveTo>
                  <a:pt x="3714" y="72"/>
                </a:moveTo>
                <a:lnTo>
                  <a:pt x="3714" y="109"/>
                </a:lnTo>
                <a:lnTo>
                  <a:pt x="3680" y="109"/>
                </a:lnTo>
                <a:lnTo>
                  <a:pt x="3680" y="195"/>
                </a:lnTo>
                <a:lnTo>
                  <a:pt x="3681" y="199"/>
                </a:lnTo>
                <a:lnTo>
                  <a:pt x="3682" y="203"/>
                </a:lnTo>
                <a:lnTo>
                  <a:pt x="3682" y="205"/>
                </a:lnTo>
                <a:lnTo>
                  <a:pt x="3683" y="206"/>
                </a:lnTo>
                <a:lnTo>
                  <a:pt x="3685" y="208"/>
                </a:lnTo>
                <a:lnTo>
                  <a:pt x="3687" y="210"/>
                </a:lnTo>
                <a:lnTo>
                  <a:pt x="3690" y="211"/>
                </a:lnTo>
                <a:lnTo>
                  <a:pt x="3693" y="212"/>
                </a:lnTo>
                <a:lnTo>
                  <a:pt x="3697" y="212"/>
                </a:lnTo>
                <a:lnTo>
                  <a:pt x="3704" y="211"/>
                </a:lnTo>
                <a:lnTo>
                  <a:pt x="3709" y="210"/>
                </a:lnTo>
                <a:lnTo>
                  <a:pt x="3717" y="247"/>
                </a:lnTo>
                <a:lnTo>
                  <a:pt x="3707" y="250"/>
                </a:lnTo>
                <a:lnTo>
                  <a:pt x="3699" y="251"/>
                </a:lnTo>
                <a:lnTo>
                  <a:pt x="3690" y="252"/>
                </a:lnTo>
                <a:lnTo>
                  <a:pt x="3684" y="252"/>
                </a:lnTo>
                <a:lnTo>
                  <a:pt x="3678" y="251"/>
                </a:lnTo>
                <a:lnTo>
                  <a:pt x="3672" y="250"/>
                </a:lnTo>
                <a:lnTo>
                  <a:pt x="3666" y="249"/>
                </a:lnTo>
                <a:lnTo>
                  <a:pt x="3661" y="248"/>
                </a:lnTo>
                <a:lnTo>
                  <a:pt x="3656" y="245"/>
                </a:lnTo>
                <a:lnTo>
                  <a:pt x="3652" y="243"/>
                </a:lnTo>
                <a:lnTo>
                  <a:pt x="3647" y="240"/>
                </a:lnTo>
                <a:lnTo>
                  <a:pt x="3644" y="237"/>
                </a:lnTo>
                <a:lnTo>
                  <a:pt x="3640" y="233"/>
                </a:lnTo>
                <a:lnTo>
                  <a:pt x="3638" y="229"/>
                </a:lnTo>
                <a:lnTo>
                  <a:pt x="3635" y="224"/>
                </a:lnTo>
                <a:lnTo>
                  <a:pt x="3634" y="219"/>
                </a:lnTo>
                <a:lnTo>
                  <a:pt x="3632" y="213"/>
                </a:lnTo>
                <a:lnTo>
                  <a:pt x="3632" y="208"/>
                </a:lnTo>
                <a:lnTo>
                  <a:pt x="3631" y="201"/>
                </a:lnTo>
                <a:lnTo>
                  <a:pt x="3631" y="109"/>
                </a:lnTo>
                <a:lnTo>
                  <a:pt x="3607" y="109"/>
                </a:lnTo>
                <a:lnTo>
                  <a:pt x="3607" y="72"/>
                </a:lnTo>
                <a:lnTo>
                  <a:pt x="3631" y="72"/>
                </a:lnTo>
                <a:lnTo>
                  <a:pt x="3631" y="30"/>
                </a:lnTo>
                <a:lnTo>
                  <a:pt x="3680" y="30"/>
                </a:lnTo>
                <a:lnTo>
                  <a:pt x="3680" y="72"/>
                </a:lnTo>
                <a:lnTo>
                  <a:pt x="3714" y="72"/>
                </a:lnTo>
                <a:close/>
                <a:moveTo>
                  <a:pt x="3821" y="253"/>
                </a:moveTo>
                <a:lnTo>
                  <a:pt x="3808" y="252"/>
                </a:lnTo>
                <a:lnTo>
                  <a:pt x="3801" y="251"/>
                </a:lnTo>
                <a:lnTo>
                  <a:pt x="3796" y="250"/>
                </a:lnTo>
                <a:lnTo>
                  <a:pt x="3784" y="246"/>
                </a:lnTo>
                <a:lnTo>
                  <a:pt x="3779" y="244"/>
                </a:lnTo>
                <a:lnTo>
                  <a:pt x="3774" y="241"/>
                </a:lnTo>
                <a:lnTo>
                  <a:pt x="3765" y="235"/>
                </a:lnTo>
                <a:lnTo>
                  <a:pt x="3761" y="231"/>
                </a:lnTo>
                <a:lnTo>
                  <a:pt x="3757" y="227"/>
                </a:lnTo>
                <a:lnTo>
                  <a:pt x="3750" y="219"/>
                </a:lnTo>
                <a:lnTo>
                  <a:pt x="3747" y="214"/>
                </a:lnTo>
                <a:lnTo>
                  <a:pt x="3744" y="209"/>
                </a:lnTo>
                <a:lnTo>
                  <a:pt x="3740" y="198"/>
                </a:lnTo>
                <a:lnTo>
                  <a:pt x="3738" y="193"/>
                </a:lnTo>
                <a:lnTo>
                  <a:pt x="3736" y="187"/>
                </a:lnTo>
                <a:lnTo>
                  <a:pt x="3735" y="181"/>
                </a:lnTo>
                <a:lnTo>
                  <a:pt x="3734" y="175"/>
                </a:lnTo>
                <a:lnTo>
                  <a:pt x="3734" y="168"/>
                </a:lnTo>
                <a:lnTo>
                  <a:pt x="3734" y="161"/>
                </a:lnTo>
                <a:lnTo>
                  <a:pt x="3734" y="155"/>
                </a:lnTo>
                <a:lnTo>
                  <a:pt x="3734" y="148"/>
                </a:lnTo>
                <a:lnTo>
                  <a:pt x="3735" y="142"/>
                </a:lnTo>
                <a:lnTo>
                  <a:pt x="3736" y="136"/>
                </a:lnTo>
                <a:lnTo>
                  <a:pt x="3740" y="124"/>
                </a:lnTo>
                <a:lnTo>
                  <a:pt x="3742" y="119"/>
                </a:lnTo>
                <a:lnTo>
                  <a:pt x="3744" y="114"/>
                </a:lnTo>
                <a:lnTo>
                  <a:pt x="3750" y="104"/>
                </a:lnTo>
                <a:lnTo>
                  <a:pt x="3753" y="99"/>
                </a:lnTo>
                <a:lnTo>
                  <a:pt x="3757" y="95"/>
                </a:lnTo>
                <a:lnTo>
                  <a:pt x="3761" y="91"/>
                </a:lnTo>
                <a:lnTo>
                  <a:pt x="3765" y="88"/>
                </a:lnTo>
                <a:lnTo>
                  <a:pt x="3770" y="85"/>
                </a:lnTo>
                <a:lnTo>
                  <a:pt x="3774" y="82"/>
                </a:lnTo>
                <a:lnTo>
                  <a:pt x="3779" y="79"/>
                </a:lnTo>
                <a:lnTo>
                  <a:pt x="3784" y="77"/>
                </a:lnTo>
                <a:lnTo>
                  <a:pt x="3790" y="75"/>
                </a:lnTo>
                <a:lnTo>
                  <a:pt x="3796" y="73"/>
                </a:lnTo>
                <a:lnTo>
                  <a:pt x="3801" y="72"/>
                </a:lnTo>
                <a:lnTo>
                  <a:pt x="3808" y="71"/>
                </a:lnTo>
                <a:lnTo>
                  <a:pt x="3821" y="70"/>
                </a:lnTo>
                <a:lnTo>
                  <a:pt x="3834" y="71"/>
                </a:lnTo>
                <a:lnTo>
                  <a:pt x="3840" y="72"/>
                </a:lnTo>
                <a:lnTo>
                  <a:pt x="3846" y="73"/>
                </a:lnTo>
                <a:lnTo>
                  <a:pt x="3857" y="77"/>
                </a:lnTo>
                <a:lnTo>
                  <a:pt x="3862" y="79"/>
                </a:lnTo>
                <a:lnTo>
                  <a:pt x="3867" y="82"/>
                </a:lnTo>
                <a:lnTo>
                  <a:pt x="3876" y="88"/>
                </a:lnTo>
                <a:lnTo>
                  <a:pt x="3880" y="91"/>
                </a:lnTo>
                <a:lnTo>
                  <a:pt x="3884" y="95"/>
                </a:lnTo>
                <a:lnTo>
                  <a:pt x="3891" y="104"/>
                </a:lnTo>
                <a:lnTo>
                  <a:pt x="3894" y="109"/>
                </a:lnTo>
                <a:lnTo>
                  <a:pt x="3897" y="114"/>
                </a:lnTo>
                <a:lnTo>
                  <a:pt x="3903" y="124"/>
                </a:lnTo>
                <a:lnTo>
                  <a:pt x="3904" y="130"/>
                </a:lnTo>
                <a:lnTo>
                  <a:pt x="3906" y="136"/>
                </a:lnTo>
                <a:lnTo>
                  <a:pt x="3907" y="142"/>
                </a:lnTo>
                <a:lnTo>
                  <a:pt x="3908" y="148"/>
                </a:lnTo>
                <a:lnTo>
                  <a:pt x="3908" y="155"/>
                </a:lnTo>
                <a:lnTo>
                  <a:pt x="3909" y="161"/>
                </a:lnTo>
                <a:lnTo>
                  <a:pt x="3908" y="168"/>
                </a:lnTo>
                <a:lnTo>
                  <a:pt x="3908" y="175"/>
                </a:lnTo>
                <a:lnTo>
                  <a:pt x="3907" y="181"/>
                </a:lnTo>
                <a:lnTo>
                  <a:pt x="3906" y="187"/>
                </a:lnTo>
                <a:lnTo>
                  <a:pt x="3903" y="198"/>
                </a:lnTo>
                <a:lnTo>
                  <a:pt x="3900" y="204"/>
                </a:lnTo>
                <a:lnTo>
                  <a:pt x="3897" y="209"/>
                </a:lnTo>
                <a:lnTo>
                  <a:pt x="3891" y="219"/>
                </a:lnTo>
                <a:lnTo>
                  <a:pt x="3888" y="223"/>
                </a:lnTo>
                <a:lnTo>
                  <a:pt x="3884" y="227"/>
                </a:lnTo>
                <a:lnTo>
                  <a:pt x="3880" y="231"/>
                </a:lnTo>
                <a:lnTo>
                  <a:pt x="3876" y="235"/>
                </a:lnTo>
                <a:lnTo>
                  <a:pt x="3872" y="238"/>
                </a:lnTo>
                <a:lnTo>
                  <a:pt x="3867" y="241"/>
                </a:lnTo>
                <a:lnTo>
                  <a:pt x="3862" y="244"/>
                </a:lnTo>
                <a:lnTo>
                  <a:pt x="3857" y="246"/>
                </a:lnTo>
                <a:lnTo>
                  <a:pt x="3851" y="248"/>
                </a:lnTo>
                <a:lnTo>
                  <a:pt x="3846" y="250"/>
                </a:lnTo>
                <a:lnTo>
                  <a:pt x="3840" y="251"/>
                </a:lnTo>
                <a:lnTo>
                  <a:pt x="3834" y="252"/>
                </a:lnTo>
                <a:lnTo>
                  <a:pt x="3821" y="253"/>
                </a:lnTo>
                <a:close/>
                <a:moveTo>
                  <a:pt x="3821" y="215"/>
                </a:moveTo>
                <a:lnTo>
                  <a:pt x="3825" y="214"/>
                </a:lnTo>
                <a:lnTo>
                  <a:pt x="3829" y="214"/>
                </a:lnTo>
                <a:lnTo>
                  <a:pt x="3833" y="212"/>
                </a:lnTo>
                <a:lnTo>
                  <a:pt x="3837" y="211"/>
                </a:lnTo>
                <a:lnTo>
                  <a:pt x="3840" y="209"/>
                </a:lnTo>
                <a:lnTo>
                  <a:pt x="3843" y="206"/>
                </a:lnTo>
                <a:lnTo>
                  <a:pt x="3846" y="203"/>
                </a:lnTo>
                <a:lnTo>
                  <a:pt x="3848" y="199"/>
                </a:lnTo>
                <a:lnTo>
                  <a:pt x="3851" y="195"/>
                </a:lnTo>
                <a:lnTo>
                  <a:pt x="3852" y="191"/>
                </a:lnTo>
                <a:lnTo>
                  <a:pt x="3854" y="187"/>
                </a:lnTo>
                <a:lnTo>
                  <a:pt x="3855" y="182"/>
                </a:lnTo>
                <a:lnTo>
                  <a:pt x="3857" y="172"/>
                </a:lnTo>
                <a:lnTo>
                  <a:pt x="3858" y="167"/>
                </a:lnTo>
                <a:lnTo>
                  <a:pt x="3858" y="161"/>
                </a:lnTo>
                <a:lnTo>
                  <a:pt x="3857" y="150"/>
                </a:lnTo>
                <a:lnTo>
                  <a:pt x="3855" y="140"/>
                </a:lnTo>
                <a:lnTo>
                  <a:pt x="3854" y="135"/>
                </a:lnTo>
                <a:lnTo>
                  <a:pt x="3852" y="131"/>
                </a:lnTo>
                <a:lnTo>
                  <a:pt x="3848" y="123"/>
                </a:lnTo>
                <a:lnTo>
                  <a:pt x="3846" y="119"/>
                </a:lnTo>
                <a:lnTo>
                  <a:pt x="3843" y="116"/>
                </a:lnTo>
                <a:lnTo>
                  <a:pt x="3840" y="113"/>
                </a:lnTo>
                <a:lnTo>
                  <a:pt x="3837" y="111"/>
                </a:lnTo>
                <a:lnTo>
                  <a:pt x="3833" y="110"/>
                </a:lnTo>
                <a:lnTo>
                  <a:pt x="3829" y="108"/>
                </a:lnTo>
                <a:lnTo>
                  <a:pt x="3825" y="108"/>
                </a:lnTo>
                <a:lnTo>
                  <a:pt x="3821" y="107"/>
                </a:lnTo>
                <a:lnTo>
                  <a:pt x="3816" y="108"/>
                </a:lnTo>
                <a:lnTo>
                  <a:pt x="3812" y="108"/>
                </a:lnTo>
                <a:lnTo>
                  <a:pt x="3808" y="110"/>
                </a:lnTo>
                <a:lnTo>
                  <a:pt x="3805" y="111"/>
                </a:lnTo>
                <a:lnTo>
                  <a:pt x="3801" y="113"/>
                </a:lnTo>
                <a:lnTo>
                  <a:pt x="3798" y="116"/>
                </a:lnTo>
                <a:lnTo>
                  <a:pt x="3795" y="119"/>
                </a:lnTo>
                <a:lnTo>
                  <a:pt x="3793" y="123"/>
                </a:lnTo>
                <a:lnTo>
                  <a:pt x="3789" y="131"/>
                </a:lnTo>
                <a:lnTo>
                  <a:pt x="3787" y="135"/>
                </a:lnTo>
                <a:lnTo>
                  <a:pt x="3786" y="140"/>
                </a:lnTo>
                <a:lnTo>
                  <a:pt x="3785" y="145"/>
                </a:lnTo>
                <a:lnTo>
                  <a:pt x="3784" y="150"/>
                </a:lnTo>
                <a:lnTo>
                  <a:pt x="3784" y="155"/>
                </a:lnTo>
                <a:lnTo>
                  <a:pt x="3783" y="161"/>
                </a:lnTo>
                <a:lnTo>
                  <a:pt x="3784" y="172"/>
                </a:lnTo>
                <a:lnTo>
                  <a:pt x="3786" y="182"/>
                </a:lnTo>
                <a:lnTo>
                  <a:pt x="3787" y="187"/>
                </a:lnTo>
                <a:lnTo>
                  <a:pt x="3789" y="191"/>
                </a:lnTo>
                <a:lnTo>
                  <a:pt x="3791" y="195"/>
                </a:lnTo>
                <a:lnTo>
                  <a:pt x="3793" y="199"/>
                </a:lnTo>
                <a:lnTo>
                  <a:pt x="3795" y="203"/>
                </a:lnTo>
                <a:lnTo>
                  <a:pt x="3798" y="206"/>
                </a:lnTo>
                <a:lnTo>
                  <a:pt x="3801" y="209"/>
                </a:lnTo>
                <a:lnTo>
                  <a:pt x="3805" y="211"/>
                </a:lnTo>
                <a:lnTo>
                  <a:pt x="3808" y="212"/>
                </a:lnTo>
                <a:lnTo>
                  <a:pt x="3812" y="214"/>
                </a:lnTo>
                <a:lnTo>
                  <a:pt x="3816" y="214"/>
                </a:lnTo>
                <a:lnTo>
                  <a:pt x="3821" y="215"/>
                </a:lnTo>
                <a:close/>
                <a:moveTo>
                  <a:pt x="1623" y="930"/>
                </a:moveTo>
                <a:lnTo>
                  <a:pt x="1569" y="930"/>
                </a:lnTo>
                <a:lnTo>
                  <a:pt x="1651" y="694"/>
                </a:lnTo>
                <a:lnTo>
                  <a:pt x="1715" y="694"/>
                </a:lnTo>
                <a:lnTo>
                  <a:pt x="1797" y="930"/>
                </a:lnTo>
                <a:lnTo>
                  <a:pt x="1743" y="930"/>
                </a:lnTo>
                <a:lnTo>
                  <a:pt x="1726" y="876"/>
                </a:lnTo>
                <a:lnTo>
                  <a:pt x="1641" y="876"/>
                </a:lnTo>
                <a:lnTo>
                  <a:pt x="1623" y="930"/>
                </a:lnTo>
                <a:close/>
                <a:moveTo>
                  <a:pt x="1653" y="837"/>
                </a:moveTo>
                <a:lnTo>
                  <a:pt x="1713" y="837"/>
                </a:lnTo>
                <a:lnTo>
                  <a:pt x="1684" y="748"/>
                </a:lnTo>
                <a:lnTo>
                  <a:pt x="1653" y="837"/>
                </a:lnTo>
                <a:close/>
                <a:moveTo>
                  <a:pt x="1874" y="933"/>
                </a:moveTo>
                <a:lnTo>
                  <a:pt x="1867" y="933"/>
                </a:lnTo>
                <a:lnTo>
                  <a:pt x="1861" y="932"/>
                </a:lnTo>
                <a:lnTo>
                  <a:pt x="1856" y="931"/>
                </a:lnTo>
                <a:lnTo>
                  <a:pt x="1850" y="930"/>
                </a:lnTo>
                <a:lnTo>
                  <a:pt x="1845" y="928"/>
                </a:lnTo>
                <a:lnTo>
                  <a:pt x="1840" y="926"/>
                </a:lnTo>
                <a:lnTo>
                  <a:pt x="1836" y="923"/>
                </a:lnTo>
                <a:lnTo>
                  <a:pt x="1832" y="920"/>
                </a:lnTo>
                <a:lnTo>
                  <a:pt x="1828" y="916"/>
                </a:lnTo>
                <a:lnTo>
                  <a:pt x="1824" y="913"/>
                </a:lnTo>
                <a:lnTo>
                  <a:pt x="1821" y="908"/>
                </a:lnTo>
                <a:lnTo>
                  <a:pt x="1820" y="906"/>
                </a:lnTo>
                <a:lnTo>
                  <a:pt x="1819" y="903"/>
                </a:lnTo>
                <a:lnTo>
                  <a:pt x="1817" y="898"/>
                </a:lnTo>
                <a:lnTo>
                  <a:pt x="1816" y="893"/>
                </a:lnTo>
                <a:lnTo>
                  <a:pt x="1815" y="887"/>
                </a:lnTo>
                <a:lnTo>
                  <a:pt x="1815" y="880"/>
                </a:lnTo>
                <a:lnTo>
                  <a:pt x="1815" y="871"/>
                </a:lnTo>
                <a:lnTo>
                  <a:pt x="1817" y="863"/>
                </a:lnTo>
                <a:lnTo>
                  <a:pt x="1818" y="859"/>
                </a:lnTo>
                <a:lnTo>
                  <a:pt x="1820" y="856"/>
                </a:lnTo>
                <a:lnTo>
                  <a:pt x="1824" y="849"/>
                </a:lnTo>
                <a:lnTo>
                  <a:pt x="1827" y="847"/>
                </a:lnTo>
                <a:lnTo>
                  <a:pt x="1829" y="844"/>
                </a:lnTo>
                <a:lnTo>
                  <a:pt x="1832" y="842"/>
                </a:lnTo>
                <a:lnTo>
                  <a:pt x="1835" y="840"/>
                </a:lnTo>
                <a:lnTo>
                  <a:pt x="1838" y="838"/>
                </a:lnTo>
                <a:lnTo>
                  <a:pt x="1841" y="836"/>
                </a:lnTo>
                <a:lnTo>
                  <a:pt x="1845" y="834"/>
                </a:lnTo>
                <a:lnTo>
                  <a:pt x="1849" y="833"/>
                </a:lnTo>
                <a:lnTo>
                  <a:pt x="1856" y="831"/>
                </a:lnTo>
                <a:lnTo>
                  <a:pt x="1864" y="829"/>
                </a:lnTo>
                <a:lnTo>
                  <a:pt x="1873" y="827"/>
                </a:lnTo>
                <a:lnTo>
                  <a:pt x="1881" y="826"/>
                </a:lnTo>
                <a:lnTo>
                  <a:pt x="1901" y="824"/>
                </a:lnTo>
                <a:lnTo>
                  <a:pt x="1908" y="822"/>
                </a:lnTo>
                <a:lnTo>
                  <a:pt x="1914" y="821"/>
                </a:lnTo>
                <a:lnTo>
                  <a:pt x="1918" y="820"/>
                </a:lnTo>
                <a:lnTo>
                  <a:pt x="1920" y="818"/>
                </a:lnTo>
                <a:lnTo>
                  <a:pt x="1922" y="817"/>
                </a:lnTo>
                <a:lnTo>
                  <a:pt x="1923" y="816"/>
                </a:lnTo>
                <a:lnTo>
                  <a:pt x="1923" y="814"/>
                </a:lnTo>
                <a:lnTo>
                  <a:pt x="1924" y="812"/>
                </a:lnTo>
                <a:lnTo>
                  <a:pt x="1924" y="810"/>
                </a:lnTo>
                <a:lnTo>
                  <a:pt x="1924" y="805"/>
                </a:lnTo>
                <a:lnTo>
                  <a:pt x="1922" y="800"/>
                </a:lnTo>
                <a:lnTo>
                  <a:pt x="1921" y="798"/>
                </a:lnTo>
                <a:lnTo>
                  <a:pt x="1920" y="796"/>
                </a:lnTo>
                <a:lnTo>
                  <a:pt x="1919" y="794"/>
                </a:lnTo>
                <a:lnTo>
                  <a:pt x="1917" y="793"/>
                </a:lnTo>
                <a:lnTo>
                  <a:pt x="1913" y="790"/>
                </a:lnTo>
                <a:lnTo>
                  <a:pt x="1909" y="788"/>
                </a:lnTo>
                <a:lnTo>
                  <a:pt x="1904" y="787"/>
                </a:lnTo>
                <a:lnTo>
                  <a:pt x="1898" y="787"/>
                </a:lnTo>
                <a:lnTo>
                  <a:pt x="1892" y="787"/>
                </a:lnTo>
                <a:lnTo>
                  <a:pt x="1886" y="788"/>
                </a:lnTo>
                <a:lnTo>
                  <a:pt x="1881" y="790"/>
                </a:lnTo>
                <a:lnTo>
                  <a:pt x="1877" y="792"/>
                </a:lnTo>
                <a:lnTo>
                  <a:pt x="1873" y="795"/>
                </a:lnTo>
                <a:lnTo>
                  <a:pt x="1870" y="799"/>
                </a:lnTo>
                <a:lnTo>
                  <a:pt x="1868" y="803"/>
                </a:lnTo>
                <a:lnTo>
                  <a:pt x="1867" y="805"/>
                </a:lnTo>
                <a:lnTo>
                  <a:pt x="1866" y="807"/>
                </a:lnTo>
                <a:lnTo>
                  <a:pt x="1821" y="803"/>
                </a:lnTo>
                <a:lnTo>
                  <a:pt x="1823" y="797"/>
                </a:lnTo>
                <a:lnTo>
                  <a:pt x="1825" y="792"/>
                </a:lnTo>
                <a:lnTo>
                  <a:pt x="1827" y="787"/>
                </a:lnTo>
                <a:lnTo>
                  <a:pt x="1830" y="782"/>
                </a:lnTo>
                <a:lnTo>
                  <a:pt x="1833" y="777"/>
                </a:lnTo>
                <a:lnTo>
                  <a:pt x="1837" y="773"/>
                </a:lnTo>
                <a:lnTo>
                  <a:pt x="1841" y="769"/>
                </a:lnTo>
                <a:lnTo>
                  <a:pt x="1846" y="765"/>
                </a:lnTo>
                <a:lnTo>
                  <a:pt x="1851" y="762"/>
                </a:lnTo>
                <a:lnTo>
                  <a:pt x="1857" y="759"/>
                </a:lnTo>
                <a:lnTo>
                  <a:pt x="1863" y="756"/>
                </a:lnTo>
                <a:lnTo>
                  <a:pt x="1869" y="754"/>
                </a:lnTo>
                <a:lnTo>
                  <a:pt x="1876" y="753"/>
                </a:lnTo>
                <a:lnTo>
                  <a:pt x="1883" y="752"/>
                </a:lnTo>
                <a:lnTo>
                  <a:pt x="1890" y="751"/>
                </a:lnTo>
                <a:lnTo>
                  <a:pt x="1898" y="751"/>
                </a:lnTo>
                <a:lnTo>
                  <a:pt x="1908" y="751"/>
                </a:lnTo>
                <a:lnTo>
                  <a:pt x="1917" y="752"/>
                </a:lnTo>
                <a:lnTo>
                  <a:pt x="1926" y="754"/>
                </a:lnTo>
                <a:lnTo>
                  <a:pt x="1935" y="757"/>
                </a:lnTo>
                <a:lnTo>
                  <a:pt x="1943" y="761"/>
                </a:lnTo>
                <a:lnTo>
                  <a:pt x="1947" y="763"/>
                </a:lnTo>
                <a:lnTo>
                  <a:pt x="1950" y="765"/>
                </a:lnTo>
                <a:lnTo>
                  <a:pt x="1957" y="770"/>
                </a:lnTo>
                <a:lnTo>
                  <a:pt x="1963" y="776"/>
                </a:lnTo>
                <a:lnTo>
                  <a:pt x="1965" y="780"/>
                </a:lnTo>
                <a:lnTo>
                  <a:pt x="1967" y="784"/>
                </a:lnTo>
                <a:lnTo>
                  <a:pt x="1969" y="787"/>
                </a:lnTo>
                <a:lnTo>
                  <a:pt x="1970" y="792"/>
                </a:lnTo>
                <a:lnTo>
                  <a:pt x="1972" y="796"/>
                </a:lnTo>
                <a:lnTo>
                  <a:pt x="1972" y="801"/>
                </a:lnTo>
                <a:lnTo>
                  <a:pt x="1973" y="806"/>
                </a:lnTo>
                <a:lnTo>
                  <a:pt x="1973" y="811"/>
                </a:lnTo>
                <a:lnTo>
                  <a:pt x="1973" y="930"/>
                </a:lnTo>
                <a:lnTo>
                  <a:pt x="1927" y="930"/>
                </a:lnTo>
                <a:lnTo>
                  <a:pt x="1927" y="905"/>
                </a:lnTo>
                <a:lnTo>
                  <a:pt x="1922" y="911"/>
                </a:lnTo>
                <a:lnTo>
                  <a:pt x="1917" y="917"/>
                </a:lnTo>
                <a:lnTo>
                  <a:pt x="1912" y="921"/>
                </a:lnTo>
                <a:lnTo>
                  <a:pt x="1906" y="925"/>
                </a:lnTo>
                <a:lnTo>
                  <a:pt x="1899" y="929"/>
                </a:lnTo>
                <a:lnTo>
                  <a:pt x="1891" y="931"/>
                </a:lnTo>
                <a:lnTo>
                  <a:pt x="1887" y="932"/>
                </a:lnTo>
                <a:lnTo>
                  <a:pt x="1883" y="933"/>
                </a:lnTo>
                <a:lnTo>
                  <a:pt x="1874" y="933"/>
                </a:lnTo>
                <a:close/>
                <a:moveTo>
                  <a:pt x="1888" y="899"/>
                </a:moveTo>
                <a:lnTo>
                  <a:pt x="1895" y="899"/>
                </a:lnTo>
                <a:lnTo>
                  <a:pt x="1902" y="897"/>
                </a:lnTo>
                <a:lnTo>
                  <a:pt x="1905" y="896"/>
                </a:lnTo>
                <a:lnTo>
                  <a:pt x="1908" y="894"/>
                </a:lnTo>
                <a:lnTo>
                  <a:pt x="1914" y="890"/>
                </a:lnTo>
                <a:lnTo>
                  <a:pt x="1916" y="888"/>
                </a:lnTo>
                <a:lnTo>
                  <a:pt x="1919" y="885"/>
                </a:lnTo>
                <a:lnTo>
                  <a:pt x="1922" y="879"/>
                </a:lnTo>
                <a:lnTo>
                  <a:pt x="1924" y="873"/>
                </a:lnTo>
                <a:lnTo>
                  <a:pt x="1924" y="870"/>
                </a:lnTo>
                <a:lnTo>
                  <a:pt x="1924" y="867"/>
                </a:lnTo>
                <a:lnTo>
                  <a:pt x="1924" y="848"/>
                </a:lnTo>
                <a:lnTo>
                  <a:pt x="1921" y="850"/>
                </a:lnTo>
                <a:lnTo>
                  <a:pt x="1915" y="851"/>
                </a:lnTo>
                <a:lnTo>
                  <a:pt x="1903" y="854"/>
                </a:lnTo>
                <a:lnTo>
                  <a:pt x="1890" y="856"/>
                </a:lnTo>
                <a:lnTo>
                  <a:pt x="1884" y="857"/>
                </a:lnTo>
                <a:lnTo>
                  <a:pt x="1879" y="859"/>
                </a:lnTo>
                <a:lnTo>
                  <a:pt x="1874" y="861"/>
                </a:lnTo>
                <a:lnTo>
                  <a:pt x="1870" y="863"/>
                </a:lnTo>
                <a:lnTo>
                  <a:pt x="1866" y="866"/>
                </a:lnTo>
                <a:lnTo>
                  <a:pt x="1864" y="870"/>
                </a:lnTo>
                <a:lnTo>
                  <a:pt x="1863" y="872"/>
                </a:lnTo>
                <a:lnTo>
                  <a:pt x="1862" y="874"/>
                </a:lnTo>
                <a:lnTo>
                  <a:pt x="1862" y="879"/>
                </a:lnTo>
                <a:lnTo>
                  <a:pt x="1862" y="884"/>
                </a:lnTo>
                <a:lnTo>
                  <a:pt x="1863" y="888"/>
                </a:lnTo>
                <a:lnTo>
                  <a:pt x="1865" y="890"/>
                </a:lnTo>
                <a:lnTo>
                  <a:pt x="1866" y="891"/>
                </a:lnTo>
                <a:lnTo>
                  <a:pt x="1869" y="894"/>
                </a:lnTo>
                <a:lnTo>
                  <a:pt x="1873" y="896"/>
                </a:lnTo>
                <a:lnTo>
                  <a:pt x="1875" y="897"/>
                </a:lnTo>
                <a:lnTo>
                  <a:pt x="1877" y="898"/>
                </a:lnTo>
                <a:lnTo>
                  <a:pt x="1882" y="899"/>
                </a:lnTo>
                <a:lnTo>
                  <a:pt x="1888" y="899"/>
                </a:lnTo>
                <a:close/>
                <a:moveTo>
                  <a:pt x="2063" y="930"/>
                </a:moveTo>
                <a:lnTo>
                  <a:pt x="2013" y="930"/>
                </a:lnTo>
                <a:lnTo>
                  <a:pt x="2013" y="694"/>
                </a:lnTo>
                <a:lnTo>
                  <a:pt x="2063" y="694"/>
                </a:lnTo>
                <a:lnTo>
                  <a:pt x="2063" y="930"/>
                </a:lnTo>
                <a:close/>
                <a:moveTo>
                  <a:pt x="2197" y="753"/>
                </a:moveTo>
                <a:lnTo>
                  <a:pt x="2197" y="790"/>
                </a:lnTo>
                <a:lnTo>
                  <a:pt x="2164" y="790"/>
                </a:lnTo>
                <a:lnTo>
                  <a:pt x="2164" y="876"/>
                </a:lnTo>
                <a:lnTo>
                  <a:pt x="2164" y="880"/>
                </a:lnTo>
                <a:lnTo>
                  <a:pt x="2165" y="884"/>
                </a:lnTo>
                <a:lnTo>
                  <a:pt x="2166" y="886"/>
                </a:lnTo>
                <a:lnTo>
                  <a:pt x="2167" y="887"/>
                </a:lnTo>
                <a:lnTo>
                  <a:pt x="2169" y="889"/>
                </a:lnTo>
                <a:lnTo>
                  <a:pt x="2171" y="891"/>
                </a:lnTo>
                <a:lnTo>
                  <a:pt x="2174" y="892"/>
                </a:lnTo>
                <a:lnTo>
                  <a:pt x="2177" y="893"/>
                </a:lnTo>
                <a:lnTo>
                  <a:pt x="2181" y="893"/>
                </a:lnTo>
                <a:lnTo>
                  <a:pt x="2188" y="892"/>
                </a:lnTo>
                <a:lnTo>
                  <a:pt x="2193" y="891"/>
                </a:lnTo>
                <a:lnTo>
                  <a:pt x="2201" y="928"/>
                </a:lnTo>
                <a:lnTo>
                  <a:pt x="2190" y="930"/>
                </a:lnTo>
                <a:lnTo>
                  <a:pt x="2183" y="932"/>
                </a:lnTo>
                <a:lnTo>
                  <a:pt x="2174" y="932"/>
                </a:lnTo>
                <a:lnTo>
                  <a:pt x="2168" y="932"/>
                </a:lnTo>
                <a:lnTo>
                  <a:pt x="2161" y="932"/>
                </a:lnTo>
                <a:lnTo>
                  <a:pt x="2156" y="931"/>
                </a:lnTo>
                <a:lnTo>
                  <a:pt x="2150" y="930"/>
                </a:lnTo>
                <a:lnTo>
                  <a:pt x="2145" y="928"/>
                </a:lnTo>
                <a:lnTo>
                  <a:pt x="2140" y="926"/>
                </a:lnTo>
                <a:lnTo>
                  <a:pt x="2135" y="924"/>
                </a:lnTo>
                <a:lnTo>
                  <a:pt x="2131" y="921"/>
                </a:lnTo>
                <a:lnTo>
                  <a:pt x="2127" y="917"/>
                </a:lnTo>
                <a:lnTo>
                  <a:pt x="2124" y="914"/>
                </a:lnTo>
                <a:lnTo>
                  <a:pt x="2121" y="909"/>
                </a:lnTo>
                <a:lnTo>
                  <a:pt x="2119" y="905"/>
                </a:lnTo>
                <a:lnTo>
                  <a:pt x="2117" y="900"/>
                </a:lnTo>
                <a:lnTo>
                  <a:pt x="2116" y="894"/>
                </a:lnTo>
                <a:lnTo>
                  <a:pt x="2115" y="888"/>
                </a:lnTo>
                <a:lnTo>
                  <a:pt x="2115" y="882"/>
                </a:lnTo>
                <a:lnTo>
                  <a:pt x="2115" y="790"/>
                </a:lnTo>
                <a:lnTo>
                  <a:pt x="2091" y="790"/>
                </a:lnTo>
                <a:lnTo>
                  <a:pt x="2091" y="753"/>
                </a:lnTo>
                <a:lnTo>
                  <a:pt x="2115" y="753"/>
                </a:lnTo>
                <a:lnTo>
                  <a:pt x="2115" y="711"/>
                </a:lnTo>
                <a:lnTo>
                  <a:pt x="2164" y="711"/>
                </a:lnTo>
                <a:lnTo>
                  <a:pt x="2164" y="753"/>
                </a:lnTo>
                <a:lnTo>
                  <a:pt x="2197" y="753"/>
                </a:lnTo>
                <a:close/>
                <a:moveTo>
                  <a:pt x="2304" y="933"/>
                </a:moveTo>
                <a:lnTo>
                  <a:pt x="2291" y="933"/>
                </a:lnTo>
                <a:lnTo>
                  <a:pt x="2285" y="932"/>
                </a:lnTo>
                <a:lnTo>
                  <a:pt x="2279" y="930"/>
                </a:lnTo>
                <a:lnTo>
                  <a:pt x="2268" y="927"/>
                </a:lnTo>
                <a:lnTo>
                  <a:pt x="2263" y="925"/>
                </a:lnTo>
                <a:lnTo>
                  <a:pt x="2258" y="922"/>
                </a:lnTo>
                <a:lnTo>
                  <a:pt x="2249" y="916"/>
                </a:lnTo>
                <a:lnTo>
                  <a:pt x="2245" y="912"/>
                </a:lnTo>
                <a:lnTo>
                  <a:pt x="2241" y="908"/>
                </a:lnTo>
                <a:lnTo>
                  <a:pt x="2234" y="900"/>
                </a:lnTo>
                <a:lnTo>
                  <a:pt x="2231" y="895"/>
                </a:lnTo>
                <a:lnTo>
                  <a:pt x="2228" y="890"/>
                </a:lnTo>
                <a:lnTo>
                  <a:pt x="2223" y="879"/>
                </a:lnTo>
                <a:lnTo>
                  <a:pt x="2221" y="874"/>
                </a:lnTo>
                <a:lnTo>
                  <a:pt x="2220" y="868"/>
                </a:lnTo>
                <a:lnTo>
                  <a:pt x="2219" y="862"/>
                </a:lnTo>
                <a:lnTo>
                  <a:pt x="2218" y="855"/>
                </a:lnTo>
                <a:lnTo>
                  <a:pt x="2218" y="849"/>
                </a:lnTo>
                <a:lnTo>
                  <a:pt x="2217" y="842"/>
                </a:lnTo>
                <a:lnTo>
                  <a:pt x="2218" y="835"/>
                </a:lnTo>
                <a:lnTo>
                  <a:pt x="2218" y="829"/>
                </a:lnTo>
                <a:lnTo>
                  <a:pt x="2219" y="823"/>
                </a:lnTo>
                <a:lnTo>
                  <a:pt x="2220" y="816"/>
                </a:lnTo>
                <a:lnTo>
                  <a:pt x="2223" y="805"/>
                </a:lnTo>
                <a:lnTo>
                  <a:pt x="2225" y="799"/>
                </a:lnTo>
                <a:lnTo>
                  <a:pt x="2228" y="794"/>
                </a:lnTo>
                <a:lnTo>
                  <a:pt x="2234" y="785"/>
                </a:lnTo>
                <a:lnTo>
                  <a:pt x="2237" y="780"/>
                </a:lnTo>
                <a:lnTo>
                  <a:pt x="2241" y="776"/>
                </a:lnTo>
                <a:lnTo>
                  <a:pt x="2245" y="772"/>
                </a:lnTo>
                <a:lnTo>
                  <a:pt x="2249" y="769"/>
                </a:lnTo>
                <a:lnTo>
                  <a:pt x="2253" y="765"/>
                </a:lnTo>
                <a:lnTo>
                  <a:pt x="2258" y="762"/>
                </a:lnTo>
                <a:lnTo>
                  <a:pt x="2263" y="760"/>
                </a:lnTo>
                <a:lnTo>
                  <a:pt x="2268" y="757"/>
                </a:lnTo>
                <a:lnTo>
                  <a:pt x="2274" y="755"/>
                </a:lnTo>
                <a:lnTo>
                  <a:pt x="2279" y="754"/>
                </a:lnTo>
                <a:lnTo>
                  <a:pt x="2285" y="752"/>
                </a:lnTo>
                <a:lnTo>
                  <a:pt x="2291" y="752"/>
                </a:lnTo>
                <a:lnTo>
                  <a:pt x="2304" y="751"/>
                </a:lnTo>
                <a:lnTo>
                  <a:pt x="2317" y="752"/>
                </a:lnTo>
                <a:lnTo>
                  <a:pt x="2323" y="752"/>
                </a:lnTo>
                <a:lnTo>
                  <a:pt x="2329" y="754"/>
                </a:lnTo>
                <a:lnTo>
                  <a:pt x="2340" y="757"/>
                </a:lnTo>
                <a:lnTo>
                  <a:pt x="2346" y="760"/>
                </a:lnTo>
                <a:lnTo>
                  <a:pt x="2351" y="762"/>
                </a:lnTo>
                <a:lnTo>
                  <a:pt x="2360" y="769"/>
                </a:lnTo>
                <a:lnTo>
                  <a:pt x="2364" y="772"/>
                </a:lnTo>
                <a:lnTo>
                  <a:pt x="2368" y="776"/>
                </a:lnTo>
                <a:lnTo>
                  <a:pt x="2375" y="785"/>
                </a:lnTo>
                <a:lnTo>
                  <a:pt x="2378" y="789"/>
                </a:lnTo>
                <a:lnTo>
                  <a:pt x="2381" y="794"/>
                </a:lnTo>
                <a:lnTo>
                  <a:pt x="2385" y="805"/>
                </a:lnTo>
                <a:lnTo>
                  <a:pt x="2387" y="811"/>
                </a:lnTo>
                <a:lnTo>
                  <a:pt x="2389" y="816"/>
                </a:lnTo>
                <a:lnTo>
                  <a:pt x="2390" y="823"/>
                </a:lnTo>
                <a:lnTo>
                  <a:pt x="2391" y="829"/>
                </a:lnTo>
                <a:lnTo>
                  <a:pt x="2391" y="835"/>
                </a:lnTo>
                <a:lnTo>
                  <a:pt x="2391" y="842"/>
                </a:lnTo>
                <a:lnTo>
                  <a:pt x="2391" y="849"/>
                </a:lnTo>
                <a:lnTo>
                  <a:pt x="2391" y="855"/>
                </a:lnTo>
                <a:lnTo>
                  <a:pt x="2390" y="862"/>
                </a:lnTo>
                <a:lnTo>
                  <a:pt x="2389" y="868"/>
                </a:lnTo>
                <a:lnTo>
                  <a:pt x="2385" y="879"/>
                </a:lnTo>
                <a:lnTo>
                  <a:pt x="2383" y="885"/>
                </a:lnTo>
                <a:lnTo>
                  <a:pt x="2381" y="890"/>
                </a:lnTo>
                <a:lnTo>
                  <a:pt x="2375" y="900"/>
                </a:lnTo>
                <a:lnTo>
                  <a:pt x="2372" y="904"/>
                </a:lnTo>
                <a:lnTo>
                  <a:pt x="2368" y="908"/>
                </a:lnTo>
                <a:lnTo>
                  <a:pt x="2364" y="912"/>
                </a:lnTo>
                <a:lnTo>
                  <a:pt x="2360" y="916"/>
                </a:lnTo>
                <a:lnTo>
                  <a:pt x="2355" y="919"/>
                </a:lnTo>
                <a:lnTo>
                  <a:pt x="2351" y="922"/>
                </a:lnTo>
                <a:lnTo>
                  <a:pt x="2346" y="925"/>
                </a:lnTo>
                <a:lnTo>
                  <a:pt x="2340" y="927"/>
                </a:lnTo>
                <a:lnTo>
                  <a:pt x="2335" y="929"/>
                </a:lnTo>
                <a:lnTo>
                  <a:pt x="2329" y="930"/>
                </a:lnTo>
                <a:lnTo>
                  <a:pt x="2323" y="932"/>
                </a:lnTo>
                <a:lnTo>
                  <a:pt x="2317" y="933"/>
                </a:lnTo>
                <a:lnTo>
                  <a:pt x="2304" y="933"/>
                </a:lnTo>
                <a:close/>
                <a:moveTo>
                  <a:pt x="2305" y="895"/>
                </a:moveTo>
                <a:lnTo>
                  <a:pt x="2309" y="895"/>
                </a:lnTo>
                <a:lnTo>
                  <a:pt x="2313" y="894"/>
                </a:lnTo>
                <a:lnTo>
                  <a:pt x="2317" y="893"/>
                </a:lnTo>
                <a:lnTo>
                  <a:pt x="2321" y="892"/>
                </a:lnTo>
                <a:lnTo>
                  <a:pt x="2324" y="889"/>
                </a:lnTo>
                <a:lnTo>
                  <a:pt x="2327" y="887"/>
                </a:lnTo>
                <a:lnTo>
                  <a:pt x="2330" y="884"/>
                </a:lnTo>
                <a:lnTo>
                  <a:pt x="2332" y="880"/>
                </a:lnTo>
                <a:lnTo>
                  <a:pt x="2334" y="876"/>
                </a:lnTo>
                <a:lnTo>
                  <a:pt x="2336" y="872"/>
                </a:lnTo>
                <a:lnTo>
                  <a:pt x="2338" y="868"/>
                </a:lnTo>
                <a:lnTo>
                  <a:pt x="2339" y="863"/>
                </a:lnTo>
                <a:lnTo>
                  <a:pt x="2341" y="853"/>
                </a:lnTo>
                <a:lnTo>
                  <a:pt x="2341" y="847"/>
                </a:lnTo>
                <a:lnTo>
                  <a:pt x="2342" y="842"/>
                </a:lnTo>
                <a:lnTo>
                  <a:pt x="2341" y="831"/>
                </a:lnTo>
                <a:lnTo>
                  <a:pt x="2339" y="821"/>
                </a:lnTo>
                <a:lnTo>
                  <a:pt x="2338" y="816"/>
                </a:lnTo>
                <a:lnTo>
                  <a:pt x="2336" y="812"/>
                </a:lnTo>
                <a:lnTo>
                  <a:pt x="2332" y="803"/>
                </a:lnTo>
                <a:lnTo>
                  <a:pt x="2330" y="800"/>
                </a:lnTo>
                <a:lnTo>
                  <a:pt x="2327" y="797"/>
                </a:lnTo>
                <a:lnTo>
                  <a:pt x="2324" y="794"/>
                </a:lnTo>
                <a:lnTo>
                  <a:pt x="2321" y="792"/>
                </a:lnTo>
                <a:lnTo>
                  <a:pt x="2317" y="790"/>
                </a:lnTo>
                <a:lnTo>
                  <a:pt x="2313" y="789"/>
                </a:lnTo>
                <a:lnTo>
                  <a:pt x="2309" y="788"/>
                </a:lnTo>
                <a:lnTo>
                  <a:pt x="2305" y="788"/>
                </a:lnTo>
                <a:lnTo>
                  <a:pt x="2300" y="788"/>
                </a:lnTo>
                <a:lnTo>
                  <a:pt x="2296" y="789"/>
                </a:lnTo>
                <a:lnTo>
                  <a:pt x="2292" y="790"/>
                </a:lnTo>
                <a:lnTo>
                  <a:pt x="2288" y="792"/>
                </a:lnTo>
                <a:lnTo>
                  <a:pt x="2285" y="794"/>
                </a:lnTo>
                <a:lnTo>
                  <a:pt x="2282" y="797"/>
                </a:lnTo>
                <a:lnTo>
                  <a:pt x="2279" y="800"/>
                </a:lnTo>
                <a:lnTo>
                  <a:pt x="2277" y="803"/>
                </a:lnTo>
                <a:lnTo>
                  <a:pt x="2272" y="812"/>
                </a:lnTo>
                <a:lnTo>
                  <a:pt x="2271" y="816"/>
                </a:lnTo>
                <a:lnTo>
                  <a:pt x="2270" y="821"/>
                </a:lnTo>
                <a:lnTo>
                  <a:pt x="2269" y="826"/>
                </a:lnTo>
                <a:lnTo>
                  <a:pt x="2268" y="831"/>
                </a:lnTo>
                <a:lnTo>
                  <a:pt x="2267" y="836"/>
                </a:lnTo>
                <a:lnTo>
                  <a:pt x="2267" y="842"/>
                </a:lnTo>
                <a:lnTo>
                  <a:pt x="2268" y="853"/>
                </a:lnTo>
                <a:lnTo>
                  <a:pt x="2270" y="863"/>
                </a:lnTo>
                <a:lnTo>
                  <a:pt x="2271" y="868"/>
                </a:lnTo>
                <a:lnTo>
                  <a:pt x="2272" y="872"/>
                </a:lnTo>
                <a:lnTo>
                  <a:pt x="2274" y="876"/>
                </a:lnTo>
                <a:lnTo>
                  <a:pt x="2277" y="880"/>
                </a:lnTo>
                <a:lnTo>
                  <a:pt x="2279" y="884"/>
                </a:lnTo>
                <a:lnTo>
                  <a:pt x="2282" y="887"/>
                </a:lnTo>
                <a:lnTo>
                  <a:pt x="2285" y="889"/>
                </a:lnTo>
                <a:lnTo>
                  <a:pt x="2288" y="892"/>
                </a:lnTo>
                <a:lnTo>
                  <a:pt x="2292" y="893"/>
                </a:lnTo>
                <a:lnTo>
                  <a:pt x="2296" y="894"/>
                </a:lnTo>
                <a:lnTo>
                  <a:pt x="2300" y="895"/>
                </a:lnTo>
                <a:lnTo>
                  <a:pt x="2305" y="895"/>
                </a:lnTo>
                <a:close/>
                <a:moveTo>
                  <a:pt x="2646" y="694"/>
                </a:moveTo>
                <a:lnTo>
                  <a:pt x="2696" y="694"/>
                </a:lnTo>
                <a:lnTo>
                  <a:pt x="2696" y="847"/>
                </a:lnTo>
                <a:lnTo>
                  <a:pt x="2696" y="854"/>
                </a:lnTo>
                <a:lnTo>
                  <a:pt x="2695" y="860"/>
                </a:lnTo>
                <a:lnTo>
                  <a:pt x="2694" y="866"/>
                </a:lnTo>
                <a:lnTo>
                  <a:pt x="2693" y="871"/>
                </a:lnTo>
                <a:lnTo>
                  <a:pt x="2691" y="877"/>
                </a:lnTo>
                <a:lnTo>
                  <a:pt x="2689" y="882"/>
                </a:lnTo>
                <a:lnTo>
                  <a:pt x="2686" y="887"/>
                </a:lnTo>
                <a:lnTo>
                  <a:pt x="2684" y="892"/>
                </a:lnTo>
                <a:lnTo>
                  <a:pt x="2680" y="897"/>
                </a:lnTo>
                <a:lnTo>
                  <a:pt x="2677" y="901"/>
                </a:lnTo>
                <a:lnTo>
                  <a:pt x="2673" y="906"/>
                </a:lnTo>
                <a:lnTo>
                  <a:pt x="2669" y="910"/>
                </a:lnTo>
                <a:lnTo>
                  <a:pt x="2664" y="913"/>
                </a:lnTo>
                <a:lnTo>
                  <a:pt x="2660" y="917"/>
                </a:lnTo>
                <a:lnTo>
                  <a:pt x="2655" y="920"/>
                </a:lnTo>
                <a:lnTo>
                  <a:pt x="2649" y="922"/>
                </a:lnTo>
                <a:lnTo>
                  <a:pt x="2638" y="927"/>
                </a:lnTo>
                <a:lnTo>
                  <a:pt x="2632" y="929"/>
                </a:lnTo>
                <a:lnTo>
                  <a:pt x="2626" y="930"/>
                </a:lnTo>
                <a:lnTo>
                  <a:pt x="2619" y="932"/>
                </a:lnTo>
                <a:lnTo>
                  <a:pt x="2612" y="932"/>
                </a:lnTo>
                <a:lnTo>
                  <a:pt x="2605" y="933"/>
                </a:lnTo>
                <a:lnTo>
                  <a:pt x="2598" y="933"/>
                </a:lnTo>
                <a:lnTo>
                  <a:pt x="2591" y="933"/>
                </a:lnTo>
                <a:lnTo>
                  <a:pt x="2584" y="932"/>
                </a:lnTo>
                <a:lnTo>
                  <a:pt x="2577" y="932"/>
                </a:lnTo>
                <a:lnTo>
                  <a:pt x="2571" y="930"/>
                </a:lnTo>
                <a:lnTo>
                  <a:pt x="2558" y="927"/>
                </a:lnTo>
                <a:lnTo>
                  <a:pt x="2552" y="925"/>
                </a:lnTo>
                <a:lnTo>
                  <a:pt x="2547" y="922"/>
                </a:lnTo>
                <a:lnTo>
                  <a:pt x="2541" y="920"/>
                </a:lnTo>
                <a:lnTo>
                  <a:pt x="2536" y="917"/>
                </a:lnTo>
                <a:lnTo>
                  <a:pt x="2527" y="910"/>
                </a:lnTo>
                <a:lnTo>
                  <a:pt x="2518" y="901"/>
                </a:lnTo>
                <a:lnTo>
                  <a:pt x="2515" y="897"/>
                </a:lnTo>
                <a:lnTo>
                  <a:pt x="2512" y="892"/>
                </a:lnTo>
                <a:lnTo>
                  <a:pt x="2509" y="887"/>
                </a:lnTo>
                <a:lnTo>
                  <a:pt x="2506" y="882"/>
                </a:lnTo>
                <a:lnTo>
                  <a:pt x="2504" y="877"/>
                </a:lnTo>
                <a:lnTo>
                  <a:pt x="2502" y="871"/>
                </a:lnTo>
                <a:lnTo>
                  <a:pt x="2501" y="866"/>
                </a:lnTo>
                <a:lnTo>
                  <a:pt x="2500" y="860"/>
                </a:lnTo>
                <a:lnTo>
                  <a:pt x="2500" y="854"/>
                </a:lnTo>
                <a:lnTo>
                  <a:pt x="2499" y="847"/>
                </a:lnTo>
                <a:lnTo>
                  <a:pt x="2499" y="694"/>
                </a:lnTo>
                <a:lnTo>
                  <a:pt x="2550" y="694"/>
                </a:lnTo>
                <a:lnTo>
                  <a:pt x="2550" y="843"/>
                </a:lnTo>
                <a:lnTo>
                  <a:pt x="2551" y="853"/>
                </a:lnTo>
                <a:lnTo>
                  <a:pt x="2552" y="857"/>
                </a:lnTo>
                <a:lnTo>
                  <a:pt x="2553" y="861"/>
                </a:lnTo>
                <a:lnTo>
                  <a:pt x="2555" y="865"/>
                </a:lnTo>
                <a:lnTo>
                  <a:pt x="2558" y="869"/>
                </a:lnTo>
                <a:lnTo>
                  <a:pt x="2560" y="873"/>
                </a:lnTo>
                <a:lnTo>
                  <a:pt x="2563" y="876"/>
                </a:lnTo>
                <a:lnTo>
                  <a:pt x="2567" y="879"/>
                </a:lnTo>
                <a:lnTo>
                  <a:pt x="2570" y="882"/>
                </a:lnTo>
                <a:lnTo>
                  <a:pt x="2574" y="884"/>
                </a:lnTo>
                <a:lnTo>
                  <a:pt x="2579" y="886"/>
                </a:lnTo>
                <a:lnTo>
                  <a:pt x="2583" y="887"/>
                </a:lnTo>
                <a:lnTo>
                  <a:pt x="2588" y="889"/>
                </a:lnTo>
                <a:lnTo>
                  <a:pt x="2598" y="889"/>
                </a:lnTo>
                <a:lnTo>
                  <a:pt x="2608" y="889"/>
                </a:lnTo>
                <a:lnTo>
                  <a:pt x="2613" y="887"/>
                </a:lnTo>
                <a:lnTo>
                  <a:pt x="2618" y="886"/>
                </a:lnTo>
                <a:lnTo>
                  <a:pt x="2622" y="884"/>
                </a:lnTo>
                <a:lnTo>
                  <a:pt x="2626" y="882"/>
                </a:lnTo>
                <a:lnTo>
                  <a:pt x="2629" y="879"/>
                </a:lnTo>
                <a:lnTo>
                  <a:pt x="2633" y="876"/>
                </a:lnTo>
                <a:lnTo>
                  <a:pt x="2636" y="873"/>
                </a:lnTo>
                <a:lnTo>
                  <a:pt x="2639" y="869"/>
                </a:lnTo>
                <a:lnTo>
                  <a:pt x="2641" y="865"/>
                </a:lnTo>
                <a:lnTo>
                  <a:pt x="2643" y="861"/>
                </a:lnTo>
                <a:lnTo>
                  <a:pt x="2644" y="857"/>
                </a:lnTo>
                <a:lnTo>
                  <a:pt x="2645" y="853"/>
                </a:lnTo>
                <a:lnTo>
                  <a:pt x="2646" y="848"/>
                </a:lnTo>
                <a:lnTo>
                  <a:pt x="2646" y="843"/>
                </a:lnTo>
                <a:lnTo>
                  <a:pt x="2646" y="694"/>
                </a:lnTo>
                <a:close/>
                <a:moveTo>
                  <a:pt x="2788" y="828"/>
                </a:moveTo>
                <a:lnTo>
                  <a:pt x="2788" y="930"/>
                </a:lnTo>
                <a:lnTo>
                  <a:pt x="2739" y="930"/>
                </a:lnTo>
                <a:lnTo>
                  <a:pt x="2739" y="753"/>
                </a:lnTo>
                <a:lnTo>
                  <a:pt x="2786" y="753"/>
                </a:lnTo>
                <a:lnTo>
                  <a:pt x="2786" y="784"/>
                </a:lnTo>
                <a:lnTo>
                  <a:pt x="2790" y="777"/>
                </a:lnTo>
                <a:lnTo>
                  <a:pt x="2796" y="770"/>
                </a:lnTo>
                <a:lnTo>
                  <a:pt x="2801" y="765"/>
                </a:lnTo>
                <a:lnTo>
                  <a:pt x="2808" y="760"/>
                </a:lnTo>
                <a:lnTo>
                  <a:pt x="2815" y="756"/>
                </a:lnTo>
                <a:lnTo>
                  <a:pt x="2819" y="754"/>
                </a:lnTo>
                <a:lnTo>
                  <a:pt x="2823" y="753"/>
                </a:lnTo>
                <a:lnTo>
                  <a:pt x="2832" y="751"/>
                </a:lnTo>
                <a:lnTo>
                  <a:pt x="2836" y="751"/>
                </a:lnTo>
                <a:lnTo>
                  <a:pt x="2841" y="751"/>
                </a:lnTo>
                <a:lnTo>
                  <a:pt x="2848" y="751"/>
                </a:lnTo>
                <a:lnTo>
                  <a:pt x="2854" y="752"/>
                </a:lnTo>
                <a:lnTo>
                  <a:pt x="2860" y="753"/>
                </a:lnTo>
                <a:lnTo>
                  <a:pt x="2866" y="755"/>
                </a:lnTo>
                <a:lnTo>
                  <a:pt x="2871" y="758"/>
                </a:lnTo>
                <a:lnTo>
                  <a:pt x="2876" y="761"/>
                </a:lnTo>
                <a:lnTo>
                  <a:pt x="2881" y="764"/>
                </a:lnTo>
                <a:lnTo>
                  <a:pt x="2885" y="769"/>
                </a:lnTo>
                <a:lnTo>
                  <a:pt x="2889" y="773"/>
                </a:lnTo>
                <a:lnTo>
                  <a:pt x="2893" y="778"/>
                </a:lnTo>
                <a:lnTo>
                  <a:pt x="2895" y="784"/>
                </a:lnTo>
                <a:lnTo>
                  <a:pt x="2897" y="787"/>
                </a:lnTo>
                <a:lnTo>
                  <a:pt x="2898" y="790"/>
                </a:lnTo>
                <a:lnTo>
                  <a:pt x="2900" y="796"/>
                </a:lnTo>
                <a:lnTo>
                  <a:pt x="2901" y="803"/>
                </a:lnTo>
                <a:lnTo>
                  <a:pt x="2902" y="810"/>
                </a:lnTo>
                <a:lnTo>
                  <a:pt x="2902" y="817"/>
                </a:lnTo>
                <a:lnTo>
                  <a:pt x="2902" y="930"/>
                </a:lnTo>
                <a:lnTo>
                  <a:pt x="2853" y="930"/>
                </a:lnTo>
                <a:lnTo>
                  <a:pt x="2853" y="826"/>
                </a:lnTo>
                <a:lnTo>
                  <a:pt x="2853" y="818"/>
                </a:lnTo>
                <a:lnTo>
                  <a:pt x="2852" y="815"/>
                </a:lnTo>
                <a:lnTo>
                  <a:pt x="2851" y="812"/>
                </a:lnTo>
                <a:lnTo>
                  <a:pt x="2848" y="806"/>
                </a:lnTo>
                <a:lnTo>
                  <a:pt x="2847" y="803"/>
                </a:lnTo>
                <a:lnTo>
                  <a:pt x="2845" y="801"/>
                </a:lnTo>
                <a:lnTo>
                  <a:pt x="2840" y="797"/>
                </a:lnTo>
                <a:lnTo>
                  <a:pt x="2837" y="795"/>
                </a:lnTo>
                <a:lnTo>
                  <a:pt x="2835" y="794"/>
                </a:lnTo>
                <a:lnTo>
                  <a:pt x="2829" y="792"/>
                </a:lnTo>
                <a:lnTo>
                  <a:pt x="2825" y="792"/>
                </a:lnTo>
                <a:lnTo>
                  <a:pt x="2822" y="792"/>
                </a:lnTo>
                <a:lnTo>
                  <a:pt x="2814" y="792"/>
                </a:lnTo>
                <a:lnTo>
                  <a:pt x="2808" y="794"/>
                </a:lnTo>
                <a:lnTo>
                  <a:pt x="2805" y="795"/>
                </a:lnTo>
                <a:lnTo>
                  <a:pt x="2802" y="797"/>
                </a:lnTo>
                <a:lnTo>
                  <a:pt x="2800" y="799"/>
                </a:lnTo>
                <a:lnTo>
                  <a:pt x="2797" y="801"/>
                </a:lnTo>
                <a:lnTo>
                  <a:pt x="2795" y="804"/>
                </a:lnTo>
                <a:lnTo>
                  <a:pt x="2793" y="806"/>
                </a:lnTo>
                <a:lnTo>
                  <a:pt x="2792" y="809"/>
                </a:lnTo>
                <a:lnTo>
                  <a:pt x="2790" y="812"/>
                </a:lnTo>
                <a:lnTo>
                  <a:pt x="2789" y="820"/>
                </a:lnTo>
                <a:lnTo>
                  <a:pt x="2788" y="824"/>
                </a:lnTo>
                <a:lnTo>
                  <a:pt x="2788" y="828"/>
                </a:lnTo>
                <a:close/>
                <a:moveTo>
                  <a:pt x="2966" y="730"/>
                </a:moveTo>
                <a:lnTo>
                  <a:pt x="2961" y="730"/>
                </a:lnTo>
                <a:lnTo>
                  <a:pt x="2956" y="729"/>
                </a:lnTo>
                <a:lnTo>
                  <a:pt x="2952" y="726"/>
                </a:lnTo>
                <a:lnTo>
                  <a:pt x="2948" y="723"/>
                </a:lnTo>
                <a:lnTo>
                  <a:pt x="2944" y="719"/>
                </a:lnTo>
                <a:lnTo>
                  <a:pt x="2942" y="715"/>
                </a:lnTo>
                <a:lnTo>
                  <a:pt x="2940" y="710"/>
                </a:lnTo>
                <a:lnTo>
                  <a:pt x="2940" y="705"/>
                </a:lnTo>
                <a:lnTo>
                  <a:pt x="2940" y="701"/>
                </a:lnTo>
                <a:lnTo>
                  <a:pt x="2942" y="696"/>
                </a:lnTo>
                <a:lnTo>
                  <a:pt x="2944" y="692"/>
                </a:lnTo>
                <a:lnTo>
                  <a:pt x="2948" y="688"/>
                </a:lnTo>
                <a:lnTo>
                  <a:pt x="2952" y="685"/>
                </a:lnTo>
                <a:lnTo>
                  <a:pt x="2956" y="683"/>
                </a:lnTo>
                <a:lnTo>
                  <a:pt x="2961" y="681"/>
                </a:lnTo>
                <a:lnTo>
                  <a:pt x="2966" y="681"/>
                </a:lnTo>
                <a:lnTo>
                  <a:pt x="2972" y="681"/>
                </a:lnTo>
                <a:lnTo>
                  <a:pt x="2977" y="683"/>
                </a:lnTo>
                <a:lnTo>
                  <a:pt x="2982" y="685"/>
                </a:lnTo>
                <a:lnTo>
                  <a:pt x="2986" y="688"/>
                </a:lnTo>
                <a:lnTo>
                  <a:pt x="2990" y="692"/>
                </a:lnTo>
                <a:lnTo>
                  <a:pt x="2992" y="696"/>
                </a:lnTo>
                <a:lnTo>
                  <a:pt x="2994" y="701"/>
                </a:lnTo>
                <a:lnTo>
                  <a:pt x="2994" y="705"/>
                </a:lnTo>
                <a:lnTo>
                  <a:pt x="2994" y="710"/>
                </a:lnTo>
                <a:lnTo>
                  <a:pt x="2992" y="715"/>
                </a:lnTo>
                <a:lnTo>
                  <a:pt x="2990" y="719"/>
                </a:lnTo>
                <a:lnTo>
                  <a:pt x="2986" y="723"/>
                </a:lnTo>
                <a:lnTo>
                  <a:pt x="2982" y="726"/>
                </a:lnTo>
                <a:lnTo>
                  <a:pt x="2977" y="729"/>
                </a:lnTo>
                <a:lnTo>
                  <a:pt x="2972" y="730"/>
                </a:lnTo>
                <a:lnTo>
                  <a:pt x="2966" y="730"/>
                </a:lnTo>
                <a:close/>
                <a:moveTo>
                  <a:pt x="2942" y="753"/>
                </a:moveTo>
                <a:lnTo>
                  <a:pt x="2992" y="753"/>
                </a:lnTo>
                <a:lnTo>
                  <a:pt x="2992" y="930"/>
                </a:lnTo>
                <a:lnTo>
                  <a:pt x="2942" y="930"/>
                </a:lnTo>
                <a:lnTo>
                  <a:pt x="2942" y="753"/>
                </a:lnTo>
                <a:close/>
                <a:moveTo>
                  <a:pt x="3195" y="753"/>
                </a:moveTo>
                <a:lnTo>
                  <a:pt x="3134" y="930"/>
                </a:lnTo>
                <a:lnTo>
                  <a:pt x="3078" y="930"/>
                </a:lnTo>
                <a:lnTo>
                  <a:pt x="3017" y="753"/>
                </a:lnTo>
                <a:lnTo>
                  <a:pt x="3068" y="753"/>
                </a:lnTo>
                <a:lnTo>
                  <a:pt x="3105" y="880"/>
                </a:lnTo>
                <a:lnTo>
                  <a:pt x="3143" y="753"/>
                </a:lnTo>
                <a:lnTo>
                  <a:pt x="3195" y="753"/>
                </a:lnTo>
                <a:close/>
                <a:moveTo>
                  <a:pt x="3294" y="933"/>
                </a:moveTo>
                <a:lnTo>
                  <a:pt x="3287" y="933"/>
                </a:lnTo>
                <a:lnTo>
                  <a:pt x="3280" y="933"/>
                </a:lnTo>
                <a:lnTo>
                  <a:pt x="3268" y="931"/>
                </a:lnTo>
                <a:lnTo>
                  <a:pt x="3263" y="929"/>
                </a:lnTo>
                <a:lnTo>
                  <a:pt x="3257" y="927"/>
                </a:lnTo>
                <a:lnTo>
                  <a:pt x="3247" y="922"/>
                </a:lnTo>
                <a:lnTo>
                  <a:pt x="3242" y="919"/>
                </a:lnTo>
                <a:lnTo>
                  <a:pt x="3237" y="916"/>
                </a:lnTo>
                <a:lnTo>
                  <a:pt x="3233" y="913"/>
                </a:lnTo>
                <a:lnTo>
                  <a:pt x="3229" y="909"/>
                </a:lnTo>
                <a:lnTo>
                  <a:pt x="3222" y="900"/>
                </a:lnTo>
                <a:lnTo>
                  <a:pt x="3219" y="896"/>
                </a:lnTo>
                <a:lnTo>
                  <a:pt x="3216" y="891"/>
                </a:lnTo>
                <a:lnTo>
                  <a:pt x="3212" y="880"/>
                </a:lnTo>
                <a:lnTo>
                  <a:pt x="3210" y="874"/>
                </a:lnTo>
                <a:lnTo>
                  <a:pt x="3209" y="868"/>
                </a:lnTo>
                <a:lnTo>
                  <a:pt x="3207" y="862"/>
                </a:lnTo>
                <a:lnTo>
                  <a:pt x="3207" y="856"/>
                </a:lnTo>
                <a:lnTo>
                  <a:pt x="3206" y="849"/>
                </a:lnTo>
                <a:lnTo>
                  <a:pt x="3206" y="842"/>
                </a:lnTo>
                <a:lnTo>
                  <a:pt x="3206" y="836"/>
                </a:lnTo>
                <a:lnTo>
                  <a:pt x="3207" y="829"/>
                </a:lnTo>
                <a:lnTo>
                  <a:pt x="3207" y="823"/>
                </a:lnTo>
                <a:lnTo>
                  <a:pt x="3209" y="817"/>
                </a:lnTo>
                <a:lnTo>
                  <a:pt x="3212" y="805"/>
                </a:lnTo>
                <a:lnTo>
                  <a:pt x="3214" y="800"/>
                </a:lnTo>
                <a:lnTo>
                  <a:pt x="3216" y="794"/>
                </a:lnTo>
                <a:lnTo>
                  <a:pt x="3222" y="785"/>
                </a:lnTo>
                <a:lnTo>
                  <a:pt x="3226" y="780"/>
                </a:lnTo>
                <a:lnTo>
                  <a:pt x="3229" y="776"/>
                </a:lnTo>
                <a:lnTo>
                  <a:pt x="3233" y="772"/>
                </a:lnTo>
                <a:lnTo>
                  <a:pt x="3237" y="769"/>
                </a:lnTo>
                <a:lnTo>
                  <a:pt x="3246" y="762"/>
                </a:lnTo>
                <a:lnTo>
                  <a:pt x="3251" y="760"/>
                </a:lnTo>
                <a:lnTo>
                  <a:pt x="3256" y="757"/>
                </a:lnTo>
                <a:lnTo>
                  <a:pt x="3262" y="755"/>
                </a:lnTo>
                <a:lnTo>
                  <a:pt x="3267" y="754"/>
                </a:lnTo>
                <a:lnTo>
                  <a:pt x="3273" y="752"/>
                </a:lnTo>
                <a:lnTo>
                  <a:pt x="3279" y="752"/>
                </a:lnTo>
                <a:lnTo>
                  <a:pt x="3292" y="751"/>
                </a:lnTo>
                <a:lnTo>
                  <a:pt x="3303" y="751"/>
                </a:lnTo>
                <a:lnTo>
                  <a:pt x="3314" y="753"/>
                </a:lnTo>
                <a:lnTo>
                  <a:pt x="3319" y="755"/>
                </a:lnTo>
                <a:lnTo>
                  <a:pt x="3324" y="756"/>
                </a:lnTo>
                <a:lnTo>
                  <a:pt x="3334" y="761"/>
                </a:lnTo>
                <a:lnTo>
                  <a:pt x="3343" y="766"/>
                </a:lnTo>
                <a:lnTo>
                  <a:pt x="3347" y="770"/>
                </a:lnTo>
                <a:lnTo>
                  <a:pt x="3351" y="773"/>
                </a:lnTo>
                <a:lnTo>
                  <a:pt x="3358" y="781"/>
                </a:lnTo>
                <a:lnTo>
                  <a:pt x="3361" y="786"/>
                </a:lnTo>
                <a:lnTo>
                  <a:pt x="3364" y="791"/>
                </a:lnTo>
                <a:lnTo>
                  <a:pt x="3366" y="796"/>
                </a:lnTo>
                <a:lnTo>
                  <a:pt x="3368" y="801"/>
                </a:lnTo>
                <a:lnTo>
                  <a:pt x="3370" y="807"/>
                </a:lnTo>
                <a:lnTo>
                  <a:pt x="3372" y="813"/>
                </a:lnTo>
                <a:lnTo>
                  <a:pt x="3373" y="819"/>
                </a:lnTo>
                <a:lnTo>
                  <a:pt x="3374" y="826"/>
                </a:lnTo>
                <a:lnTo>
                  <a:pt x="3374" y="833"/>
                </a:lnTo>
                <a:lnTo>
                  <a:pt x="3375" y="841"/>
                </a:lnTo>
                <a:lnTo>
                  <a:pt x="3375" y="854"/>
                </a:lnTo>
                <a:lnTo>
                  <a:pt x="3254" y="854"/>
                </a:lnTo>
                <a:lnTo>
                  <a:pt x="3254" y="859"/>
                </a:lnTo>
                <a:lnTo>
                  <a:pt x="3255" y="863"/>
                </a:lnTo>
                <a:lnTo>
                  <a:pt x="3256" y="868"/>
                </a:lnTo>
                <a:lnTo>
                  <a:pt x="3257" y="872"/>
                </a:lnTo>
                <a:lnTo>
                  <a:pt x="3260" y="879"/>
                </a:lnTo>
                <a:lnTo>
                  <a:pt x="3263" y="882"/>
                </a:lnTo>
                <a:lnTo>
                  <a:pt x="3265" y="885"/>
                </a:lnTo>
                <a:lnTo>
                  <a:pt x="3268" y="888"/>
                </a:lnTo>
                <a:lnTo>
                  <a:pt x="3271" y="890"/>
                </a:lnTo>
                <a:lnTo>
                  <a:pt x="3274" y="892"/>
                </a:lnTo>
                <a:lnTo>
                  <a:pt x="3278" y="894"/>
                </a:lnTo>
                <a:lnTo>
                  <a:pt x="3282" y="895"/>
                </a:lnTo>
                <a:lnTo>
                  <a:pt x="3286" y="896"/>
                </a:lnTo>
                <a:lnTo>
                  <a:pt x="3294" y="897"/>
                </a:lnTo>
                <a:lnTo>
                  <a:pt x="3300" y="896"/>
                </a:lnTo>
                <a:lnTo>
                  <a:pt x="3306" y="895"/>
                </a:lnTo>
                <a:lnTo>
                  <a:pt x="3311" y="894"/>
                </a:lnTo>
                <a:lnTo>
                  <a:pt x="3316" y="892"/>
                </a:lnTo>
                <a:lnTo>
                  <a:pt x="3318" y="890"/>
                </a:lnTo>
                <a:lnTo>
                  <a:pt x="3320" y="889"/>
                </a:lnTo>
                <a:lnTo>
                  <a:pt x="3323" y="885"/>
                </a:lnTo>
                <a:lnTo>
                  <a:pt x="3326" y="881"/>
                </a:lnTo>
                <a:lnTo>
                  <a:pt x="3328" y="876"/>
                </a:lnTo>
                <a:lnTo>
                  <a:pt x="3374" y="879"/>
                </a:lnTo>
                <a:lnTo>
                  <a:pt x="3372" y="885"/>
                </a:lnTo>
                <a:lnTo>
                  <a:pt x="3370" y="891"/>
                </a:lnTo>
                <a:lnTo>
                  <a:pt x="3367" y="896"/>
                </a:lnTo>
                <a:lnTo>
                  <a:pt x="3364" y="901"/>
                </a:lnTo>
                <a:lnTo>
                  <a:pt x="3361" y="906"/>
                </a:lnTo>
                <a:lnTo>
                  <a:pt x="3357" y="911"/>
                </a:lnTo>
                <a:lnTo>
                  <a:pt x="3352" y="915"/>
                </a:lnTo>
                <a:lnTo>
                  <a:pt x="3347" y="919"/>
                </a:lnTo>
                <a:lnTo>
                  <a:pt x="3342" y="922"/>
                </a:lnTo>
                <a:lnTo>
                  <a:pt x="3336" y="925"/>
                </a:lnTo>
                <a:lnTo>
                  <a:pt x="3330" y="928"/>
                </a:lnTo>
                <a:lnTo>
                  <a:pt x="3323" y="930"/>
                </a:lnTo>
                <a:lnTo>
                  <a:pt x="3320" y="930"/>
                </a:lnTo>
                <a:lnTo>
                  <a:pt x="3316" y="931"/>
                </a:lnTo>
                <a:lnTo>
                  <a:pt x="3309" y="932"/>
                </a:lnTo>
                <a:lnTo>
                  <a:pt x="3302" y="933"/>
                </a:lnTo>
                <a:lnTo>
                  <a:pt x="3294" y="933"/>
                </a:lnTo>
                <a:close/>
                <a:moveTo>
                  <a:pt x="3254" y="824"/>
                </a:moveTo>
                <a:lnTo>
                  <a:pt x="3329" y="824"/>
                </a:lnTo>
                <a:lnTo>
                  <a:pt x="3328" y="820"/>
                </a:lnTo>
                <a:lnTo>
                  <a:pt x="3328" y="816"/>
                </a:lnTo>
                <a:lnTo>
                  <a:pt x="3327" y="813"/>
                </a:lnTo>
                <a:lnTo>
                  <a:pt x="3326" y="809"/>
                </a:lnTo>
                <a:lnTo>
                  <a:pt x="3324" y="806"/>
                </a:lnTo>
                <a:lnTo>
                  <a:pt x="3323" y="803"/>
                </a:lnTo>
                <a:lnTo>
                  <a:pt x="3321" y="800"/>
                </a:lnTo>
                <a:lnTo>
                  <a:pt x="3318" y="798"/>
                </a:lnTo>
                <a:lnTo>
                  <a:pt x="3313" y="793"/>
                </a:lnTo>
                <a:lnTo>
                  <a:pt x="3307" y="790"/>
                </a:lnTo>
                <a:lnTo>
                  <a:pt x="3300" y="788"/>
                </a:lnTo>
                <a:lnTo>
                  <a:pt x="3292" y="787"/>
                </a:lnTo>
                <a:lnTo>
                  <a:pt x="3285" y="788"/>
                </a:lnTo>
                <a:lnTo>
                  <a:pt x="3281" y="789"/>
                </a:lnTo>
                <a:lnTo>
                  <a:pt x="3278" y="790"/>
                </a:lnTo>
                <a:lnTo>
                  <a:pt x="3271" y="793"/>
                </a:lnTo>
                <a:lnTo>
                  <a:pt x="3268" y="796"/>
                </a:lnTo>
                <a:lnTo>
                  <a:pt x="3266" y="798"/>
                </a:lnTo>
                <a:lnTo>
                  <a:pt x="3261" y="804"/>
                </a:lnTo>
                <a:lnTo>
                  <a:pt x="3258" y="810"/>
                </a:lnTo>
                <a:lnTo>
                  <a:pt x="3256" y="813"/>
                </a:lnTo>
                <a:lnTo>
                  <a:pt x="3255" y="816"/>
                </a:lnTo>
                <a:lnTo>
                  <a:pt x="3254" y="824"/>
                </a:lnTo>
                <a:close/>
                <a:moveTo>
                  <a:pt x="3409" y="930"/>
                </a:moveTo>
                <a:lnTo>
                  <a:pt x="3409" y="753"/>
                </a:lnTo>
                <a:lnTo>
                  <a:pt x="3457" y="753"/>
                </a:lnTo>
                <a:lnTo>
                  <a:pt x="3457" y="784"/>
                </a:lnTo>
                <a:lnTo>
                  <a:pt x="3461" y="776"/>
                </a:lnTo>
                <a:lnTo>
                  <a:pt x="3465" y="769"/>
                </a:lnTo>
                <a:lnTo>
                  <a:pt x="3470" y="764"/>
                </a:lnTo>
                <a:lnTo>
                  <a:pt x="3475" y="759"/>
                </a:lnTo>
                <a:lnTo>
                  <a:pt x="3478" y="757"/>
                </a:lnTo>
                <a:lnTo>
                  <a:pt x="3481" y="755"/>
                </a:lnTo>
                <a:lnTo>
                  <a:pt x="3487" y="753"/>
                </a:lnTo>
                <a:lnTo>
                  <a:pt x="3494" y="751"/>
                </a:lnTo>
                <a:lnTo>
                  <a:pt x="3501" y="751"/>
                </a:lnTo>
                <a:lnTo>
                  <a:pt x="3509" y="751"/>
                </a:lnTo>
                <a:lnTo>
                  <a:pt x="3517" y="752"/>
                </a:lnTo>
                <a:lnTo>
                  <a:pt x="3517" y="796"/>
                </a:lnTo>
                <a:lnTo>
                  <a:pt x="3513" y="795"/>
                </a:lnTo>
                <a:lnTo>
                  <a:pt x="3507" y="794"/>
                </a:lnTo>
                <a:lnTo>
                  <a:pt x="3496" y="793"/>
                </a:lnTo>
                <a:lnTo>
                  <a:pt x="3488" y="794"/>
                </a:lnTo>
                <a:lnTo>
                  <a:pt x="3485" y="795"/>
                </a:lnTo>
                <a:lnTo>
                  <a:pt x="3481" y="796"/>
                </a:lnTo>
                <a:lnTo>
                  <a:pt x="3478" y="797"/>
                </a:lnTo>
                <a:lnTo>
                  <a:pt x="3475" y="799"/>
                </a:lnTo>
                <a:lnTo>
                  <a:pt x="3472" y="801"/>
                </a:lnTo>
                <a:lnTo>
                  <a:pt x="3469" y="803"/>
                </a:lnTo>
                <a:lnTo>
                  <a:pt x="3465" y="809"/>
                </a:lnTo>
                <a:lnTo>
                  <a:pt x="3463" y="812"/>
                </a:lnTo>
                <a:lnTo>
                  <a:pt x="3461" y="815"/>
                </a:lnTo>
                <a:lnTo>
                  <a:pt x="3460" y="818"/>
                </a:lnTo>
                <a:lnTo>
                  <a:pt x="3459" y="822"/>
                </a:lnTo>
                <a:lnTo>
                  <a:pt x="3459" y="826"/>
                </a:lnTo>
                <a:lnTo>
                  <a:pt x="3459" y="830"/>
                </a:lnTo>
                <a:lnTo>
                  <a:pt x="3459" y="930"/>
                </a:lnTo>
                <a:lnTo>
                  <a:pt x="3409" y="930"/>
                </a:lnTo>
                <a:close/>
                <a:moveTo>
                  <a:pt x="3690" y="804"/>
                </a:moveTo>
                <a:lnTo>
                  <a:pt x="3645" y="806"/>
                </a:lnTo>
                <a:lnTo>
                  <a:pt x="3644" y="802"/>
                </a:lnTo>
                <a:lnTo>
                  <a:pt x="3642" y="798"/>
                </a:lnTo>
                <a:lnTo>
                  <a:pt x="3639" y="795"/>
                </a:lnTo>
                <a:lnTo>
                  <a:pt x="3636" y="792"/>
                </a:lnTo>
                <a:lnTo>
                  <a:pt x="3632" y="789"/>
                </a:lnTo>
                <a:lnTo>
                  <a:pt x="3627" y="787"/>
                </a:lnTo>
                <a:lnTo>
                  <a:pt x="3622" y="786"/>
                </a:lnTo>
                <a:lnTo>
                  <a:pt x="3616" y="786"/>
                </a:lnTo>
                <a:lnTo>
                  <a:pt x="3610" y="786"/>
                </a:lnTo>
                <a:lnTo>
                  <a:pt x="3605" y="787"/>
                </a:lnTo>
                <a:lnTo>
                  <a:pt x="3601" y="788"/>
                </a:lnTo>
                <a:lnTo>
                  <a:pt x="3596" y="790"/>
                </a:lnTo>
                <a:lnTo>
                  <a:pt x="3593" y="793"/>
                </a:lnTo>
                <a:lnTo>
                  <a:pt x="3591" y="796"/>
                </a:lnTo>
                <a:lnTo>
                  <a:pt x="3589" y="799"/>
                </a:lnTo>
                <a:lnTo>
                  <a:pt x="3589" y="803"/>
                </a:lnTo>
                <a:lnTo>
                  <a:pt x="3589" y="806"/>
                </a:lnTo>
                <a:lnTo>
                  <a:pt x="3590" y="809"/>
                </a:lnTo>
                <a:lnTo>
                  <a:pt x="3591" y="811"/>
                </a:lnTo>
                <a:lnTo>
                  <a:pt x="3594" y="814"/>
                </a:lnTo>
                <a:lnTo>
                  <a:pt x="3597" y="816"/>
                </a:lnTo>
                <a:lnTo>
                  <a:pt x="3601" y="818"/>
                </a:lnTo>
                <a:lnTo>
                  <a:pt x="3605" y="819"/>
                </a:lnTo>
                <a:lnTo>
                  <a:pt x="3611" y="821"/>
                </a:lnTo>
                <a:lnTo>
                  <a:pt x="3643" y="827"/>
                </a:lnTo>
                <a:lnTo>
                  <a:pt x="3649" y="829"/>
                </a:lnTo>
                <a:lnTo>
                  <a:pt x="3655" y="830"/>
                </a:lnTo>
                <a:lnTo>
                  <a:pt x="3660" y="832"/>
                </a:lnTo>
                <a:lnTo>
                  <a:pt x="3665" y="834"/>
                </a:lnTo>
                <a:lnTo>
                  <a:pt x="3674" y="839"/>
                </a:lnTo>
                <a:lnTo>
                  <a:pt x="3681" y="844"/>
                </a:lnTo>
                <a:lnTo>
                  <a:pt x="3684" y="848"/>
                </a:lnTo>
                <a:lnTo>
                  <a:pt x="3687" y="851"/>
                </a:lnTo>
                <a:lnTo>
                  <a:pt x="3689" y="854"/>
                </a:lnTo>
                <a:lnTo>
                  <a:pt x="3691" y="858"/>
                </a:lnTo>
                <a:lnTo>
                  <a:pt x="3693" y="866"/>
                </a:lnTo>
                <a:lnTo>
                  <a:pt x="3694" y="870"/>
                </a:lnTo>
                <a:lnTo>
                  <a:pt x="3694" y="875"/>
                </a:lnTo>
                <a:lnTo>
                  <a:pt x="3694" y="879"/>
                </a:lnTo>
                <a:lnTo>
                  <a:pt x="3694" y="883"/>
                </a:lnTo>
                <a:lnTo>
                  <a:pt x="3693" y="888"/>
                </a:lnTo>
                <a:lnTo>
                  <a:pt x="3692" y="891"/>
                </a:lnTo>
                <a:lnTo>
                  <a:pt x="3690" y="895"/>
                </a:lnTo>
                <a:lnTo>
                  <a:pt x="3688" y="899"/>
                </a:lnTo>
                <a:lnTo>
                  <a:pt x="3686" y="902"/>
                </a:lnTo>
                <a:lnTo>
                  <a:pt x="3684" y="906"/>
                </a:lnTo>
                <a:lnTo>
                  <a:pt x="3678" y="912"/>
                </a:lnTo>
                <a:lnTo>
                  <a:pt x="3672" y="917"/>
                </a:lnTo>
                <a:lnTo>
                  <a:pt x="3664" y="922"/>
                </a:lnTo>
                <a:lnTo>
                  <a:pt x="3656" y="926"/>
                </a:lnTo>
                <a:lnTo>
                  <a:pt x="3647" y="929"/>
                </a:lnTo>
                <a:lnTo>
                  <a:pt x="3637" y="931"/>
                </a:lnTo>
                <a:lnTo>
                  <a:pt x="3627" y="933"/>
                </a:lnTo>
                <a:lnTo>
                  <a:pt x="3615" y="933"/>
                </a:lnTo>
                <a:lnTo>
                  <a:pt x="3607" y="933"/>
                </a:lnTo>
                <a:lnTo>
                  <a:pt x="3599" y="932"/>
                </a:lnTo>
                <a:lnTo>
                  <a:pt x="3591" y="931"/>
                </a:lnTo>
                <a:lnTo>
                  <a:pt x="3584" y="930"/>
                </a:lnTo>
                <a:lnTo>
                  <a:pt x="3577" y="928"/>
                </a:lnTo>
                <a:lnTo>
                  <a:pt x="3571" y="925"/>
                </a:lnTo>
                <a:lnTo>
                  <a:pt x="3565" y="922"/>
                </a:lnTo>
                <a:lnTo>
                  <a:pt x="3560" y="919"/>
                </a:lnTo>
                <a:lnTo>
                  <a:pt x="3555" y="915"/>
                </a:lnTo>
                <a:lnTo>
                  <a:pt x="3550" y="911"/>
                </a:lnTo>
                <a:lnTo>
                  <a:pt x="3546" y="906"/>
                </a:lnTo>
                <a:lnTo>
                  <a:pt x="3543" y="901"/>
                </a:lnTo>
                <a:lnTo>
                  <a:pt x="3540" y="896"/>
                </a:lnTo>
                <a:lnTo>
                  <a:pt x="3538" y="891"/>
                </a:lnTo>
                <a:lnTo>
                  <a:pt x="3536" y="885"/>
                </a:lnTo>
                <a:lnTo>
                  <a:pt x="3535" y="879"/>
                </a:lnTo>
                <a:lnTo>
                  <a:pt x="3584" y="876"/>
                </a:lnTo>
                <a:lnTo>
                  <a:pt x="3585" y="881"/>
                </a:lnTo>
                <a:lnTo>
                  <a:pt x="3587" y="886"/>
                </a:lnTo>
                <a:lnTo>
                  <a:pt x="3590" y="889"/>
                </a:lnTo>
                <a:lnTo>
                  <a:pt x="3594" y="892"/>
                </a:lnTo>
                <a:lnTo>
                  <a:pt x="3599" y="895"/>
                </a:lnTo>
                <a:lnTo>
                  <a:pt x="3604" y="897"/>
                </a:lnTo>
                <a:lnTo>
                  <a:pt x="3609" y="898"/>
                </a:lnTo>
                <a:lnTo>
                  <a:pt x="3616" y="898"/>
                </a:lnTo>
                <a:lnTo>
                  <a:pt x="3622" y="898"/>
                </a:lnTo>
                <a:lnTo>
                  <a:pt x="3627" y="897"/>
                </a:lnTo>
                <a:lnTo>
                  <a:pt x="3632" y="895"/>
                </a:lnTo>
                <a:lnTo>
                  <a:pt x="3634" y="894"/>
                </a:lnTo>
                <a:lnTo>
                  <a:pt x="3636" y="893"/>
                </a:lnTo>
                <a:lnTo>
                  <a:pt x="3640" y="890"/>
                </a:lnTo>
                <a:lnTo>
                  <a:pt x="3642" y="887"/>
                </a:lnTo>
                <a:lnTo>
                  <a:pt x="3643" y="886"/>
                </a:lnTo>
                <a:lnTo>
                  <a:pt x="3644" y="884"/>
                </a:lnTo>
                <a:lnTo>
                  <a:pt x="3644" y="880"/>
                </a:lnTo>
                <a:lnTo>
                  <a:pt x="3644" y="877"/>
                </a:lnTo>
                <a:lnTo>
                  <a:pt x="3643" y="874"/>
                </a:lnTo>
                <a:lnTo>
                  <a:pt x="3641" y="871"/>
                </a:lnTo>
                <a:lnTo>
                  <a:pt x="3639" y="869"/>
                </a:lnTo>
                <a:lnTo>
                  <a:pt x="3635" y="867"/>
                </a:lnTo>
                <a:lnTo>
                  <a:pt x="3631" y="865"/>
                </a:lnTo>
                <a:lnTo>
                  <a:pt x="3627" y="864"/>
                </a:lnTo>
                <a:lnTo>
                  <a:pt x="3622" y="862"/>
                </a:lnTo>
                <a:lnTo>
                  <a:pt x="3591" y="856"/>
                </a:lnTo>
                <a:lnTo>
                  <a:pt x="3585" y="855"/>
                </a:lnTo>
                <a:lnTo>
                  <a:pt x="3579" y="853"/>
                </a:lnTo>
                <a:lnTo>
                  <a:pt x="3569" y="849"/>
                </a:lnTo>
                <a:lnTo>
                  <a:pt x="3564" y="847"/>
                </a:lnTo>
                <a:lnTo>
                  <a:pt x="3560" y="844"/>
                </a:lnTo>
                <a:lnTo>
                  <a:pt x="3556" y="842"/>
                </a:lnTo>
                <a:lnTo>
                  <a:pt x="3553" y="839"/>
                </a:lnTo>
                <a:lnTo>
                  <a:pt x="3550" y="835"/>
                </a:lnTo>
                <a:lnTo>
                  <a:pt x="3547" y="832"/>
                </a:lnTo>
                <a:lnTo>
                  <a:pt x="3545" y="828"/>
                </a:lnTo>
                <a:lnTo>
                  <a:pt x="3543" y="824"/>
                </a:lnTo>
                <a:lnTo>
                  <a:pt x="3542" y="820"/>
                </a:lnTo>
                <a:lnTo>
                  <a:pt x="3541" y="815"/>
                </a:lnTo>
                <a:lnTo>
                  <a:pt x="3540" y="811"/>
                </a:lnTo>
                <a:lnTo>
                  <a:pt x="3540" y="806"/>
                </a:lnTo>
                <a:lnTo>
                  <a:pt x="3540" y="800"/>
                </a:lnTo>
                <a:lnTo>
                  <a:pt x="3541" y="794"/>
                </a:lnTo>
                <a:lnTo>
                  <a:pt x="3543" y="788"/>
                </a:lnTo>
                <a:lnTo>
                  <a:pt x="3545" y="783"/>
                </a:lnTo>
                <a:lnTo>
                  <a:pt x="3548" y="778"/>
                </a:lnTo>
                <a:lnTo>
                  <a:pt x="3551" y="774"/>
                </a:lnTo>
                <a:lnTo>
                  <a:pt x="3556" y="769"/>
                </a:lnTo>
                <a:lnTo>
                  <a:pt x="3560" y="766"/>
                </a:lnTo>
                <a:lnTo>
                  <a:pt x="3566" y="762"/>
                </a:lnTo>
                <a:lnTo>
                  <a:pt x="3572" y="759"/>
                </a:lnTo>
                <a:lnTo>
                  <a:pt x="3578" y="757"/>
                </a:lnTo>
                <a:lnTo>
                  <a:pt x="3584" y="754"/>
                </a:lnTo>
                <a:lnTo>
                  <a:pt x="3588" y="754"/>
                </a:lnTo>
                <a:lnTo>
                  <a:pt x="3591" y="753"/>
                </a:lnTo>
                <a:lnTo>
                  <a:pt x="3599" y="752"/>
                </a:lnTo>
                <a:lnTo>
                  <a:pt x="3607" y="751"/>
                </a:lnTo>
                <a:lnTo>
                  <a:pt x="3615" y="751"/>
                </a:lnTo>
                <a:lnTo>
                  <a:pt x="3623" y="751"/>
                </a:lnTo>
                <a:lnTo>
                  <a:pt x="3631" y="752"/>
                </a:lnTo>
                <a:lnTo>
                  <a:pt x="3638" y="753"/>
                </a:lnTo>
                <a:lnTo>
                  <a:pt x="3645" y="754"/>
                </a:lnTo>
                <a:lnTo>
                  <a:pt x="3651" y="756"/>
                </a:lnTo>
                <a:lnTo>
                  <a:pt x="3657" y="759"/>
                </a:lnTo>
                <a:lnTo>
                  <a:pt x="3663" y="762"/>
                </a:lnTo>
                <a:lnTo>
                  <a:pt x="3668" y="765"/>
                </a:lnTo>
                <a:lnTo>
                  <a:pt x="3672" y="769"/>
                </a:lnTo>
                <a:lnTo>
                  <a:pt x="3676" y="773"/>
                </a:lnTo>
                <a:lnTo>
                  <a:pt x="3680" y="777"/>
                </a:lnTo>
                <a:lnTo>
                  <a:pt x="3683" y="782"/>
                </a:lnTo>
                <a:lnTo>
                  <a:pt x="3685" y="787"/>
                </a:lnTo>
                <a:lnTo>
                  <a:pt x="3688" y="792"/>
                </a:lnTo>
                <a:lnTo>
                  <a:pt x="3689" y="798"/>
                </a:lnTo>
                <a:lnTo>
                  <a:pt x="3690" y="804"/>
                </a:lnTo>
                <a:close/>
                <a:moveTo>
                  <a:pt x="3751" y="730"/>
                </a:moveTo>
                <a:lnTo>
                  <a:pt x="3746" y="730"/>
                </a:lnTo>
                <a:lnTo>
                  <a:pt x="3741" y="729"/>
                </a:lnTo>
                <a:lnTo>
                  <a:pt x="3736" y="726"/>
                </a:lnTo>
                <a:lnTo>
                  <a:pt x="3732" y="723"/>
                </a:lnTo>
                <a:lnTo>
                  <a:pt x="3729" y="719"/>
                </a:lnTo>
                <a:lnTo>
                  <a:pt x="3726" y="715"/>
                </a:lnTo>
                <a:lnTo>
                  <a:pt x="3725" y="710"/>
                </a:lnTo>
                <a:lnTo>
                  <a:pt x="3724" y="705"/>
                </a:lnTo>
                <a:lnTo>
                  <a:pt x="3725" y="701"/>
                </a:lnTo>
                <a:lnTo>
                  <a:pt x="3726" y="696"/>
                </a:lnTo>
                <a:lnTo>
                  <a:pt x="3729" y="692"/>
                </a:lnTo>
                <a:lnTo>
                  <a:pt x="3732" y="688"/>
                </a:lnTo>
                <a:lnTo>
                  <a:pt x="3736" y="685"/>
                </a:lnTo>
                <a:lnTo>
                  <a:pt x="3741" y="683"/>
                </a:lnTo>
                <a:lnTo>
                  <a:pt x="3746" y="681"/>
                </a:lnTo>
                <a:lnTo>
                  <a:pt x="3751" y="681"/>
                </a:lnTo>
                <a:lnTo>
                  <a:pt x="3756" y="681"/>
                </a:lnTo>
                <a:lnTo>
                  <a:pt x="3761" y="683"/>
                </a:lnTo>
                <a:lnTo>
                  <a:pt x="3765" y="685"/>
                </a:lnTo>
                <a:lnTo>
                  <a:pt x="3770" y="688"/>
                </a:lnTo>
                <a:lnTo>
                  <a:pt x="3773" y="692"/>
                </a:lnTo>
                <a:lnTo>
                  <a:pt x="3775" y="696"/>
                </a:lnTo>
                <a:lnTo>
                  <a:pt x="3777" y="701"/>
                </a:lnTo>
                <a:lnTo>
                  <a:pt x="3777" y="705"/>
                </a:lnTo>
                <a:lnTo>
                  <a:pt x="3777" y="710"/>
                </a:lnTo>
                <a:lnTo>
                  <a:pt x="3775" y="715"/>
                </a:lnTo>
                <a:lnTo>
                  <a:pt x="3773" y="719"/>
                </a:lnTo>
                <a:lnTo>
                  <a:pt x="3770" y="723"/>
                </a:lnTo>
                <a:lnTo>
                  <a:pt x="3765" y="726"/>
                </a:lnTo>
                <a:lnTo>
                  <a:pt x="3761" y="729"/>
                </a:lnTo>
                <a:lnTo>
                  <a:pt x="3756" y="730"/>
                </a:lnTo>
                <a:lnTo>
                  <a:pt x="3751" y="730"/>
                </a:lnTo>
                <a:close/>
                <a:moveTo>
                  <a:pt x="3726" y="753"/>
                </a:moveTo>
                <a:lnTo>
                  <a:pt x="3775" y="753"/>
                </a:lnTo>
                <a:lnTo>
                  <a:pt x="3775" y="930"/>
                </a:lnTo>
                <a:lnTo>
                  <a:pt x="3726" y="930"/>
                </a:lnTo>
                <a:lnTo>
                  <a:pt x="3726" y="753"/>
                </a:lnTo>
                <a:close/>
                <a:moveTo>
                  <a:pt x="3908" y="753"/>
                </a:moveTo>
                <a:lnTo>
                  <a:pt x="3908" y="790"/>
                </a:lnTo>
                <a:lnTo>
                  <a:pt x="3874" y="790"/>
                </a:lnTo>
                <a:lnTo>
                  <a:pt x="3874" y="876"/>
                </a:lnTo>
                <a:lnTo>
                  <a:pt x="3874" y="880"/>
                </a:lnTo>
                <a:lnTo>
                  <a:pt x="3875" y="884"/>
                </a:lnTo>
                <a:lnTo>
                  <a:pt x="3876" y="886"/>
                </a:lnTo>
                <a:lnTo>
                  <a:pt x="3877" y="887"/>
                </a:lnTo>
                <a:lnTo>
                  <a:pt x="3879" y="889"/>
                </a:lnTo>
                <a:lnTo>
                  <a:pt x="3881" y="891"/>
                </a:lnTo>
                <a:lnTo>
                  <a:pt x="3884" y="892"/>
                </a:lnTo>
                <a:lnTo>
                  <a:pt x="3887" y="893"/>
                </a:lnTo>
                <a:lnTo>
                  <a:pt x="3891" y="893"/>
                </a:lnTo>
                <a:lnTo>
                  <a:pt x="3899" y="892"/>
                </a:lnTo>
                <a:lnTo>
                  <a:pt x="3904" y="891"/>
                </a:lnTo>
                <a:lnTo>
                  <a:pt x="3912" y="928"/>
                </a:lnTo>
                <a:lnTo>
                  <a:pt x="3901" y="930"/>
                </a:lnTo>
                <a:lnTo>
                  <a:pt x="3893" y="932"/>
                </a:lnTo>
                <a:lnTo>
                  <a:pt x="3884" y="932"/>
                </a:lnTo>
                <a:lnTo>
                  <a:pt x="3878" y="932"/>
                </a:lnTo>
                <a:lnTo>
                  <a:pt x="3871" y="932"/>
                </a:lnTo>
                <a:lnTo>
                  <a:pt x="3866" y="931"/>
                </a:lnTo>
                <a:lnTo>
                  <a:pt x="3860" y="930"/>
                </a:lnTo>
                <a:lnTo>
                  <a:pt x="3855" y="928"/>
                </a:lnTo>
                <a:lnTo>
                  <a:pt x="3850" y="926"/>
                </a:lnTo>
                <a:lnTo>
                  <a:pt x="3845" y="924"/>
                </a:lnTo>
                <a:lnTo>
                  <a:pt x="3841" y="921"/>
                </a:lnTo>
                <a:lnTo>
                  <a:pt x="3837" y="917"/>
                </a:lnTo>
                <a:lnTo>
                  <a:pt x="3834" y="914"/>
                </a:lnTo>
                <a:lnTo>
                  <a:pt x="3831" y="909"/>
                </a:lnTo>
                <a:lnTo>
                  <a:pt x="3829" y="905"/>
                </a:lnTo>
                <a:lnTo>
                  <a:pt x="3827" y="900"/>
                </a:lnTo>
                <a:lnTo>
                  <a:pt x="3826" y="894"/>
                </a:lnTo>
                <a:lnTo>
                  <a:pt x="3825" y="888"/>
                </a:lnTo>
                <a:lnTo>
                  <a:pt x="3825" y="882"/>
                </a:lnTo>
                <a:lnTo>
                  <a:pt x="3825" y="790"/>
                </a:lnTo>
                <a:lnTo>
                  <a:pt x="3801" y="790"/>
                </a:lnTo>
                <a:lnTo>
                  <a:pt x="3801" y="753"/>
                </a:lnTo>
                <a:lnTo>
                  <a:pt x="3825" y="753"/>
                </a:lnTo>
                <a:lnTo>
                  <a:pt x="3825" y="711"/>
                </a:lnTo>
                <a:lnTo>
                  <a:pt x="3874" y="711"/>
                </a:lnTo>
                <a:lnTo>
                  <a:pt x="3874" y="753"/>
                </a:lnTo>
                <a:lnTo>
                  <a:pt x="3908" y="753"/>
                </a:lnTo>
                <a:close/>
                <a:moveTo>
                  <a:pt x="3974" y="996"/>
                </a:moveTo>
                <a:lnTo>
                  <a:pt x="3965" y="996"/>
                </a:lnTo>
                <a:lnTo>
                  <a:pt x="3956" y="995"/>
                </a:lnTo>
                <a:lnTo>
                  <a:pt x="3949" y="993"/>
                </a:lnTo>
                <a:lnTo>
                  <a:pt x="3943" y="991"/>
                </a:lnTo>
                <a:lnTo>
                  <a:pt x="3954" y="954"/>
                </a:lnTo>
                <a:lnTo>
                  <a:pt x="3960" y="956"/>
                </a:lnTo>
                <a:lnTo>
                  <a:pt x="3966" y="957"/>
                </a:lnTo>
                <a:lnTo>
                  <a:pt x="3971" y="957"/>
                </a:lnTo>
                <a:lnTo>
                  <a:pt x="3976" y="957"/>
                </a:lnTo>
                <a:lnTo>
                  <a:pt x="3978" y="956"/>
                </a:lnTo>
                <a:lnTo>
                  <a:pt x="3980" y="955"/>
                </a:lnTo>
                <a:lnTo>
                  <a:pt x="3984" y="952"/>
                </a:lnTo>
                <a:lnTo>
                  <a:pt x="3987" y="948"/>
                </a:lnTo>
                <a:lnTo>
                  <a:pt x="3990" y="942"/>
                </a:lnTo>
                <a:lnTo>
                  <a:pt x="3993" y="935"/>
                </a:lnTo>
                <a:lnTo>
                  <a:pt x="3930" y="753"/>
                </a:lnTo>
                <a:lnTo>
                  <a:pt x="3981" y="753"/>
                </a:lnTo>
                <a:lnTo>
                  <a:pt x="4018" y="883"/>
                </a:lnTo>
                <a:lnTo>
                  <a:pt x="4056" y="753"/>
                </a:lnTo>
                <a:lnTo>
                  <a:pt x="4108" y="753"/>
                </a:lnTo>
                <a:lnTo>
                  <a:pt x="4040" y="949"/>
                </a:lnTo>
                <a:lnTo>
                  <a:pt x="4035" y="959"/>
                </a:lnTo>
                <a:lnTo>
                  <a:pt x="4033" y="964"/>
                </a:lnTo>
                <a:lnTo>
                  <a:pt x="4030" y="968"/>
                </a:lnTo>
                <a:lnTo>
                  <a:pt x="4024" y="976"/>
                </a:lnTo>
                <a:lnTo>
                  <a:pt x="4017" y="983"/>
                </a:lnTo>
                <a:lnTo>
                  <a:pt x="4013" y="986"/>
                </a:lnTo>
                <a:lnTo>
                  <a:pt x="4008" y="989"/>
                </a:lnTo>
                <a:lnTo>
                  <a:pt x="4003" y="991"/>
                </a:lnTo>
                <a:lnTo>
                  <a:pt x="3998" y="993"/>
                </a:lnTo>
                <a:lnTo>
                  <a:pt x="3993" y="994"/>
                </a:lnTo>
                <a:lnTo>
                  <a:pt x="3987" y="995"/>
                </a:lnTo>
                <a:lnTo>
                  <a:pt x="3980" y="996"/>
                </a:lnTo>
                <a:lnTo>
                  <a:pt x="3974" y="996"/>
                </a:lnTo>
                <a:close/>
                <a:moveTo>
                  <a:pt x="1623" y="590"/>
                </a:moveTo>
                <a:lnTo>
                  <a:pt x="1569" y="590"/>
                </a:lnTo>
                <a:lnTo>
                  <a:pt x="1651" y="354"/>
                </a:lnTo>
                <a:lnTo>
                  <a:pt x="1715" y="354"/>
                </a:lnTo>
                <a:lnTo>
                  <a:pt x="1797" y="590"/>
                </a:lnTo>
                <a:lnTo>
                  <a:pt x="1743" y="590"/>
                </a:lnTo>
                <a:lnTo>
                  <a:pt x="1726" y="536"/>
                </a:lnTo>
                <a:lnTo>
                  <a:pt x="1641" y="536"/>
                </a:lnTo>
                <a:lnTo>
                  <a:pt x="1623" y="590"/>
                </a:lnTo>
                <a:close/>
                <a:moveTo>
                  <a:pt x="1653" y="497"/>
                </a:moveTo>
                <a:lnTo>
                  <a:pt x="1713" y="497"/>
                </a:lnTo>
                <a:lnTo>
                  <a:pt x="1684" y="408"/>
                </a:lnTo>
                <a:lnTo>
                  <a:pt x="1653" y="497"/>
                </a:lnTo>
                <a:close/>
                <a:moveTo>
                  <a:pt x="1874" y="593"/>
                </a:moveTo>
                <a:lnTo>
                  <a:pt x="1867" y="593"/>
                </a:lnTo>
                <a:lnTo>
                  <a:pt x="1861" y="592"/>
                </a:lnTo>
                <a:lnTo>
                  <a:pt x="1856" y="591"/>
                </a:lnTo>
                <a:lnTo>
                  <a:pt x="1850" y="590"/>
                </a:lnTo>
                <a:lnTo>
                  <a:pt x="1845" y="588"/>
                </a:lnTo>
                <a:lnTo>
                  <a:pt x="1840" y="586"/>
                </a:lnTo>
                <a:lnTo>
                  <a:pt x="1836" y="583"/>
                </a:lnTo>
                <a:lnTo>
                  <a:pt x="1832" y="580"/>
                </a:lnTo>
                <a:lnTo>
                  <a:pt x="1828" y="576"/>
                </a:lnTo>
                <a:lnTo>
                  <a:pt x="1824" y="572"/>
                </a:lnTo>
                <a:lnTo>
                  <a:pt x="1821" y="568"/>
                </a:lnTo>
                <a:lnTo>
                  <a:pt x="1820" y="566"/>
                </a:lnTo>
                <a:lnTo>
                  <a:pt x="1819" y="563"/>
                </a:lnTo>
                <a:lnTo>
                  <a:pt x="1817" y="558"/>
                </a:lnTo>
                <a:lnTo>
                  <a:pt x="1816" y="553"/>
                </a:lnTo>
                <a:lnTo>
                  <a:pt x="1815" y="547"/>
                </a:lnTo>
                <a:lnTo>
                  <a:pt x="1815" y="540"/>
                </a:lnTo>
                <a:lnTo>
                  <a:pt x="1815" y="531"/>
                </a:lnTo>
                <a:lnTo>
                  <a:pt x="1817" y="523"/>
                </a:lnTo>
                <a:lnTo>
                  <a:pt x="1818" y="519"/>
                </a:lnTo>
                <a:lnTo>
                  <a:pt x="1820" y="515"/>
                </a:lnTo>
                <a:lnTo>
                  <a:pt x="1824" y="509"/>
                </a:lnTo>
                <a:lnTo>
                  <a:pt x="1827" y="507"/>
                </a:lnTo>
                <a:lnTo>
                  <a:pt x="1829" y="504"/>
                </a:lnTo>
                <a:lnTo>
                  <a:pt x="1832" y="502"/>
                </a:lnTo>
                <a:lnTo>
                  <a:pt x="1835" y="499"/>
                </a:lnTo>
                <a:lnTo>
                  <a:pt x="1838" y="497"/>
                </a:lnTo>
                <a:lnTo>
                  <a:pt x="1841" y="496"/>
                </a:lnTo>
                <a:lnTo>
                  <a:pt x="1845" y="494"/>
                </a:lnTo>
                <a:lnTo>
                  <a:pt x="1849" y="493"/>
                </a:lnTo>
                <a:lnTo>
                  <a:pt x="1856" y="490"/>
                </a:lnTo>
                <a:lnTo>
                  <a:pt x="1864" y="488"/>
                </a:lnTo>
                <a:lnTo>
                  <a:pt x="1873" y="487"/>
                </a:lnTo>
                <a:lnTo>
                  <a:pt x="1881" y="486"/>
                </a:lnTo>
                <a:lnTo>
                  <a:pt x="1901" y="484"/>
                </a:lnTo>
                <a:lnTo>
                  <a:pt x="1908" y="482"/>
                </a:lnTo>
                <a:lnTo>
                  <a:pt x="1914" y="481"/>
                </a:lnTo>
                <a:lnTo>
                  <a:pt x="1918" y="479"/>
                </a:lnTo>
                <a:lnTo>
                  <a:pt x="1920" y="478"/>
                </a:lnTo>
                <a:lnTo>
                  <a:pt x="1922" y="477"/>
                </a:lnTo>
                <a:lnTo>
                  <a:pt x="1923" y="476"/>
                </a:lnTo>
                <a:lnTo>
                  <a:pt x="1923" y="474"/>
                </a:lnTo>
                <a:lnTo>
                  <a:pt x="1924" y="472"/>
                </a:lnTo>
                <a:lnTo>
                  <a:pt x="1924" y="470"/>
                </a:lnTo>
                <a:lnTo>
                  <a:pt x="1924" y="464"/>
                </a:lnTo>
                <a:lnTo>
                  <a:pt x="1922" y="460"/>
                </a:lnTo>
                <a:lnTo>
                  <a:pt x="1921" y="458"/>
                </a:lnTo>
                <a:lnTo>
                  <a:pt x="1920" y="456"/>
                </a:lnTo>
                <a:lnTo>
                  <a:pt x="1919" y="454"/>
                </a:lnTo>
                <a:lnTo>
                  <a:pt x="1917" y="452"/>
                </a:lnTo>
                <a:lnTo>
                  <a:pt x="1913" y="450"/>
                </a:lnTo>
                <a:lnTo>
                  <a:pt x="1909" y="448"/>
                </a:lnTo>
                <a:lnTo>
                  <a:pt x="1904" y="447"/>
                </a:lnTo>
                <a:lnTo>
                  <a:pt x="1898" y="446"/>
                </a:lnTo>
                <a:lnTo>
                  <a:pt x="1892" y="447"/>
                </a:lnTo>
                <a:lnTo>
                  <a:pt x="1886" y="448"/>
                </a:lnTo>
                <a:lnTo>
                  <a:pt x="1881" y="450"/>
                </a:lnTo>
                <a:lnTo>
                  <a:pt x="1877" y="452"/>
                </a:lnTo>
                <a:lnTo>
                  <a:pt x="1873" y="455"/>
                </a:lnTo>
                <a:lnTo>
                  <a:pt x="1870" y="459"/>
                </a:lnTo>
                <a:lnTo>
                  <a:pt x="1868" y="463"/>
                </a:lnTo>
                <a:lnTo>
                  <a:pt x="1867" y="465"/>
                </a:lnTo>
                <a:lnTo>
                  <a:pt x="1866" y="467"/>
                </a:lnTo>
                <a:lnTo>
                  <a:pt x="1821" y="463"/>
                </a:lnTo>
                <a:lnTo>
                  <a:pt x="1823" y="457"/>
                </a:lnTo>
                <a:lnTo>
                  <a:pt x="1825" y="452"/>
                </a:lnTo>
                <a:lnTo>
                  <a:pt x="1827" y="446"/>
                </a:lnTo>
                <a:lnTo>
                  <a:pt x="1830" y="441"/>
                </a:lnTo>
                <a:lnTo>
                  <a:pt x="1833" y="437"/>
                </a:lnTo>
                <a:lnTo>
                  <a:pt x="1837" y="432"/>
                </a:lnTo>
                <a:lnTo>
                  <a:pt x="1841" y="428"/>
                </a:lnTo>
                <a:lnTo>
                  <a:pt x="1846" y="425"/>
                </a:lnTo>
                <a:lnTo>
                  <a:pt x="1851" y="421"/>
                </a:lnTo>
                <a:lnTo>
                  <a:pt x="1857" y="419"/>
                </a:lnTo>
                <a:lnTo>
                  <a:pt x="1863" y="416"/>
                </a:lnTo>
                <a:lnTo>
                  <a:pt x="1869" y="414"/>
                </a:lnTo>
                <a:lnTo>
                  <a:pt x="1876" y="413"/>
                </a:lnTo>
                <a:lnTo>
                  <a:pt x="1883" y="412"/>
                </a:lnTo>
                <a:lnTo>
                  <a:pt x="1890" y="411"/>
                </a:lnTo>
                <a:lnTo>
                  <a:pt x="1898" y="411"/>
                </a:lnTo>
                <a:lnTo>
                  <a:pt x="1908" y="411"/>
                </a:lnTo>
                <a:lnTo>
                  <a:pt x="1917" y="412"/>
                </a:lnTo>
                <a:lnTo>
                  <a:pt x="1926" y="414"/>
                </a:lnTo>
                <a:lnTo>
                  <a:pt x="1935" y="417"/>
                </a:lnTo>
                <a:lnTo>
                  <a:pt x="1943" y="420"/>
                </a:lnTo>
                <a:lnTo>
                  <a:pt x="1947" y="422"/>
                </a:lnTo>
                <a:lnTo>
                  <a:pt x="1950" y="425"/>
                </a:lnTo>
                <a:lnTo>
                  <a:pt x="1957" y="430"/>
                </a:lnTo>
                <a:lnTo>
                  <a:pt x="1963" y="436"/>
                </a:lnTo>
                <a:lnTo>
                  <a:pt x="1965" y="440"/>
                </a:lnTo>
                <a:lnTo>
                  <a:pt x="1967" y="443"/>
                </a:lnTo>
                <a:lnTo>
                  <a:pt x="1969" y="447"/>
                </a:lnTo>
                <a:lnTo>
                  <a:pt x="1970" y="451"/>
                </a:lnTo>
                <a:lnTo>
                  <a:pt x="1972" y="456"/>
                </a:lnTo>
                <a:lnTo>
                  <a:pt x="1972" y="460"/>
                </a:lnTo>
                <a:lnTo>
                  <a:pt x="1973" y="465"/>
                </a:lnTo>
                <a:lnTo>
                  <a:pt x="1973" y="470"/>
                </a:lnTo>
                <a:lnTo>
                  <a:pt x="1973" y="590"/>
                </a:lnTo>
                <a:lnTo>
                  <a:pt x="1927" y="590"/>
                </a:lnTo>
                <a:lnTo>
                  <a:pt x="1927" y="565"/>
                </a:lnTo>
                <a:lnTo>
                  <a:pt x="1922" y="571"/>
                </a:lnTo>
                <a:lnTo>
                  <a:pt x="1917" y="576"/>
                </a:lnTo>
                <a:lnTo>
                  <a:pt x="1912" y="581"/>
                </a:lnTo>
                <a:lnTo>
                  <a:pt x="1906" y="585"/>
                </a:lnTo>
                <a:lnTo>
                  <a:pt x="1899" y="589"/>
                </a:lnTo>
                <a:lnTo>
                  <a:pt x="1891" y="591"/>
                </a:lnTo>
                <a:lnTo>
                  <a:pt x="1887" y="592"/>
                </a:lnTo>
                <a:lnTo>
                  <a:pt x="1883" y="592"/>
                </a:lnTo>
                <a:lnTo>
                  <a:pt x="1874" y="593"/>
                </a:lnTo>
                <a:close/>
                <a:moveTo>
                  <a:pt x="1888" y="559"/>
                </a:moveTo>
                <a:lnTo>
                  <a:pt x="1895" y="559"/>
                </a:lnTo>
                <a:lnTo>
                  <a:pt x="1902" y="557"/>
                </a:lnTo>
                <a:lnTo>
                  <a:pt x="1905" y="556"/>
                </a:lnTo>
                <a:lnTo>
                  <a:pt x="1908" y="554"/>
                </a:lnTo>
                <a:lnTo>
                  <a:pt x="1914" y="550"/>
                </a:lnTo>
                <a:lnTo>
                  <a:pt x="1916" y="547"/>
                </a:lnTo>
                <a:lnTo>
                  <a:pt x="1919" y="545"/>
                </a:lnTo>
                <a:lnTo>
                  <a:pt x="1922" y="539"/>
                </a:lnTo>
                <a:lnTo>
                  <a:pt x="1924" y="533"/>
                </a:lnTo>
                <a:lnTo>
                  <a:pt x="1924" y="530"/>
                </a:lnTo>
                <a:lnTo>
                  <a:pt x="1924" y="527"/>
                </a:lnTo>
                <a:lnTo>
                  <a:pt x="1924" y="508"/>
                </a:lnTo>
                <a:lnTo>
                  <a:pt x="1921" y="510"/>
                </a:lnTo>
                <a:lnTo>
                  <a:pt x="1915" y="511"/>
                </a:lnTo>
                <a:lnTo>
                  <a:pt x="1903" y="514"/>
                </a:lnTo>
                <a:lnTo>
                  <a:pt x="1890" y="516"/>
                </a:lnTo>
                <a:lnTo>
                  <a:pt x="1884" y="517"/>
                </a:lnTo>
                <a:lnTo>
                  <a:pt x="1879" y="518"/>
                </a:lnTo>
                <a:lnTo>
                  <a:pt x="1874" y="520"/>
                </a:lnTo>
                <a:lnTo>
                  <a:pt x="1870" y="523"/>
                </a:lnTo>
                <a:lnTo>
                  <a:pt x="1866" y="526"/>
                </a:lnTo>
                <a:lnTo>
                  <a:pt x="1864" y="530"/>
                </a:lnTo>
                <a:lnTo>
                  <a:pt x="1863" y="532"/>
                </a:lnTo>
                <a:lnTo>
                  <a:pt x="1862" y="534"/>
                </a:lnTo>
                <a:lnTo>
                  <a:pt x="1862" y="539"/>
                </a:lnTo>
                <a:lnTo>
                  <a:pt x="1862" y="543"/>
                </a:lnTo>
                <a:lnTo>
                  <a:pt x="1863" y="548"/>
                </a:lnTo>
                <a:lnTo>
                  <a:pt x="1865" y="549"/>
                </a:lnTo>
                <a:lnTo>
                  <a:pt x="1866" y="551"/>
                </a:lnTo>
                <a:lnTo>
                  <a:pt x="1869" y="554"/>
                </a:lnTo>
                <a:lnTo>
                  <a:pt x="1873" y="556"/>
                </a:lnTo>
                <a:lnTo>
                  <a:pt x="1875" y="557"/>
                </a:lnTo>
                <a:lnTo>
                  <a:pt x="1877" y="558"/>
                </a:lnTo>
                <a:lnTo>
                  <a:pt x="1882" y="559"/>
                </a:lnTo>
                <a:lnTo>
                  <a:pt x="1888" y="559"/>
                </a:lnTo>
                <a:close/>
                <a:moveTo>
                  <a:pt x="2063" y="590"/>
                </a:moveTo>
                <a:lnTo>
                  <a:pt x="2013" y="590"/>
                </a:lnTo>
                <a:lnTo>
                  <a:pt x="2013" y="354"/>
                </a:lnTo>
                <a:lnTo>
                  <a:pt x="2063" y="354"/>
                </a:lnTo>
                <a:lnTo>
                  <a:pt x="2063" y="590"/>
                </a:lnTo>
                <a:close/>
                <a:moveTo>
                  <a:pt x="2197" y="413"/>
                </a:moveTo>
                <a:lnTo>
                  <a:pt x="2197" y="450"/>
                </a:lnTo>
                <a:lnTo>
                  <a:pt x="2164" y="450"/>
                </a:lnTo>
                <a:lnTo>
                  <a:pt x="2164" y="535"/>
                </a:lnTo>
                <a:lnTo>
                  <a:pt x="2164" y="540"/>
                </a:lnTo>
                <a:lnTo>
                  <a:pt x="2165" y="544"/>
                </a:lnTo>
                <a:lnTo>
                  <a:pt x="2166" y="545"/>
                </a:lnTo>
                <a:lnTo>
                  <a:pt x="2167" y="547"/>
                </a:lnTo>
                <a:lnTo>
                  <a:pt x="2169" y="549"/>
                </a:lnTo>
                <a:lnTo>
                  <a:pt x="2171" y="551"/>
                </a:lnTo>
                <a:lnTo>
                  <a:pt x="2174" y="552"/>
                </a:lnTo>
                <a:lnTo>
                  <a:pt x="2177" y="552"/>
                </a:lnTo>
                <a:lnTo>
                  <a:pt x="2181" y="553"/>
                </a:lnTo>
                <a:lnTo>
                  <a:pt x="2188" y="552"/>
                </a:lnTo>
                <a:lnTo>
                  <a:pt x="2193" y="551"/>
                </a:lnTo>
                <a:lnTo>
                  <a:pt x="2201" y="587"/>
                </a:lnTo>
                <a:lnTo>
                  <a:pt x="2190" y="590"/>
                </a:lnTo>
                <a:lnTo>
                  <a:pt x="2183" y="591"/>
                </a:lnTo>
                <a:lnTo>
                  <a:pt x="2174" y="592"/>
                </a:lnTo>
                <a:lnTo>
                  <a:pt x="2168" y="592"/>
                </a:lnTo>
                <a:lnTo>
                  <a:pt x="2161" y="592"/>
                </a:lnTo>
                <a:lnTo>
                  <a:pt x="2156" y="591"/>
                </a:lnTo>
                <a:lnTo>
                  <a:pt x="2150" y="590"/>
                </a:lnTo>
                <a:lnTo>
                  <a:pt x="2145" y="588"/>
                </a:lnTo>
                <a:lnTo>
                  <a:pt x="2140" y="586"/>
                </a:lnTo>
                <a:lnTo>
                  <a:pt x="2135" y="583"/>
                </a:lnTo>
                <a:lnTo>
                  <a:pt x="2131" y="581"/>
                </a:lnTo>
                <a:lnTo>
                  <a:pt x="2127" y="577"/>
                </a:lnTo>
                <a:lnTo>
                  <a:pt x="2124" y="573"/>
                </a:lnTo>
                <a:lnTo>
                  <a:pt x="2121" y="569"/>
                </a:lnTo>
                <a:lnTo>
                  <a:pt x="2119" y="564"/>
                </a:lnTo>
                <a:lnTo>
                  <a:pt x="2117" y="559"/>
                </a:lnTo>
                <a:lnTo>
                  <a:pt x="2116" y="554"/>
                </a:lnTo>
                <a:lnTo>
                  <a:pt x="2115" y="548"/>
                </a:lnTo>
                <a:lnTo>
                  <a:pt x="2115" y="542"/>
                </a:lnTo>
                <a:lnTo>
                  <a:pt x="2115" y="450"/>
                </a:lnTo>
                <a:lnTo>
                  <a:pt x="2091" y="450"/>
                </a:lnTo>
                <a:lnTo>
                  <a:pt x="2091" y="413"/>
                </a:lnTo>
                <a:lnTo>
                  <a:pt x="2115" y="413"/>
                </a:lnTo>
                <a:lnTo>
                  <a:pt x="2115" y="371"/>
                </a:lnTo>
                <a:lnTo>
                  <a:pt x="2164" y="371"/>
                </a:lnTo>
                <a:lnTo>
                  <a:pt x="2164" y="413"/>
                </a:lnTo>
                <a:lnTo>
                  <a:pt x="2197" y="413"/>
                </a:lnTo>
                <a:close/>
                <a:moveTo>
                  <a:pt x="2304" y="593"/>
                </a:moveTo>
                <a:lnTo>
                  <a:pt x="2291" y="592"/>
                </a:lnTo>
                <a:lnTo>
                  <a:pt x="2285" y="591"/>
                </a:lnTo>
                <a:lnTo>
                  <a:pt x="2279" y="590"/>
                </a:lnTo>
                <a:lnTo>
                  <a:pt x="2268" y="587"/>
                </a:lnTo>
                <a:lnTo>
                  <a:pt x="2263" y="584"/>
                </a:lnTo>
                <a:lnTo>
                  <a:pt x="2258" y="582"/>
                </a:lnTo>
                <a:lnTo>
                  <a:pt x="2249" y="575"/>
                </a:lnTo>
                <a:lnTo>
                  <a:pt x="2245" y="572"/>
                </a:lnTo>
                <a:lnTo>
                  <a:pt x="2241" y="568"/>
                </a:lnTo>
                <a:lnTo>
                  <a:pt x="2234" y="559"/>
                </a:lnTo>
                <a:lnTo>
                  <a:pt x="2231" y="555"/>
                </a:lnTo>
                <a:lnTo>
                  <a:pt x="2228" y="550"/>
                </a:lnTo>
                <a:lnTo>
                  <a:pt x="2223" y="539"/>
                </a:lnTo>
                <a:lnTo>
                  <a:pt x="2221" y="533"/>
                </a:lnTo>
                <a:lnTo>
                  <a:pt x="2220" y="527"/>
                </a:lnTo>
                <a:lnTo>
                  <a:pt x="2219" y="521"/>
                </a:lnTo>
                <a:lnTo>
                  <a:pt x="2218" y="515"/>
                </a:lnTo>
                <a:lnTo>
                  <a:pt x="2218" y="509"/>
                </a:lnTo>
                <a:lnTo>
                  <a:pt x="2217" y="502"/>
                </a:lnTo>
                <a:lnTo>
                  <a:pt x="2218" y="495"/>
                </a:lnTo>
                <a:lnTo>
                  <a:pt x="2218" y="489"/>
                </a:lnTo>
                <a:lnTo>
                  <a:pt x="2219" y="482"/>
                </a:lnTo>
                <a:lnTo>
                  <a:pt x="2220" y="476"/>
                </a:lnTo>
                <a:lnTo>
                  <a:pt x="2223" y="465"/>
                </a:lnTo>
                <a:lnTo>
                  <a:pt x="2225" y="459"/>
                </a:lnTo>
                <a:lnTo>
                  <a:pt x="2228" y="454"/>
                </a:lnTo>
                <a:lnTo>
                  <a:pt x="2234" y="444"/>
                </a:lnTo>
                <a:lnTo>
                  <a:pt x="2237" y="440"/>
                </a:lnTo>
                <a:lnTo>
                  <a:pt x="2241" y="436"/>
                </a:lnTo>
                <a:lnTo>
                  <a:pt x="2245" y="432"/>
                </a:lnTo>
                <a:lnTo>
                  <a:pt x="2249" y="428"/>
                </a:lnTo>
                <a:lnTo>
                  <a:pt x="2253" y="425"/>
                </a:lnTo>
                <a:lnTo>
                  <a:pt x="2258" y="422"/>
                </a:lnTo>
                <a:lnTo>
                  <a:pt x="2263" y="419"/>
                </a:lnTo>
                <a:lnTo>
                  <a:pt x="2268" y="417"/>
                </a:lnTo>
                <a:lnTo>
                  <a:pt x="2274" y="415"/>
                </a:lnTo>
                <a:lnTo>
                  <a:pt x="2279" y="413"/>
                </a:lnTo>
                <a:lnTo>
                  <a:pt x="2285" y="412"/>
                </a:lnTo>
                <a:lnTo>
                  <a:pt x="2291" y="411"/>
                </a:lnTo>
                <a:lnTo>
                  <a:pt x="2304" y="411"/>
                </a:lnTo>
                <a:lnTo>
                  <a:pt x="2317" y="411"/>
                </a:lnTo>
                <a:lnTo>
                  <a:pt x="2323" y="412"/>
                </a:lnTo>
                <a:lnTo>
                  <a:pt x="2329" y="413"/>
                </a:lnTo>
                <a:lnTo>
                  <a:pt x="2340" y="417"/>
                </a:lnTo>
                <a:lnTo>
                  <a:pt x="2346" y="419"/>
                </a:lnTo>
                <a:lnTo>
                  <a:pt x="2351" y="422"/>
                </a:lnTo>
                <a:lnTo>
                  <a:pt x="2360" y="428"/>
                </a:lnTo>
                <a:lnTo>
                  <a:pt x="2364" y="432"/>
                </a:lnTo>
                <a:lnTo>
                  <a:pt x="2368" y="436"/>
                </a:lnTo>
                <a:lnTo>
                  <a:pt x="2375" y="444"/>
                </a:lnTo>
                <a:lnTo>
                  <a:pt x="2378" y="449"/>
                </a:lnTo>
                <a:lnTo>
                  <a:pt x="2381" y="454"/>
                </a:lnTo>
                <a:lnTo>
                  <a:pt x="2385" y="465"/>
                </a:lnTo>
                <a:lnTo>
                  <a:pt x="2387" y="470"/>
                </a:lnTo>
                <a:lnTo>
                  <a:pt x="2389" y="476"/>
                </a:lnTo>
                <a:lnTo>
                  <a:pt x="2390" y="482"/>
                </a:lnTo>
                <a:lnTo>
                  <a:pt x="2391" y="489"/>
                </a:lnTo>
                <a:lnTo>
                  <a:pt x="2391" y="495"/>
                </a:lnTo>
                <a:lnTo>
                  <a:pt x="2391" y="502"/>
                </a:lnTo>
                <a:lnTo>
                  <a:pt x="2391" y="509"/>
                </a:lnTo>
                <a:lnTo>
                  <a:pt x="2391" y="515"/>
                </a:lnTo>
                <a:lnTo>
                  <a:pt x="2390" y="521"/>
                </a:lnTo>
                <a:lnTo>
                  <a:pt x="2389" y="527"/>
                </a:lnTo>
                <a:lnTo>
                  <a:pt x="2385" y="539"/>
                </a:lnTo>
                <a:lnTo>
                  <a:pt x="2383" y="544"/>
                </a:lnTo>
                <a:lnTo>
                  <a:pt x="2381" y="550"/>
                </a:lnTo>
                <a:lnTo>
                  <a:pt x="2375" y="559"/>
                </a:lnTo>
                <a:lnTo>
                  <a:pt x="2372" y="564"/>
                </a:lnTo>
                <a:lnTo>
                  <a:pt x="2368" y="568"/>
                </a:lnTo>
                <a:lnTo>
                  <a:pt x="2364" y="572"/>
                </a:lnTo>
                <a:lnTo>
                  <a:pt x="2360" y="575"/>
                </a:lnTo>
                <a:lnTo>
                  <a:pt x="2355" y="579"/>
                </a:lnTo>
                <a:lnTo>
                  <a:pt x="2351" y="582"/>
                </a:lnTo>
                <a:lnTo>
                  <a:pt x="2346" y="584"/>
                </a:lnTo>
                <a:lnTo>
                  <a:pt x="2340" y="587"/>
                </a:lnTo>
                <a:lnTo>
                  <a:pt x="2335" y="589"/>
                </a:lnTo>
                <a:lnTo>
                  <a:pt x="2329" y="590"/>
                </a:lnTo>
                <a:lnTo>
                  <a:pt x="2323" y="591"/>
                </a:lnTo>
                <a:lnTo>
                  <a:pt x="2317" y="592"/>
                </a:lnTo>
                <a:lnTo>
                  <a:pt x="2304" y="593"/>
                </a:lnTo>
                <a:close/>
                <a:moveTo>
                  <a:pt x="2305" y="555"/>
                </a:moveTo>
                <a:lnTo>
                  <a:pt x="2309" y="555"/>
                </a:lnTo>
                <a:lnTo>
                  <a:pt x="2313" y="554"/>
                </a:lnTo>
                <a:lnTo>
                  <a:pt x="2317" y="553"/>
                </a:lnTo>
                <a:lnTo>
                  <a:pt x="2321" y="551"/>
                </a:lnTo>
                <a:lnTo>
                  <a:pt x="2324" y="549"/>
                </a:lnTo>
                <a:lnTo>
                  <a:pt x="2327" y="547"/>
                </a:lnTo>
                <a:lnTo>
                  <a:pt x="2330" y="544"/>
                </a:lnTo>
                <a:lnTo>
                  <a:pt x="2332" y="540"/>
                </a:lnTo>
                <a:lnTo>
                  <a:pt x="2334" y="536"/>
                </a:lnTo>
                <a:lnTo>
                  <a:pt x="2336" y="532"/>
                </a:lnTo>
                <a:lnTo>
                  <a:pt x="2338" y="527"/>
                </a:lnTo>
                <a:lnTo>
                  <a:pt x="2339" y="523"/>
                </a:lnTo>
                <a:lnTo>
                  <a:pt x="2341" y="513"/>
                </a:lnTo>
                <a:lnTo>
                  <a:pt x="2341" y="507"/>
                </a:lnTo>
                <a:lnTo>
                  <a:pt x="2342" y="502"/>
                </a:lnTo>
                <a:lnTo>
                  <a:pt x="2341" y="491"/>
                </a:lnTo>
                <a:lnTo>
                  <a:pt x="2339" y="480"/>
                </a:lnTo>
                <a:lnTo>
                  <a:pt x="2338" y="476"/>
                </a:lnTo>
                <a:lnTo>
                  <a:pt x="2336" y="471"/>
                </a:lnTo>
                <a:lnTo>
                  <a:pt x="2332" y="463"/>
                </a:lnTo>
                <a:lnTo>
                  <a:pt x="2330" y="460"/>
                </a:lnTo>
                <a:lnTo>
                  <a:pt x="2327" y="457"/>
                </a:lnTo>
                <a:lnTo>
                  <a:pt x="2324" y="454"/>
                </a:lnTo>
                <a:lnTo>
                  <a:pt x="2321" y="452"/>
                </a:lnTo>
                <a:lnTo>
                  <a:pt x="2317" y="450"/>
                </a:lnTo>
                <a:lnTo>
                  <a:pt x="2313" y="449"/>
                </a:lnTo>
                <a:lnTo>
                  <a:pt x="2309" y="448"/>
                </a:lnTo>
                <a:lnTo>
                  <a:pt x="2305" y="448"/>
                </a:lnTo>
                <a:lnTo>
                  <a:pt x="2300" y="448"/>
                </a:lnTo>
                <a:lnTo>
                  <a:pt x="2296" y="449"/>
                </a:lnTo>
                <a:lnTo>
                  <a:pt x="2292" y="450"/>
                </a:lnTo>
                <a:lnTo>
                  <a:pt x="2288" y="452"/>
                </a:lnTo>
                <a:lnTo>
                  <a:pt x="2285" y="454"/>
                </a:lnTo>
                <a:lnTo>
                  <a:pt x="2282" y="457"/>
                </a:lnTo>
                <a:lnTo>
                  <a:pt x="2279" y="460"/>
                </a:lnTo>
                <a:lnTo>
                  <a:pt x="2277" y="463"/>
                </a:lnTo>
                <a:lnTo>
                  <a:pt x="2272" y="471"/>
                </a:lnTo>
                <a:lnTo>
                  <a:pt x="2271" y="476"/>
                </a:lnTo>
                <a:lnTo>
                  <a:pt x="2270" y="480"/>
                </a:lnTo>
                <a:lnTo>
                  <a:pt x="2269" y="485"/>
                </a:lnTo>
                <a:lnTo>
                  <a:pt x="2268" y="491"/>
                </a:lnTo>
                <a:lnTo>
                  <a:pt x="2267" y="496"/>
                </a:lnTo>
                <a:lnTo>
                  <a:pt x="2267" y="502"/>
                </a:lnTo>
                <a:lnTo>
                  <a:pt x="2268" y="513"/>
                </a:lnTo>
                <a:lnTo>
                  <a:pt x="2270" y="523"/>
                </a:lnTo>
                <a:lnTo>
                  <a:pt x="2271" y="527"/>
                </a:lnTo>
                <a:lnTo>
                  <a:pt x="2272" y="532"/>
                </a:lnTo>
                <a:lnTo>
                  <a:pt x="2274" y="536"/>
                </a:lnTo>
                <a:lnTo>
                  <a:pt x="2277" y="540"/>
                </a:lnTo>
                <a:lnTo>
                  <a:pt x="2279" y="544"/>
                </a:lnTo>
                <a:lnTo>
                  <a:pt x="2282" y="547"/>
                </a:lnTo>
                <a:lnTo>
                  <a:pt x="2285" y="549"/>
                </a:lnTo>
                <a:lnTo>
                  <a:pt x="2288" y="551"/>
                </a:lnTo>
                <a:lnTo>
                  <a:pt x="2292" y="553"/>
                </a:lnTo>
                <a:lnTo>
                  <a:pt x="2296" y="554"/>
                </a:lnTo>
                <a:lnTo>
                  <a:pt x="2300" y="555"/>
                </a:lnTo>
                <a:lnTo>
                  <a:pt x="2305" y="555"/>
                </a:lnTo>
                <a:close/>
                <a:moveTo>
                  <a:pt x="2539" y="512"/>
                </a:moveTo>
                <a:lnTo>
                  <a:pt x="2430" y="512"/>
                </a:lnTo>
                <a:lnTo>
                  <a:pt x="2430" y="473"/>
                </a:lnTo>
                <a:lnTo>
                  <a:pt x="2539" y="473"/>
                </a:lnTo>
                <a:lnTo>
                  <a:pt x="2539" y="512"/>
                </a:lnTo>
                <a:close/>
                <a:moveTo>
                  <a:pt x="2695" y="514"/>
                </a:moveTo>
                <a:lnTo>
                  <a:pt x="2695" y="413"/>
                </a:lnTo>
                <a:lnTo>
                  <a:pt x="2744" y="413"/>
                </a:lnTo>
                <a:lnTo>
                  <a:pt x="2744" y="590"/>
                </a:lnTo>
                <a:lnTo>
                  <a:pt x="2697" y="590"/>
                </a:lnTo>
                <a:lnTo>
                  <a:pt x="2697" y="558"/>
                </a:lnTo>
                <a:lnTo>
                  <a:pt x="2693" y="565"/>
                </a:lnTo>
                <a:lnTo>
                  <a:pt x="2688" y="572"/>
                </a:lnTo>
                <a:lnTo>
                  <a:pt x="2682" y="577"/>
                </a:lnTo>
                <a:lnTo>
                  <a:pt x="2675" y="583"/>
                </a:lnTo>
                <a:lnTo>
                  <a:pt x="2672" y="585"/>
                </a:lnTo>
                <a:lnTo>
                  <a:pt x="2668" y="587"/>
                </a:lnTo>
                <a:lnTo>
                  <a:pt x="2666" y="588"/>
                </a:lnTo>
                <a:lnTo>
                  <a:pt x="2664" y="588"/>
                </a:lnTo>
                <a:lnTo>
                  <a:pt x="2660" y="590"/>
                </a:lnTo>
                <a:lnTo>
                  <a:pt x="2651" y="591"/>
                </a:lnTo>
                <a:lnTo>
                  <a:pt x="2647" y="592"/>
                </a:lnTo>
                <a:lnTo>
                  <a:pt x="2642" y="592"/>
                </a:lnTo>
                <a:lnTo>
                  <a:pt x="2635" y="592"/>
                </a:lnTo>
                <a:lnTo>
                  <a:pt x="2629" y="591"/>
                </a:lnTo>
                <a:lnTo>
                  <a:pt x="2623" y="589"/>
                </a:lnTo>
                <a:lnTo>
                  <a:pt x="2618" y="588"/>
                </a:lnTo>
                <a:lnTo>
                  <a:pt x="2612" y="585"/>
                </a:lnTo>
                <a:lnTo>
                  <a:pt x="2607" y="582"/>
                </a:lnTo>
                <a:lnTo>
                  <a:pt x="2603" y="578"/>
                </a:lnTo>
                <a:lnTo>
                  <a:pt x="2598" y="574"/>
                </a:lnTo>
                <a:lnTo>
                  <a:pt x="2596" y="572"/>
                </a:lnTo>
                <a:lnTo>
                  <a:pt x="2595" y="570"/>
                </a:lnTo>
                <a:lnTo>
                  <a:pt x="2591" y="564"/>
                </a:lnTo>
                <a:lnTo>
                  <a:pt x="2588" y="559"/>
                </a:lnTo>
                <a:lnTo>
                  <a:pt x="2587" y="556"/>
                </a:lnTo>
                <a:lnTo>
                  <a:pt x="2586" y="553"/>
                </a:lnTo>
                <a:lnTo>
                  <a:pt x="2584" y="547"/>
                </a:lnTo>
                <a:lnTo>
                  <a:pt x="2583" y="540"/>
                </a:lnTo>
                <a:lnTo>
                  <a:pt x="2582" y="533"/>
                </a:lnTo>
                <a:lnTo>
                  <a:pt x="2582" y="525"/>
                </a:lnTo>
                <a:lnTo>
                  <a:pt x="2582" y="413"/>
                </a:lnTo>
                <a:lnTo>
                  <a:pt x="2631" y="413"/>
                </a:lnTo>
                <a:lnTo>
                  <a:pt x="2631" y="517"/>
                </a:lnTo>
                <a:lnTo>
                  <a:pt x="2631" y="524"/>
                </a:lnTo>
                <a:lnTo>
                  <a:pt x="2633" y="531"/>
                </a:lnTo>
                <a:lnTo>
                  <a:pt x="2636" y="536"/>
                </a:lnTo>
                <a:lnTo>
                  <a:pt x="2637" y="539"/>
                </a:lnTo>
                <a:lnTo>
                  <a:pt x="2639" y="541"/>
                </a:lnTo>
                <a:lnTo>
                  <a:pt x="2644" y="545"/>
                </a:lnTo>
                <a:lnTo>
                  <a:pt x="2646" y="547"/>
                </a:lnTo>
                <a:lnTo>
                  <a:pt x="2649" y="548"/>
                </a:lnTo>
                <a:lnTo>
                  <a:pt x="2655" y="550"/>
                </a:lnTo>
                <a:lnTo>
                  <a:pt x="2658" y="550"/>
                </a:lnTo>
                <a:lnTo>
                  <a:pt x="2661" y="551"/>
                </a:lnTo>
                <a:lnTo>
                  <a:pt x="2668" y="550"/>
                </a:lnTo>
                <a:lnTo>
                  <a:pt x="2674" y="548"/>
                </a:lnTo>
                <a:lnTo>
                  <a:pt x="2680" y="545"/>
                </a:lnTo>
                <a:lnTo>
                  <a:pt x="2685" y="541"/>
                </a:lnTo>
                <a:lnTo>
                  <a:pt x="2687" y="539"/>
                </a:lnTo>
                <a:lnTo>
                  <a:pt x="2689" y="536"/>
                </a:lnTo>
                <a:lnTo>
                  <a:pt x="2693" y="530"/>
                </a:lnTo>
                <a:lnTo>
                  <a:pt x="2695" y="523"/>
                </a:lnTo>
                <a:lnTo>
                  <a:pt x="2695" y="519"/>
                </a:lnTo>
                <a:lnTo>
                  <a:pt x="2695" y="514"/>
                </a:lnTo>
                <a:close/>
                <a:moveTo>
                  <a:pt x="2834" y="487"/>
                </a:moveTo>
                <a:lnTo>
                  <a:pt x="2834" y="590"/>
                </a:lnTo>
                <a:lnTo>
                  <a:pt x="2785" y="590"/>
                </a:lnTo>
                <a:lnTo>
                  <a:pt x="2785" y="413"/>
                </a:lnTo>
                <a:lnTo>
                  <a:pt x="2832" y="413"/>
                </a:lnTo>
                <a:lnTo>
                  <a:pt x="2832" y="444"/>
                </a:lnTo>
                <a:lnTo>
                  <a:pt x="2837" y="437"/>
                </a:lnTo>
                <a:lnTo>
                  <a:pt x="2842" y="430"/>
                </a:lnTo>
                <a:lnTo>
                  <a:pt x="2847" y="425"/>
                </a:lnTo>
                <a:lnTo>
                  <a:pt x="2854" y="420"/>
                </a:lnTo>
                <a:lnTo>
                  <a:pt x="2861" y="416"/>
                </a:lnTo>
                <a:lnTo>
                  <a:pt x="2865" y="414"/>
                </a:lnTo>
                <a:lnTo>
                  <a:pt x="2869" y="413"/>
                </a:lnTo>
                <a:lnTo>
                  <a:pt x="2878" y="411"/>
                </a:lnTo>
                <a:lnTo>
                  <a:pt x="2882" y="411"/>
                </a:lnTo>
                <a:lnTo>
                  <a:pt x="2887" y="411"/>
                </a:lnTo>
                <a:lnTo>
                  <a:pt x="2894" y="411"/>
                </a:lnTo>
                <a:lnTo>
                  <a:pt x="2900" y="412"/>
                </a:lnTo>
                <a:lnTo>
                  <a:pt x="2906" y="413"/>
                </a:lnTo>
                <a:lnTo>
                  <a:pt x="2912" y="415"/>
                </a:lnTo>
                <a:lnTo>
                  <a:pt x="2917" y="418"/>
                </a:lnTo>
                <a:lnTo>
                  <a:pt x="2922" y="421"/>
                </a:lnTo>
                <a:lnTo>
                  <a:pt x="2927" y="424"/>
                </a:lnTo>
                <a:lnTo>
                  <a:pt x="2932" y="428"/>
                </a:lnTo>
                <a:lnTo>
                  <a:pt x="2935" y="433"/>
                </a:lnTo>
                <a:lnTo>
                  <a:pt x="2939" y="438"/>
                </a:lnTo>
                <a:lnTo>
                  <a:pt x="2942" y="444"/>
                </a:lnTo>
                <a:lnTo>
                  <a:pt x="2943" y="446"/>
                </a:lnTo>
                <a:lnTo>
                  <a:pt x="2944" y="449"/>
                </a:lnTo>
                <a:lnTo>
                  <a:pt x="2946" y="456"/>
                </a:lnTo>
                <a:lnTo>
                  <a:pt x="2947" y="462"/>
                </a:lnTo>
                <a:lnTo>
                  <a:pt x="2948" y="470"/>
                </a:lnTo>
                <a:lnTo>
                  <a:pt x="2948" y="477"/>
                </a:lnTo>
                <a:lnTo>
                  <a:pt x="2948" y="590"/>
                </a:lnTo>
                <a:lnTo>
                  <a:pt x="2899" y="590"/>
                </a:lnTo>
                <a:lnTo>
                  <a:pt x="2899" y="486"/>
                </a:lnTo>
                <a:lnTo>
                  <a:pt x="2899" y="478"/>
                </a:lnTo>
                <a:lnTo>
                  <a:pt x="2898" y="475"/>
                </a:lnTo>
                <a:lnTo>
                  <a:pt x="2897" y="471"/>
                </a:lnTo>
                <a:lnTo>
                  <a:pt x="2895" y="466"/>
                </a:lnTo>
                <a:lnTo>
                  <a:pt x="2893" y="463"/>
                </a:lnTo>
                <a:lnTo>
                  <a:pt x="2891" y="461"/>
                </a:lnTo>
                <a:lnTo>
                  <a:pt x="2886" y="457"/>
                </a:lnTo>
                <a:lnTo>
                  <a:pt x="2884" y="455"/>
                </a:lnTo>
                <a:lnTo>
                  <a:pt x="2881" y="454"/>
                </a:lnTo>
                <a:lnTo>
                  <a:pt x="2875" y="452"/>
                </a:lnTo>
                <a:lnTo>
                  <a:pt x="2871" y="451"/>
                </a:lnTo>
                <a:lnTo>
                  <a:pt x="2868" y="451"/>
                </a:lnTo>
                <a:lnTo>
                  <a:pt x="2861" y="452"/>
                </a:lnTo>
                <a:lnTo>
                  <a:pt x="2854" y="454"/>
                </a:lnTo>
                <a:lnTo>
                  <a:pt x="2851" y="455"/>
                </a:lnTo>
                <a:lnTo>
                  <a:pt x="2849" y="457"/>
                </a:lnTo>
                <a:lnTo>
                  <a:pt x="2846" y="459"/>
                </a:lnTo>
                <a:lnTo>
                  <a:pt x="2844" y="461"/>
                </a:lnTo>
                <a:lnTo>
                  <a:pt x="2842" y="463"/>
                </a:lnTo>
                <a:lnTo>
                  <a:pt x="2840" y="466"/>
                </a:lnTo>
                <a:lnTo>
                  <a:pt x="2838" y="469"/>
                </a:lnTo>
                <a:lnTo>
                  <a:pt x="2837" y="472"/>
                </a:lnTo>
                <a:lnTo>
                  <a:pt x="2835" y="479"/>
                </a:lnTo>
                <a:lnTo>
                  <a:pt x="2834" y="483"/>
                </a:lnTo>
                <a:lnTo>
                  <a:pt x="2834" y="487"/>
                </a:lnTo>
                <a:close/>
                <a:moveTo>
                  <a:pt x="3014" y="390"/>
                </a:moveTo>
                <a:lnTo>
                  <a:pt x="3008" y="390"/>
                </a:lnTo>
                <a:lnTo>
                  <a:pt x="3004" y="388"/>
                </a:lnTo>
                <a:lnTo>
                  <a:pt x="2999" y="386"/>
                </a:lnTo>
                <a:lnTo>
                  <a:pt x="2995" y="383"/>
                </a:lnTo>
                <a:lnTo>
                  <a:pt x="2992" y="379"/>
                </a:lnTo>
                <a:lnTo>
                  <a:pt x="2989" y="375"/>
                </a:lnTo>
                <a:lnTo>
                  <a:pt x="2988" y="370"/>
                </a:lnTo>
                <a:lnTo>
                  <a:pt x="2987" y="365"/>
                </a:lnTo>
                <a:lnTo>
                  <a:pt x="2988" y="360"/>
                </a:lnTo>
                <a:lnTo>
                  <a:pt x="2989" y="356"/>
                </a:lnTo>
                <a:lnTo>
                  <a:pt x="2992" y="352"/>
                </a:lnTo>
                <a:lnTo>
                  <a:pt x="2995" y="348"/>
                </a:lnTo>
                <a:lnTo>
                  <a:pt x="2999" y="345"/>
                </a:lnTo>
                <a:lnTo>
                  <a:pt x="3004" y="342"/>
                </a:lnTo>
                <a:lnTo>
                  <a:pt x="3008" y="341"/>
                </a:lnTo>
                <a:lnTo>
                  <a:pt x="3014" y="341"/>
                </a:lnTo>
                <a:lnTo>
                  <a:pt x="3019" y="341"/>
                </a:lnTo>
                <a:lnTo>
                  <a:pt x="3024" y="342"/>
                </a:lnTo>
                <a:lnTo>
                  <a:pt x="3028" y="345"/>
                </a:lnTo>
                <a:lnTo>
                  <a:pt x="3032" y="348"/>
                </a:lnTo>
                <a:lnTo>
                  <a:pt x="3036" y="352"/>
                </a:lnTo>
                <a:lnTo>
                  <a:pt x="3038" y="356"/>
                </a:lnTo>
                <a:lnTo>
                  <a:pt x="3040" y="360"/>
                </a:lnTo>
                <a:lnTo>
                  <a:pt x="3040" y="365"/>
                </a:lnTo>
                <a:lnTo>
                  <a:pt x="3040" y="370"/>
                </a:lnTo>
                <a:lnTo>
                  <a:pt x="3038" y="375"/>
                </a:lnTo>
                <a:lnTo>
                  <a:pt x="3036" y="379"/>
                </a:lnTo>
                <a:lnTo>
                  <a:pt x="3032" y="383"/>
                </a:lnTo>
                <a:lnTo>
                  <a:pt x="3028" y="386"/>
                </a:lnTo>
                <a:lnTo>
                  <a:pt x="3024" y="388"/>
                </a:lnTo>
                <a:lnTo>
                  <a:pt x="3019" y="390"/>
                </a:lnTo>
                <a:lnTo>
                  <a:pt x="3014" y="390"/>
                </a:lnTo>
                <a:close/>
                <a:moveTo>
                  <a:pt x="2989" y="413"/>
                </a:moveTo>
                <a:lnTo>
                  <a:pt x="3038" y="413"/>
                </a:lnTo>
                <a:lnTo>
                  <a:pt x="3038" y="590"/>
                </a:lnTo>
                <a:lnTo>
                  <a:pt x="2989" y="590"/>
                </a:lnTo>
                <a:lnTo>
                  <a:pt x="2989" y="413"/>
                </a:lnTo>
                <a:close/>
                <a:moveTo>
                  <a:pt x="3242" y="413"/>
                </a:moveTo>
                <a:lnTo>
                  <a:pt x="3180" y="590"/>
                </a:lnTo>
                <a:lnTo>
                  <a:pt x="3125" y="590"/>
                </a:lnTo>
                <a:lnTo>
                  <a:pt x="3063" y="413"/>
                </a:lnTo>
                <a:lnTo>
                  <a:pt x="3115" y="413"/>
                </a:lnTo>
                <a:lnTo>
                  <a:pt x="3151" y="539"/>
                </a:lnTo>
                <a:lnTo>
                  <a:pt x="3190" y="413"/>
                </a:lnTo>
                <a:lnTo>
                  <a:pt x="3242" y="413"/>
                </a:lnTo>
                <a:close/>
                <a:moveTo>
                  <a:pt x="3340" y="593"/>
                </a:moveTo>
                <a:lnTo>
                  <a:pt x="3333" y="593"/>
                </a:lnTo>
                <a:lnTo>
                  <a:pt x="3327" y="592"/>
                </a:lnTo>
                <a:lnTo>
                  <a:pt x="3315" y="590"/>
                </a:lnTo>
                <a:lnTo>
                  <a:pt x="3309" y="589"/>
                </a:lnTo>
                <a:lnTo>
                  <a:pt x="3303" y="587"/>
                </a:lnTo>
                <a:lnTo>
                  <a:pt x="3293" y="582"/>
                </a:lnTo>
                <a:lnTo>
                  <a:pt x="3288" y="579"/>
                </a:lnTo>
                <a:lnTo>
                  <a:pt x="3284" y="576"/>
                </a:lnTo>
                <a:lnTo>
                  <a:pt x="3279" y="572"/>
                </a:lnTo>
                <a:lnTo>
                  <a:pt x="3276" y="569"/>
                </a:lnTo>
                <a:lnTo>
                  <a:pt x="3269" y="560"/>
                </a:lnTo>
                <a:lnTo>
                  <a:pt x="3266" y="555"/>
                </a:lnTo>
                <a:lnTo>
                  <a:pt x="3263" y="550"/>
                </a:lnTo>
                <a:lnTo>
                  <a:pt x="3258" y="540"/>
                </a:lnTo>
                <a:lnTo>
                  <a:pt x="3256" y="534"/>
                </a:lnTo>
                <a:lnTo>
                  <a:pt x="3255" y="528"/>
                </a:lnTo>
                <a:lnTo>
                  <a:pt x="3254" y="522"/>
                </a:lnTo>
                <a:lnTo>
                  <a:pt x="3253" y="516"/>
                </a:lnTo>
                <a:lnTo>
                  <a:pt x="3252" y="509"/>
                </a:lnTo>
                <a:lnTo>
                  <a:pt x="3252" y="502"/>
                </a:lnTo>
                <a:lnTo>
                  <a:pt x="3252" y="495"/>
                </a:lnTo>
                <a:lnTo>
                  <a:pt x="3253" y="489"/>
                </a:lnTo>
                <a:lnTo>
                  <a:pt x="3254" y="483"/>
                </a:lnTo>
                <a:lnTo>
                  <a:pt x="3255" y="477"/>
                </a:lnTo>
                <a:lnTo>
                  <a:pt x="3258" y="465"/>
                </a:lnTo>
                <a:lnTo>
                  <a:pt x="3260" y="459"/>
                </a:lnTo>
                <a:lnTo>
                  <a:pt x="3263" y="454"/>
                </a:lnTo>
                <a:lnTo>
                  <a:pt x="3269" y="445"/>
                </a:lnTo>
                <a:lnTo>
                  <a:pt x="3272" y="440"/>
                </a:lnTo>
                <a:lnTo>
                  <a:pt x="3275" y="436"/>
                </a:lnTo>
                <a:lnTo>
                  <a:pt x="3279" y="432"/>
                </a:lnTo>
                <a:lnTo>
                  <a:pt x="3283" y="428"/>
                </a:lnTo>
                <a:lnTo>
                  <a:pt x="3293" y="422"/>
                </a:lnTo>
                <a:lnTo>
                  <a:pt x="3297" y="419"/>
                </a:lnTo>
                <a:lnTo>
                  <a:pt x="3303" y="417"/>
                </a:lnTo>
                <a:lnTo>
                  <a:pt x="3308" y="415"/>
                </a:lnTo>
                <a:lnTo>
                  <a:pt x="3314" y="413"/>
                </a:lnTo>
                <a:lnTo>
                  <a:pt x="3319" y="412"/>
                </a:lnTo>
                <a:lnTo>
                  <a:pt x="3325" y="411"/>
                </a:lnTo>
                <a:lnTo>
                  <a:pt x="3338" y="411"/>
                </a:lnTo>
                <a:lnTo>
                  <a:pt x="3349" y="411"/>
                </a:lnTo>
                <a:lnTo>
                  <a:pt x="3360" y="413"/>
                </a:lnTo>
                <a:lnTo>
                  <a:pt x="3365" y="414"/>
                </a:lnTo>
                <a:lnTo>
                  <a:pt x="3370" y="416"/>
                </a:lnTo>
                <a:lnTo>
                  <a:pt x="3380" y="421"/>
                </a:lnTo>
                <a:lnTo>
                  <a:pt x="3389" y="426"/>
                </a:lnTo>
                <a:lnTo>
                  <a:pt x="3393" y="429"/>
                </a:lnTo>
                <a:lnTo>
                  <a:pt x="3397" y="433"/>
                </a:lnTo>
                <a:lnTo>
                  <a:pt x="3404" y="441"/>
                </a:lnTo>
                <a:lnTo>
                  <a:pt x="3407" y="446"/>
                </a:lnTo>
                <a:lnTo>
                  <a:pt x="3410" y="450"/>
                </a:lnTo>
                <a:lnTo>
                  <a:pt x="3412" y="456"/>
                </a:lnTo>
                <a:lnTo>
                  <a:pt x="3415" y="461"/>
                </a:lnTo>
                <a:lnTo>
                  <a:pt x="3417" y="467"/>
                </a:lnTo>
                <a:lnTo>
                  <a:pt x="3418" y="473"/>
                </a:lnTo>
                <a:lnTo>
                  <a:pt x="3419" y="479"/>
                </a:lnTo>
                <a:lnTo>
                  <a:pt x="3420" y="486"/>
                </a:lnTo>
                <a:lnTo>
                  <a:pt x="3421" y="493"/>
                </a:lnTo>
                <a:lnTo>
                  <a:pt x="3421" y="500"/>
                </a:lnTo>
                <a:lnTo>
                  <a:pt x="3421" y="514"/>
                </a:lnTo>
                <a:lnTo>
                  <a:pt x="3301" y="514"/>
                </a:lnTo>
                <a:lnTo>
                  <a:pt x="3301" y="519"/>
                </a:lnTo>
                <a:lnTo>
                  <a:pt x="3301" y="523"/>
                </a:lnTo>
                <a:lnTo>
                  <a:pt x="3302" y="528"/>
                </a:lnTo>
                <a:lnTo>
                  <a:pt x="3303" y="532"/>
                </a:lnTo>
                <a:lnTo>
                  <a:pt x="3307" y="539"/>
                </a:lnTo>
                <a:lnTo>
                  <a:pt x="3309" y="542"/>
                </a:lnTo>
                <a:lnTo>
                  <a:pt x="3311" y="545"/>
                </a:lnTo>
                <a:lnTo>
                  <a:pt x="3314" y="548"/>
                </a:lnTo>
                <a:lnTo>
                  <a:pt x="3317" y="550"/>
                </a:lnTo>
                <a:lnTo>
                  <a:pt x="3321" y="552"/>
                </a:lnTo>
                <a:lnTo>
                  <a:pt x="3324" y="554"/>
                </a:lnTo>
                <a:lnTo>
                  <a:pt x="3328" y="555"/>
                </a:lnTo>
                <a:lnTo>
                  <a:pt x="3332" y="556"/>
                </a:lnTo>
                <a:lnTo>
                  <a:pt x="3341" y="557"/>
                </a:lnTo>
                <a:lnTo>
                  <a:pt x="3347" y="556"/>
                </a:lnTo>
                <a:lnTo>
                  <a:pt x="3352" y="555"/>
                </a:lnTo>
                <a:lnTo>
                  <a:pt x="3357" y="554"/>
                </a:lnTo>
                <a:lnTo>
                  <a:pt x="3362" y="551"/>
                </a:lnTo>
                <a:lnTo>
                  <a:pt x="3364" y="550"/>
                </a:lnTo>
                <a:lnTo>
                  <a:pt x="3366" y="548"/>
                </a:lnTo>
                <a:lnTo>
                  <a:pt x="3370" y="545"/>
                </a:lnTo>
                <a:lnTo>
                  <a:pt x="3372" y="541"/>
                </a:lnTo>
                <a:lnTo>
                  <a:pt x="3375" y="536"/>
                </a:lnTo>
                <a:lnTo>
                  <a:pt x="3420" y="539"/>
                </a:lnTo>
                <a:lnTo>
                  <a:pt x="3418" y="545"/>
                </a:lnTo>
                <a:lnTo>
                  <a:pt x="3416" y="551"/>
                </a:lnTo>
                <a:lnTo>
                  <a:pt x="3414" y="556"/>
                </a:lnTo>
                <a:lnTo>
                  <a:pt x="3411" y="561"/>
                </a:lnTo>
                <a:lnTo>
                  <a:pt x="3407" y="566"/>
                </a:lnTo>
                <a:lnTo>
                  <a:pt x="3403" y="570"/>
                </a:lnTo>
                <a:lnTo>
                  <a:pt x="3399" y="575"/>
                </a:lnTo>
                <a:lnTo>
                  <a:pt x="3394" y="578"/>
                </a:lnTo>
                <a:lnTo>
                  <a:pt x="3388" y="582"/>
                </a:lnTo>
                <a:lnTo>
                  <a:pt x="3382" y="585"/>
                </a:lnTo>
                <a:lnTo>
                  <a:pt x="3376" y="587"/>
                </a:lnTo>
                <a:lnTo>
                  <a:pt x="3370" y="589"/>
                </a:lnTo>
                <a:lnTo>
                  <a:pt x="3366" y="590"/>
                </a:lnTo>
                <a:lnTo>
                  <a:pt x="3363" y="591"/>
                </a:lnTo>
                <a:lnTo>
                  <a:pt x="3355" y="592"/>
                </a:lnTo>
                <a:lnTo>
                  <a:pt x="3348" y="593"/>
                </a:lnTo>
                <a:lnTo>
                  <a:pt x="3340" y="593"/>
                </a:lnTo>
                <a:close/>
                <a:moveTo>
                  <a:pt x="3301" y="483"/>
                </a:moveTo>
                <a:lnTo>
                  <a:pt x="3375" y="483"/>
                </a:lnTo>
                <a:lnTo>
                  <a:pt x="3375" y="480"/>
                </a:lnTo>
                <a:lnTo>
                  <a:pt x="3374" y="476"/>
                </a:lnTo>
                <a:lnTo>
                  <a:pt x="3373" y="472"/>
                </a:lnTo>
                <a:lnTo>
                  <a:pt x="3372" y="469"/>
                </a:lnTo>
                <a:lnTo>
                  <a:pt x="3371" y="466"/>
                </a:lnTo>
                <a:lnTo>
                  <a:pt x="3369" y="463"/>
                </a:lnTo>
                <a:lnTo>
                  <a:pt x="3367" y="460"/>
                </a:lnTo>
                <a:lnTo>
                  <a:pt x="3365" y="457"/>
                </a:lnTo>
                <a:lnTo>
                  <a:pt x="3359" y="453"/>
                </a:lnTo>
                <a:lnTo>
                  <a:pt x="3353" y="450"/>
                </a:lnTo>
                <a:lnTo>
                  <a:pt x="3346" y="448"/>
                </a:lnTo>
                <a:lnTo>
                  <a:pt x="3339" y="447"/>
                </a:lnTo>
                <a:lnTo>
                  <a:pt x="3331" y="448"/>
                </a:lnTo>
                <a:lnTo>
                  <a:pt x="3327" y="449"/>
                </a:lnTo>
                <a:lnTo>
                  <a:pt x="3324" y="450"/>
                </a:lnTo>
                <a:lnTo>
                  <a:pt x="3317" y="453"/>
                </a:lnTo>
                <a:lnTo>
                  <a:pt x="3315" y="455"/>
                </a:lnTo>
                <a:lnTo>
                  <a:pt x="3312" y="458"/>
                </a:lnTo>
                <a:lnTo>
                  <a:pt x="3307" y="463"/>
                </a:lnTo>
                <a:lnTo>
                  <a:pt x="3304" y="470"/>
                </a:lnTo>
                <a:lnTo>
                  <a:pt x="3303" y="473"/>
                </a:lnTo>
                <a:lnTo>
                  <a:pt x="3302" y="476"/>
                </a:lnTo>
                <a:lnTo>
                  <a:pt x="3301" y="483"/>
                </a:lnTo>
                <a:close/>
                <a:moveTo>
                  <a:pt x="3456" y="590"/>
                </a:moveTo>
                <a:lnTo>
                  <a:pt x="3456" y="413"/>
                </a:lnTo>
                <a:lnTo>
                  <a:pt x="3503" y="413"/>
                </a:lnTo>
                <a:lnTo>
                  <a:pt x="3503" y="444"/>
                </a:lnTo>
                <a:lnTo>
                  <a:pt x="3507" y="436"/>
                </a:lnTo>
                <a:lnTo>
                  <a:pt x="3511" y="429"/>
                </a:lnTo>
                <a:lnTo>
                  <a:pt x="3516" y="424"/>
                </a:lnTo>
                <a:lnTo>
                  <a:pt x="3521" y="419"/>
                </a:lnTo>
                <a:lnTo>
                  <a:pt x="3524" y="417"/>
                </a:lnTo>
                <a:lnTo>
                  <a:pt x="3527" y="415"/>
                </a:lnTo>
                <a:lnTo>
                  <a:pt x="3534" y="413"/>
                </a:lnTo>
                <a:lnTo>
                  <a:pt x="3540" y="411"/>
                </a:lnTo>
                <a:lnTo>
                  <a:pt x="3548" y="410"/>
                </a:lnTo>
                <a:lnTo>
                  <a:pt x="3556" y="411"/>
                </a:lnTo>
                <a:lnTo>
                  <a:pt x="3563" y="412"/>
                </a:lnTo>
                <a:lnTo>
                  <a:pt x="3563" y="456"/>
                </a:lnTo>
                <a:lnTo>
                  <a:pt x="3559" y="455"/>
                </a:lnTo>
                <a:lnTo>
                  <a:pt x="3554" y="454"/>
                </a:lnTo>
                <a:lnTo>
                  <a:pt x="3542" y="453"/>
                </a:lnTo>
                <a:lnTo>
                  <a:pt x="3535" y="454"/>
                </a:lnTo>
                <a:lnTo>
                  <a:pt x="3531" y="454"/>
                </a:lnTo>
                <a:lnTo>
                  <a:pt x="3528" y="456"/>
                </a:lnTo>
                <a:lnTo>
                  <a:pt x="3524" y="457"/>
                </a:lnTo>
                <a:lnTo>
                  <a:pt x="3521" y="459"/>
                </a:lnTo>
                <a:lnTo>
                  <a:pt x="3518" y="461"/>
                </a:lnTo>
                <a:lnTo>
                  <a:pt x="3515" y="463"/>
                </a:lnTo>
                <a:lnTo>
                  <a:pt x="3511" y="469"/>
                </a:lnTo>
                <a:lnTo>
                  <a:pt x="3509" y="472"/>
                </a:lnTo>
                <a:lnTo>
                  <a:pt x="3508" y="475"/>
                </a:lnTo>
                <a:lnTo>
                  <a:pt x="3506" y="478"/>
                </a:lnTo>
                <a:lnTo>
                  <a:pt x="3506" y="482"/>
                </a:lnTo>
                <a:lnTo>
                  <a:pt x="3505" y="486"/>
                </a:lnTo>
                <a:lnTo>
                  <a:pt x="3505" y="490"/>
                </a:lnTo>
                <a:lnTo>
                  <a:pt x="3505" y="590"/>
                </a:lnTo>
                <a:lnTo>
                  <a:pt x="3456" y="590"/>
                </a:lnTo>
                <a:close/>
                <a:moveTo>
                  <a:pt x="3736" y="463"/>
                </a:moveTo>
                <a:lnTo>
                  <a:pt x="3692" y="466"/>
                </a:lnTo>
                <a:lnTo>
                  <a:pt x="3690" y="462"/>
                </a:lnTo>
                <a:lnTo>
                  <a:pt x="3688" y="458"/>
                </a:lnTo>
                <a:lnTo>
                  <a:pt x="3686" y="455"/>
                </a:lnTo>
                <a:lnTo>
                  <a:pt x="3682" y="451"/>
                </a:lnTo>
                <a:lnTo>
                  <a:pt x="3678" y="449"/>
                </a:lnTo>
                <a:lnTo>
                  <a:pt x="3673" y="447"/>
                </a:lnTo>
                <a:lnTo>
                  <a:pt x="3668" y="446"/>
                </a:lnTo>
                <a:lnTo>
                  <a:pt x="3662" y="445"/>
                </a:lnTo>
                <a:lnTo>
                  <a:pt x="3656" y="446"/>
                </a:lnTo>
                <a:lnTo>
                  <a:pt x="3651" y="447"/>
                </a:lnTo>
                <a:lnTo>
                  <a:pt x="3647" y="448"/>
                </a:lnTo>
                <a:lnTo>
                  <a:pt x="3643" y="450"/>
                </a:lnTo>
                <a:lnTo>
                  <a:pt x="3639" y="453"/>
                </a:lnTo>
                <a:lnTo>
                  <a:pt x="3637" y="456"/>
                </a:lnTo>
                <a:lnTo>
                  <a:pt x="3635" y="459"/>
                </a:lnTo>
                <a:lnTo>
                  <a:pt x="3635" y="463"/>
                </a:lnTo>
                <a:lnTo>
                  <a:pt x="3635" y="466"/>
                </a:lnTo>
                <a:lnTo>
                  <a:pt x="3636" y="469"/>
                </a:lnTo>
                <a:lnTo>
                  <a:pt x="3638" y="471"/>
                </a:lnTo>
                <a:lnTo>
                  <a:pt x="3640" y="474"/>
                </a:lnTo>
                <a:lnTo>
                  <a:pt x="3643" y="476"/>
                </a:lnTo>
                <a:lnTo>
                  <a:pt x="3647" y="478"/>
                </a:lnTo>
                <a:lnTo>
                  <a:pt x="3652" y="479"/>
                </a:lnTo>
                <a:lnTo>
                  <a:pt x="3657" y="481"/>
                </a:lnTo>
                <a:lnTo>
                  <a:pt x="3689" y="487"/>
                </a:lnTo>
                <a:lnTo>
                  <a:pt x="3696" y="488"/>
                </a:lnTo>
                <a:lnTo>
                  <a:pt x="3701" y="490"/>
                </a:lnTo>
                <a:lnTo>
                  <a:pt x="3707" y="492"/>
                </a:lnTo>
                <a:lnTo>
                  <a:pt x="3712" y="494"/>
                </a:lnTo>
                <a:lnTo>
                  <a:pt x="3720" y="499"/>
                </a:lnTo>
                <a:lnTo>
                  <a:pt x="3728" y="504"/>
                </a:lnTo>
                <a:lnTo>
                  <a:pt x="3731" y="507"/>
                </a:lnTo>
                <a:lnTo>
                  <a:pt x="3733" y="511"/>
                </a:lnTo>
                <a:lnTo>
                  <a:pt x="3735" y="514"/>
                </a:lnTo>
                <a:lnTo>
                  <a:pt x="3737" y="518"/>
                </a:lnTo>
                <a:lnTo>
                  <a:pt x="3740" y="526"/>
                </a:lnTo>
                <a:lnTo>
                  <a:pt x="3740" y="530"/>
                </a:lnTo>
                <a:lnTo>
                  <a:pt x="3740" y="535"/>
                </a:lnTo>
                <a:lnTo>
                  <a:pt x="3740" y="539"/>
                </a:lnTo>
                <a:lnTo>
                  <a:pt x="3740" y="543"/>
                </a:lnTo>
                <a:lnTo>
                  <a:pt x="3739" y="547"/>
                </a:lnTo>
                <a:lnTo>
                  <a:pt x="3738" y="551"/>
                </a:lnTo>
                <a:lnTo>
                  <a:pt x="3736" y="555"/>
                </a:lnTo>
                <a:lnTo>
                  <a:pt x="3735" y="559"/>
                </a:lnTo>
                <a:lnTo>
                  <a:pt x="3733" y="562"/>
                </a:lnTo>
                <a:lnTo>
                  <a:pt x="3730" y="565"/>
                </a:lnTo>
                <a:lnTo>
                  <a:pt x="3725" y="572"/>
                </a:lnTo>
                <a:lnTo>
                  <a:pt x="3718" y="577"/>
                </a:lnTo>
                <a:lnTo>
                  <a:pt x="3711" y="582"/>
                </a:lnTo>
                <a:lnTo>
                  <a:pt x="3702" y="586"/>
                </a:lnTo>
                <a:lnTo>
                  <a:pt x="3693" y="589"/>
                </a:lnTo>
                <a:lnTo>
                  <a:pt x="3683" y="591"/>
                </a:lnTo>
                <a:lnTo>
                  <a:pt x="3673" y="593"/>
                </a:lnTo>
                <a:lnTo>
                  <a:pt x="3662" y="593"/>
                </a:lnTo>
                <a:lnTo>
                  <a:pt x="3653" y="593"/>
                </a:lnTo>
                <a:lnTo>
                  <a:pt x="3645" y="592"/>
                </a:lnTo>
                <a:lnTo>
                  <a:pt x="3637" y="591"/>
                </a:lnTo>
                <a:lnTo>
                  <a:pt x="3630" y="589"/>
                </a:lnTo>
                <a:lnTo>
                  <a:pt x="3623" y="587"/>
                </a:lnTo>
                <a:lnTo>
                  <a:pt x="3617" y="585"/>
                </a:lnTo>
                <a:lnTo>
                  <a:pt x="3611" y="582"/>
                </a:lnTo>
                <a:lnTo>
                  <a:pt x="3606" y="578"/>
                </a:lnTo>
                <a:lnTo>
                  <a:pt x="3601" y="575"/>
                </a:lnTo>
                <a:lnTo>
                  <a:pt x="3596" y="570"/>
                </a:lnTo>
                <a:lnTo>
                  <a:pt x="3593" y="566"/>
                </a:lnTo>
                <a:lnTo>
                  <a:pt x="3589" y="561"/>
                </a:lnTo>
                <a:lnTo>
                  <a:pt x="3587" y="556"/>
                </a:lnTo>
                <a:lnTo>
                  <a:pt x="3584" y="550"/>
                </a:lnTo>
                <a:lnTo>
                  <a:pt x="3583" y="545"/>
                </a:lnTo>
                <a:lnTo>
                  <a:pt x="3582" y="538"/>
                </a:lnTo>
                <a:lnTo>
                  <a:pt x="3630" y="536"/>
                </a:lnTo>
                <a:lnTo>
                  <a:pt x="3631" y="541"/>
                </a:lnTo>
                <a:lnTo>
                  <a:pt x="3634" y="545"/>
                </a:lnTo>
                <a:lnTo>
                  <a:pt x="3637" y="549"/>
                </a:lnTo>
                <a:lnTo>
                  <a:pt x="3640" y="552"/>
                </a:lnTo>
                <a:lnTo>
                  <a:pt x="3645" y="555"/>
                </a:lnTo>
                <a:lnTo>
                  <a:pt x="3650" y="556"/>
                </a:lnTo>
                <a:lnTo>
                  <a:pt x="3656" y="557"/>
                </a:lnTo>
                <a:lnTo>
                  <a:pt x="3662" y="558"/>
                </a:lnTo>
                <a:lnTo>
                  <a:pt x="3668" y="557"/>
                </a:lnTo>
                <a:lnTo>
                  <a:pt x="3673" y="557"/>
                </a:lnTo>
                <a:lnTo>
                  <a:pt x="3678" y="555"/>
                </a:lnTo>
                <a:lnTo>
                  <a:pt x="3681" y="554"/>
                </a:lnTo>
                <a:lnTo>
                  <a:pt x="3683" y="553"/>
                </a:lnTo>
                <a:lnTo>
                  <a:pt x="3686" y="550"/>
                </a:lnTo>
                <a:lnTo>
                  <a:pt x="3689" y="547"/>
                </a:lnTo>
                <a:lnTo>
                  <a:pt x="3689" y="545"/>
                </a:lnTo>
                <a:lnTo>
                  <a:pt x="3690" y="544"/>
                </a:lnTo>
                <a:lnTo>
                  <a:pt x="3691" y="540"/>
                </a:lnTo>
                <a:lnTo>
                  <a:pt x="3690" y="537"/>
                </a:lnTo>
                <a:lnTo>
                  <a:pt x="3689" y="534"/>
                </a:lnTo>
                <a:lnTo>
                  <a:pt x="3687" y="531"/>
                </a:lnTo>
                <a:lnTo>
                  <a:pt x="3685" y="529"/>
                </a:lnTo>
                <a:lnTo>
                  <a:pt x="3682" y="527"/>
                </a:lnTo>
                <a:lnTo>
                  <a:pt x="3678" y="525"/>
                </a:lnTo>
                <a:lnTo>
                  <a:pt x="3673" y="523"/>
                </a:lnTo>
                <a:lnTo>
                  <a:pt x="3668" y="522"/>
                </a:lnTo>
                <a:lnTo>
                  <a:pt x="3637" y="516"/>
                </a:lnTo>
                <a:lnTo>
                  <a:pt x="3631" y="515"/>
                </a:lnTo>
                <a:lnTo>
                  <a:pt x="3625" y="513"/>
                </a:lnTo>
                <a:lnTo>
                  <a:pt x="3615" y="509"/>
                </a:lnTo>
                <a:lnTo>
                  <a:pt x="3610" y="507"/>
                </a:lnTo>
                <a:lnTo>
                  <a:pt x="3606" y="504"/>
                </a:lnTo>
                <a:lnTo>
                  <a:pt x="3602" y="501"/>
                </a:lnTo>
                <a:lnTo>
                  <a:pt x="3599" y="498"/>
                </a:lnTo>
                <a:lnTo>
                  <a:pt x="3596" y="495"/>
                </a:lnTo>
                <a:lnTo>
                  <a:pt x="3593" y="492"/>
                </a:lnTo>
                <a:lnTo>
                  <a:pt x="3591" y="488"/>
                </a:lnTo>
                <a:lnTo>
                  <a:pt x="3589" y="484"/>
                </a:lnTo>
                <a:lnTo>
                  <a:pt x="3588" y="480"/>
                </a:lnTo>
                <a:lnTo>
                  <a:pt x="3587" y="475"/>
                </a:lnTo>
                <a:lnTo>
                  <a:pt x="3586" y="471"/>
                </a:lnTo>
                <a:lnTo>
                  <a:pt x="3586" y="466"/>
                </a:lnTo>
                <a:lnTo>
                  <a:pt x="3587" y="459"/>
                </a:lnTo>
                <a:lnTo>
                  <a:pt x="3587" y="454"/>
                </a:lnTo>
                <a:lnTo>
                  <a:pt x="3589" y="448"/>
                </a:lnTo>
                <a:lnTo>
                  <a:pt x="3591" y="443"/>
                </a:lnTo>
                <a:lnTo>
                  <a:pt x="3594" y="438"/>
                </a:lnTo>
                <a:lnTo>
                  <a:pt x="3598" y="433"/>
                </a:lnTo>
                <a:lnTo>
                  <a:pt x="3602" y="429"/>
                </a:lnTo>
                <a:lnTo>
                  <a:pt x="3607" y="425"/>
                </a:lnTo>
                <a:lnTo>
                  <a:pt x="3612" y="422"/>
                </a:lnTo>
                <a:lnTo>
                  <a:pt x="3618" y="419"/>
                </a:lnTo>
                <a:lnTo>
                  <a:pt x="3624" y="416"/>
                </a:lnTo>
                <a:lnTo>
                  <a:pt x="3631" y="414"/>
                </a:lnTo>
                <a:lnTo>
                  <a:pt x="3634" y="413"/>
                </a:lnTo>
                <a:lnTo>
                  <a:pt x="3638" y="413"/>
                </a:lnTo>
                <a:lnTo>
                  <a:pt x="3645" y="412"/>
                </a:lnTo>
                <a:lnTo>
                  <a:pt x="3653" y="411"/>
                </a:lnTo>
                <a:lnTo>
                  <a:pt x="3661" y="411"/>
                </a:lnTo>
                <a:lnTo>
                  <a:pt x="3669" y="411"/>
                </a:lnTo>
                <a:lnTo>
                  <a:pt x="3677" y="412"/>
                </a:lnTo>
                <a:lnTo>
                  <a:pt x="3684" y="413"/>
                </a:lnTo>
                <a:lnTo>
                  <a:pt x="3691" y="414"/>
                </a:lnTo>
                <a:lnTo>
                  <a:pt x="3697" y="416"/>
                </a:lnTo>
                <a:lnTo>
                  <a:pt x="3703" y="419"/>
                </a:lnTo>
                <a:lnTo>
                  <a:pt x="3709" y="421"/>
                </a:lnTo>
                <a:lnTo>
                  <a:pt x="3714" y="425"/>
                </a:lnTo>
                <a:lnTo>
                  <a:pt x="3718" y="428"/>
                </a:lnTo>
                <a:lnTo>
                  <a:pt x="3723" y="432"/>
                </a:lnTo>
                <a:lnTo>
                  <a:pt x="3726" y="437"/>
                </a:lnTo>
                <a:lnTo>
                  <a:pt x="3728" y="439"/>
                </a:lnTo>
                <a:lnTo>
                  <a:pt x="3729" y="441"/>
                </a:lnTo>
                <a:lnTo>
                  <a:pt x="3732" y="446"/>
                </a:lnTo>
                <a:lnTo>
                  <a:pt x="3734" y="452"/>
                </a:lnTo>
                <a:lnTo>
                  <a:pt x="3735" y="457"/>
                </a:lnTo>
                <a:lnTo>
                  <a:pt x="3736" y="463"/>
                </a:lnTo>
                <a:close/>
                <a:moveTo>
                  <a:pt x="3797" y="390"/>
                </a:moveTo>
                <a:lnTo>
                  <a:pt x="3792" y="390"/>
                </a:lnTo>
                <a:lnTo>
                  <a:pt x="3787" y="388"/>
                </a:lnTo>
                <a:lnTo>
                  <a:pt x="3783" y="386"/>
                </a:lnTo>
                <a:lnTo>
                  <a:pt x="3778" y="383"/>
                </a:lnTo>
                <a:lnTo>
                  <a:pt x="3775" y="379"/>
                </a:lnTo>
                <a:lnTo>
                  <a:pt x="3773" y="375"/>
                </a:lnTo>
                <a:lnTo>
                  <a:pt x="3771" y="370"/>
                </a:lnTo>
                <a:lnTo>
                  <a:pt x="3771" y="365"/>
                </a:lnTo>
                <a:lnTo>
                  <a:pt x="3771" y="360"/>
                </a:lnTo>
                <a:lnTo>
                  <a:pt x="3773" y="356"/>
                </a:lnTo>
                <a:lnTo>
                  <a:pt x="3775" y="352"/>
                </a:lnTo>
                <a:lnTo>
                  <a:pt x="3778" y="348"/>
                </a:lnTo>
                <a:lnTo>
                  <a:pt x="3783" y="345"/>
                </a:lnTo>
                <a:lnTo>
                  <a:pt x="3787" y="342"/>
                </a:lnTo>
                <a:lnTo>
                  <a:pt x="3792" y="341"/>
                </a:lnTo>
                <a:lnTo>
                  <a:pt x="3797" y="341"/>
                </a:lnTo>
                <a:lnTo>
                  <a:pt x="3802" y="341"/>
                </a:lnTo>
                <a:lnTo>
                  <a:pt x="3807" y="342"/>
                </a:lnTo>
                <a:lnTo>
                  <a:pt x="3812" y="345"/>
                </a:lnTo>
                <a:lnTo>
                  <a:pt x="3816" y="348"/>
                </a:lnTo>
                <a:lnTo>
                  <a:pt x="3819" y="352"/>
                </a:lnTo>
                <a:lnTo>
                  <a:pt x="3822" y="356"/>
                </a:lnTo>
                <a:lnTo>
                  <a:pt x="3823" y="360"/>
                </a:lnTo>
                <a:lnTo>
                  <a:pt x="3824" y="365"/>
                </a:lnTo>
                <a:lnTo>
                  <a:pt x="3823" y="370"/>
                </a:lnTo>
                <a:lnTo>
                  <a:pt x="3822" y="375"/>
                </a:lnTo>
                <a:lnTo>
                  <a:pt x="3819" y="379"/>
                </a:lnTo>
                <a:lnTo>
                  <a:pt x="3816" y="383"/>
                </a:lnTo>
                <a:lnTo>
                  <a:pt x="3812" y="386"/>
                </a:lnTo>
                <a:lnTo>
                  <a:pt x="3807" y="388"/>
                </a:lnTo>
                <a:lnTo>
                  <a:pt x="3802" y="390"/>
                </a:lnTo>
                <a:lnTo>
                  <a:pt x="3797" y="390"/>
                </a:lnTo>
                <a:close/>
                <a:moveTo>
                  <a:pt x="3772" y="413"/>
                </a:moveTo>
                <a:lnTo>
                  <a:pt x="3822" y="413"/>
                </a:lnTo>
                <a:lnTo>
                  <a:pt x="3822" y="590"/>
                </a:lnTo>
                <a:lnTo>
                  <a:pt x="3772" y="590"/>
                </a:lnTo>
                <a:lnTo>
                  <a:pt x="3772" y="413"/>
                </a:lnTo>
                <a:close/>
                <a:moveTo>
                  <a:pt x="3955" y="413"/>
                </a:moveTo>
                <a:lnTo>
                  <a:pt x="3955" y="450"/>
                </a:lnTo>
                <a:lnTo>
                  <a:pt x="3921" y="450"/>
                </a:lnTo>
                <a:lnTo>
                  <a:pt x="3921" y="535"/>
                </a:lnTo>
                <a:lnTo>
                  <a:pt x="3922" y="540"/>
                </a:lnTo>
                <a:lnTo>
                  <a:pt x="3923" y="544"/>
                </a:lnTo>
                <a:lnTo>
                  <a:pt x="3923" y="545"/>
                </a:lnTo>
                <a:lnTo>
                  <a:pt x="3924" y="547"/>
                </a:lnTo>
                <a:lnTo>
                  <a:pt x="3926" y="549"/>
                </a:lnTo>
                <a:lnTo>
                  <a:pt x="3929" y="551"/>
                </a:lnTo>
                <a:lnTo>
                  <a:pt x="3931" y="552"/>
                </a:lnTo>
                <a:lnTo>
                  <a:pt x="3935" y="552"/>
                </a:lnTo>
                <a:lnTo>
                  <a:pt x="3938" y="553"/>
                </a:lnTo>
                <a:lnTo>
                  <a:pt x="3945" y="552"/>
                </a:lnTo>
                <a:lnTo>
                  <a:pt x="3950" y="551"/>
                </a:lnTo>
                <a:lnTo>
                  <a:pt x="3958" y="587"/>
                </a:lnTo>
                <a:lnTo>
                  <a:pt x="3948" y="590"/>
                </a:lnTo>
                <a:lnTo>
                  <a:pt x="3940" y="591"/>
                </a:lnTo>
                <a:lnTo>
                  <a:pt x="3931" y="592"/>
                </a:lnTo>
                <a:lnTo>
                  <a:pt x="3925" y="592"/>
                </a:lnTo>
                <a:lnTo>
                  <a:pt x="3919" y="592"/>
                </a:lnTo>
                <a:lnTo>
                  <a:pt x="3913" y="591"/>
                </a:lnTo>
                <a:lnTo>
                  <a:pt x="3907" y="590"/>
                </a:lnTo>
                <a:lnTo>
                  <a:pt x="3902" y="588"/>
                </a:lnTo>
                <a:lnTo>
                  <a:pt x="3896" y="586"/>
                </a:lnTo>
                <a:lnTo>
                  <a:pt x="3892" y="583"/>
                </a:lnTo>
                <a:lnTo>
                  <a:pt x="3887" y="581"/>
                </a:lnTo>
                <a:lnTo>
                  <a:pt x="3884" y="577"/>
                </a:lnTo>
                <a:lnTo>
                  <a:pt x="3880" y="573"/>
                </a:lnTo>
                <a:lnTo>
                  <a:pt x="3878" y="569"/>
                </a:lnTo>
                <a:lnTo>
                  <a:pt x="3875" y="564"/>
                </a:lnTo>
                <a:lnTo>
                  <a:pt x="3874" y="559"/>
                </a:lnTo>
                <a:lnTo>
                  <a:pt x="3872" y="554"/>
                </a:lnTo>
                <a:lnTo>
                  <a:pt x="3872" y="548"/>
                </a:lnTo>
                <a:lnTo>
                  <a:pt x="3871" y="542"/>
                </a:lnTo>
                <a:lnTo>
                  <a:pt x="3871" y="450"/>
                </a:lnTo>
                <a:lnTo>
                  <a:pt x="3847" y="450"/>
                </a:lnTo>
                <a:lnTo>
                  <a:pt x="3847" y="413"/>
                </a:lnTo>
                <a:lnTo>
                  <a:pt x="3871" y="413"/>
                </a:lnTo>
                <a:lnTo>
                  <a:pt x="3871" y="371"/>
                </a:lnTo>
                <a:lnTo>
                  <a:pt x="3921" y="371"/>
                </a:lnTo>
                <a:lnTo>
                  <a:pt x="3921" y="413"/>
                </a:lnTo>
                <a:lnTo>
                  <a:pt x="3955" y="413"/>
                </a:lnTo>
                <a:close/>
                <a:moveTo>
                  <a:pt x="4062" y="593"/>
                </a:moveTo>
                <a:lnTo>
                  <a:pt x="4056" y="593"/>
                </a:lnTo>
                <a:lnTo>
                  <a:pt x="4049" y="592"/>
                </a:lnTo>
                <a:lnTo>
                  <a:pt x="4037" y="590"/>
                </a:lnTo>
                <a:lnTo>
                  <a:pt x="4031" y="589"/>
                </a:lnTo>
                <a:lnTo>
                  <a:pt x="4026" y="587"/>
                </a:lnTo>
                <a:lnTo>
                  <a:pt x="4015" y="582"/>
                </a:lnTo>
                <a:lnTo>
                  <a:pt x="4011" y="579"/>
                </a:lnTo>
                <a:lnTo>
                  <a:pt x="4006" y="576"/>
                </a:lnTo>
                <a:lnTo>
                  <a:pt x="4002" y="572"/>
                </a:lnTo>
                <a:lnTo>
                  <a:pt x="3998" y="569"/>
                </a:lnTo>
                <a:lnTo>
                  <a:pt x="3991" y="560"/>
                </a:lnTo>
                <a:lnTo>
                  <a:pt x="3988" y="555"/>
                </a:lnTo>
                <a:lnTo>
                  <a:pt x="3985" y="550"/>
                </a:lnTo>
                <a:lnTo>
                  <a:pt x="3981" y="540"/>
                </a:lnTo>
                <a:lnTo>
                  <a:pt x="3979" y="534"/>
                </a:lnTo>
                <a:lnTo>
                  <a:pt x="3977" y="528"/>
                </a:lnTo>
                <a:lnTo>
                  <a:pt x="3976" y="522"/>
                </a:lnTo>
                <a:lnTo>
                  <a:pt x="3975" y="516"/>
                </a:lnTo>
                <a:lnTo>
                  <a:pt x="3975" y="509"/>
                </a:lnTo>
                <a:lnTo>
                  <a:pt x="3975" y="502"/>
                </a:lnTo>
                <a:lnTo>
                  <a:pt x="3975" y="495"/>
                </a:lnTo>
                <a:lnTo>
                  <a:pt x="3975" y="489"/>
                </a:lnTo>
                <a:lnTo>
                  <a:pt x="3976" y="483"/>
                </a:lnTo>
                <a:lnTo>
                  <a:pt x="3977" y="477"/>
                </a:lnTo>
                <a:lnTo>
                  <a:pt x="3981" y="465"/>
                </a:lnTo>
                <a:lnTo>
                  <a:pt x="3983" y="459"/>
                </a:lnTo>
                <a:lnTo>
                  <a:pt x="3985" y="454"/>
                </a:lnTo>
                <a:lnTo>
                  <a:pt x="3991" y="445"/>
                </a:lnTo>
                <a:lnTo>
                  <a:pt x="3994" y="440"/>
                </a:lnTo>
                <a:lnTo>
                  <a:pt x="3998" y="436"/>
                </a:lnTo>
                <a:lnTo>
                  <a:pt x="4002" y="432"/>
                </a:lnTo>
                <a:lnTo>
                  <a:pt x="4006" y="428"/>
                </a:lnTo>
                <a:lnTo>
                  <a:pt x="4015" y="422"/>
                </a:lnTo>
                <a:lnTo>
                  <a:pt x="4020" y="419"/>
                </a:lnTo>
                <a:lnTo>
                  <a:pt x="4025" y="417"/>
                </a:lnTo>
                <a:lnTo>
                  <a:pt x="4030" y="415"/>
                </a:lnTo>
                <a:lnTo>
                  <a:pt x="4036" y="413"/>
                </a:lnTo>
                <a:lnTo>
                  <a:pt x="4042" y="412"/>
                </a:lnTo>
                <a:lnTo>
                  <a:pt x="4048" y="411"/>
                </a:lnTo>
                <a:lnTo>
                  <a:pt x="4060" y="411"/>
                </a:lnTo>
                <a:lnTo>
                  <a:pt x="4072" y="411"/>
                </a:lnTo>
                <a:lnTo>
                  <a:pt x="4083" y="413"/>
                </a:lnTo>
                <a:lnTo>
                  <a:pt x="4088" y="414"/>
                </a:lnTo>
                <a:lnTo>
                  <a:pt x="4093" y="416"/>
                </a:lnTo>
                <a:lnTo>
                  <a:pt x="4103" y="421"/>
                </a:lnTo>
                <a:lnTo>
                  <a:pt x="4111" y="426"/>
                </a:lnTo>
                <a:lnTo>
                  <a:pt x="4116" y="429"/>
                </a:lnTo>
                <a:lnTo>
                  <a:pt x="4119" y="433"/>
                </a:lnTo>
                <a:lnTo>
                  <a:pt x="4126" y="441"/>
                </a:lnTo>
                <a:lnTo>
                  <a:pt x="4129" y="446"/>
                </a:lnTo>
                <a:lnTo>
                  <a:pt x="4132" y="450"/>
                </a:lnTo>
                <a:lnTo>
                  <a:pt x="4135" y="456"/>
                </a:lnTo>
                <a:lnTo>
                  <a:pt x="4137" y="461"/>
                </a:lnTo>
                <a:lnTo>
                  <a:pt x="4139" y="467"/>
                </a:lnTo>
                <a:lnTo>
                  <a:pt x="4141" y="473"/>
                </a:lnTo>
                <a:lnTo>
                  <a:pt x="4142" y="479"/>
                </a:lnTo>
                <a:lnTo>
                  <a:pt x="4143" y="486"/>
                </a:lnTo>
                <a:lnTo>
                  <a:pt x="4143" y="493"/>
                </a:lnTo>
                <a:lnTo>
                  <a:pt x="4143" y="500"/>
                </a:lnTo>
                <a:lnTo>
                  <a:pt x="4143" y="514"/>
                </a:lnTo>
                <a:lnTo>
                  <a:pt x="4023" y="514"/>
                </a:lnTo>
                <a:lnTo>
                  <a:pt x="4023" y="519"/>
                </a:lnTo>
                <a:lnTo>
                  <a:pt x="4024" y="523"/>
                </a:lnTo>
                <a:lnTo>
                  <a:pt x="4026" y="532"/>
                </a:lnTo>
                <a:lnTo>
                  <a:pt x="4027" y="535"/>
                </a:lnTo>
                <a:lnTo>
                  <a:pt x="4029" y="539"/>
                </a:lnTo>
                <a:lnTo>
                  <a:pt x="4031" y="542"/>
                </a:lnTo>
                <a:lnTo>
                  <a:pt x="4034" y="545"/>
                </a:lnTo>
                <a:lnTo>
                  <a:pt x="4037" y="548"/>
                </a:lnTo>
                <a:lnTo>
                  <a:pt x="4040" y="550"/>
                </a:lnTo>
                <a:lnTo>
                  <a:pt x="4043" y="552"/>
                </a:lnTo>
                <a:lnTo>
                  <a:pt x="4047" y="554"/>
                </a:lnTo>
                <a:lnTo>
                  <a:pt x="4050" y="555"/>
                </a:lnTo>
                <a:lnTo>
                  <a:pt x="4054" y="556"/>
                </a:lnTo>
                <a:lnTo>
                  <a:pt x="4063" y="557"/>
                </a:lnTo>
                <a:lnTo>
                  <a:pt x="4069" y="556"/>
                </a:lnTo>
                <a:lnTo>
                  <a:pt x="4075" y="555"/>
                </a:lnTo>
                <a:lnTo>
                  <a:pt x="4080" y="554"/>
                </a:lnTo>
                <a:lnTo>
                  <a:pt x="4084" y="551"/>
                </a:lnTo>
                <a:lnTo>
                  <a:pt x="4087" y="550"/>
                </a:lnTo>
                <a:lnTo>
                  <a:pt x="4089" y="548"/>
                </a:lnTo>
                <a:lnTo>
                  <a:pt x="4092" y="545"/>
                </a:lnTo>
                <a:lnTo>
                  <a:pt x="4095" y="541"/>
                </a:lnTo>
                <a:lnTo>
                  <a:pt x="4097" y="536"/>
                </a:lnTo>
                <a:lnTo>
                  <a:pt x="4142" y="539"/>
                </a:lnTo>
                <a:lnTo>
                  <a:pt x="4141" y="545"/>
                </a:lnTo>
                <a:lnTo>
                  <a:pt x="4139" y="551"/>
                </a:lnTo>
                <a:lnTo>
                  <a:pt x="4136" y="556"/>
                </a:lnTo>
                <a:lnTo>
                  <a:pt x="4133" y="561"/>
                </a:lnTo>
                <a:lnTo>
                  <a:pt x="4130" y="566"/>
                </a:lnTo>
                <a:lnTo>
                  <a:pt x="4126" y="570"/>
                </a:lnTo>
                <a:lnTo>
                  <a:pt x="4121" y="575"/>
                </a:lnTo>
                <a:lnTo>
                  <a:pt x="4116" y="578"/>
                </a:lnTo>
                <a:lnTo>
                  <a:pt x="4111" y="582"/>
                </a:lnTo>
                <a:lnTo>
                  <a:pt x="4105" y="585"/>
                </a:lnTo>
                <a:lnTo>
                  <a:pt x="4099" y="587"/>
                </a:lnTo>
                <a:lnTo>
                  <a:pt x="4092" y="589"/>
                </a:lnTo>
                <a:lnTo>
                  <a:pt x="4089" y="590"/>
                </a:lnTo>
                <a:lnTo>
                  <a:pt x="4085" y="591"/>
                </a:lnTo>
                <a:lnTo>
                  <a:pt x="4078" y="592"/>
                </a:lnTo>
                <a:lnTo>
                  <a:pt x="4070" y="593"/>
                </a:lnTo>
                <a:lnTo>
                  <a:pt x="4062" y="593"/>
                </a:lnTo>
                <a:close/>
                <a:moveTo>
                  <a:pt x="4023" y="483"/>
                </a:moveTo>
                <a:lnTo>
                  <a:pt x="4097" y="483"/>
                </a:lnTo>
                <a:lnTo>
                  <a:pt x="4097" y="480"/>
                </a:lnTo>
                <a:lnTo>
                  <a:pt x="4097" y="476"/>
                </a:lnTo>
                <a:lnTo>
                  <a:pt x="4096" y="472"/>
                </a:lnTo>
                <a:lnTo>
                  <a:pt x="4095" y="469"/>
                </a:lnTo>
                <a:lnTo>
                  <a:pt x="4093" y="466"/>
                </a:lnTo>
                <a:lnTo>
                  <a:pt x="4092" y="463"/>
                </a:lnTo>
                <a:lnTo>
                  <a:pt x="4089" y="460"/>
                </a:lnTo>
                <a:lnTo>
                  <a:pt x="4087" y="457"/>
                </a:lnTo>
                <a:lnTo>
                  <a:pt x="4082" y="453"/>
                </a:lnTo>
                <a:lnTo>
                  <a:pt x="4076" y="450"/>
                </a:lnTo>
                <a:lnTo>
                  <a:pt x="4069" y="448"/>
                </a:lnTo>
                <a:lnTo>
                  <a:pt x="4061" y="447"/>
                </a:lnTo>
                <a:lnTo>
                  <a:pt x="4053" y="448"/>
                </a:lnTo>
                <a:lnTo>
                  <a:pt x="4050" y="449"/>
                </a:lnTo>
                <a:lnTo>
                  <a:pt x="4046" y="450"/>
                </a:lnTo>
                <a:lnTo>
                  <a:pt x="4040" y="453"/>
                </a:lnTo>
                <a:lnTo>
                  <a:pt x="4037" y="455"/>
                </a:lnTo>
                <a:lnTo>
                  <a:pt x="4034" y="458"/>
                </a:lnTo>
                <a:lnTo>
                  <a:pt x="4030" y="463"/>
                </a:lnTo>
                <a:lnTo>
                  <a:pt x="4026" y="470"/>
                </a:lnTo>
                <a:lnTo>
                  <a:pt x="4025" y="473"/>
                </a:lnTo>
                <a:lnTo>
                  <a:pt x="4024" y="476"/>
                </a:lnTo>
                <a:lnTo>
                  <a:pt x="4023" y="483"/>
                </a:lnTo>
                <a:close/>
                <a:moveTo>
                  <a:pt x="4267" y="413"/>
                </a:moveTo>
                <a:lnTo>
                  <a:pt x="4267" y="450"/>
                </a:lnTo>
                <a:lnTo>
                  <a:pt x="4234" y="450"/>
                </a:lnTo>
                <a:lnTo>
                  <a:pt x="4234" y="535"/>
                </a:lnTo>
                <a:lnTo>
                  <a:pt x="4234" y="540"/>
                </a:lnTo>
                <a:lnTo>
                  <a:pt x="4235" y="544"/>
                </a:lnTo>
                <a:lnTo>
                  <a:pt x="4236" y="545"/>
                </a:lnTo>
                <a:lnTo>
                  <a:pt x="4236" y="547"/>
                </a:lnTo>
                <a:lnTo>
                  <a:pt x="4238" y="549"/>
                </a:lnTo>
                <a:lnTo>
                  <a:pt x="4241" y="551"/>
                </a:lnTo>
                <a:lnTo>
                  <a:pt x="4244" y="552"/>
                </a:lnTo>
                <a:lnTo>
                  <a:pt x="4247" y="552"/>
                </a:lnTo>
                <a:lnTo>
                  <a:pt x="4250" y="553"/>
                </a:lnTo>
                <a:lnTo>
                  <a:pt x="4257" y="552"/>
                </a:lnTo>
                <a:lnTo>
                  <a:pt x="4263" y="551"/>
                </a:lnTo>
                <a:lnTo>
                  <a:pt x="4270" y="587"/>
                </a:lnTo>
                <a:lnTo>
                  <a:pt x="4260" y="590"/>
                </a:lnTo>
                <a:lnTo>
                  <a:pt x="4253" y="591"/>
                </a:lnTo>
                <a:lnTo>
                  <a:pt x="4244" y="592"/>
                </a:lnTo>
                <a:lnTo>
                  <a:pt x="4237" y="592"/>
                </a:lnTo>
                <a:lnTo>
                  <a:pt x="4231" y="592"/>
                </a:lnTo>
                <a:lnTo>
                  <a:pt x="4225" y="591"/>
                </a:lnTo>
                <a:lnTo>
                  <a:pt x="4220" y="590"/>
                </a:lnTo>
                <a:lnTo>
                  <a:pt x="4214" y="588"/>
                </a:lnTo>
                <a:lnTo>
                  <a:pt x="4210" y="586"/>
                </a:lnTo>
                <a:lnTo>
                  <a:pt x="4205" y="583"/>
                </a:lnTo>
                <a:lnTo>
                  <a:pt x="4201" y="581"/>
                </a:lnTo>
                <a:lnTo>
                  <a:pt x="4197" y="577"/>
                </a:lnTo>
                <a:lnTo>
                  <a:pt x="4194" y="573"/>
                </a:lnTo>
                <a:lnTo>
                  <a:pt x="4191" y="569"/>
                </a:lnTo>
                <a:lnTo>
                  <a:pt x="4189" y="564"/>
                </a:lnTo>
                <a:lnTo>
                  <a:pt x="4187" y="559"/>
                </a:lnTo>
                <a:lnTo>
                  <a:pt x="4186" y="554"/>
                </a:lnTo>
                <a:lnTo>
                  <a:pt x="4185" y="548"/>
                </a:lnTo>
                <a:lnTo>
                  <a:pt x="4185" y="542"/>
                </a:lnTo>
                <a:lnTo>
                  <a:pt x="4185" y="450"/>
                </a:lnTo>
                <a:lnTo>
                  <a:pt x="4161" y="450"/>
                </a:lnTo>
                <a:lnTo>
                  <a:pt x="4161" y="413"/>
                </a:lnTo>
                <a:lnTo>
                  <a:pt x="4185" y="413"/>
                </a:lnTo>
                <a:lnTo>
                  <a:pt x="4185" y="371"/>
                </a:lnTo>
                <a:lnTo>
                  <a:pt x="4234" y="371"/>
                </a:lnTo>
                <a:lnTo>
                  <a:pt x="4234" y="413"/>
                </a:lnTo>
                <a:lnTo>
                  <a:pt x="4267" y="413"/>
                </a:lnTo>
                <a:close/>
                <a:moveTo>
                  <a:pt x="4376" y="593"/>
                </a:moveTo>
                <a:lnTo>
                  <a:pt x="4369" y="593"/>
                </a:lnTo>
                <a:lnTo>
                  <a:pt x="4363" y="592"/>
                </a:lnTo>
                <a:lnTo>
                  <a:pt x="4349" y="590"/>
                </a:lnTo>
                <a:lnTo>
                  <a:pt x="4344" y="589"/>
                </a:lnTo>
                <a:lnTo>
                  <a:pt x="4338" y="587"/>
                </a:lnTo>
                <a:lnTo>
                  <a:pt x="4328" y="582"/>
                </a:lnTo>
                <a:lnTo>
                  <a:pt x="4323" y="579"/>
                </a:lnTo>
                <a:lnTo>
                  <a:pt x="4319" y="576"/>
                </a:lnTo>
                <a:lnTo>
                  <a:pt x="4314" y="572"/>
                </a:lnTo>
                <a:lnTo>
                  <a:pt x="4310" y="569"/>
                </a:lnTo>
                <a:lnTo>
                  <a:pt x="4303" y="560"/>
                </a:lnTo>
                <a:lnTo>
                  <a:pt x="4300" y="555"/>
                </a:lnTo>
                <a:lnTo>
                  <a:pt x="4298" y="550"/>
                </a:lnTo>
                <a:lnTo>
                  <a:pt x="4293" y="540"/>
                </a:lnTo>
                <a:lnTo>
                  <a:pt x="4291" y="534"/>
                </a:lnTo>
                <a:lnTo>
                  <a:pt x="4290" y="528"/>
                </a:lnTo>
                <a:lnTo>
                  <a:pt x="4289" y="522"/>
                </a:lnTo>
                <a:lnTo>
                  <a:pt x="4288" y="516"/>
                </a:lnTo>
                <a:lnTo>
                  <a:pt x="4287" y="509"/>
                </a:lnTo>
                <a:lnTo>
                  <a:pt x="4287" y="502"/>
                </a:lnTo>
                <a:lnTo>
                  <a:pt x="4287" y="495"/>
                </a:lnTo>
                <a:lnTo>
                  <a:pt x="4288" y="489"/>
                </a:lnTo>
                <a:lnTo>
                  <a:pt x="4289" y="483"/>
                </a:lnTo>
                <a:lnTo>
                  <a:pt x="4290" y="477"/>
                </a:lnTo>
                <a:lnTo>
                  <a:pt x="4293" y="465"/>
                </a:lnTo>
                <a:lnTo>
                  <a:pt x="4295" y="459"/>
                </a:lnTo>
                <a:lnTo>
                  <a:pt x="4298" y="454"/>
                </a:lnTo>
                <a:lnTo>
                  <a:pt x="4303" y="445"/>
                </a:lnTo>
                <a:lnTo>
                  <a:pt x="4307" y="440"/>
                </a:lnTo>
                <a:lnTo>
                  <a:pt x="4310" y="436"/>
                </a:lnTo>
                <a:lnTo>
                  <a:pt x="4314" y="432"/>
                </a:lnTo>
                <a:lnTo>
                  <a:pt x="4318" y="428"/>
                </a:lnTo>
                <a:lnTo>
                  <a:pt x="4327" y="422"/>
                </a:lnTo>
                <a:lnTo>
                  <a:pt x="4332" y="419"/>
                </a:lnTo>
                <a:lnTo>
                  <a:pt x="4338" y="417"/>
                </a:lnTo>
                <a:lnTo>
                  <a:pt x="4343" y="415"/>
                </a:lnTo>
                <a:lnTo>
                  <a:pt x="4348" y="413"/>
                </a:lnTo>
                <a:lnTo>
                  <a:pt x="4354" y="412"/>
                </a:lnTo>
                <a:lnTo>
                  <a:pt x="4361" y="411"/>
                </a:lnTo>
                <a:lnTo>
                  <a:pt x="4374" y="411"/>
                </a:lnTo>
                <a:lnTo>
                  <a:pt x="4385" y="411"/>
                </a:lnTo>
                <a:lnTo>
                  <a:pt x="4396" y="413"/>
                </a:lnTo>
                <a:lnTo>
                  <a:pt x="4401" y="414"/>
                </a:lnTo>
                <a:lnTo>
                  <a:pt x="4406" y="416"/>
                </a:lnTo>
                <a:lnTo>
                  <a:pt x="4416" y="421"/>
                </a:lnTo>
                <a:lnTo>
                  <a:pt x="4425" y="426"/>
                </a:lnTo>
                <a:lnTo>
                  <a:pt x="4429" y="429"/>
                </a:lnTo>
                <a:lnTo>
                  <a:pt x="4433" y="433"/>
                </a:lnTo>
                <a:lnTo>
                  <a:pt x="4440" y="441"/>
                </a:lnTo>
                <a:lnTo>
                  <a:pt x="4443" y="446"/>
                </a:lnTo>
                <a:lnTo>
                  <a:pt x="4446" y="450"/>
                </a:lnTo>
                <a:lnTo>
                  <a:pt x="4448" y="456"/>
                </a:lnTo>
                <a:lnTo>
                  <a:pt x="4451" y="461"/>
                </a:lnTo>
                <a:lnTo>
                  <a:pt x="4453" y="467"/>
                </a:lnTo>
                <a:lnTo>
                  <a:pt x="4454" y="473"/>
                </a:lnTo>
                <a:lnTo>
                  <a:pt x="4455" y="479"/>
                </a:lnTo>
                <a:lnTo>
                  <a:pt x="4456" y="486"/>
                </a:lnTo>
                <a:lnTo>
                  <a:pt x="4457" y="493"/>
                </a:lnTo>
                <a:lnTo>
                  <a:pt x="4457" y="500"/>
                </a:lnTo>
                <a:lnTo>
                  <a:pt x="4457" y="514"/>
                </a:lnTo>
                <a:lnTo>
                  <a:pt x="4335" y="514"/>
                </a:lnTo>
                <a:lnTo>
                  <a:pt x="4336" y="519"/>
                </a:lnTo>
                <a:lnTo>
                  <a:pt x="4336" y="523"/>
                </a:lnTo>
                <a:lnTo>
                  <a:pt x="4338" y="532"/>
                </a:lnTo>
                <a:lnTo>
                  <a:pt x="4342" y="539"/>
                </a:lnTo>
                <a:lnTo>
                  <a:pt x="4344" y="542"/>
                </a:lnTo>
                <a:lnTo>
                  <a:pt x="4346" y="545"/>
                </a:lnTo>
                <a:lnTo>
                  <a:pt x="4349" y="548"/>
                </a:lnTo>
                <a:lnTo>
                  <a:pt x="4352" y="550"/>
                </a:lnTo>
                <a:lnTo>
                  <a:pt x="4355" y="552"/>
                </a:lnTo>
                <a:lnTo>
                  <a:pt x="4360" y="554"/>
                </a:lnTo>
                <a:lnTo>
                  <a:pt x="4364" y="555"/>
                </a:lnTo>
                <a:lnTo>
                  <a:pt x="4368" y="556"/>
                </a:lnTo>
                <a:lnTo>
                  <a:pt x="4377" y="557"/>
                </a:lnTo>
                <a:lnTo>
                  <a:pt x="4382" y="556"/>
                </a:lnTo>
                <a:lnTo>
                  <a:pt x="4388" y="555"/>
                </a:lnTo>
                <a:lnTo>
                  <a:pt x="4393" y="554"/>
                </a:lnTo>
                <a:lnTo>
                  <a:pt x="4398" y="551"/>
                </a:lnTo>
                <a:lnTo>
                  <a:pt x="4400" y="550"/>
                </a:lnTo>
                <a:lnTo>
                  <a:pt x="4402" y="548"/>
                </a:lnTo>
                <a:lnTo>
                  <a:pt x="4405" y="545"/>
                </a:lnTo>
                <a:lnTo>
                  <a:pt x="4408" y="541"/>
                </a:lnTo>
                <a:lnTo>
                  <a:pt x="4410" y="536"/>
                </a:lnTo>
                <a:lnTo>
                  <a:pt x="4456" y="539"/>
                </a:lnTo>
                <a:lnTo>
                  <a:pt x="4454" y="545"/>
                </a:lnTo>
                <a:lnTo>
                  <a:pt x="4452" y="551"/>
                </a:lnTo>
                <a:lnTo>
                  <a:pt x="4450" y="556"/>
                </a:lnTo>
                <a:lnTo>
                  <a:pt x="4447" y="561"/>
                </a:lnTo>
                <a:lnTo>
                  <a:pt x="4443" y="566"/>
                </a:lnTo>
                <a:lnTo>
                  <a:pt x="4439" y="570"/>
                </a:lnTo>
                <a:lnTo>
                  <a:pt x="4435" y="575"/>
                </a:lnTo>
                <a:lnTo>
                  <a:pt x="4430" y="578"/>
                </a:lnTo>
                <a:lnTo>
                  <a:pt x="4424" y="582"/>
                </a:lnTo>
                <a:lnTo>
                  <a:pt x="4418" y="585"/>
                </a:lnTo>
                <a:lnTo>
                  <a:pt x="4412" y="587"/>
                </a:lnTo>
                <a:lnTo>
                  <a:pt x="4406" y="589"/>
                </a:lnTo>
                <a:lnTo>
                  <a:pt x="4402" y="590"/>
                </a:lnTo>
                <a:lnTo>
                  <a:pt x="4399" y="591"/>
                </a:lnTo>
                <a:lnTo>
                  <a:pt x="4391" y="592"/>
                </a:lnTo>
                <a:lnTo>
                  <a:pt x="4384" y="593"/>
                </a:lnTo>
                <a:lnTo>
                  <a:pt x="4376" y="593"/>
                </a:lnTo>
                <a:close/>
                <a:moveTo>
                  <a:pt x="4335" y="483"/>
                </a:moveTo>
                <a:lnTo>
                  <a:pt x="4411" y="483"/>
                </a:lnTo>
                <a:lnTo>
                  <a:pt x="4411" y="480"/>
                </a:lnTo>
                <a:lnTo>
                  <a:pt x="4410" y="476"/>
                </a:lnTo>
                <a:lnTo>
                  <a:pt x="4409" y="472"/>
                </a:lnTo>
                <a:lnTo>
                  <a:pt x="4408" y="469"/>
                </a:lnTo>
                <a:lnTo>
                  <a:pt x="4407" y="466"/>
                </a:lnTo>
                <a:lnTo>
                  <a:pt x="4405" y="463"/>
                </a:lnTo>
                <a:lnTo>
                  <a:pt x="4403" y="460"/>
                </a:lnTo>
                <a:lnTo>
                  <a:pt x="4401" y="457"/>
                </a:lnTo>
                <a:lnTo>
                  <a:pt x="4395" y="453"/>
                </a:lnTo>
                <a:lnTo>
                  <a:pt x="4389" y="450"/>
                </a:lnTo>
                <a:lnTo>
                  <a:pt x="4382" y="448"/>
                </a:lnTo>
                <a:lnTo>
                  <a:pt x="4375" y="447"/>
                </a:lnTo>
                <a:lnTo>
                  <a:pt x="4367" y="448"/>
                </a:lnTo>
                <a:lnTo>
                  <a:pt x="4363" y="449"/>
                </a:lnTo>
                <a:lnTo>
                  <a:pt x="4360" y="450"/>
                </a:lnTo>
                <a:lnTo>
                  <a:pt x="4352" y="453"/>
                </a:lnTo>
                <a:lnTo>
                  <a:pt x="4349" y="455"/>
                </a:lnTo>
                <a:lnTo>
                  <a:pt x="4347" y="458"/>
                </a:lnTo>
                <a:lnTo>
                  <a:pt x="4342" y="463"/>
                </a:lnTo>
                <a:lnTo>
                  <a:pt x="4339" y="470"/>
                </a:lnTo>
                <a:lnTo>
                  <a:pt x="4337" y="473"/>
                </a:lnTo>
                <a:lnTo>
                  <a:pt x="4336" y="476"/>
                </a:lnTo>
                <a:lnTo>
                  <a:pt x="4335" y="483"/>
                </a:lnTo>
                <a:close/>
                <a:moveTo>
                  <a:pt x="4580" y="413"/>
                </a:moveTo>
                <a:lnTo>
                  <a:pt x="4580" y="450"/>
                </a:lnTo>
                <a:lnTo>
                  <a:pt x="4547" y="450"/>
                </a:lnTo>
                <a:lnTo>
                  <a:pt x="4547" y="535"/>
                </a:lnTo>
                <a:lnTo>
                  <a:pt x="4548" y="540"/>
                </a:lnTo>
                <a:lnTo>
                  <a:pt x="4548" y="544"/>
                </a:lnTo>
                <a:lnTo>
                  <a:pt x="4549" y="545"/>
                </a:lnTo>
                <a:lnTo>
                  <a:pt x="4550" y="547"/>
                </a:lnTo>
                <a:lnTo>
                  <a:pt x="4552" y="549"/>
                </a:lnTo>
                <a:lnTo>
                  <a:pt x="4554" y="551"/>
                </a:lnTo>
                <a:lnTo>
                  <a:pt x="4557" y="552"/>
                </a:lnTo>
                <a:lnTo>
                  <a:pt x="4560" y="552"/>
                </a:lnTo>
                <a:lnTo>
                  <a:pt x="4564" y="553"/>
                </a:lnTo>
                <a:lnTo>
                  <a:pt x="4571" y="552"/>
                </a:lnTo>
                <a:lnTo>
                  <a:pt x="4576" y="551"/>
                </a:lnTo>
                <a:lnTo>
                  <a:pt x="4584" y="587"/>
                </a:lnTo>
                <a:lnTo>
                  <a:pt x="4573" y="590"/>
                </a:lnTo>
                <a:lnTo>
                  <a:pt x="4566" y="591"/>
                </a:lnTo>
                <a:lnTo>
                  <a:pt x="4557" y="592"/>
                </a:lnTo>
                <a:lnTo>
                  <a:pt x="4551" y="592"/>
                </a:lnTo>
                <a:lnTo>
                  <a:pt x="4544" y="592"/>
                </a:lnTo>
                <a:lnTo>
                  <a:pt x="4539" y="591"/>
                </a:lnTo>
                <a:lnTo>
                  <a:pt x="4533" y="590"/>
                </a:lnTo>
                <a:lnTo>
                  <a:pt x="4528" y="588"/>
                </a:lnTo>
                <a:lnTo>
                  <a:pt x="4523" y="586"/>
                </a:lnTo>
                <a:lnTo>
                  <a:pt x="4518" y="583"/>
                </a:lnTo>
                <a:lnTo>
                  <a:pt x="4514" y="581"/>
                </a:lnTo>
                <a:lnTo>
                  <a:pt x="4510" y="577"/>
                </a:lnTo>
                <a:lnTo>
                  <a:pt x="4507" y="573"/>
                </a:lnTo>
                <a:lnTo>
                  <a:pt x="4504" y="569"/>
                </a:lnTo>
                <a:lnTo>
                  <a:pt x="4502" y="564"/>
                </a:lnTo>
                <a:lnTo>
                  <a:pt x="4500" y="559"/>
                </a:lnTo>
                <a:lnTo>
                  <a:pt x="4499" y="554"/>
                </a:lnTo>
                <a:lnTo>
                  <a:pt x="4498" y="548"/>
                </a:lnTo>
                <a:lnTo>
                  <a:pt x="4498" y="542"/>
                </a:lnTo>
                <a:lnTo>
                  <a:pt x="4498" y="450"/>
                </a:lnTo>
                <a:lnTo>
                  <a:pt x="4474" y="450"/>
                </a:lnTo>
                <a:lnTo>
                  <a:pt x="4474" y="413"/>
                </a:lnTo>
                <a:lnTo>
                  <a:pt x="4498" y="413"/>
                </a:lnTo>
                <a:lnTo>
                  <a:pt x="4498" y="371"/>
                </a:lnTo>
                <a:lnTo>
                  <a:pt x="4547" y="371"/>
                </a:lnTo>
                <a:lnTo>
                  <a:pt x="4547" y="413"/>
                </a:lnTo>
                <a:lnTo>
                  <a:pt x="4580" y="413"/>
                </a:lnTo>
                <a:close/>
                <a:moveTo>
                  <a:pt x="578" y="585"/>
                </a:moveTo>
                <a:lnTo>
                  <a:pt x="465" y="257"/>
                </a:lnTo>
                <a:lnTo>
                  <a:pt x="352" y="585"/>
                </a:lnTo>
                <a:lnTo>
                  <a:pt x="578" y="585"/>
                </a:lnTo>
                <a:close/>
                <a:moveTo>
                  <a:pt x="930" y="930"/>
                </a:moveTo>
                <a:lnTo>
                  <a:pt x="699" y="930"/>
                </a:lnTo>
                <a:lnTo>
                  <a:pt x="642" y="768"/>
                </a:lnTo>
                <a:lnTo>
                  <a:pt x="288" y="768"/>
                </a:lnTo>
                <a:lnTo>
                  <a:pt x="232" y="930"/>
                </a:lnTo>
                <a:lnTo>
                  <a:pt x="0" y="930"/>
                </a:lnTo>
                <a:lnTo>
                  <a:pt x="162" y="471"/>
                </a:lnTo>
                <a:lnTo>
                  <a:pt x="326" y="12"/>
                </a:lnTo>
                <a:lnTo>
                  <a:pt x="603" y="12"/>
                </a:lnTo>
                <a:lnTo>
                  <a:pt x="767" y="471"/>
                </a:lnTo>
                <a:lnTo>
                  <a:pt x="930" y="930"/>
                </a:lnTo>
                <a:close/>
                <a:moveTo>
                  <a:pt x="1016" y="930"/>
                </a:moveTo>
                <a:lnTo>
                  <a:pt x="1016" y="722"/>
                </a:lnTo>
                <a:lnTo>
                  <a:pt x="1225" y="722"/>
                </a:lnTo>
                <a:lnTo>
                  <a:pt x="1225" y="930"/>
                </a:lnTo>
                <a:lnTo>
                  <a:pt x="1016" y="930"/>
                </a:lnTo>
                <a:close/>
              </a:path>
            </a:pathLst>
          </a:custGeom>
          <a:solidFill>
            <a:srgbClr val="000000"/>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400">
              <a:solidFill>
                <a:schemeClr val="dk1"/>
              </a:solidFill>
              <a:latin typeface="Arial"/>
              <a:ea typeface="Arial"/>
              <a:cs typeface="Arial"/>
              <a:sym typeface="Arial"/>
            </a:endParaRPr>
          </a:p>
        </p:txBody>
      </p:sp>
      <p:cxnSp>
        <p:nvCxnSpPr>
          <p:cNvPr id="205" name="Google Shape;205;p24"/>
          <p:cNvCxnSpPr/>
          <p:nvPr/>
        </p:nvCxnSpPr>
        <p:spPr>
          <a:xfrm>
            <a:off x="305526" y="2005968"/>
            <a:ext cx="297000" cy="0"/>
          </a:xfrm>
          <a:prstGeom prst="straightConnector1">
            <a:avLst/>
          </a:prstGeom>
          <a:noFill/>
          <a:ln w="28575" cap="flat" cmpd="sng">
            <a:solidFill>
              <a:schemeClr val="dk1"/>
            </a:solidFill>
            <a:prstDash val="solid"/>
            <a:miter lim="800000"/>
            <a:headEnd type="none" w="sm" len="sm"/>
            <a:tailEnd type="none" w="sm" len="sm"/>
          </a:ln>
        </p:spPr>
      </p:cxnSp>
      <p:sp>
        <p:nvSpPr>
          <p:cNvPr id="206" name="Google Shape;206;p24"/>
          <p:cNvSpPr txBox="1">
            <a:spLocks noGrp="1"/>
          </p:cNvSpPr>
          <p:nvPr>
            <p:ph type="dt" idx="10"/>
          </p:nvPr>
        </p:nvSpPr>
        <p:spPr>
          <a:xfrm>
            <a:off x="7650342" y="4731990"/>
            <a:ext cx="864000" cy="108000"/>
          </a:xfrm>
          <a:prstGeom prst="rect">
            <a:avLst/>
          </a:prstGeom>
          <a:noFill/>
          <a:ln>
            <a:noFill/>
          </a:ln>
        </p:spPr>
        <p:txBody>
          <a:bodyPr spcFirstLastPara="1" wrap="square" lIns="0" tIns="0" rIns="0" bIns="0" anchor="ctr" anchorCtr="0">
            <a:noAutofit/>
          </a:bodyPr>
          <a:lstStyle>
            <a:lvl1pPr lvl="0" algn="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207" name="Google Shape;207;p24"/>
          <p:cNvSpPr txBox="1">
            <a:spLocks noGrp="1"/>
          </p:cNvSpPr>
          <p:nvPr>
            <p:ph type="sldNum" idx="12"/>
          </p:nvPr>
        </p:nvSpPr>
        <p:spPr>
          <a:xfrm>
            <a:off x="8514438" y="4731990"/>
            <a:ext cx="323700" cy="1080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208" name="Google Shape;208;p24"/>
          <p:cNvSpPr txBox="1">
            <a:spLocks noGrp="1"/>
          </p:cNvSpPr>
          <p:nvPr>
            <p:ph type="ftr" idx="11"/>
          </p:nvPr>
        </p:nvSpPr>
        <p:spPr>
          <a:xfrm>
            <a:off x="2735796" y="4731990"/>
            <a:ext cx="4914600" cy="108000"/>
          </a:xfrm>
          <a:prstGeom prst="rect">
            <a:avLst/>
          </a:prstGeom>
          <a:noFill/>
          <a:ln>
            <a:noFill/>
          </a:ln>
        </p:spPr>
        <p:txBody>
          <a:bodyPr spcFirstLastPara="1" wrap="square" lIns="0" tIns="0" rIns="0" bIns="0" anchor="ctr" anchorCtr="0">
            <a:noAutofit/>
          </a:bodyPr>
          <a:lstStyle>
            <a:lvl1pPr lvl="0" algn="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pic>
        <p:nvPicPr>
          <p:cNvPr id="209" name="Google Shape;209;p24" descr="Icon&#10;&#10;Description automatically generated">
            <a:hlinkClick r:id="rId2"/>
          </p:cNvPr>
          <p:cNvPicPr preferRelativeResize="0"/>
          <p:nvPr/>
        </p:nvPicPr>
        <p:blipFill rotWithShape="1">
          <a:blip r:embed="rId3">
            <a:alphaModFix/>
          </a:blip>
          <a:srcRect/>
          <a:stretch/>
        </p:blipFill>
        <p:spPr>
          <a:xfrm>
            <a:off x="629592" y="4569972"/>
            <a:ext cx="270001" cy="270001"/>
          </a:xfrm>
          <a:prstGeom prst="rect">
            <a:avLst/>
          </a:prstGeom>
          <a:noFill/>
          <a:ln>
            <a:noFill/>
          </a:ln>
        </p:spPr>
      </p:pic>
      <p:pic>
        <p:nvPicPr>
          <p:cNvPr id="210" name="Google Shape;210;p24" descr="Icon&#10;&#10;Description automatically generated">
            <a:hlinkClick r:id="rId2"/>
          </p:cNvPr>
          <p:cNvPicPr preferRelativeResize="0"/>
          <p:nvPr/>
        </p:nvPicPr>
        <p:blipFill rotWithShape="1">
          <a:blip r:embed="rId4">
            <a:alphaModFix/>
          </a:blip>
          <a:srcRect/>
          <a:stretch/>
        </p:blipFill>
        <p:spPr>
          <a:xfrm>
            <a:off x="305991" y="4569972"/>
            <a:ext cx="270001" cy="270001"/>
          </a:xfrm>
          <a:prstGeom prst="rect">
            <a:avLst/>
          </a:prstGeom>
          <a:noFill/>
          <a:ln>
            <a:noFill/>
          </a:ln>
        </p:spPr>
      </p:pic>
      <p:sp>
        <p:nvSpPr>
          <p:cNvPr id="211" name="Google Shape;211;p24"/>
          <p:cNvSpPr txBox="1"/>
          <p:nvPr/>
        </p:nvSpPr>
        <p:spPr>
          <a:xfrm>
            <a:off x="1277808" y="4569972"/>
            <a:ext cx="1404000" cy="270000"/>
          </a:xfrm>
          <a:prstGeom prst="rect">
            <a:avLst/>
          </a:prstGeom>
          <a:noFill/>
          <a:ln>
            <a:noFill/>
          </a:ln>
        </p:spPr>
        <p:txBody>
          <a:bodyPr spcFirstLastPara="1" wrap="square" lIns="0" tIns="0" rIns="0" bIns="0" anchor="ctr" anchorCtr="0">
            <a:noAutofit/>
          </a:bodyPr>
          <a:lstStyle/>
          <a:p>
            <a:pPr marL="0" marR="0" lvl="0" indent="0" algn="l" rtl="0">
              <a:spcBef>
                <a:spcPts val="0"/>
              </a:spcBef>
              <a:spcAft>
                <a:spcPts val="0"/>
              </a:spcAft>
              <a:buNone/>
            </a:pPr>
            <a:r>
              <a:rPr lang="en-US" sz="600">
                <a:solidFill>
                  <a:schemeClr val="dk1"/>
                </a:solidFill>
                <a:latin typeface="Arial"/>
                <a:ea typeface="Arial"/>
                <a:cs typeface="Arial"/>
                <a:sym typeface="Arial"/>
              </a:rPr>
              <a:t>Content is available under</a:t>
            </a:r>
            <a:endParaRPr sz="1100"/>
          </a:p>
          <a:p>
            <a:pPr marL="0" marR="0" lvl="0" indent="0" algn="l" rtl="0">
              <a:spcBef>
                <a:spcPts val="0"/>
              </a:spcBef>
              <a:spcAft>
                <a:spcPts val="0"/>
              </a:spcAft>
              <a:buNone/>
            </a:pPr>
            <a:r>
              <a:rPr lang="en-US" sz="600">
                <a:solidFill>
                  <a:schemeClr val="dk1"/>
                </a:solidFill>
                <a:latin typeface="Arial"/>
                <a:ea typeface="Arial"/>
                <a:cs typeface="Arial"/>
                <a:sym typeface="Arial"/>
              </a:rPr>
              <a:t>CC BY-NC 4.0 unless otherwise stated</a:t>
            </a:r>
            <a:endParaRPr sz="600">
              <a:solidFill>
                <a:schemeClr val="dk1"/>
              </a:solidFill>
              <a:latin typeface="Arial"/>
              <a:ea typeface="Arial"/>
              <a:cs typeface="Arial"/>
              <a:sym typeface="Arial"/>
            </a:endParaRPr>
          </a:p>
        </p:txBody>
      </p:sp>
      <p:pic>
        <p:nvPicPr>
          <p:cNvPr id="212" name="Google Shape;212;p24" descr="Icon&#10;&#10;Description automatically generated">
            <a:hlinkClick r:id="rId2"/>
          </p:cNvPr>
          <p:cNvPicPr preferRelativeResize="0"/>
          <p:nvPr/>
        </p:nvPicPr>
        <p:blipFill rotWithShape="1">
          <a:blip r:embed="rId5">
            <a:alphaModFix/>
          </a:blip>
          <a:srcRect/>
          <a:stretch/>
        </p:blipFill>
        <p:spPr>
          <a:xfrm>
            <a:off x="953628" y="4569972"/>
            <a:ext cx="270001" cy="270001"/>
          </a:xfrm>
          <a:prstGeom prst="rect">
            <a:avLst/>
          </a:prstGeom>
          <a:noFill/>
          <a:ln>
            <a:noFill/>
          </a:ln>
        </p:spPr>
      </p:pic>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matchingName="Title Slide CC-BY-SA 4.0">
  <p:cSld name="Title Slide CC-BY-SA 4.0">
    <p:spTree>
      <p:nvGrpSpPr>
        <p:cNvPr id="1" name="Shape 213"/>
        <p:cNvGrpSpPr/>
        <p:nvPr/>
      </p:nvGrpSpPr>
      <p:grpSpPr>
        <a:xfrm>
          <a:off x="0" y="0"/>
          <a:ext cx="0" cy="0"/>
          <a:chOff x="0" y="0"/>
          <a:chExt cx="0" cy="0"/>
        </a:xfrm>
      </p:grpSpPr>
      <p:sp>
        <p:nvSpPr>
          <p:cNvPr id="214" name="Google Shape;214;p25"/>
          <p:cNvSpPr txBox="1">
            <a:spLocks noGrp="1"/>
          </p:cNvSpPr>
          <p:nvPr>
            <p:ph type="ctrTitle"/>
          </p:nvPr>
        </p:nvSpPr>
        <p:spPr>
          <a:xfrm>
            <a:off x="305991" y="2202418"/>
            <a:ext cx="7344600" cy="369300"/>
          </a:xfrm>
          <a:prstGeom prst="rect">
            <a:avLst/>
          </a:prstGeom>
          <a:noFill/>
          <a:ln>
            <a:noFill/>
          </a:ln>
        </p:spPr>
        <p:txBody>
          <a:bodyPr spcFirstLastPara="1" wrap="square" lIns="0" tIns="0" rIns="0" bIns="0" anchor="b" anchorCtr="0">
            <a:spAutoFit/>
          </a:bodyPr>
          <a:lstStyle>
            <a:lvl1pPr lvl="0" algn="l" rtl="0">
              <a:lnSpc>
                <a:spcPct val="100000"/>
              </a:lnSpc>
              <a:spcBef>
                <a:spcPts val="0"/>
              </a:spcBef>
              <a:spcAft>
                <a:spcPts val="0"/>
              </a:spcAft>
              <a:buClr>
                <a:schemeClr val="dk1"/>
              </a:buClr>
              <a:buSzPts val="2400"/>
              <a:buFont typeface="Arial"/>
              <a:buNone/>
              <a:defRPr sz="2400">
                <a:latin typeface="Arial"/>
                <a:ea typeface="Arial"/>
                <a:cs typeface="Arial"/>
                <a:sym typeface="Aria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215" name="Google Shape;215;p25"/>
          <p:cNvSpPr txBox="1">
            <a:spLocks noGrp="1"/>
          </p:cNvSpPr>
          <p:nvPr>
            <p:ph type="subTitle" idx="1"/>
          </p:nvPr>
        </p:nvSpPr>
        <p:spPr>
          <a:xfrm>
            <a:off x="305991" y="2571750"/>
            <a:ext cx="7344600" cy="369300"/>
          </a:xfrm>
          <a:prstGeom prst="rect">
            <a:avLst/>
          </a:prstGeom>
          <a:noFill/>
          <a:ln>
            <a:noFill/>
          </a:ln>
        </p:spPr>
        <p:txBody>
          <a:bodyPr spcFirstLastPara="1" wrap="square" lIns="0" tIns="0" rIns="0" bIns="0" anchor="t" anchorCtr="0">
            <a:spAutoFit/>
          </a:bodyPr>
          <a:lstStyle>
            <a:lvl1pPr lvl="0" algn="l" rtl="0">
              <a:lnSpc>
                <a:spcPct val="100000"/>
              </a:lnSpc>
              <a:spcBef>
                <a:spcPts val="0"/>
              </a:spcBef>
              <a:spcAft>
                <a:spcPts val="0"/>
              </a:spcAft>
              <a:buClr>
                <a:schemeClr val="dk1"/>
              </a:buClr>
              <a:buSzPts val="2400"/>
              <a:buFont typeface="Arial"/>
              <a:buNone/>
              <a:defRPr sz="2400">
                <a:latin typeface="Arial"/>
                <a:ea typeface="Arial"/>
                <a:cs typeface="Arial"/>
                <a:sym typeface="Arial"/>
              </a:defRPr>
            </a:lvl1pPr>
            <a:lvl2pPr lvl="1" algn="ctr" rtl="0">
              <a:lnSpc>
                <a:spcPct val="100000"/>
              </a:lnSpc>
              <a:spcBef>
                <a:spcPts val="600"/>
              </a:spcBef>
              <a:spcAft>
                <a:spcPts val="0"/>
              </a:spcAft>
              <a:buClr>
                <a:schemeClr val="dk1"/>
              </a:buClr>
              <a:buSzPts val="1500"/>
              <a:buNone/>
              <a:defRPr sz="1500"/>
            </a:lvl2pPr>
            <a:lvl3pPr lvl="2" algn="ctr" rtl="0">
              <a:lnSpc>
                <a:spcPct val="100000"/>
              </a:lnSpc>
              <a:spcBef>
                <a:spcPts val="600"/>
              </a:spcBef>
              <a:spcAft>
                <a:spcPts val="0"/>
              </a:spcAft>
              <a:buClr>
                <a:schemeClr val="dk1"/>
              </a:buClr>
              <a:buSzPts val="1400"/>
              <a:buNone/>
              <a:defRPr sz="1400"/>
            </a:lvl3pPr>
            <a:lvl4pPr lvl="3" algn="ctr" rtl="0">
              <a:lnSpc>
                <a:spcPct val="100000"/>
              </a:lnSpc>
              <a:spcBef>
                <a:spcPts val="600"/>
              </a:spcBef>
              <a:spcAft>
                <a:spcPts val="0"/>
              </a:spcAft>
              <a:buClr>
                <a:schemeClr val="dk1"/>
              </a:buClr>
              <a:buSzPts val="1200"/>
              <a:buNone/>
              <a:defRPr sz="1200"/>
            </a:lvl4pPr>
            <a:lvl5pPr lvl="4" algn="ctr" rtl="0">
              <a:lnSpc>
                <a:spcPct val="100000"/>
              </a:lnSpc>
              <a:spcBef>
                <a:spcPts val="600"/>
              </a:spcBef>
              <a:spcAft>
                <a:spcPts val="0"/>
              </a:spcAft>
              <a:buClr>
                <a:schemeClr val="dk1"/>
              </a:buClr>
              <a:buSzPts val="1200"/>
              <a:buNone/>
              <a:defRPr sz="1200"/>
            </a:lvl5pPr>
            <a:lvl6pPr lvl="5" algn="ctr" rtl="0">
              <a:lnSpc>
                <a:spcPct val="100000"/>
              </a:lnSpc>
              <a:spcBef>
                <a:spcPts val="600"/>
              </a:spcBef>
              <a:spcAft>
                <a:spcPts val="0"/>
              </a:spcAft>
              <a:buClr>
                <a:schemeClr val="dk1"/>
              </a:buClr>
              <a:buSzPts val="1200"/>
              <a:buNone/>
              <a:defRPr sz="1200"/>
            </a:lvl6pPr>
            <a:lvl7pPr lvl="6" algn="ctr" rtl="0">
              <a:lnSpc>
                <a:spcPct val="100000"/>
              </a:lnSpc>
              <a:spcBef>
                <a:spcPts val="600"/>
              </a:spcBef>
              <a:spcAft>
                <a:spcPts val="0"/>
              </a:spcAft>
              <a:buClr>
                <a:schemeClr val="dk1"/>
              </a:buClr>
              <a:buSzPts val="1200"/>
              <a:buNone/>
              <a:defRPr sz="1200"/>
            </a:lvl7pPr>
            <a:lvl8pPr lvl="7" algn="ctr" rtl="0">
              <a:lnSpc>
                <a:spcPct val="100000"/>
              </a:lnSpc>
              <a:spcBef>
                <a:spcPts val="600"/>
              </a:spcBef>
              <a:spcAft>
                <a:spcPts val="0"/>
              </a:spcAft>
              <a:buClr>
                <a:schemeClr val="dk1"/>
              </a:buClr>
              <a:buSzPts val="1200"/>
              <a:buNone/>
              <a:defRPr sz="1200"/>
            </a:lvl8pPr>
            <a:lvl9pPr lvl="8" algn="ctr" rtl="0">
              <a:lnSpc>
                <a:spcPct val="100000"/>
              </a:lnSpc>
              <a:spcBef>
                <a:spcPts val="600"/>
              </a:spcBef>
              <a:spcAft>
                <a:spcPts val="0"/>
              </a:spcAft>
              <a:buClr>
                <a:schemeClr val="dk1"/>
              </a:buClr>
              <a:buSzPts val="1200"/>
              <a:buNone/>
              <a:defRPr sz="1200"/>
            </a:lvl9pPr>
          </a:lstStyle>
          <a:p>
            <a:endParaRPr/>
          </a:p>
        </p:txBody>
      </p:sp>
      <p:sp>
        <p:nvSpPr>
          <p:cNvPr id="216" name="Google Shape;216;p25"/>
          <p:cNvSpPr/>
          <p:nvPr/>
        </p:nvSpPr>
        <p:spPr>
          <a:xfrm>
            <a:off x="305991" y="324000"/>
            <a:ext cx="1988241" cy="432000"/>
          </a:xfrm>
          <a:custGeom>
            <a:avLst/>
            <a:gdLst/>
            <a:ahLst/>
            <a:cxnLst/>
            <a:rect l="l" t="t" r="r" b="b"/>
            <a:pathLst>
              <a:path w="4584" h="996" extrusionOk="0">
                <a:moveTo>
                  <a:pt x="1232" y="330"/>
                </a:moveTo>
                <a:lnTo>
                  <a:pt x="1178" y="648"/>
                </a:lnTo>
                <a:lnTo>
                  <a:pt x="1055" y="648"/>
                </a:lnTo>
                <a:lnTo>
                  <a:pt x="1010" y="330"/>
                </a:lnTo>
                <a:lnTo>
                  <a:pt x="1010" y="12"/>
                </a:lnTo>
                <a:lnTo>
                  <a:pt x="1232" y="12"/>
                </a:lnTo>
                <a:lnTo>
                  <a:pt x="1232" y="330"/>
                </a:lnTo>
                <a:close/>
                <a:moveTo>
                  <a:pt x="1623" y="249"/>
                </a:moveTo>
                <a:lnTo>
                  <a:pt x="1569" y="249"/>
                </a:lnTo>
                <a:lnTo>
                  <a:pt x="1651" y="13"/>
                </a:lnTo>
                <a:lnTo>
                  <a:pt x="1715" y="13"/>
                </a:lnTo>
                <a:lnTo>
                  <a:pt x="1797" y="249"/>
                </a:lnTo>
                <a:lnTo>
                  <a:pt x="1743" y="249"/>
                </a:lnTo>
                <a:lnTo>
                  <a:pt x="1726" y="195"/>
                </a:lnTo>
                <a:lnTo>
                  <a:pt x="1641" y="195"/>
                </a:lnTo>
                <a:lnTo>
                  <a:pt x="1623" y="249"/>
                </a:lnTo>
                <a:close/>
                <a:moveTo>
                  <a:pt x="1653" y="156"/>
                </a:moveTo>
                <a:lnTo>
                  <a:pt x="1713" y="156"/>
                </a:lnTo>
                <a:lnTo>
                  <a:pt x="1684" y="67"/>
                </a:lnTo>
                <a:lnTo>
                  <a:pt x="1653" y="156"/>
                </a:lnTo>
                <a:close/>
                <a:moveTo>
                  <a:pt x="1874" y="252"/>
                </a:moveTo>
                <a:lnTo>
                  <a:pt x="1867" y="252"/>
                </a:lnTo>
                <a:lnTo>
                  <a:pt x="1861" y="252"/>
                </a:lnTo>
                <a:lnTo>
                  <a:pt x="1856" y="251"/>
                </a:lnTo>
                <a:lnTo>
                  <a:pt x="1850" y="249"/>
                </a:lnTo>
                <a:lnTo>
                  <a:pt x="1845" y="247"/>
                </a:lnTo>
                <a:lnTo>
                  <a:pt x="1840" y="245"/>
                </a:lnTo>
                <a:lnTo>
                  <a:pt x="1836" y="242"/>
                </a:lnTo>
                <a:lnTo>
                  <a:pt x="1832" y="239"/>
                </a:lnTo>
                <a:lnTo>
                  <a:pt x="1828" y="236"/>
                </a:lnTo>
                <a:lnTo>
                  <a:pt x="1824" y="232"/>
                </a:lnTo>
                <a:lnTo>
                  <a:pt x="1821" y="227"/>
                </a:lnTo>
                <a:lnTo>
                  <a:pt x="1820" y="225"/>
                </a:lnTo>
                <a:lnTo>
                  <a:pt x="1819" y="223"/>
                </a:lnTo>
                <a:lnTo>
                  <a:pt x="1817" y="218"/>
                </a:lnTo>
                <a:lnTo>
                  <a:pt x="1816" y="212"/>
                </a:lnTo>
                <a:lnTo>
                  <a:pt x="1815" y="206"/>
                </a:lnTo>
                <a:lnTo>
                  <a:pt x="1815" y="200"/>
                </a:lnTo>
                <a:lnTo>
                  <a:pt x="1815" y="190"/>
                </a:lnTo>
                <a:lnTo>
                  <a:pt x="1817" y="182"/>
                </a:lnTo>
                <a:lnTo>
                  <a:pt x="1818" y="178"/>
                </a:lnTo>
                <a:lnTo>
                  <a:pt x="1820" y="175"/>
                </a:lnTo>
                <a:lnTo>
                  <a:pt x="1824" y="169"/>
                </a:lnTo>
                <a:lnTo>
                  <a:pt x="1827" y="166"/>
                </a:lnTo>
                <a:lnTo>
                  <a:pt x="1829" y="163"/>
                </a:lnTo>
                <a:lnTo>
                  <a:pt x="1832" y="161"/>
                </a:lnTo>
                <a:lnTo>
                  <a:pt x="1835" y="159"/>
                </a:lnTo>
                <a:lnTo>
                  <a:pt x="1838" y="157"/>
                </a:lnTo>
                <a:lnTo>
                  <a:pt x="1841" y="155"/>
                </a:lnTo>
                <a:lnTo>
                  <a:pt x="1845" y="154"/>
                </a:lnTo>
                <a:lnTo>
                  <a:pt x="1849" y="152"/>
                </a:lnTo>
                <a:lnTo>
                  <a:pt x="1856" y="150"/>
                </a:lnTo>
                <a:lnTo>
                  <a:pt x="1864" y="148"/>
                </a:lnTo>
                <a:lnTo>
                  <a:pt x="1873" y="146"/>
                </a:lnTo>
                <a:lnTo>
                  <a:pt x="1881" y="145"/>
                </a:lnTo>
                <a:lnTo>
                  <a:pt x="1901" y="143"/>
                </a:lnTo>
                <a:lnTo>
                  <a:pt x="1908" y="142"/>
                </a:lnTo>
                <a:lnTo>
                  <a:pt x="1914" y="140"/>
                </a:lnTo>
                <a:lnTo>
                  <a:pt x="1918" y="139"/>
                </a:lnTo>
                <a:lnTo>
                  <a:pt x="1920" y="138"/>
                </a:lnTo>
                <a:lnTo>
                  <a:pt x="1922" y="136"/>
                </a:lnTo>
                <a:lnTo>
                  <a:pt x="1923" y="135"/>
                </a:lnTo>
                <a:lnTo>
                  <a:pt x="1923" y="133"/>
                </a:lnTo>
                <a:lnTo>
                  <a:pt x="1924" y="131"/>
                </a:lnTo>
                <a:lnTo>
                  <a:pt x="1924" y="129"/>
                </a:lnTo>
                <a:lnTo>
                  <a:pt x="1924" y="124"/>
                </a:lnTo>
                <a:lnTo>
                  <a:pt x="1922" y="119"/>
                </a:lnTo>
                <a:lnTo>
                  <a:pt x="1921" y="117"/>
                </a:lnTo>
                <a:lnTo>
                  <a:pt x="1920" y="115"/>
                </a:lnTo>
                <a:lnTo>
                  <a:pt x="1919" y="113"/>
                </a:lnTo>
                <a:lnTo>
                  <a:pt x="1917" y="112"/>
                </a:lnTo>
                <a:lnTo>
                  <a:pt x="1913" y="109"/>
                </a:lnTo>
                <a:lnTo>
                  <a:pt x="1909" y="107"/>
                </a:lnTo>
                <a:lnTo>
                  <a:pt x="1904" y="106"/>
                </a:lnTo>
                <a:lnTo>
                  <a:pt x="1898" y="106"/>
                </a:lnTo>
                <a:lnTo>
                  <a:pt x="1892" y="106"/>
                </a:lnTo>
                <a:lnTo>
                  <a:pt x="1886" y="107"/>
                </a:lnTo>
                <a:lnTo>
                  <a:pt x="1881" y="109"/>
                </a:lnTo>
                <a:lnTo>
                  <a:pt x="1877" y="112"/>
                </a:lnTo>
                <a:lnTo>
                  <a:pt x="1873" y="115"/>
                </a:lnTo>
                <a:lnTo>
                  <a:pt x="1870" y="118"/>
                </a:lnTo>
                <a:lnTo>
                  <a:pt x="1868" y="122"/>
                </a:lnTo>
                <a:lnTo>
                  <a:pt x="1867" y="124"/>
                </a:lnTo>
                <a:lnTo>
                  <a:pt x="1866" y="126"/>
                </a:lnTo>
                <a:lnTo>
                  <a:pt x="1821" y="123"/>
                </a:lnTo>
                <a:lnTo>
                  <a:pt x="1823" y="117"/>
                </a:lnTo>
                <a:lnTo>
                  <a:pt x="1825" y="111"/>
                </a:lnTo>
                <a:lnTo>
                  <a:pt x="1827" y="106"/>
                </a:lnTo>
                <a:lnTo>
                  <a:pt x="1830" y="101"/>
                </a:lnTo>
                <a:lnTo>
                  <a:pt x="1833" y="96"/>
                </a:lnTo>
                <a:lnTo>
                  <a:pt x="1837" y="92"/>
                </a:lnTo>
                <a:lnTo>
                  <a:pt x="1841" y="88"/>
                </a:lnTo>
                <a:lnTo>
                  <a:pt x="1846" y="84"/>
                </a:lnTo>
                <a:lnTo>
                  <a:pt x="1851" y="81"/>
                </a:lnTo>
                <a:lnTo>
                  <a:pt x="1857" y="78"/>
                </a:lnTo>
                <a:lnTo>
                  <a:pt x="1863" y="76"/>
                </a:lnTo>
                <a:lnTo>
                  <a:pt x="1869" y="74"/>
                </a:lnTo>
                <a:lnTo>
                  <a:pt x="1876" y="72"/>
                </a:lnTo>
                <a:lnTo>
                  <a:pt x="1883" y="71"/>
                </a:lnTo>
                <a:lnTo>
                  <a:pt x="1890" y="70"/>
                </a:lnTo>
                <a:lnTo>
                  <a:pt x="1898" y="70"/>
                </a:lnTo>
                <a:lnTo>
                  <a:pt x="1908" y="70"/>
                </a:lnTo>
                <a:lnTo>
                  <a:pt x="1917" y="72"/>
                </a:lnTo>
                <a:lnTo>
                  <a:pt x="1926" y="74"/>
                </a:lnTo>
                <a:lnTo>
                  <a:pt x="1935" y="76"/>
                </a:lnTo>
                <a:lnTo>
                  <a:pt x="1943" y="80"/>
                </a:lnTo>
                <a:lnTo>
                  <a:pt x="1947" y="82"/>
                </a:lnTo>
                <a:lnTo>
                  <a:pt x="1950" y="84"/>
                </a:lnTo>
                <a:lnTo>
                  <a:pt x="1957" y="90"/>
                </a:lnTo>
                <a:lnTo>
                  <a:pt x="1963" y="96"/>
                </a:lnTo>
                <a:lnTo>
                  <a:pt x="1965" y="99"/>
                </a:lnTo>
                <a:lnTo>
                  <a:pt x="1967" y="103"/>
                </a:lnTo>
                <a:lnTo>
                  <a:pt x="1969" y="107"/>
                </a:lnTo>
                <a:lnTo>
                  <a:pt x="1970" y="111"/>
                </a:lnTo>
                <a:lnTo>
                  <a:pt x="1972" y="115"/>
                </a:lnTo>
                <a:lnTo>
                  <a:pt x="1972" y="120"/>
                </a:lnTo>
                <a:lnTo>
                  <a:pt x="1973" y="125"/>
                </a:lnTo>
                <a:lnTo>
                  <a:pt x="1973" y="130"/>
                </a:lnTo>
                <a:lnTo>
                  <a:pt x="1973" y="249"/>
                </a:lnTo>
                <a:lnTo>
                  <a:pt x="1927" y="249"/>
                </a:lnTo>
                <a:lnTo>
                  <a:pt x="1927" y="225"/>
                </a:lnTo>
                <a:lnTo>
                  <a:pt x="1922" y="230"/>
                </a:lnTo>
                <a:lnTo>
                  <a:pt x="1917" y="236"/>
                </a:lnTo>
                <a:lnTo>
                  <a:pt x="1912" y="241"/>
                </a:lnTo>
                <a:lnTo>
                  <a:pt x="1906" y="245"/>
                </a:lnTo>
                <a:lnTo>
                  <a:pt x="1899" y="248"/>
                </a:lnTo>
                <a:lnTo>
                  <a:pt x="1891" y="250"/>
                </a:lnTo>
                <a:lnTo>
                  <a:pt x="1887" y="251"/>
                </a:lnTo>
                <a:lnTo>
                  <a:pt x="1883" y="252"/>
                </a:lnTo>
                <a:lnTo>
                  <a:pt x="1874" y="252"/>
                </a:lnTo>
                <a:close/>
                <a:moveTo>
                  <a:pt x="1888" y="219"/>
                </a:moveTo>
                <a:lnTo>
                  <a:pt x="1895" y="218"/>
                </a:lnTo>
                <a:lnTo>
                  <a:pt x="1902" y="216"/>
                </a:lnTo>
                <a:lnTo>
                  <a:pt x="1905" y="215"/>
                </a:lnTo>
                <a:lnTo>
                  <a:pt x="1908" y="213"/>
                </a:lnTo>
                <a:lnTo>
                  <a:pt x="1914" y="209"/>
                </a:lnTo>
                <a:lnTo>
                  <a:pt x="1916" y="207"/>
                </a:lnTo>
                <a:lnTo>
                  <a:pt x="1919" y="204"/>
                </a:lnTo>
                <a:lnTo>
                  <a:pt x="1922" y="199"/>
                </a:lnTo>
                <a:lnTo>
                  <a:pt x="1924" y="193"/>
                </a:lnTo>
                <a:lnTo>
                  <a:pt x="1924" y="189"/>
                </a:lnTo>
                <a:lnTo>
                  <a:pt x="1924" y="186"/>
                </a:lnTo>
                <a:lnTo>
                  <a:pt x="1924" y="167"/>
                </a:lnTo>
                <a:lnTo>
                  <a:pt x="1921" y="169"/>
                </a:lnTo>
                <a:lnTo>
                  <a:pt x="1915" y="171"/>
                </a:lnTo>
                <a:lnTo>
                  <a:pt x="1903" y="173"/>
                </a:lnTo>
                <a:lnTo>
                  <a:pt x="1890" y="175"/>
                </a:lnTo>
                <a:lnTo>
                  <a:pt x="1884" y="176"/>
                </a:lnTo>
                <a:lnTo>
                  <a:pt x="1879" y="178"/>
                </a:lnTo>
                <a:lnTo>
                  <a:pt x="1874" y="180"/>
                </a:lnTo>
                <a:lnTo>
                  <a:pt x="1870" y="182"/>
                </a:lnTo>
                <a:lnTo>
                  <a:pt x="1866" y="185"/>
                </a:lnTo>
                <a:lnTo>
                  <a:pt x="1864" y="189"/>
                </a:lnTo>
                <a:lnTo>
                  <a:pt x="1863" y="191"/>
                </a:lnTo>
                <a:lnTo>
                  <a:pt x="1862" y="193"/>
                </a:lnTo>
                <a:lnTo>
                  <a:pt x="1862" y="198"/>
                </a:lnTo>
                <a:lnTo>
                  <a:pt x="1862" y="203"/>
                </a:lnTo>
                <a:lnTo>
                  <a:pt x="1863" y="207"/>
                </a:lnTo>
                <a:lnTo>
                  <a:pt x="1865" y="209"/>
                </a:lnTo>
                <a:lnTo>
                  <a:pt x="1866" y="211"/>
                </a:lnTo>
                <a:lnTo>
                  <a:pt x="1869" y="213"/>
                </a:lnTo>
                <a:lnTo>
                  <a:pt x="1873" y="216"/>
                </a:lnTo>
                <a:lnTo>
                  <a:pt x="1875" y="217"/>
                </a:lnTo>
                <a:lnTo>
                  <a:pt x="1877" y="217"/>
                </a:lnTo>
                <a:lnTo>
                  <a:pt x="1882" y="218"/>
                </a:lnTo>
                <a:lnTo>
                  <a:pt x="1888" y="219"/>
                </a:lnTo>
                <a:close/>
                <a:moveTo>
                  <a:pt x="2063" y="249"/>
                </a:moveTo>
                <a:lnTo>
                  <a:pt x="2013" y="249"/>
                </a:lnTo>
                <a:lnTo>
                  <a:pt x="2013" y="13"/>
                </a:lnTo>
                <a:lnTo>
                  <a:pt x="2063" y="13"/>
                </a:lnTo>
                <a:lnTo>
                  <a:pt x="2063" y="249"/>
                </a:lnTo>
                <a:close/>
                <a:moveTo>
                  <a:pt x="2197" y="72"/>
                </a:moveTo>
                <a:lnTo>
                  <a:pt x="2197" y="109"/>
                </a:lnTo>
                <a:lnTo>
                  <a:pt x="2164" y="109"/>
                </a:lnTo>
                <a:lnTo>
                  <a:pt x="2164" y="195"/>
                </a:lnTo>
                <a:lnTo>
                  <a:pt x="2164" y="199"/>
                </a:lnTo>
                <a:lnTo>
                  <a:pt x="2165" y="203"/>
                </a:lnTo>
                <a:lnTo>
                  <a:pt x="2166" y="205"/>
                </a:lnTo>
                <a:lnTo>
                  <a:pt x="2167" y="206"/>
                </a:lnTo>
                <a:lnTo>
                  <a:pt x="2169" y="208"/>
                </a:lnTo>
                <a:lnTo>
                  <a:pt x="2171" y="210"/>
                </a:lnTo>
                <a:lnTo>
                  <a:pt x="2174" y="211"/>
                </a:lnTo>
                <a:lnTo>
                  <a:pt x="2177" y="212"/>
                </a:lnTo>
                <a:lnTo>
                  <a:pt x="2181" y="212"/>
                </a:lnTo>
                <a:lnTo>
                  <a:pt x="2188" y="211"/>
                </a:lnTo>
                <a:lnTo>
                  <a:pt x="2193" y="210"/>
                </a:lnTo>
                <a:lnTo>
                  <a:pt x="2201" y="247"/>
                </a:lnTo>
                <a:lnTo>
                  <a:pt x="2190" y="250"/>
                </a:lnTo>
                <a:lnTo>
                  <a:pt x="2183" y="251"/>
                </a:lnTo>
                <a:lnTo>
                  <a:pt x="2174" y="252"/>
                </a:lnTo>
                <a:lnTo>
                  <a:pt x="2168" y="252"/>
                </a:lnTo>
                <a:lnTo>
                  <a:pt x="2161" y="251"/>
                </a:lnTo>
                <a:lnTo>
                  <a:pt x="2156" y="250"/>
                </a:lnTo>
                <a:lnTo>
                  <a:pt x="2150" y="249"/>
                </a:lnTo>
                <a:lnTo>
                  <a:pt x="2145" y="248"/>
                </a:lnTo>
                <a:lnTo>
                  <a:pt x="2140" y="245"/>
                </a:lnTo>
                <a:lnTo>
                  <a:pt x="2135" y="243"/>
                </a:lnTo>
                <a:lnTo>
                  <a:pt x="2131" y="240"/>
                </a:lnTo>
                <a:lnTo>
                  <a:pt x="2127" y="237"/>
                </a:lnTo>
                <a:lnTo>
                  <a:pt x="2124" y="233"/>
                </a:lnTo>
                <a:lnTo>
                  <a:pt x="2121" y="229"/>
                </a:lnTo>
                <a:lnTo>
                  <a:pt x="2119" y="224"/>
                </a:lnTo>
                <a:lnTo>
                  <a:pt x="2117" y="219"/>
                </a:lnTo>
                <a:lnTo>
                  <a:pt x="2116" y="213"/>
                </a:lnTo>
                <a:lnTo>
                  <a:pt x="2115" y="208"/>
                </a:lnTo>
                <a:lnTo>
                  <a:pt x="2115" y="201"/>
                </a:lnTo>
                <a:lnTo>
                  <a:pt x="2115" y="109"/>
                </a:lnTo>
                <a:lnTo>
                  <a:pt x="2091" y="109"/>
                </a:lnTo>
                <a:lnTo>
                  <a:pt x="2091" y="72"/>
                </a:lnTo>
                <a:lnTo>
                  <a:pt x="2115" y="72"/>
                </a:lnTo>
                <a:lnTo>
                  <a:pt x="2115" y="30"/>
                </a:lnTo>
                <a:lnTo>
                  <a:pt x="2164" y="30"/>
                </a:lnTo>
                <a:lnTo>
                  <a:pt x="2164" y="72"/>
                </a:lnTo>
                <a:lnTo>
                  <a:pt x="2197" y="72"/>
                </a:lnTo>
                <a:close/>
                <a:moveTo>
                  <a:pt x="2304" y="253"/>
                </a:moveTo>
                <a:lnTo>
                  <a:pt x="2291" y="252"/>
                </a:lnTo>
                <a:lnTo>
                  <a:pt x="2285" y="251"/>
                </a:lnTo>
                <a:lnTo>
                  <a:pt x="2279" y="250"/>
                </a:lnTo>
                <a:lnTo>
                  <a:pt x="2268" y="246"/>
                </a:lnTo>
                <a:lnTo>
                  <a:pt x="2263" y="244"/>
                </a:lnTo>
                <a:lnTo>
                  <a:pt x="2258" y="241"/>
                </a:lnTo>
                <a:lnTo>
                  <a:pt x="2249" y="235"/>
                </a:lnTo>
                <a:lnTo>
                  <a:pt x="2245" y="231"/>
                </a:lnTo>
                <a:lnTo>
                  <a:pt x="2241" y="227"/>
                </a:lnTo>
                <a:lnTo>
                  <a:pt x="2234" y="219"/>
                </a:lnTo>
                <a:lnTo>
                  <a:pt x="2231" y="214"/>
                </a:lnTo>
                <a:lnTo>
                  <a:pt x="2228" y="209"/>
                </a:lnTo>
                <a:lnTo>
                  <a:pt x="2223" y="198"/>
                </a:lnTo>
                <a:lnTo>
                  <a:pt x="2221" y="193"/>
                </a:lnTo>
                <a:lnTo>
                  <a:pt x="2220" y="187"/>
                </a:lnTo>
                <a:lnTo>
                  <a:pt x="2219" y="181"/>
                </a:lnTo>
                <a:lnTo>
                  <a:pt x="2218" y="175"/>
                </a:lnTo>
                <a:lnTo>
                  <a:pt x="2218" y="168"/>
                </a:lnTo>
                <a:lnTo>
                  <a:pt x="2217" y="161"/>
                </a:lnTo>
                <a:lnTo>
                  <a:pt x="2218" y="155"/>
                </a:lnTo>
                <a:lnTo>
                  <a:pt x="2218" y="148"/>
                </a:lnTo>
                <a:lnTo>
                  <a:pt x="2219" y="142"/>
                </a:lnTo>
                <a:lnTo>
                  <a:pt x="2220" y="136"/>
                </a:lnTo>
                <a:lnTo>
                  <a:pt x="2223" y="124"/>
                </a:lnTo>
                <a:lnTo>
                  <a:pt x="2225" y="119"/>
                </a:lnTo>
                <a:lnTo>
                  <a:pt x="2228" y="114"/>
                </a:lnTo>
                <a:lnTo>
                  <a:pt x="2234" y="104"/>
                </a:lnTo>
                <a:lnTo>
                  <a:pt x="2237" y="99"/>
                </a:lnTo>
                <a:lnTo>
                  <a:pt x="2241" y="95"/>
                </a:lnTo>
                <a:lnTo>
                  <a:pt x="2245" y="91"/>
                </a:lnTo>
                <a:lnTo>
                  <a:pt x="2249" y="88"/>
                </a:lnTo>
                <a:lnTo>
                  <a:pt x="2253" y="85"/>
                </a:lnTo>
                <a:lnTo>
                  <a:pt x="2258" y="82"/>
                </a:lnTo>
                <a:lnTo>
                  <a:pt x="2263" y="79"/>
                </a:lnTo>
                <a:lnTo>
                  <a:pt x="2268" y="77"/>
                </a:lnTo>
                <a:lnTo>
                  <a:pt x="2274" y="75"/>
                </a:lnTo>
                <a:lnTo>
                  <a:pt x="2279" y="73"/>
                </a:lnTo>
                <a:lnTo>
                  <a:pt x="2285" y="72"/>
                </a:lnTo>
                <a:lnTo>
                  <a:pt x="2291" y="71"/>
                </a:lnTo>
                <a:lnTo>
                  <a:pt x="2304" y="70"/>
                </a:lnTo>
                <a:lnTo>
                  <a:pt x="2317" y="71"/>
                </a:lnTo>
                <a:lnTo>
                  <a:pt x="2323" y="72"/>
                </a:lnTo>
                <a:lnTo>
                  <a:pt x="2329" y="73"/>
                </a:lnTo>
                <a:lnTo>
                  <a:pt x="2340" y="77"/>
                </a:lnTo>
                <a:lnTo>
                  <a:pt x="2346" y="79"/>
                </a:lnTo>
                <a:lnTo>
                  <a:pt x="2351" y="82"/>
                </a:lnTo>
                <a:lnTo>
                  <a:pt x="2360" y="88"/>
                </a:lnTo>
                <a:lnTo>
                  <a:pt x="2364" y="91"/>
                </a:lnTo>
                <a:lnTo>
                  <a:pt x="2368" y="95"/>
                </a:lnTo>
                <a:lnTo>
                  <a:pt x="2375" y="104"/>
                </a:lnTo>
                <a:lnTo>
                  <a:pt x="2378" y="109"/>
                </a:lnTo>
                <a:lnTo>
                  <a:pt x="2381" y="114"/>
                </a:lnTo>
                <a:lnTo>
                  <a:pt x="2385" y="124"/>
                </a:lnTo>
                <a:lnTo>
                  <a:pt x="2387" y="130"/>
                </a:lnTo>
                <a:lnTo>
                  <a:pt x="2389" y="136"/>
                </a:lnTo>
                <a:lnTo>
                  <a:pt x="2390" y="142"/>
                </a:lnTo>
                <a:lnTo>
                  <a:pt x="2391" y="148"/>
                </a:lnTo>
                <a:lnTo>
                  <a:pt x="2391" y="155"/>
                </a:lnTo>
                <a:lnTo>
                  <a:pt x="2391" y="161"/>
                </a:lnTo>
                <a:lnTo>
                  <a:pt x="2391" y="168"/>
                </a:lnTo>
                <a:lnTo>
                  <a:pt x="2391" y="175"/>
                </a:lnTo>
                <a:lnTo>
                  <a:pt x="2390" y="181"/>
                </a:lnTo>
                <a:lnTo>
                  <a:pt x="2389" y="187"/>
                </a:lnTo>
                <a:lnTo>
                  <a:pt x="2385" y="198"/>
                </a:lnTo>
                <a:lnTo>
                  <a:pt x="2383" y="204"/>
                </a:lnTo>
                <a:lnTo>
                  <a:pt x="2381" y="209"/>
                </a:lnTo>
                <a:lnTo>
                  <a:pt x="2375" y="219"/>
                </a:lnTo>
                <a:lnTo>
                  <a:pt x="2372" y="223"/>
                </a:lnTo>
                <a:lnTo>
                  <a:pt x="2368" y="227"/>
                </a:lnTo>
                <a:lnTo>
                  <a:pt x="2364" y="231"/>
                </a:lnTo>
                <a:lnTo>
                  <a:pt x="2360" y="235"/>
                </a:lnTo>
                <a:lnTo>
                  <a:pt x="2355" y="238"/>
                </a:lnTo>
                <a:lnTo>
                  <a:pt x="2351" y="241"/>
                </a:lnTo>
                <a:lnTo>
                  <a:pt x="2346" y="244"/>
                </a:lnTo>
                <a:lnTo>
                  <a:pt x="2340" y="246"/>
                </a:lnTo>
                <a:lnTo>
                  <a:pt x="2335" y="248"/>
                </a:lnTo>
                <a:lnTo>
                  <a:pt x="2329" y="250"/>
                </a:lnTo>
                <a:lnTo>
                  <a:pt x="2323" y="251"/>
                </a:lnTo>
                <a:lnTo>
                  <a:pt x="2317" y="252"/>
                </a:lnTo>
                <a:lnTo>
                  <a:pt x="2304" y="253"/>
                </a:lnTo>
                <a:close/>
                <a:moveTo>
                  <a:pt x="2305" y="215"/>
                </a:moveTo>
                <a:lnTo>
                  <a:pt x="2309" y="214"/>
                </a:lnTo>
                <a:lnTo>
                  <a:pt x="2313" y="214"/>
                </a:lnTo>
                <a:lnTo>
                  <a:pt x="2317" y="212"/>
                </a:lnTo>
                <a:lnTo>
                  <a:pt x="2321" y="211"/>
                </a:lnTo>
                <a:lnTo>
                  <a:pt x="2324" y="209"/>
                </a:lnTo>
                <a:lnTo>
                  <a:pt x="2327" y="206"/>
                </a:lnTo>
                <a:lnTo>
                  <a:pt x="2330" y="203"/>
                </a:lnTo>
                <a:lnTo>
                  <a:pt x="2332" y="199"/>
                </a:lnTo>
                <a:lnTo>
                  <a:pt x="2334" y="195"/>
                </a:lnTo>
                <a:lnTo>
                  <a:pt x="2336" y="191"/>
                </a:lnTo>
                <a:lnTo>
                  <a:pt x="2338" y="187"/>
                </a:lnTo>
                <a:lnTo>
                  <a:pt x="2339" y="182"/>
                </a:lnTo>
                <a:lnTo>
                  <a:pt x="2341" y="172"/>
                </a:lnTo>
                <a:lnTo>
                  <a:pt x="2341" y="167"/>
                </a:lnTo>
                <a:lnTo>
                  <a:pt x="2342" y="161"/>
                </a:lnTo>
                <a:lnTo>
                  <a:pt x="2341" y="150"/>
                </a:lnTo>
                <a:lnTo>
                  <a:pt x="2339" y="140"/>
                </a:lnTo>
                <a:lnTo>
                  <a:pt x="2338" y="135"/>
                </a:lnTo>
                <a:lnTo>
                  <a:pt x="2336" y="131"/>
                </a:lnTo>
                <a:lnTo>
                  <a:pt x="2332" y="123"/>
                </a:lnTo>
                <a:lnTo>
                  <a:pt x="2330" y="119"/>
                </a:lnTo>
                <a:lnTo>
                  <a:pt x="2327" y="116"/>
                </a:lnTo>
                <a:lnTo>
                  <a:pt x="2324" y="113"/>
                </a:lnTo>
                <a:lnTo>
                  <a:pt x="2321" y="111"/>
                </a:lnTo>
                <a:lnTo>
                  <a:pt x="2317" y="110"/>
                </a:lnTo>
                <a:lnTo>
                  <a:pt x="2313" y="108"/>
                </a:lnTo>
                <a:lnTo>
                  <a:pt x="2309" y="108"/>
                </a:lnTo>
                <a:lnTo>
                  <a:pt x="2305" y="107"/>
                </a:lnTo>
                <a:lnTo>
                  <a:pt x="2300" y="108"/>
                </a:lnTo>
                <a:lnTo>
                  <a:pt x="2296" y="108"/>
                </a:lnTo>
                <a:lnTo>
                  <a:pt x="2292" y="110"/>
                </a:lnTo>
                <a:lnTo>
                  <a:pt x="2288" y="111"/>
                </a:lnTo>
                <a:lnTo>
                  <a:pt x="2285" y="113"/>
                </a:lnTo>
                <a:lnTo>
                  <a:pt x="2282" y="116"/>
                </a:lnTo>
                <a:lnTo>
                  <a:pt x="2279" y="119"/>
                </a:lnTo>
                <a:lnTo>
                  <a:pt x="2277" y="123"/>
                </a:lnTo>
                <a:lnTo>
                  <a:pt x="2272" y="131"/>
                </a:lnTo>
                <a:lnTo>
                  <a:pt x="2271" y="135"/>
                </a:lnTo>
                <a:lnTo>
                  <a:pt x="2270" y="140"/>
                </a:lnTo>
                <a:lnTo>
                  <a:pt x="2269" y="145"/>
                </a:lnTo>
                <a:lnTo>
                  <a:pt x="2268" y="150"/>
                </a:lnTo>
                <a:lnTo>
                  <a:pt x="2267" y="155"/>
                </a:lnTo>
                <a:lnTo>
                  <a:pt x="2267" y="161"/>
                </a:lnTo>
                <a:lnTo>
                  <a:pt x="2268" y="172"/>
                </a:lnTo>
                <a:lnTo>
                  <a:pt x="2270" y="182"/>
                </a:lnTo>
                <a:lnTo>
                  <a:pt x="2271" y="187"/>
                </a:lnTo>
                <a:lnTo>
                  <a:pt x="2272" y="191"/>
                </a:lnTo>
                <a:lnTo>
                  <a:pt x="2274" y="195"/>
                </a:lnTo>
                <a:lnTo>
                  <a:pt x="2277" y="199"/>
                </a:lnTo>
                <a:lnTo>
                  <a:pt x="2279" y="203"/>
                </a:lnTo>
                <a:lnTo>
                  <a:pt x="2282" y="206"/>
                </a:lnTo>
                <a:lnTo>
                  <a:pt x="2285" y="209"/>
                </a:lnTo>
                <a:lnTo>
                  <a:pt x="2288" y="211"/>
                </a:lnTo>
                <a:lnTo>
                  <a:pt x="2292" y="212"/>
                </a:lnTo>
                <a:lnTo>
                  <a:pt x="2296" y="214"/>
                </a:lnTo>
                <a:lnTo>
                  <a:pt x="2300" y="214"/>
                </a:lnTo>
                <a:lnTo>
                  <a:pt x="2305" y="215"/>
                </a:lnTo>
                <a:close/>
                <a:moveTo>
                  <a:pt x="2539" y="172"/>
                </a:moveTo>
                <a:lnTo>
                  <a:pt x="2430" y="172"/>
                </a:lnTo>
                <a:lnTo>
                  <a:pt x="2430" y="133"/>
                </a:lnTo>
                <a:lnTo>
                  <a:pt x="2539" y="133"/>
                </a:lnTo>
                <a:lnTo>
                  <a:pt x="2539" y="172"/>
                </a:lnTo>
                <a:close/>
                <a:moveTo>
                  <a:pt x="2603" y="315"/>
                </a:moveTo>
                <a:lnTo>
                  <a:pt x="2594" y="315"/>
                </a:lnTo>
                <a:lnTo>
                  <a:pt x="2586" y="314"/>
                </a:lnTo>
                <a:lnTo>
                  <a:pt x="2579" y="312"/>
                </a:lnTo>
                <a:lnTo>
                  <a:pt x="2573" y="310"/>
                </a:lnTo>
                <a:lnTo>
                  <a:pt x="2584" y="274"/>
                </a:lnTo>
                <a:lnTo>
                  <a:pt x="2590" y="275"/>
                </a:lnTo>
                <a:lnTo>
                  <a:pt x="2596" y="276"/>
                </a:lnTo>
                <a:lnTo>
                  <a:pt x="2601" y="276"/>
                </a:lnTo>
                <a:lnTo>
                  <a:pt x="2606" y="276"/>
                </a:lnTo>
                <a:lnTo>
                  <a:pt x="2608" y="275"/>
                </a:lnTo>
                <a:lnTo>
                  <a:pt x="2610" y="274"/>
                </a:lnTo>
                <a:lnTo>
                  <a:pt x="2614" y="271"/>
                </a:lnTo>
                <a:lnTo>
                  <a:pt x="2617" y="267"/>
                </a:lnTo>
                <a:lnTo>
                  <a:pt x="2620" y="262"/>
                </a:lnTo>
                <a:lnTo>
                  <a:pt x="2623" y="254"/>
                </a:lnTo>
                <a:lnTo>
                  <a:pt x="2559" y="72"/>
                </a:lnTo>
                <a:lnTo>
                  <a:pt x="2611" y="72"/>
                </a:lnTo>
                <a:lnTo>
                  <a:pt x="2647" y="202"/>
                </a:lnTo>
                <a:lnTo>
                  <a:pt x="2686" y="72"/>
                </a:lnTo>
                <a:lnTo>
                  <a:pt x="2738" y="72"/>
                </a:lnTo>
                <a:lnTo>
                  <a:pt x="2669" y="268"/>
                </a:lnTo>
                <a:lnTo>
                  <a:pt x="2665" y="278"/>
                </a:lnTo>
                <a:lnTo>
                  <a:pt x="2663" y="283"/>
                </a:lnTo>
                <a:lnTo>
                  <a:pt x="2660" y="287"/>
                </a:lnTo>
                <a:lnTo>
                  <a:pt x="2654" y="296"/>
                </a:lnTo>
                <a:lnTo>
                  <a:pt x="2646" y="302"/>
                </a:lnTo>
                <a:lnTo>
                  <a:pt x="2642" y="306"/>
                </a:lnTo>
                <a:lnTo>
                  <a:pt x="2638" y="308"/>
                </a:lnTo>
                <a:lnTo>
                  <a:pt x="2633" y="310"/>
                </a:lnTo>
                <a:lnTo>
                  <a:pt x="2628" y="312"/>
                </a:lnTo>
                <a:lnTo>
                  <a:pt x="2622" y="314"/>
                </a:lnTo>
                <a:lnTo>
                  <a:pt x="2616" y="315"/>
                </a:lnTo>
                <a:lnTo>
                  <a:pt x="2610" y="315"/>
                </a:lnTo>
                <a:lnTo>
                  <a:pt x="2603" y="315"/>
                </a:lnTo>
                <a:close/>
                <a:moveTo>
                  <a:pt x="2812" y="249"/>
                </a:moveTo>
                <a:lnTo>
                  <a:pt x="2763" y="249"/>
                </a:lnTo>
                <a:lnTo>
                  <a:pt x="2763" y="13"/>
                </a:lnTo>
                <a:lnTo>
                  <a:pt x="2812" y="13"/>
                </a:lnTo>
                <a:lnTo>
                  <a:pt x="2812" y="249"/>
                </a:lnTo>
                <a:close/>
                <a:moveTo>
                  <a:pt x="2877" y="50"/>
                </a:moveTo>
                <a:lnTo>
                  <a:pt x="2872" y="49"/>
                </a:lnTo>
                <a:lnTo>
                  <a:pt x="2867" y="48"/>
                </a:lnTo>
                <a:lnTo>
                  <a:pt x="2863" y="45"/>
                </a:lnTo>
                <a:lnTo>
                  <a:pt x="2859" y="42"/>
                </a:lnTo>
                <a:lnTo>
                  <a:pt x="2855" y="38"/>
                </a:lnTo>
                <a:lnTo>
                  <a:pt x="2853" y="34"/>
                </a:lnTo>
                <a:lnTo>
                  <a:pt x="2851" y="30"/>
                </a:lnTo>
                <a:lnTo>
                  <a:pt x="2851" y="25"/>
                </a:lnTo>
                <a:lnTo>
                  <a:pt x="2851" y="20"/>
                </a:lnTo>
                <a:lnTo>
                  <a:pt x="2853" y="15"/>
                </a:lnTo>
                <a:lnTo>
                  <a:pt x="2855" y="11"/>
                </a:lnTo>
                <a:lnTo>
                  <a:pt x="2859" y="7"/>
                </a:lnTo>
                <a:lnTo>
                  <a:pt x="2863" y="4"/>
                </a:lnTo>
                <a:lnTo>
                  <a:pt x="2867" y="2"/>
                </a:lnTo>
                <a:lnTo>
                  <a:pt x="2872" y="0"/>
                </a:lnTo>
                <a:lnTo>
                  <a:pt x="2877" y="0"/>
                </a:lnTo>
                <a:lnTo>
                  <a:pt x="2883" y="0"/>
                </a:lnTo>
                <a:lnTo>
                  <a:pt x="2887" y="2"/>
                </a:lnTo>
                <a:lnTo>
                  <a:pt x="2892" y="4"/>
                </a:lnTo>
                <a:lnTo>
                  <a:pt x="2896" y="7"/>
                </a:lnTo>
                <a:lnTo>
                  <a:pt x="2900" y="11"/>
                </a:lnTo>
                <a:lnTo>
                  <a:pt x="2902" y="15"/>
                </a:lnTo>
                <a:lnTo>
                  <a:pt x="2903" y="20"/>
                </a:lnTo>
                <a:lnTo>
                  <a:pt x="2904" y="25"/>
                </a:lnTo>
                <a:lnTo>
                  <a:pt x="2903" y="30"/>
                </a:lnTo>
                <a:lnTo>
                  <a:pt x="2902" y="34"/>
                </a:lnTo>
                <a:lnTo>
                  <a:pt x="2900" y="38"/>
                </a:lnTo>
                <a:lnTo>
                  <a:pt x="2896" y="42"/>
                </a:lnTo>
                <a:lnTo>
                  <a:pt x="2892" y="45"/>
                </a:lnTo>
                <a:lnTo>
                  <a:pt x="2887" y="48"/>
                </a:lnTo>
                <a:lnTo>
                  <a:pt x="2883" y="49"/>
                </a:lnTo>
                <a:lnTo>
                  <a:pt x="2877" y="50"/>
                </a:lnTo>
                <a:close/>
                <a:moveTo>
                  <a:pt x="2853" y="72"/>
                </a:moveTo>
                <a:lnTo>
                  <a:pt x="2902" y="72"/>
                </a:lnTo>
                <a:lnTo>
                  <a:pt x="2902" y="249"/>
                </a:lnTo>
                <a:lnTo>
                  <a:pt x="2853" y="249"/>
                </a:lnTo>
                <a:lnTo>
                  <a:pt x="2853" y="72"/>
                </a:lnTo>
                <a:close/>
                <a:moveTo>
                  <a:pt x="3023" y="253"/>
                </a:moveTo>
                <a:lnTo>
                  <a:pt x="3010" y="252"/>
                </a:lnTo>
                <a:lnTo>
                  <a:pt x="3003" y="251"/>
                </a:lnTo>
                <a:lnTo>
                  <a:pt x="2998" y="250"/>
                </a:lnTo>
                <a:lnTo>
                  <a:pt x="2986" y="246"/>
                </a:lnTo>
                <a:lnTo>
                  <a:pt x="2980" y="244"/>
                </a:lnTo>
                <a:lnTo>
                  <a:pt x="2975" y="241"/>
                </a:lnTo>
                <a:lnTo>
                  <a:pt x="2966" y="235"/>
                </a:lnTo>
                <a:lnTo>
                  <a:pt x="2962" y="231"/>
                </a:lnTo>
                <a:lnTo>
                  <a:pt x="2958" y="227"/>
                </a:lnTo>
                <a:lnTo>
                  <a:pt x="2951" y="219"/>
                </a:lnTo>
                <a:lnTo>
                  <a:pt x="2948" y="214"/>
                </a:lnTo>
                <a:lnTo>
                  <a:pt x="2945" y="209"/>
                </a:lnTo>
                <a:lnTo>
                  <a:pt x="2940" y="198"/>
                </a:lnTo>
                <a:lnTo>
                  <a:pt x="2939" y="193"/>
                </a:lnTo>
                <a:lnTo>
                  <a:pt x="2937" y="187"/>
                </a:lnTo>
                <a:lnTo>
                  <a:pt x="2936" y="181"/>
                </a:lnTo>
                <a:lnTo>
                  <a:pt x="2935" y="175"/>
                </a:lnTo>
                <a:lnTo>
                  <a:pt x="2935" y="168"/>
                </a:lnTo>
                <a:lnTo>
                  <a:pt x="2935" y="161"/>
                </a:lnTo>
                <a:lnTo>
                  <a:pt x="2935" y="155"/>
                </a:lnTo>
                <a:lnTo>
                  <a:pt x="2935" y="148"/>
                </a:lnTo>
                <a:lnTo>
                  <a:pt x="2936" y="142"/>
                </a:lnTo>
                <a:lnTo>
                  <a:pt x="2937" y="136"/>
                </a:lnTo>
                <a:lnTo>
                  <a:pt x="2940" y="124"/>
                </a:lnTo>
                <a:lnTo>
                  <a:pt x="2943" y="119"/>
                </a:lnTo>
                <a:lnTo>
                  <a:pt x="2945" y="114"/>
                </a:lnTo>
                <a:lnTo>
                  <a:pt x="2951" y="104"/>
                </a:lnTo>
                <a:lnTo>
                  <a:pt x="2954" y="99"/>
                </a:lnTo>
                <a:lnTo>
                  <a:pt x="2958" y="95"/>
                </a:lnTo>
                <a:lnTo>
                  <a:pt x="2962" y="91"/>
                </a:lnTo>
                <a:lnTo>
                  <a:pt x="2966" y="88"/>
                </a:lnTo>
                <a:lnTo>
                  <a:pt x="2970" y="85"/>
                </a:lnTo>
                <a:lnTo>
                  <a:pt x="2975" y="82"/>
                </a:lnTo>
                <a:lnTo>
                  <a:pt x="2980" y="79"/>
                </a:lnTo>
                <a:lnTo>
                  <a:pt x="2986" y="77"/>
                </a:lnTo>
                <a:lnTo>
                  <a:pt x="2992" y="75"/>
                </a:lnTo>
                <a:lnTo>
                  <a:pt x="2998" y="73"/>
                </a:lnTo>
                <a:lnTo>
                  <a:pt x="3003" y="72"/>
                </a:lnTo>
                <a:lnTo>
                  <a:pt x="3010" y="71"/>
                </a:lnTo>
                <a:lnTo>
                  <a:pt x="3023" y="70"/>
                </a:lnTo>
                <a:lnTo>
                  <a:pt x="3035" y="71"/>
                </a:lnTo>
                <a:lnTo>
                  <a:pt x="3042" y="72"/>
                </a:lnTo>
                <a:lnTo>
                  <a:pt x="3047" y="73"/>
                </a:lnTo>
                <a:lnTo>
                  <a:pt x="3059" y="77"/>
                </a:lnTo>
                <a:lnTo>
                  <a:pt x="3064" y="79"/>
                </a:lnTo>
                <a:lnTo>
                  <a:pt x="3069" y="82"/>
                </a:lnTo>
                <a:lnTo>
                  <a:pt x="3078" y="88"/>
                </a:lnTo>
                <a:lnTo>
                  <a:pt x="3082" y="91"/>
                </a:lnTo>
                <a:lnTo>
                  <a:pt x="3086" y="95"/>
                </a:lnTo>
                <a:lnTo>
                  <a:pt x="3093" y="104"/>
                </a:lnTo>
                <a:lnTo>
                  <a:pt x="3096" y="109"/>
                </a:lnTo>
                <a:lnTo>
                  <a:pt x="3099" y="114"/>
                </a:lnTo>
                <a:lnTo>
                  <a:pt x="3104" y="124"/>
                </a:lnTo>
                <a:lnTo>
                  <a:pt x="3105" y="130"/>
                </a:lnTo>
                <a:lnTo>
                  <a:pt x="3107" y="136"/>
                </a:lnTo>
                <a:lnTo>
                  <a:pt x="3108" y="142"/>
                </a:lnTo>
                <a:lnTo>
                  <a:pt x="3109" y="148"/>
                </a:lnTo>
                <a:lnTo>
                  <a:pt x="3109" y="155"/>
                </a:lnTo>
                <a:lnTo>
                  <a:pt x="3109" y="161"/>
                </a:lnTo>
                <a:lnTo>
                  <a:pt x="3109" y="168"/>
                </a:lnTo>
                <a:lnTo>
                  <a:pt x="3109" y="175"/>
                </a:lnTo>
                <a:lnTo>
                  <a:pt x="3108" y="181"/>
                </a:lnTo>
                <a:lnTo>
                  <a:pt x="3107" y="187"/>
                </a:lnTo>
                <a:lnTo>
                  <a:pt x="3104" y="198"/>
                </a:lnTo>
                <a:lnTo>
                  <a:pt x="3101" y="204"/>
                </a:lnTo>
                <a:lnTo>
                  <a:pt x="3099" y="209"/>
                </a:lnTo>
                <a:lnTo>
                  <a:pt x="3093" y="219"/>
                </a:lnTo>
                <a:lnTo>
                  <a:pt x="3090" y="223"/>
                </a:lnTo>
                <a:lnTo>
                  <a:pt x="3086" y="227"/>
                </a:lnTo>
                <a:lnTo>
                  <a:pt x="3082" y="231"/>
                </a:lnTo>
                <a:lnTo>
                  <a:pt x="3078" y="235"/>
                </a:lnTo>
                <a:lnTo>
                  <a:pt x="3074" y="238"/>
                </a:lnTo>
                <a:lnTo>
                  <a:pt x="3069" y="241"/>
                </a:lnTo>
                <a:lnTo>
                  <a:pt x="3064" y="244"/>
                </a:lnTo>
                <a:lnTo>
                  <a:pt x="3059" y="246"/>
                </a:lnTo>
                <a:lnTo>
                  <a:pt x="3053" y="248"/>
                </a:lnTo>
                <a:lnTo>
                  <a:pt x="3047" y="250"/>
                </a:lnTo>
                <a:lnTo>
                  <a:pt x="3042" y="251"/>
                </a:lnTo>
                <a:lnTo>
                  <a:pt x="3035" y="252"/>
                </a:lnTo>
                <a:lnTo>
                  <a:pt x="3023" y="253"/>
                </a:lnTo>
                <a:close/>
                <a:moveTo>
                  <a:pt x="3023" y="215"/>
                </a:moveTo>
                <a:lnTo>
                  <a:pt x="3027" y="214"/>
                </a:lnTo>
                <a:lnTo>
                  <a:pt x="3031" y="214"/>
                </a:lnTo>
                <a:lnTo>
                  <a:pt x="3035" y="212"/>
                </a:lnTo>
                <a:lnTo>
                  <a:pt x="3039" y="211"/>
                </a:lnTo>
                <a:lnTo>
                  <a:pt x="3042" y="209"/>
                </a:lnTo>
                <a:lnTo>
                  <a:pt x="3045" y="206"/>
                </a:lnTo>
                <a:lnTo>
                  <a:pt x="3048" y="203"/>
                </a:lnTo>
                <a:lnTo>
                  <a:pt x="3050" y="199"/>
                </a:lnTo>
                <a:lnTo>
                  <a:pt x="3052" y="195"/>
                </a:lnTo>
                <a:lnTo>
                  <a:pt x="3054" y="191"/>
                </a:lnTo>
                <a:lnTo>
                  <a:pt x="3056" y="187"/>
                </a:lnTo>
                <a:lnTo>
                  <a:pt x="3057" y="182"/>
                </a:lnTo>
                <a:lnTo>
                  <a:pt x="3059" y="172"/>
                </a:lnTo>
                <a:lnTo>
                  <a:pt x="3060" y="167"/>
                </a:lnTo>
                <a:lnTo>
                  <a:pt x="3060" y="161"/>
                </a:lnTo>
                <a:lnTo>
                  <a:pt x="3059" y="150"/>
                </a:lnTo>
                <a:lnTo>
                  <a:pt x="3057" y="140"/>
                </a:lnTo>
                <a:lnTo>
                  <a:pt x="3056" y="135"/>
                </a:lnTo>
                <a:lnTo>
                  <a:pt x="3054" y="131"/>
                </a:lnTo>
                <a:lnTo>
                  <a:pt x="3050" y="123"/>
                </a:lnTo>
                <a:lnTo>
                  <a:pt x="3048" y="119"/>
                </a:lnTo>
                <a:lnTo>
                  <a:pt x="3045" y="116"/>
                </a:lnTo>
                <a:lnTo>
                  <a:pt x="3042" y="113"/>
                </a:lnTo>
                <a:lnTo>
                  <a:pt x="3039" y="111"/>
                </a:lnTo>
                <a:lnTo>
                  <a:pt x="3035" y="110"/>
                </a:lnTo>
                <a:lnTo>
                  <a:pt x="3031" y="108"/>
                </a:lnTo>
                <a:lnTo>
                  <a:pt x="3027" y="108"/>
                </a:lnTo>
                <a:lnTo>
                  <a:pt x="3023" y="107"/>
                </a:lnTo>
                <a:lnTo>
                  <a:pt x="3018" y="108"/>
                </a:lnTo>
                <a:lnTo>
                  <a:pt x="3014" y="108"/>
                </a:lnTo>
                <a:lnTo>
                  <a:pt x="3010" y="110"/>
                </a:lnTo>
                <a:lnTo>
                  <a:pt x="3006" y="111"/>
                </a:lnTo>
                <a:lnTo>
                  <a:pt x="3003" y="113"/>
                </a:lnTo>
                <a:lnTo>
                  <a:pt x="3000" y="116"/>
                </a:lnTo>
                <a:lnTo>
                  <a:pt x="2997" y="119"/>
                </a:lnTo>
                <a:lnTo>
                  <a:pt x="2995" y="123"/>
                </a:lnTo>
                <a:lnTo>
                  <a:pt x="2991" y="131"/>
                </a:lnTo>
                <a:lnTo>
                  <a:pt x="2989" y="135"/>
                </a:lnTo>
                <a:lnTo>
                  <a:pt x="2988" y="140"/>
                </a:lnTo>
                <a:lnTo>
                  <a:pt x="2987" y="145"/>
                </a:lnTo>
                <a:lnTo>
                  <a:pt x="2986" y="150"/>
                </a:lnTo>
                <a:lnTo>
                  <a:pt x="2986" y="155"/>
                </a:lnTo>
                <a:lnTo>
                  <a:pt x="2985" y="161"/>
                </a:lnTo>
                <a:lnTo>
                  <a:pt x="2986" y="172"/>
                </a:lnTo>
                <a:lnTo>
                  <a:pt x="2988" y="182"/>
                </a:lnTo>
                <a:lnTo>
                  <a:pt x="2989" y="187"/>
                </a:lnTo>
                <a:lnTo>
                  <a:pt x="2991" y="191"/>
                </a:lnTo>
                <a:lnTo>
                  <a:pt x="2993" y="195"/>
                </a:lnTo>
                <a:lnTo>
                  <a:pt x="2995" y="199"/>
                </a:lnTo>
                <a:lnTo>
                  <a:pt x="2997" y="203"/>
                </a:lnTo>
                <a:lnTo>
                  <a:pt x="3000" y="206"/>
                </a:lnTo>
                <a:lnTo>
                  <a:pt x="3003" y="209"/>
                </a:lnTo>
                <a:lnTo>
                  <a:pt x="3006" y="211"/>
                </a:lnTo>
                <a:lnTo>
                  <a:pt x="3010" y="212"/>
                </a:lnTo>
                <a:lnTo>
                  <a:pt x="3014" y="214"/>
                </a:lnTo>
                <a:lnTo>
                  <a:pt x="3018" y="214"/>
                </a:lnTo>
                <a:lnTo>
                  <a:pt x="3023" y="215"/>
                </a:lnTo>
                <a:close/>
                <a:moveTo>
                  <a:pt x="3142" y="315"/>
                </a:moveTo>
                <a:lnTo>
                  <a:pt x="3142" y="72"/>
                </a:lnTo>
                <a:lnTo>
                  <a:pt x="3191" y="72"/>
                </a:lnTo>
                <a:lnTo>
                  <a:pt x="3191" y="102"/>
                </a:lnTo>
                <a:lnTo>
                  <a:pt x="3197" y="95"/>
                </a:lnTo>
                <a:lnTo>
                  <a:pt x="3202" y="87"/>
                </a:lnTo>
                <a:lnTo>
                  <a:pt x="3206" y="84"/>
                </a:lnTo>
                <a:lnTo>
                  <a:pt x="3209" y="81"/>
                </a:lnTo>
                <a:lnTo>
                  <a:pt x="3214" y="78"/>
                </a:lnTo>
                <a:lnTo>
                  <a:pt x="3218" y="75"/>
                </a:lnTo>
                <a:lnTo>
                  <a:pt x="3224" y="73"/>
                </a:lnTo>
                <a:lnTo>
                  <a:pt x="3227" y="72"/>
                </a:lnTo>
                <a:lnTo>
                  <a:pt x="3230" y="71"/>
                </a:lnTo>
                <a:lnTo>
                  <a:pt x="3236" y="70"/>
                </a:lnTo>
                <a:lnTo>
                  <a:pt x="3243" y="70"/>
                </a:lnTo>
                <a:lnTo>
                  <a:pt x="3253" y="71"/>
                </a:lnTo>
                <a:lnTo>
                  <a:pt x="3257" y="71"/>
                </a:lnTo>
                <a:lnTo>
                  <a:pt x="3262" y="73"/>
                </a:lnTo>
                <a:lnTo>
                  <a:pt x="3266" y="74"/>
                </a:lnTo>
                <a:lnTo>
                  <a:pt x="3270" y="76"/>
                </a:lnTo>
                <a:lnTo>
                  <a:pt x="3279" y="80"/>
                </a:lnTo>
                <a:lnTo>
                  <a:pt x="3283" y="83"/>
                </a:lnTo>
                <a:lnTo>
                  <a:pt x="3286" y="86"/>
                </a:lnTo>
                <a:lnTo>
                  <a:pt x="3290" y="89"/>
                </a:lnTo>
                <a:lnTo>
                  <a:pt x="3293" y="93"/>
                </a:lnTo>
                <a:lnTo>
                  <a:pt x="3297" y="97"/>
                </a:lnTo>
                <a:lnTo>
                  <a:pt x="3299" y="101"/>
                </a:lnTo>
                <a:lnTo>
                  <a:pt x="3302" y="106"/>
                </a:lnTo>
                <a:lnTo>
                  <a:pt x="3305" y="110"/>
                </a:lnTo>
                <a:lnTo>
                  <a:pt x="3307" y="116"/>
                </a:lnTo>
                <a:lnTo>
                  <a:pt x="3309" y="121"/>
                </a:lnTo>
                <a:lnTo>
                  <a:pt x="3311" y="127"/>
                </a:lnTo>
                <a:lnTo>
                  <a:pt x="3312" y="133"/>
                </a:lnTo>
                <a:lnTo>
                  <a:pt x="3313" y="140"/>
                </a:lnTo>
                <a:lnTo>
                  <a:pt x="3314" y="146"/>
                </a:lnTo>
                <a:lnTo>
                  <a:pt x="3314" y="154"/>
                </a:lnTo>
                <a:lnTo>
                  <a:pt x="3315" y="161"/>
                </a:lnTo>
                <a:lnTo>
                  <a:pt x="3314" y="175"/>
                </a:lnTo>
                <a:lnTo>
                  <a:pt x="3312" y="188"/>
                </a:lnTo>
                <a:lnTo>
                  <a:pt x="3311" y="194"/>
                </a:lnTo>
                <a:lnTo>
                  <a:pt x="3309" y="200"/>
                </a:lnTo>
                <a:lnTo>
                  <a:pt x="3307" y="206"/>
                </a:lnTo>
                <a:lnTo>
                  <a:pt x="3305" y="211"/>
                </a:lnTo>
                <a:lnTo>
                  <a:pt x="3303" y="216"/>
                </a:lnTo>
                <a:lnTo>
                  <a:pt x="3300" y="220"/>
                </a:lnTo>
                <a:lnTo>
                  <a:pt x="3297" y="225"/>
                </a:lnTo>
                <a:lnTo>
                  <a:pt x="3294" y="229"/>
                </a:lnTo>
                <a:lnTo>
                  <a:pt x="3287" y="236"/>
                </a:lnTo>
                <a:lnTo>
                  <a:pt x="3283" y="239"/>
                </a:lnTo>
                <a:lnTo>
                  <a:pt x="3279" y="242"/>
                </a:lnTo>
                <a:lnTo>
                  <a:pt x="3271" y="246"/>
                </a:lnTo>
                <a:lnTo>
                  <a:pt x="3267" y="248"/>
                </a:lnTo>
                <a:lnTo>
                  <a:pt x="3262" y="249"/>
                </a:lnTo>
                <a:lnTo>
                  <a:pt x="3253" y="251"/>
                </a:lnTo>
                <a:lnTo>
                  <a:pt x="3243" y="252"/>
                </a:lnTo>
                <a:lnTo>
                  <a:pt x="3236" y="252"/>
                </a:lnTo>
                <a:lnTo>
                  <a:pt x="3230" y="251"/>
                </a:lnTo>
                <a:lnTo>
                  <a:pt x="3224" y="249"/>
                </a:lnTo>
                <a:lnTo>
                  <a:pt x="3219" y="247"/>
                </a:lnTo>
                <a:lnTo>
                  <a:pt x="3214" y="245"/>
                </a:lnTo>
                <a:lnTo>
                  <a:pt x="3210" y="242"/>
                </a:lnTo>
                <a:lnTo>
                  <a:pt x="3208" y="240"/>
                </a:lnTo>
                <a:lnTo>
                  <a:pt x="3206" y="239"/>
                </a:lnTo>
                <a:lnTo>
                  <a:pt x="3203" y="235"/>
                </a:lnTo>
                <a:lnTo>
                  <a:pt x="3200" y="232"/>
                </a:lnTo>
                <a:lnTo>
                  <a:pt x="3197" y="228"/>
                </a:lnTo>
                <a:lnTo>
                  <a:pt x="3193" y="221"/>
                </a:lnTo>
                <a:lnTo>
                  <a:pt x="3191" y="315"/>
                </a:lnTo>
                <a:lnTo>
                  <a:pt x="3142" y="315"/>
                </a:lnTo>
                <a:close/>
                <a:moveTo>
                  <a:pt x="3190" y="161"/>
                </a:moveTo>
                <a:lnTo>
                  <a:pt x="3191" y="172"/>
                </a:lnTo>
                <a:lnTo>
                  <a:pt x="3193" y="182"/>
                </a:lnTo>
                <a:lnTo>
                  <a:pt x="3194" y="187"/>
                </a:lnTo>
                <a:lnTo>
                  <a:pt x="3196" y="191"/>
                </a:lnTo>
                <a:lnTo>
                  <a:pt x="3198" y="195"/>
                </a:lnTo>
                <a:lnTo>
                  <a:pt x="3200" y="199"/>
                </a:lnTo>
                <a:lnTo>
                  <a:pt x="3205" y="205"/>
                </a:lnTo>
                <a:lnTo>
                  <a:pt x="3208" y="207"/>
                </a:lnTo>
                <a:lnTo>
                  <a:pt x="3212" y="209"/>
                </a:lnTo>
                <a:lnTo>
                  <a:pt x="3215" y="211"/>
                </a:lnTo>
                <a:lnTo>
                  <a:pt x="3219" y="212"/>
                </a:lnTo>
                <a:lnTo>
                  <a:pt x="3223" y="213"/>
                </a:lnTo>
                <a:lnTo>
                  <a:pt x="3227" y="213"/>
                </a:lnTo>
                <a:lnTo>
                  <a:pt x="3232" y="213"/>
                </a:lnTo>
                <a:lnTo>
                  <a:pt x="3236" y="212"/>
                </a:lnTo>
                <a:lnTo>
                  <a:pt x="3240" y="211"/>
                </a:lnTo>
                <a:lnTo>
                  <a:pt x="3243" y="209"/>
                </a:lnTo>
                <a:lnTo>
                  <a:pt x="3247" y="207"/>
                </a:lnTo>
                <a:lnTo>
                  <a:pt x="3250" y="205"/>
                </a:lnTo>
                <a:lnTo>
                  <a:pt x="3253" y="202"/>
                </a:lnTo>
                <a:lnTo>
                  <a:pt x="3255" y="198"/>
                </a:lnTo>
                <a:lnTo>
                  <a:pt x="3259" y="191"/>
                </a:lnTo>
                <a:lnTo>
                  <a:pt x="3261" y="186"/>
                </a:lnTo>
                <a:lnTo>
                  <a:pt x="3262" y="182"/>
                </a:lnTo>
                <a:lnTo>
                  <a:pt x="3263" y="177"/>
                </a:lnTo>
                <a:lnTo>
                  <a:pt x="3264" y="172"/>
                </a:lnTo>
                <a:lnTo>
                  <a:pt x="3264" y="166"/>
                </a:lnTo>
                <a:lnTo>
                  <a:pt x="3265" y="161"/>
                </a:lnTo>
                <a:lnTo>
                  <a:pt x="3264" y="150"/>
                </a:lnTo>
                <a:lnTo>
                  <a:pt x="3262" y="140"/>
                </a:lnTo>
                <a:lnTo>
                  <a:pt x="3261" y="135"/>
                </a:lnTo>
                <a:lnTo>
                  <a:pt x="3259" y="131"/>
                </a:lnTo>
                <a:lnTo>
                  <a:pt x="3257" y="127"/>
                </a:lnTo>
                <a:lnTo>
                  <a:pt x="3255" y="123"/>
                </a:lnTo>
                <a:lnTo>
                  <a:pt x="3253" y="120"/>
                </a:lnTo>
                <a:lnTo>
                  <a:pt x="3250" y="117"/>
                </a:lnTo>
                <a:lnTo>
                  <a:pt x="3247" y="115"/>
                </a:lnTo>
                <a:lnTo>
                  <a:pt x="3243" y="113"/>
                </a:lnTo>
                <a:lnTo>
                  <a:pt x="3240" y="111"/>
                </a:lnTo>
                <a:lnTo>
                  <a:pt x="3236" y="110"/>
                </a:lnTo>
                <a:lnTo>
                  <a:pt x="3232" y="109"/>
                </a:lnTo>
                <a:lnTo>
                  <a:pt x="3227" y="109"/>
                </a:lnTo>
                <a:lnTo>
                  <a:pt x="3219" y="110"/>
                </a:lnTo>
                <a:lnTo>
                  <a:pt x="3215" y="111"/>
                </a:lnTo>
                <a:lnTo>
                  <a:pt x="3212" y="113"/>
                </a:lnTo>
                <a:lnTo>
                  <a:pt x="3208" y="115"/>
                </a:lnTo>
                <a:lnTo>
                  <a:pt x="3205" y="117"/>
                </a:lnTo>
                <a:lnTo>
                  <a:pt x="3202" y="120"/>
                </a:lnTo>
                <a:lnTo>
                  <a:pt x="3200" y="123"/>
                </a:lnTo>
                <a:lnTo>
                  <a:pt x="3196" y="131"/>
                </a:lnTo>
                <a:lnTo>
                  <a:pt x="3194" y="135"/>
                </a:lnTo>
                <a:lnTo>
                  <a:pt x="3193" y="139"/>
                </a:lnTo>
                <a:lnTo>
                  <a:pt x="3192" y="144"/>
                </a:lnTo>
                <a:lnTo>
                  <a:pt x="3191" y="150"/>
                </a:lnTo>
                <a:lnTo>
                  <a:pt x="3190" y="155"/>
                </a:lnTo>
                <a:lnTo>
                  <a:pt x="3190" y="161"/>
                </a:lnTo>
                <a:close/>
                <a:moveTo>
                  <a:pt x="3373" y="50"/>
                </a:moveTo>
                <a:lnTo>
                  <a:pt x="3368" y="49"/>
                </a:lnTo>
                <a:lnTo>
                  <a:pt x="3363" y="48"/>
                </a:lnTo>
                <a:lnTo>
                  <a:pt x="3358" y="45"/>
                </a:lnTo>
                <a:lnTo>
                  <a:pt x="3354" y="42"/>
                </a:lnTo>
                <a:lnTo>
                  <a:pt x="3351" y="38"/>
                </a:lnTo>
                <a:lnTo>
                  <a:pt x="3348" y="34"/>
                </a:lnTo>
                <a:lnTo>
                  <a:pt x="3347" y="30"/>
                </a:lnTo>
                <a:lnTo>
                  <a:pt x="3346" y="25"/>
                </a:lnTo>
                <a:lnTo>
                  <a:pt x="3347" y="20"/>
                </a:lnTo>
                <a:lnTo>
                  <a:pt x="3348" y="15"/>
                </a:lnTo>
                <a:lnTo>
                  <a:pt x="3351" y="11"/>
                </a:lnTo>
                <a:lnTo>
                  <a:pt x="3354" y="7"/>
                </a:lnTo>
                <a:lnTo>
                  <a:pt x="3358" y="4"/>
                </a:lnTo>
                <a:lnTo>
                  <a:pt x="3363" y="2"/>
                </a:lnTo>
                <a:lnTo>
                  <a:pt x="3368" y="0"/>
                </a:lnTo>
                <a:lnTo>
                  <a:pt x="3373" y="0"/>
                </a:lnTo>
                <a:lnTo>
                  <a:pt x="3378" y="0"/>
                </a:lnTo>
                <a:lnTo>
                  <a:pt x="3383" y="2"/>
                </a:lnTo>
                <a:lnTo>
                  <a:pt x="3387" y="4"/>
                </a:lnTo>
                <a:lnTo>
                  <a:pt x="3392" y="7"/>
                </a:lnTo>
                <a:lnTo>
                  <a:pt x="3395" y="11"/>
                </a:lnTo>
                <a:lnTo>
                  <a:pt x="3397" y="15"/>
                </a:lnTo>
                <a:lnTo>
                  <a:pt x="3399" y="20"/>
                </a:lnTo>
                <a:lnTo>
                  <a:pt x="3399" y="25"/>
                </a:lnTo>
                <a:lnTo>
                  <a:pt x="3399" y="30"/>
                </a:lnTo>
                <a:lnTo>
                  <a:pt x="3397" y="34"/>
                </a:lnTo>
                <a:lnTo>
                  <a:pt x="3395" y="38"/>
                </a:lnTo>
                <a:lnTo>
                  <a:pt x="3392" y="42"/>
                </a:lnTo>
                <a:lnTo>
                  <a:pt x="3387" y="45"/>
                </a:lnTo>
                <a:lnTo>
                  <a:pt x="3383" y="48"/>
                </a:lnTo>
                <a:lnTo>
                  <a:pt x="3378" y="49"/>
                </a:lnTo>
                <a:lnTo>
                  <a:pt x="3373" y="50"/>
                </a:lnTo>
                <a:close/>
                <a:moveTo>
                  <a:pt x="3348" y="72"/>
                </a:moveTo>
                <a:lnTo>
                  <a:pt x="3397" y="72"/>
                </a:lnTo>
                <a:lnTo>
                  <a:pt x="3397" y="249"/>
                </a:lnTo>
                <a:lnTo>
                  <a:pt x="3348" y="249"/>
                </a:lnTo>
                <a:lnTo>
                  <a:pt x="3348" y="72"/>
                </a:lnTo>
                <a:close/>
                <a:moveTo>
                  <a:pt x="3585" y="123"/>
                </a:moveTo>
                <a:lnTo>
                  <a:pt x="3540" y="126"/>
                </a:lnTo>
                <a:lnTo>
                  <a:pt x="3539" y="121"/>
                </a:lnTo>
                <a:lnTo>
                  <a:pt x="3537" y="118"/>
                </a:lnTo>
                <a:lnTo>
                  <a:pt x="3534" y="114"/>
                </a:lnTo>
                <a:lnTo>
                  <a:pt x="3531" y="111"/>
                </a:lnTo>
                <a:lnTo>
                  <a:pt x="3527" y="108"/>
                </a:lnTo>
                <a:lnTo>
                  <a:pt x="3522" y="106"/>
                </a:lnTo>
                <a:lnTo>
                  <a:pt x="3516" y="105"/>
                </a:lnTo>
                <a:lnTo>
                  <a:pt x="3510" y="105"/>
                </a:lnTo>
                <a:lnTo>
                  <a:pt x="3505" y="105"/>
                </a:lnTo>
                <a:lnTo>
                  <a:pt x="3500" y="106"/>
                </a:lnTo>
                <a:lnTo>
                  <a:pt x="3495" y="108"/>
                </a:lnTo>
                <a:lnTo>
                  <a:pt x="3491" y="110"/>
                </a:lnTo>
                <a:lnTo>
                  <a:pt x="3488" y="112"/>
                </a:lnTo>
                <a:lnTo>
                  <a:pt x="3485" y="115"/>
                </a:lnTo>
                <a:lnTo>
                  <a:pt x="3484" y="119"/>
                </a:lnTo>
                <a:lnTo>
                  <a:pt x="3483" y="122"/>
                </a:lnTo>
                <a:lnTo>
                  <a:pt x="3484" y="125"/>
                </a:lnTo>
                <a:lnTo>
                  <a:pt x="3485" y="128"/>
                </a:lnTo>
                <a:lnTo>
                  <a:pt x="3486" y="131"/>
                </a:lnTo>
                <a:lnTo>
                  <a:pt x="3488" y="133"/>
                </a:lnTo>
                <a:lnTo>
                  <a:pt x="3491" y="135"/>
                </a:lnTo>
                <a:lnTo>
                  <a:pt x="3495" y="137"/>
                </a:lnTo>
                <a:lnTo>
                  <a:pt x="3500" y="139"/>
                </a:lnTo>
                <a:lnTo>
                  <a:pt x="3506" y="140"/>
                </a:lnTo>
                <a:lnTo>
                  <a:pt x="3538" y="146"/>
                </a:lnTo>
                <a:lnTo>
                  <a:pt x="3544" y="148"/>
                </a:lnTo>
                <a:lnTo>
                  <a:pt x="3550" y="150"/>
                </a:lnTo>
                <a:lnTo>
                  <a:pt x="3555" y="151"/>
                </a:lnTo>
                <a:lnTo>
                  <a:pt x="3560" y="153"/>
                </a:lnTo>
                <a:lnTo>
                  <a:pt x="3569" y="158"/>
                </a:lnTo>
                <a:lnTo>
                  <a:pt x="3576" y="164"/>
                </a:lnTo>
                <a:lnTo>
                  <a:pt x="3579" y="167"/>
                </a:lnTo>
                <a:lnTo>
                  <a:pt x="3582" y="170"/>
                </a:lnTo>
                <a:lnTo>
                  <a:pt x="3584" y="174"/>
                </a:lnTo>
                <a:lnTo>
                  <a:pt x="3586" y="177"/>
                </a:lnTo>
                <a:lnTo>
                  <a:pt x="3588" y="185"/>
                </a:lnTo>
                <a:lnTo>
                  <a:pt x="3589" y="190"/>
                </a:lnTo>
                <a:lnTo>
                  <a:pt x="3589" y="194"/>
                </a:lnTo>
                <a:lnTo>
                  <a:pt x="3589" y="199"/>
                </a:lnTo>
                <a:lnTo>
                  <a:pt x="3588" y="203"/>
                </a:lnTo>
                <a:lnTo>
                  <a:pt x="3587" y="207"/>
                </a:lnTo>
                <a:lnTo>
                  <a:pt x="3586" y="211"/>
                </a:lnTo>
                <a:lnTo>
                  <a:pt x="3585" y="214"/>
                </a:lnTo>
                <a:lnTo>
                  <a:pt x="3583" y="218"/>
                </a:lnTo>
                <a:lnTo>
                  <a:pt x="3581" y="221"/>
                </a:lnTo>
                <a:lnTo>
                  <a:pt x="3579" y="225"/>
                </a:lnTo>
                <a:lnTo>
                  <a:pt x="3573" y="231"/>
                </a:lnTo>
                <a:lnTo>
                  <a:pt x="3567" y="236"/>
                </a:lnTo>
                <a:lnTo>
                  <a:pt x="3559" y="241"/>
                </a:lnTo>
                <a:lnTo>
                  <a:pt x="3551" y="245"/>
                </a:lnTo>
                <a:lnTo>
                  <a:pt x="3542" y="248"/>
                </a:lnTo>
                <a:lnTo>
                  <a:pt x="3532" y="251"/>
                </a:lnTo>
                <a:lnTo>
                  <a:pt x="3521" y="252"/>
                </a:lnTo>
                <a:lnTo>
                  <a:pt x="3510" y="253"/>
                </a:lnTo>
                <a:lnTo>
                  <a:pt x="3502" y="252"/>
                </a:lnTo>
                <a:lnTo>
                  <a:pt x="3494" y="252"/>
                </a:lnTo>
                <a:lnTo>
                  <a:pt x="3486" y="250"/>
                </a:lnTo>
                <a:lnTo>
                  <a:pt x="3479" y="249"/>
                </a:lnTo>
                <a:lnTo>
                  <a:pt x="3472" y="247"/>
                </a:lnTo>
                <a:lnTo>
                  <a:pt x="3466" y="244"/>
                </a:lnTo>
                <a:lnTo>
                  <a:pt x="3460" y="241"/>
                </a:lnTo>
                <a:lnTo>
                  <a:pt x="3454" y="238"/>
                </a:lnTo>
                <a:lnTo>
                  <a:pt x="3449" y="234"/>
                </a:lnTo>
                <a:lnTo>
                  <a:pt x="3445" y="230"/>
                </a:lnTo>
                <a:lnTo>
                  <a:pt x="3441" y="225"/>
                </a:lnTo>
                <a:lnTo>
                  <a:pt x="3437" y="221"/>
                </a:lnTo>
                <a:lnTo>
                  <a:pt x="3434" y="215"/>
                </a:lnTo>
                <a:lnTo>
                  <a:pt x="3432" y="210"/>
                </a:lnTo>
                <a:lnTo>
                  <a:pt x="3430" y="204"/>
                </a:lnTo>
                <a:lnTo>
                  <a:pt x="3429" y="198"/>
                </a:lnTo>
                <a:lnTo>
                  <a:pt x="3478" y="195"/>
                </a:lnTo>
                <a:lnTo>
                  <a:pt x="3480" y="200"/>
                </a:lnTo>
                <a:lnTo>
                  <a:pt x="3482" y="205"/>
                </a:lnTo>
                <a:lnTo>
                  <a:pt x="3485" y="209"/>
                </a:lnTo>
                <a:lnTo>
                  <a:pt x="3489" y="212"/>
                </a:lnTo>
                <a:lnTo>
                  <a:pt x="3493" y="214"/>
                </a:lnTo>
                <a:lnTo>
                  <a:pt x="3498" y="216"/>
                </a:lnTo>
                <a:lnTo>
                  <a:pt x="3504" y="217"/>
                </a:lnTo>
                <a:lnTo>
                  <a:pt x="3510" y="217"/>
                </a:lnTo>
                <a:lnTo>
                  <a:pt x="3516" y="217"/>
                </a:lnTo>
                <a:lnTo>
                  <a:pt x="3522" y="216"/>
                </a:lnTo>
                <a:lnTo>
                  <a:pt x="3527" y="214"/>
                </a:lnTo>
                <a:lnTo>
                  <a:pt x="3529" y="213"/>
                </a:lnTo>
                <a:lnTo>
                  <a:pt x="3531" y="212"/>
                </a:lnTo>
                <a:lnTo>
                  <a:pt x="3535" y="209"/>
                </a:lnTo>
                <a:lnTo>
                  <a:pt x="3537" y="206"/>
                </a:lnTo>
                <a:lnTo>
                  <a:pt x="3538" y="205"/>
                </a:lnTo>
                <a:lnTo>
                  <a:pt x="3539" y="203"/>
                </a:lnTo>
                <a:lnTo>
                  <a:pt x="3539" y="199"/>
                </a:lnTo>
                <a:lnTo>
                  <a:pt x="3539" y="196"/>
                </a:lnTo>
                <a:lnTo>
                  <a:pt x="3538" y="193"/>
                </a:lnTo>
                <a:lnTo>
                  <a:pt x="3536" y="191"/>
                </a:lnTo>
                <a:lnTo>
                  <a:pt x="3533" y="188"/>
                </a:lnTo>
                <a:lnTo>
                  <a:pt x="3530" y="186"/>
                </a:lnTo>
                <a:lnTo>
                  <a:pt x="3526" y="184"/>
                </a:lnTo>
                <a:lnTo>
                  <a:pt x="3522" y="183"/>
                </a:lnTo>
                <a:lnTo>
                  <a:pt x="3516" y="182"/>
                </a:lnTo>
                <a:lnTo>
                  <a:pt x="3486" y="176"/>
                </a:lnTo>
                <a:lnTo>
                  <a:pt x="3480" y="174"/>
                </a:lnTo>
                <a:lnTo>
                  <a:pt x="3474" y="173"/>
                </a:lnTo>
                <a:lnTo>
                  <a:pt x="3463" y="169"/>
                </a:lnTo>
                <a:lnTo>
                  <a:pt x="3459" y="166"/>
                </a:lnTo>
                <a:lnTo>
                  <a:pt x="3455" y="164"/>
                </a:lnTo>
                <a:lnTo>
                  <a:pt x="3451" y="161"/>
                </a:lnTo>
                <a:lnTo>
                  <a:pt x="3447" y="158"/>
                </a:lnTo>
                <a:lnTo>
                  <a:pt x="3444" y="155"/>
                </a:lnTo>
                <a:lnTo>
                  <a:pt x="3442" y="151"/>
                </a:lnTo>
                <a:lnTo>
                  <a:pt x="3440" y="147"/>
                </a:lnTo>
                <a:lnTo>
                  <a:pt x="3437" y="143"/>
                </a:lnTo>
                <a:lnTo>
                  <a:pt x="3435" y="139"/>
                </a:lnTo>
                <a:lnTo>
                  <a:pt x="3434" y="135"/>
                </a:lnTo>
                <a:lnTo>
                  <a:pt x="3434" y="130"/>
                </a:lnTo>
                <a:lnTo>
                  <a:pt x="3434" y="125"/>
                </a:lnTo>
                <a:lnTo>
                  <a:pt x="3434" y="119"/>
                </a:lnTo>
                <a:lnTo>
                  <a:pt x="3435" y="113"/>
                </a:lnTo>
                <a:lnTo>
                  <a:pt x="3437" y="107"/>
                </a:lnTo>
                <a:lnTo>
                  <a:pt x="3440" y="102"/>
                </a:lnTo>
                <a:lnTo>
                  <a:pt x="3443" y="97"/>
                </a:lnTo>
                <a:lnTo>
                  <a:pt x="3446" y="93"/>
                </a:lnTo>
                <a:lnTo>
                  <a:pt x="3450" y="89"/>
                </a:lnTo>
                <a:lnTo>
                  <a:pt x="3455" y="85"/>
                </a:lnTo>
                <a:lnTo>
                  <a:pt x="3460" y="81"/>
                </a:lnTo>
                <a:lnTo>
                  <a:pt x="3466" y="78"/>
                </a:lnTo>
                <a:lnTo>
                  <a:pt x="3472" y="76"/>
                </a:lnTo>
                <a:lnTo>
                  <a:pt x="3479" y="74"/>
                </a:lnTo>
                <a:lnTo>
                  <a:pt x="3482" y="73"/>
                </a:lnTo>
                <a:lnTo>
                  <a:pt x="3486" y="72"/>
                </a:lnTo>
                <a:lnTo>
                  <a:pt x="3493" y="71"/>
                </a:lnTo>
                <a:lnTo>
                  <a:pt x="3501" y="70"/>
                </a:lnTo>
                <a:lnTo>
                  <a:pt x="3510" y="70"/>
                </a:lnTo>
                <a:lnTo>
                  <a:pt x="3518" y="70"/>
                </a:lnTo>
                <a:lnTo>
                  <a:pt x="3525" y="71"/>
                </a:lnTo>
                <a:lnTo>
                  <a:pt x="3533" y="72"/>
                </a:lnTo>
                <a:lnTo>
                  <a:pt x="3540" y="74"/>
                </a:lnTo>
                <a:lnTo>
                  <a:pt x="3546" y="76"/>
                </a:lnTo>
                <a:lnTo>
                  <a:pt x="3552" y="78"/>
                </a:lnTo>
                <a:lnTo>
                  <a:pt x="3557" y="81"/>
                </a:lnTo>
                <a:lnTo>
                  <a:pt x="3562" y="84"/>
                </a:lnTo>
                <a:lnTo>
                  <a:pt x="3567" y="88"/>
                </a:lnTo>
                <a:lnTo>
                  <a:pt x="3571" y="92"/>
                </a:lnTo>
                <a:lnTo>
                  <a:pt x="3575" y="96"/>
                </a:lnTo>
                <a:lnTo>
                  <a:pt x="3578" y="101"/>
                </a:lnTo>
                <a:lnTo>
                  <a:pt x="3580" y="106"/>
                </a:lnTo>
                <a:lnTo>
                  <a:pt x="3582" y="111"/>
                </a:lnTo>
                <a:lnTo>
                  <a:pt x="3584" y="117"/>
                </a:lnTo>
                <a:lnTo>
                  <a:pt x="3585" y="123"/>
                </a:lnTo>
                <a:close/>
                <a:moveTo>
                  <a:pt x="3714" y="72"/>
                </a:moveTo>
                <a:lnTo>
                  <a:pt x="3714" y="109"/>
                </a:lnTo>
                <a:lnTo>
                  <a:pt x="3680" y="109"/>
                </a:lnTo>
                <a:lnTo>
                  <a:pt x="3680" y="195"/>
                </a:lnTo>
                <a:lnTo>
                  <a:pt x="3681" y="199"/>
                </a:lnTo>
                <a:lnTo>
                  <a:pt x="3682" y="203"/>
                </a:lnTo>
                <a:lnTo>
                  <a:pt x="3682" y="205"/>
                </a:lnTo>
                <a:lnTo>
                  <a:pt x="3683" y="206"/>
                </a:lnTo>
                <a:lnTo>
                  <a:pt x="3685" y="208"/>
                </a:lnTo>
                <a:lnTo>
                  <a:pt x="3687" y="210"/>
                </a:lnTo>
                <a:lnTo>
                  <a:pt x="3690" y="211"/>
                </a:lnTo>
                <a:lnTo>
                  <a:pt x="3693" y="212"/>
                </a:lnTo>
                <a:lnTo>
                  <a:pt x="3697" y="212"/>
                </a:lnTo>
                <a:lnTo>
                  <a:pt x="3704" y="211"/>
                </a:lnTo>
                <a:lnTo>
                  <a:pt x="3709" y="210"/>
                </a:lnTo>
                <a:lnTo>
                  <a:pt x="3717" y="247"/>
                </a:lnTo>
                <a:lnTo>
                  <a:pt x="3707" y="250"/>
                </a:lnTo>
                <a:lnTo>
                  <a:pt x="3699" y="251"/>
                </a:lnTo>
                <a:lnTo>
                  <a:pt x="3690" y="252"/>
                </a:lnTo>
                <a:lnTo>
                  <a:pt x="3684" y="252"/>
                </a:lnTo>
                <a:lnTo>
                  <a:pt x="3678" y="251"/>
                </a:lnTo>
                <a:lnTo>
                  <a:pt x="3672" y="250"/>
                </a:lnTo>
                <a:lnTo>
                  <a:pt x="3666" y="249"/>
                </a:lnTo>
                <a:lnTo>
                  <a:pt x="3661" y="248"/>
                </a:lnTo>
                <a:lnTo>
                  <a:pt x="3656" y="245"/>
                </a:lnTo>
                <a:lnTo>
                  <a:pt x="3652" y="243"/>
                </a:lnTo>
                <a:lnTo>
                  <a:pt x="3647" y="240"/>
                </a:lnTo>
                <a:lnTo>
                  <a:pt x="3644" y="237"/>
                </a:lnTo>
                <a:lnTo>
                  <a:pt x="3640" y="233"/>
                </a:lnTo>
                <a:lnTo>
                  <a:pt x="3638" y="229"/>
                </a:lnTo>
                <a:lnTo>
                  <a:pt x="3635" y="224"/>
                </a:lnTo>
                <a:lnTo>
                  <a:pt x="3634" y="219"/>
                </a:lnTo>
                <a:lnTo>
                  <a:pt x="3632" y="213"/>
                </a:lnTo>
                <a:lnTo>
                  <a:pt x="3632" y="208"/>
                </a:lnTo>
                <a:lnTo>
                  <a:pt x="3631" y="201"/>
                </a:lnTo>
                <a:lnTo>
                  <a:pt x="3631" y="109"/>
                </a:lnTo>
                <a:lnTo>
                  <a:pt x="3607" y="109"/>
                </a:lnTo>
                <a:lnTo>
                  <a:pt x="3607" y="72"/>
                </a:lnTo>
                <a:lnTo>
                  <a:pt x="3631" y="72"/>
                </a:lnTo>
                <a:lnTo>
                  <a:pt x="3631" y="30"/>
                </a:lnTo>
                <a:lnTo>
                  <a:pt x="3680" y="30"/>
                </a:lnTo>
                <a:lnTo>
                  <a:pt x="3680" y="72"/>
                </a:lnTo>
                <a:lnTo>
                  <a:pt x="3714" y="72"/>
                </a:lnTo>
                <a:close/>
                <a:moveTo>
                  <a:pt x="3821" y="253"/>
                </a:moveTo>
                <a:lnTo>
                  <a:pt x="3808" y="252"/>
                </a:lnTo>
                <a:lnTo>
                  <a:pt x="3801" y="251"/>
                </a:lnTo>
                <a:lnTo>
                  <a:pt x="3796" y="250"/>
                </a:lnTo>
                <a:lnTo>
                  <a:pt x="3784" y="246"/>
                </a:lnTo>
                <a:lnTo>
                  <a:pt x="3779" y="244"/>
                </a:lnTo>
                <a:lnTo>
                  <a:pt x="3774" y="241"/>
                </a:lnTo>
                <a:lnTo>
                  <a:pt x="3765" y="235"/>
                </a:lnTo>
                <a:lnTo>
                  <a:pt x="3761" y="231"/>
                </a:lnTo>
                <a:lnTo>
                  <a:pt x="3757" y="227"/>
                </a:lnTo>
                <a:lnTo>
                  <a:pt x="3750" y="219"/>
                </a:lnTo>
                <a:lnTo>
                  <a:pt x="3747" y="214"/>
                </a:lnTo>
                <a:lnTo>
                  <a:pt x="3744" y="209"/>
                </a:lnTo>
                <a:lnTo>
                  <a:pt x="3740" y="198"/>
                </a:lnTo>
                <a:lnTo>
                  <a:pt x="3738" y="193"/>
                </a:lnTo>
                <a:lnTo>
                  <a:pt x="3736" y="187"/>
                </a:lnTo>
                <a:lnTo>
                  <a:pt x="3735" y="181"/>
                </a:lnTo>
                <a:lnTo>
                  <a:pt x="3734" y="175"/>
                </a:lnTo>
                <a:lnTo>
                  <a:pt x="3734" y="168"/>
                </a:lnTo>
                <a:lnTo>
                  <a:pt x="3734" y="161"/>
                </a:lnTo>
                <a:lnTo>
                  <a:pt x="3734" y="155"/>
                </a:lnTo>
                <a:lnTo>
                  <a:pt x="3734" y="148"/>
                </a:lnTo>
                <a:lnTo>
                  <a:pt x="3735" y="142"/>
                </a:lnTo>
                <a:lnTo>
                  <a:pt x="3736" y="136"/>
                </a:lnTo>
                <a:lnTo>
                  <a:pt x="3740" y="124"/>
                </a:lnTo>
                <a:lnTo>
                  <a:pt x="3742" y="119"/>
                </a:lnTo>
                <a:lnTo>
                  <a:pt x="3744" y="114"/>
                </a:lnTo>
                <a:lnTo>
                  <a:pt x="3750" y="104"/>
                </a:lnTo>
                <a:lnTo>
                  <a:pt x="3753" y="99"/>
                </a:lnTo>
                <a:lnTo>
                  <a:pt x="3757" y="95"/>
                </a:lnTo>
                <a:lnTo>
                  <a:pt x="3761" y="91"/>
                </a:lnTo>
                <a:lnTo>
                  <a:pt x="3765" y="88"/>
                </a:lnTo>
                <a:lnTo>
                  <a:pt x="3770" y="85"/>
                </a:lnTo>
                <a:lnTo>
                  <a:pt x="3774" y="82"/>
                </a:lnTo>
                <a:lnTo>
                  <a:pt x="3779" y="79"/>
                </a:lnTo>
                <a:lnTo>
                  <a:pt x="3784" y="77"/>
                </a:lnTo>
                <a:lnTo>
                  <a:pt x="3790" y="75"/>
                </a:lnTo>
                <a:lnTo>
                  <a:pt x="3796" y="73"/>
                </a:lnTo>
                <a:lnTo>
                  <a:pt x="3801" y="72"/>
                </a:lnTo>
                <a:lnTo>
                  <a:pt x="3808" y="71"/>
                </a:lnTo>
                <a:lnTo>
                  <a:pt x="3821" y="70"/>
                </a:lnTo>
                <a:lnTo>
                  <a:pt x="3834" y="71"/>
                </a:lnTo>
                <a:lnTo>
                  <a:pt x="3840" y="72"/>
                </a:lnTo>
                <a:lnTo>
                  <a:pt x="3846" y="73"/>
                </a:lnTo>
                <a:lnTo>
                  <a:pt x="3857" y="77"/>
                </a:lnTo>
                <a:lnTo>
                  <a:pt x="3862" y="79"/>
                </a:lnTo>
                <a:lnTo>
                  <a:pt x="3867" y="82"/>
                </a:lnTo>
                <a:lnTo>
                  <a:pt x="3876" y="88"/>
                </a:lnTo>
                <a:lnTo>
                  <a:pt x="3880" y="91"/>
                </a:lnTo>
                <a:lnTo>
                  <a:pt x="3884" y="95"/>
                </a:lnTo>
                <a:lnTo>
                  <a:pt x="3891" y="104"/>
                </a:lnTo>
                <a:lnTo>
                  <a:pt x="3894" y="109"/>
                </a:lnTo>
                <a:lnTo>
                  <a:pt x="3897" y="114"/>
                </a:lnTo>
                <a:lnTo>
                  <a:pt x="3903" y="124"/>
                </a:lnTo>
                <a:lnTo>
                  <a:pt x="3904" y="130"/>
                </a:lnTo>
                <a:lnTo>
                  <a:pt x="3906" y="136"/>
                </a:lnTo>
                <a:lnTo>
                  <a:pt x="3907" y="142"/>
                </a:lnTo>
                <a:lnTo>
                  <a:pt x="3908" y="148"/>
                </a:lnTo>
                <a:lnTo>
                  <a:pt x="3908" y="155"/>
                </a:lnTo>
                <a:lnTo>
                  <a:pt x="3909" y="161"/>
                </a:lnTo>
                <a:lnTo>
                  <a:pt x="3908" y="168"/>
                </a:lnTo>
                <a:lnTo>
                  <a:pt x="3908" y="175"/>
                </a:lnTo>
                <a:lnTo>
                  <a:pt x="3907" y="181"/>
                </a:lnTo>
                <a:lnTo>
                  <a:pt x="3906" y="187"/>
                </a:lnTo>
                <a:lnTo>
                  <a:pt x="3903" y="198"/>
                </a:lnTo>
                <a:lnTo>
                  <a:pt x="3900" y="204"/>
                </a:lnTo>
                <a:lnTo>
                  <a:pt x="3897" y="209"/>
                </a:lnTo>
                <a:lnTo>
                  <a:pt x="3891" y="219"/>
                </a:lnTo>
                <a:lnTo>
                  <a:pt x="3888" y="223"/>
                </a:lnTo>
                <a:lnTo>
                  <a:pt x="3884" y="227"/>
                </a:lnTo>
                <a:lnTo>
                  <a:pt x="3880" y="231"/>
                </a:lnTo>
                <a:lnTo>
                  <a:pt x="3876" y="235"/>
                </a:lnTo>
                <a:lnTo>
                  <a:pt x="3872" y="238"/>
                </a:lnTo>
                <a:lnTo>
                  <a:pt x="3867" y="241"/>
                </a:lnTo>
                <a:lnTo>
                  <a:pt x="3862" y="244"/>
                </a:lnTo>
                <a:lnTo>
                  <a:pt x="3857" y="246"/>
                </a:lnTo>
                <a:lnTo>
                  <a:pt x="3851" y="248"/>
                </a:lnTo>
                <a:lnTo>
                  <a:pt x="3846" y="250"/>
                </a:lnTo>
                <a:lnTo>
                  <a:pt x="3840" y="251"/>
                </a:lnTo>
                <a:lnTo>
                  <a:pt x="3834" y="252"/>
                </a:lnTo>
                <a:lnTo>
                  <a:pt x="3821" y="253"/>
                </a:lnTo>
                <a:close/>
                <a:moveTo>
                  <a:pt x="3821" y="215"/>
                </a:moveTo>
                <a:lnTo>
                  <a:pt x="3825" y="214"/>
                </a:lnTo>
                <a:lnTo>
                  <a:pt x="3829" y="214"/>
                </a:lnTo>
                <a:lnTo>
                  <a:pt x="3833" y="212"/>
                </a:lnTo>
                <a:lnTo>
                  <a:pt x="3837" y="211"/>
                </a:lnTo>
                <a:lnTo>
                  <a:pt x="3840" y="209"/>
                </a:lnTo>
                <a:lnTo>
                  <a:pt x="3843" y="206"/>
                </a:lnTo>
                <a:lnTo>
                  <a:pt x="3846" y="203"/>
                </a:lnTo>
                <a:lnTo>
                  <a:pt x="3848" y="199"/>
                </a:lnTo>
                <a:lnTo>
                  <a:pt x="3851" y="195"/>
                </a:lnTo>
                <a:lnTo>
                  <a:pt x="3852" y="191"/>
                </a:lnTo>
                <a:lnTo>
                  <a:pt x="3854" y="187"/>
                </a:lnTo>
                <a:lnTo>
                  <a:pt x="3855" y="182"/>
                </a:lnTo>
                <a:lnTo>
                  <a:pt x="3857" y="172"/>
                </a:lnTo>
                <a:lnTo>
                  <a:pt x="3858" y="167"/>
                </a:lnTo>
                <a:lnTo>
                  <a:pt x="3858" y="161"/>
                </a:lnTo>
                <a:lnTo>
                  <a:pt x="3857" y="150"/>
                </a:lnTo>
                <a:lnTo>
                  <a:pt x="3855" y="140"/>
                </a:lnTo>
                <a:lnTo>
                  <a:pt x="3854" y="135"/>
                </a:lnTo>
                <a:lnTo>
                  <a:pt x="3852" y="131"/>
                </a:lnTo>
                <a:lnTo>
                  <a:pt x="3848" y="123"/>
                </a:lnTo>
                <a:lnTo>
                  <a:pt x="3846" y="119"/>
                </a:lnTo>
                <a:lnTo>
                  <a:pt x="3843" y="116"/>
                </a:lnTo>
                <a:lnTo>
                  <a:pt x="3840" y="113"/>
                </a:lnTo>
                <a:lnTo>
                  <a:pt x="3837" y="111"/>
                </a:lnTo>
                <a:lnTo>
                  <a:pt x="3833" y="110"/>
                </a:lnTo>
                <a:lnTo>
                  <a:pt x="3829" y="108"/>
                </a:lnTo>
                <a:lnTo>
                  <a:pt x="3825" y="108"/>
                </a:lnTo>
                <a:lnTo>
                  <a:pt x="3821" y="107"/>
                </a:lnTo>
                <a:lnTo>
                  <a:pt x="3816" y="108"/>
                </a:lnTo>
                <a:lnTo>
                  <a:pt x="3812" y="108"/>
                </a:lnTo>
                <a:lnTo>
                  <a:pt x="3808" y="110"/>
                </a:lnTo>
                <a:lnTo>
                  <a:pt x="3805" y="111"/>
                </a:lnTo>
                <a:lnTo>
                  <a:pt x="3801" y="113"/>
                </a:lnTo>
                <a:lnTo>
                  <a:pt x="3798" y="116"/>
                </a:lnTo>
                <a:lnTo>
                  <a:pt x="3795" y="119"/>
                </a:lnTo>
                <a:lnTo>
                  <a:pt x="3793" y="123"/>
                </a:lnTo>
                <a:lnTo>
                  <a:pt x="3789" y="131"/>
                </a:lnTo>
                <a:lnTo>
                  <a:pt x="3787" y="135"/>
                </a:lnTo>
                <a:lnTo>
                  <a:pt x="3786" y="140"/>
                </a:lnTo>
                <a:lnTo>
                  <a:pt x="3785" y="145"/>
                </a:lnTo>
                <a:lnTo>
                  <a:pt x="3784" y="150"/>
                </a:lnTo>
                <a:lnTo>
                  <a:pt x="3784" y="155"/>
                </a:lnTo>
                <a:lnTo>
                  <a:pt x="3783" y="161"/>
                </a:lnTo>
                <a:lnTo>
                  <a:pt x="3784" y="172"/>
                </a:lnTo>
                <a:lnTo>
                  <a:pt x="3786" y="182"/>
                </a:lnTo>
                <a:lnTo>
                  <a:pt x="3787" y="187"/>
                </a:lnTo>
                <a:lnTo>
                  <a:pt x="3789" y="191"/>
                </a:lnTo>
                <a:lnTo>
                  <a:pt x="3791" y="195"/>
                </a:lnTo>
                <a:lnTo>
                  <a:pt x="3793" y="199"/>
                </a:lnTo>
                <a:lnTo>
                  <a:pt x="3795" y="203"/>
                </a:lnTo>
                <a:lnTo>
                  <a:pt x="3798" y="206"/>
                </a:lnTo>
                <a:lnTo>
                  <a:pt x="3801" y="209"/>
                </a:lnTo>
                <a:lnTo>
                  <a:pt x="3805" y="211"/>
                </a:lnTo>
                <a:lnTo>
                  <a:pt x="3808" y="212"/>
                </a:lnTo>
                <a:lnTo>
                  <a:pt x="3812" y="214"/>
                </a:lnTo>
                <a:lnTo>
                  <a:pt x="3816" y="214"/>
                </a:lnTo>
                <a:lnTo>
                  <a:pt x="3821" y="215"/>
                </a:lnTo>
                <a:close/>
                <a:moveTo>
                  <a:pt x="1623" y="930"/>
                </a:moveTo>
                <a:lnTo>
                  <a:pt x="1569" y="930"/>
                </a:lnTo>
                <a:lnTo>
                  <a:pt x="1651" y="694"/>
                </a:lnTo>
                <a:lnTo>
                  <a:pt x="1715" y="694"/>
                </a:lnTo>
                <a:lnTo>
                  <a:pt x="1797" y="930"/>
                </a:lnTo>
                <a:lnTo>
                  <a:pt x="1743" y="930"/>
                </a:lnTo>
                <a:lnTo>
                  <a:pt x="1726" y="876"/>
                </a:lnTo>
                <a:lnTo>
                  <a:pt x="1641" y="876"/>
                </a:lnTo>
                <a:lnTo>
                  <a:pt x="1623" y="930"/>
                </a:lnTo>
                <a:close/>
                <a:moveTo>
                  <a:pt x="1653" y="837"/>
                </a:moveTo>
                <a:lnTo>
                  <a:pt x="1713" y="837"/>
                </a:lnTo>
                <a:lnTo>
                  <a:pt x="1684" y="748"/>
                </a:lnTo>
                <a:lnTo>
                  <a:pt x="1653" y="837"/>
                </a:lnTo>
                <a:close/>
                <a:moveTo>
                  <a:pt x="1874" y="933"/>
                </a:moveTo>
                <a:lnTo>
                  <a:pt x="1867" y="933"/>
                </a:lnTo>
                <a:lnTo>
                  <a:pt x="1861" y="932"/>
                </a:lnTo>
                <a:lnTo>
                  <a:pt x="1856" y="931"/>
                </a:lnTo>
                <a:lnTo>
                  <a:pt x="1850" y="930"/>
                </a:lnTo>
                <a:lnTo>
                  <a:pt x="1845" y="928"/>
                </a:lnTo>
                <a:lnTo>
                  <a:pt x="1840" y="926"/>
                </a:lnTo>
                <a:lnTo>
                  <a:pt x="1836" y="923"/>
                </a:lnTo>
                <a:lnTo>
                  <a:pt x="1832" y="920"/>
                </a:lnTo>
                <a:lnTo>
                  <a:pt x="1828" y="916"/>
                </a:lnTo>
                <a:lnTo>
                  <a:pt x="1824" y="913"/>
                </a:lnTo>
                <a:lnTo>
                  <a:pt x="1821" y="908"/>
                </a:lnTo>
                <a:lnTo>
                  <a:pt x="1820" y="906"/>
                </a:lnTo>
                <a:lnTo>
                  <a:pt x="1819" y="903"/>
                </a:lnTo>
                <a:lnTo>
                  <a:pt x="1817" y="898"/>
                </a:lnTo>
                <a:lnTo>
                  <a:pt x="1816" y="893"/>
                </a:lnTo>
                <a:lnTo>
                  <a:pt x="1815" y="887"/>
                </a:lnTo>
                <a:lnTo>
                  <a:pt x="1815" y="880"/>
                </a:lnTo>
                <a:lnTo>
                  <a:pt x="1815" y="871"/>
                </a:lnTo>
                <a:lnTo>
                  <a:pt x="1817" y="863"/>
                </a:lnTo>
                <a:lnTo>
                  <a:pt x="1818" y="859"/>
                </a:lnTo>
                <a:lnTo>
                  <a:pt x="1820" y="856"/>
                </a:lnTo>
                <a:lnTo>
                  <a:pt x="1824" y="849"/>
                </a:lnTo>
                <a:lnTo>
                  <a:pt x="1827" y="847"/>
                </a:lnTo>
                <a:lnTo>
                  <a:pt x="1829" y="844"/>
                </a:lnTo>
                <a:lnTo>
                  <a:pt x="1832" y="842"/>
                </a:lnTo>
                <a:lnTo>
                  <a:pt x="1835" y="840"/>
                </a:lnTo>
                <a:lnTo>
                  <a:pt x="1838" y="838"/>
                </a:lnTo>
                <a:lnTo>
                  <a:pt x="1841" y="836"/>
                </a:lnTo>
                <a:lnTo>
                  <a:pt x="1845" y="834"/>
                </a:lnTo>
                <a:lnTo>
                  <a:pt x="1849" y="833"/>
                </a:lnTo>
                <a:lnTo>
                  <a:pt x="1856" y="831"/>
                </a:lnTo>
                <a:lnTo>
                  <a:pt x="1864" y="829"/>
                </a:lnTo>
                <a:lnTo>
                  <a:pt x="1873" y="827"/>
                </a:lnTo>
                <a:lnTo>
                  <a:pt x="1881" y="826"/>
                </a:lnTo>
                <a:lnTo>
                  <a:pt x="1901" y="824"/>
                </a:lnTo>
                <a:lnTo>
                  <a:pt x="1908" y="822"/>
                </a:lnTo>
                <a:lnTo>
                  <a:pt x="1914" y="821"/>
                </a:lnTo>
                <a:lnTo>
                  <a:pt x="1918" y="820"/>
                </a:lnTo>
                <a:lnTo>
                  <a:pt x="1920" y="818"/>
                </a:lnTo>
                <a:lnTo>
                  <a:pt x="1922" y="817"/>
                </a:lnTo>
                <a:lnTo>
                  <a:pt x="1923" y="816"/>
                </a:lnTo>
                <a:lnTo>
                  <a:pt x="1923" y="814"/>
                </a:lnTo>
                <a:lnTo>
                  <a:pt x="1924" y="812"/>
                </a:lnTo>
                <a:lnTo>
                  <a:pt x="1924" y="810"/>
                </a:lnTo>
                <a:lnTo>
                  <a:pt x="1924" y="805"/>
                </a:lnTo>
                <a:lnTo>
                  <a:pt x="1922" y="800"/>
                </a:lnTo>
                <a:lnTo>
                  <a:pt x="1921" y="798"/>
                </a:lnTo>
                <a:lnTo>
                  <a:pt x="1920" y="796"/>
                </a:lnTo>
                <a:lnTo>
                  <a:pt x="1919" y="794"/>
                </a:lnTo>
                <a:lnTo>
                  <a:pt x="1917" y="793"/>
                </a:lnTo>
                <a:lnTo>
                  <a:pt x="1913" y="790"/>
                </a:lnTo>
                <a:lnTo>
                  <a:pt x="1909" y="788"/>
                </a:lnTo>
                <a:lnTo>
                  <a:pt x="1904" y="787"/>
                </a:lnTo>
                <a:lnTo>
                  <a:pt x="1898" y="787"/>
                </a:lnTo>
                <a:lnTo>
                  <a:pt x="1892" y="787"/>
                </a:lnTo>
                <a:lnTo>
                  <a:pt x="1886" y="788"/>
                </a:lnTo>
                <a:lnTo>
                  <a:pt x="1881" y="790"/>
                </a:lnTo>
                <a:lnTo>
                  <a:pt x="1877" y="792"/>
                </a:lnTo>
                <a:lnTo>
                  <a:pt x="1873" y="795"/>
                </a:lnTo>
                <a:lnTo>
                  <a:pt x="1870" y="799"/>
                </a:lnTo>
                <a:lnTo>
                  <a:pt x="1868" y="803"/>
                </a:lnTo>
                <a:lnTo>
                  <a:pt x="1867" y="805"/>
                </a:lnTo>
                <a:lnTo>
                  <a:pt x="1866" y="807"/>
                </a:lnTo>
                <a:lnTo>
                  <a:pt x="1821" y="803"/>
                </a:lnTo>
                <a:lnTo>
                  <a:pt x="1823" y="797"/>
                </a:lnTo>
                <a:lnTo>
                  <a:pt x="1825" y="792"/>
                </a:lnTo>
                <a:lnTo>
                  <a:pt x="1827" y="787"/>
                </a:lnTo>
                <a:lnTo>
                  <a:pt x="1830" y="782"/>
                </a:lnTo>
                <a:lnTo>
                  <a:pt x="1833" y="777"/>
                </a:lnTo>
                <a:lnTo>
                  <a:pt x="1837" y="773"/>
                </a:lnTo>
                <a:lnTo>
                  <a:pt x="1841" y="769"/>
                </a:lnTo>
                <a:lnTo>
                  <a:pt x="1846" y="765"/>
                </a:lnTo>
                <a:lnTo>
                  <a:pt x="1851" y="762"/>
                </a:lnTo>
                <a:lnTo>
                  <a:pt x="1857" y="759"/>
                </a:lnTo>
                <a:lnTo>
                  <a:pt x="1863" y="756"/>
                </a:lnTo>
                <a:lnTo>
                  <a:pt x="1869" y="754"/>
                </a:lnTo>
                <a:lnTo>
                  <a:pt x="1876" y="753"/>
                </a:lnTo>
                <a:lnTo>
                  <a:pt x="1883" y="752"/>
                </a:lnTo>
                <a:lnTo>
                  <a:pt x="1890" y="751"/>
                </a:lnTo>
                <a:lnTo>
                  <a:pt x="1898" y="751"/>
                </a:lnTo>
                <a:lnTo>
                  <a:pt x="1908" y="751"/>
                </a:lnTo>
                <a:lnTo>
                  <a:pt x="1917" y="752"/>
                </a:lnTo>
                <a:lnTo>
                  <a:pt x="1926" y="754"/>
                </a:lnTo>
                <a:lnTo>
                  <a:pt x="1935" y="757"/>
                </a:lnTo>
                <a:lnTo>
                  <a:pt x="1943" y="761"/>
                </a:lnTo>
                <a:lnTo>
                  <a:pt x="1947" y="763"/>
                </a:lnTo>
                <a:lnTo>
                  <a:pt x="1950" y="765"/>
                </a:lnTo>
                <a:lnTo>
                  <a:pt x="1957" y="770"/>
                </a:lnTo>
                <a:lnTo>
                  <a:pt x="1963" y="776"/>
                </a:lnTo>
                <a:lnTo>
                  <a:pt x="1965" y="780"/>
                </a:lnTo>
                <a:lnTo>
                  <a:pt x="1967" y="784"/>
                </a:lnTo>
                <a:lnTo>
                  <a:pt x="1969" y="787"/>
                </a:lnTo>
                <a:lnTo>
                  <a:pt x="1970" y="792"/>
                </a:lnTo>
                <a:lnTo>
                  <a:pt x="1972" y="796"/>
                </a:lnTo>
                <a:lnTo>
                  <a:pt x="1972" y="801"/>
                </a:lnTo>
                <a:lnTo>
                  <a:pt x="1973" y="806"/>
                </a:lnTo>
                <a:lnTo>
                  <a:pt x="1973" y="811"/>
                </a:lnTo>
                <a:lnTo>
                  <a:pt x="1973" y="930"/>
                </a:lnTo>
                <a:lnTo>
                  <a:pt x="1927" y="930"/>
                </a:lnTo>
                <a:lnTo>
                  <a:pt x="1927" y="905"/>
                </a:lnTo>
                <a:lnTo>
                  <a:pt x="1922" y="911"/>
                </a:lnTo>
                <a:lnTo>
                  <a:pt x="1917" y="917"/>
                </a:lnTo>
                <a:lnTo>
                  <a:pt x="1912" y="921"/>
                </a:lnTo>
                <a:lnTo>
                  <a:pt x="1906" y="925"/>
                </a:lnTo>
                <a:lnTo>
                  <a:pt x="1899" y="929"/>
                </a:lnTo>
                <a:lnTo>
                  <a:pt x="1891" y="931"/>
                </a:lnTo>
                <a:lnTo>
                  <a:pt x="1887" y="932"/>
                </a:lnTo>
                <a:lnTo>
                  <a:pt x="1883" y="933"/>
                </a:lnTo>
                <a:lnTo>
                  <a:pt x="1874" y="933"/>
                </a:lnTo>
                <a:close/>
                <a:moveTo>
                  <a:pt x="1888" y="899"/>
                </a:moveTo>
                <a:lnTo>
                  <a:pt x="1895" y="899"/>
                </a:lnTo>
                <a:lnTo>
                  <a:pt x="1902" y="897"/>
                </a:lnTo>
                <a:lnTo>
                  <a:pt x="1905" y="896"/>
                </a:lnTo>
                <a:lnTo>
                  <a:pt x="1908" y="894"/>
                </a:lnTo>
                <a:lnTo>
                  <a:pt x="1914" y="890"/>
                </a:lnTo>
                <a:lnTo>
                  <a:pt x="1916" y="888"/>
                </a:lnTo>
                <a:lnTo>
                  <a:pt x="1919" y="885"/>
                </a:lnTo>
                <a:lnTo>
                  <a:pt x="1922" y="879"/>
                </a:lnTo>
                <a:lnTo>
                  <a:pt x="1924" y="873"/>
                </a:lnTo>
                <a:lnTo>
                  <a:pt x="1924" y="870"/>
                </a:lnTo>
                <a:lnTo>
                  <a:pt x="1924" y="867"/>
                </a:lnTo>
                <a:lnTo>
                  <a:pt x="1924" y="848"/>
                </a:lnTo>
                <a:lnTo>
                  <a:pt x="1921" y="850"/>
                </a:lnTo>
                <a:lnTo>
                  <a:pt x="1915" y="851"/>
                </a:lnTo>
                <a:lnTo>
                  <a:pt x="1903" y="854"/>
                </a:lnTo>
                <a:lnTo>
                  <a:pt x="1890" y="856"/>
                </a:lnTo>
                <a:lnTo>
                  <a:pt x="1884" y="857"/>
                </a:lnTo>
                <a:lnTo>
                  <a:pt x="1879" y="859"/>
                </a:lnTo>
                <a:lnTo>
                  <a:pt x="1874" y="861"/>
                </a:lnTo>
                <a:lnTo>
                  <a:pt x="1870" y="863"/>
                </a:lnTo>
                <a:lnTo>
                  <a:pt x="1866" y="866"/>
                </a:lnTo>
                <a:lnTo>
                  <a:pt x="1864" y="870"/>
                </a:lnTo>
                <a:lnTo>
                  <a:pt x="1863" y="872"/>
                </a:lnTo>
                <a:lnTo>
                  <a:pt x="1862" y="874"/>
                </a:lnTo>
                <a:lnTo>
                  <a:pt x="1862" y="879"/>
                </a:lnTo>
                <a:lnTo>
                  <a:pt x="1862" y="884"/>
                </a:lnTo>
                <a:lnTo>
                  <a:pt x="1863" y="888"/>
                </a:lnTo>
                <a:lnTo>
                  <a:pt x="1865" y="890"/>
                </a:lnTo>
                <a:lnTo>
                  <a:pt x="1866" y="891"/>
                </a:lnTo>
                <a:lnTo>
                  <a:pt x="1869" y="894"/>
                </a:lnTo>
                <a:lnTo>
                  <a:pt x="1873" y="896"/>
                </a:lnTo>
                <a:lnTo>
                  <a:pt x="1875" y="897"/>
                </a:lnTo>
                <a:lnTo>
                  <a:pt x="1877" y="898"/>
                </a:lnTo>
                <a:lnTo>
                  <a:pt x="1882" y="899"/>
                </a:lnTo>
                <a:lnTo>
                  <a:pt x="1888" y="899"/>
                </a:lnTo>
                <a:close/>
                <a:moveTo>
                  <a:pt x="2063" y="930"/>
                </a:moveTo>
                <a:lnTo>
                  <a:pt x="2013" y="930"/>
                </a:lnTo>
                <a:lnTo>
                  <a:pt x="2013" y="694"/>
                </a:lnTo>
                <a:lnTo>
                  <a:pt x="2063" y="694"/>
                </a:lnTo>
                <a:lnTo>
                  <a:pt x="2063" y="930"/>
                </a:lnTo>
                <a:close/>
                <a:moveTo>
                  <a:pt x="2197" y="753"/>
                </a:moveTo>
                <a:lnTo>
                  <a:pt x="2197" y="790"/>
                </a:lnTo>
                <a:lnTo>
                  <a:pt x="2164" y="790"/>
                </a:lnTo>
                <a:lnTo>
                  <a:pt x="2164" y="876"/>
                </a:lnTo>
                <a:lnTo>
                  <a:pt x="2164" y="880"/>
                </a:lnTo>
                <a:lnTo>
                  <a:pt x="2165" y="884"/>
                </a:lnTo>
                <a:lnTo>
                  <a:pt x="2166" y="886"/>
                </a:lnTo>
                <a:lnTo>
                  <a:pt x="2167" y="887"/>
                </a:lnTo>
                <a:lnTo>
                  <a:pt x="2169" y="889"/>
                </a:lnTo>
                <a:lnTo>
                  <a:pt x="2171" y="891"/>
                </a:lnTo>
                <a:lnTo>
                  <a:pt x="2174" y="892"/>
                </a:lnTo>
                <a:lnTo>
                  <a:pt x="2177" y="893"/>
                </a:lnTo>
                <a:lnTo>
                  <a:pt x="2181" y="893"/>
                </a:lnTo>
                <a:lnTo>
                  <a:pt x="2188" y="892"/>
                </a:lnTo>
                <a:lnTo>
                  <a:pt x="2193" y="891"/>
                </a:lnTo>
                <a:lnTo>
                  <a:pt x="2201" y="928"/>
                </a:lnTo>
                <a:lnTo>
                  <a:pt x="2190" y="930"/>
                </a:lnTo>
                <a:lnTo>
                  <a:pt x="2183" y="932"/>
                </a:lnTo>
                <a:lnTo>
                  <a:pt x="2174" y="932"/>
                </a:lnTo>
                <a:lnTo>
                  <a:pt x="2168" y="932"/>
                </a:lnTo>
                <a:lnTo>
                  <a:pt x="2161" y="932"/>
                </a:lnTo>
                <a:lnTo>
                  <a:pt x="2156" y="931"/>
                </a:lnTo>
                <a:lnTo>
                  <a:pt x="2150" y="930"/>
                </a:lnTo>
                <a:lnTo>
                  <a:pt x="2145" y="928"/>
                </a:lnTo>
                <a:lnTo>
                  <a:pt x="2140" y="926"/>
                </a:lnTo>
                <a:lnTo>
                  <a:pt x="2135" y="924"/>
                </a:lnTo>
                <a:lnTo>
                  <a:pt x="2131" y="921"/>
                </a:lnTo>
                <a:lnTo>
                  <a:pt x="2127" y="917"/>
                </a:lnTo>
                <a:lnTo>
                  <a:pt x="2124" y="914"/>
                </a:lnTo>
                <a:lnTo>
                  <a:pt x="2121" y="909"/>
                </a:lnTo>
                <a:lnTo>
                  <a:pt x="2119" y="905"/>
                </a:lnTo>
                <a:lnTo>
                  <a:pt x="2117" y="900"/>
                </a:lnTo>
                <a:lnTo>
                  <a:pt x="2116" y="894"/>
                </a:lnTo>
                <a:lnTo>
                  <a:pt x="2115" y="888"/>
                </a:lnTo>
                <a:lnTo>
                  <a:pt x="2115" y="882"/>
                </a:lnTo>
                <a:lnTo>
                  <a:pt x="2115" y="790"/>
                </a:lnTo>
                <a:lnTo>
                  <a:pt x="2091" y="790"/>
                </a:lnTo>
                <a:lnTo>
                  <a:pt x="2091" y="753"/>
                </a:lnTo>
                <a:lnTo>
                  <a:pt x="2115" y="753"/>
                </a:lnTo>
                <a:lnTo>
                  <a:pt x="2115" y="711"/>
                </a:lnTo>
                <a:lnTo>
                  <a:pt x="2164" y="711"/>
                </a:lnTo>
                <a:lnTo>
                  <a:pt x="2164" y="753"/>
                </a:lnTo>
                <a:lnTo>
                  <a:pt x="2197" y="753"/>
                </a:lnTo>
                <a:close/>
                <a:moveTo>
                  <a:pt x="2304" y="933"/>
                </a:moveTo>
                <a:lnTo>
                  <a:pt x="2291" y="933"/>
                </a:lnTo>
                <a:lnTo>
                  <a:pt x="2285" y="932"/>
                </a:lnTo>
                <a:lnTo>
                  <a:pt x="2279" y="930"/>
                </a:lnTo>
                <a:lnTo>
                  <a:pt x="2268" y="927"/>
                </a:lnTo>
                <a:lnTo>
                  <a:pt x="2263" y="925"/>
                </a:lnTo>
                <a:lnTo>
                  <a:pt x="2258" y="922"/>
                </a:lnTo>
                <a:lnTo>
                  <a:pt x="2249" y="916"/>
                </a:lnTo>
                <a:lnTo>
                  <a:pt x="2245" y="912"/>
                </a:lnTo>
                <a:lnTo>
                  <a:pt x="2241" y="908"/>
                </a:lnTo>
                <a:lnTo>
                  <a:pt x="2234" y="900"/>
                </a:lnTo>
                <a:lnTo>
                  <a:pt x="2231" y="895"/>
                </a:lnTo>
                <a:lnTo>
                  <a:pt x="2228" y="890"/>
                </a:lnTo>
                <a:lnTo>
                  <a:pt x="2223" y="879"/>
                </a:lnTo>
                <a:lnTo>
                  <a:pt x="2221" y="874"/>
                </a:lnTo>
                <a:lnTo>
                  <a:pt x="2220" y="868"/>
                </a:lnTo>
                <a:lnTo>
                  <a:pt x="2219" y="862"/>
                </a:lnTo>
                <a:lnTo>
                  <a:pt x="2218" y="855"/>
                </a:lnTo>
                <a:lnTo>
                  <a:pt x="2218" y="849"/>
                </a:lnTo>
                <a:lnTo>
                  <a:pt x="2217" y="842"/>
                </a:lnTo>
                <a:lnTo>
                  <a:pt x="2218" y="835"/>
                </a:lnTo>
                <a:lnTo>
                  <a:pt x="2218" y="829"/>
                </a:lnTo>
                <a:lnTo>
                  <a:pt x="2219" y="823"/>
                </a:lnTo>
                <a:lnTo>
                  <a:pt x="2220" y="816"/>
                </a:lnTo>
                <a:lnTo>
                  <a:pt x="2223" y="805"/>
                </a:lnTo>
                <a:lnTo>
                  <a:pt x="2225" y="799"/>
                </a:lnTo>
                <a:lnTo>
                  <a:pt x="2228" y="794"/>
                </a:lnTo>
                <a:lnTo>
                  <a:pt x="2234" y="785"/>
                </a:lnTo>
                <a:lnTo>
                  <a:pt x="2237" y="780"/>
                </a:lnTo>
                <a:lnTo>
                  <a:pt x="2241" y="776"/>
                </a:lnTo>
                <a:lnTo>
                  <a:pt x="2245" y="772"/>
                </a:lnTo>
                <a:lnTo>
                  <a:pt x="2249" y="769"/>
                </a:lnTo>
                <a:lnTo>
                  <a:pt x="2253" y="765"/>
                </a:lnTo>
                <a:lnTo>
                  <a:pt x="2258" y="762"/>
                </a:lnTo>
                <a:lnTo>
                  <a:pt x="2263" y="760"/>
                </a:lnTo>
                <a:lnTo>
                  <a:pt x="2268" y="757"/>
                </a:lnTo>
                <a:lnTo>
                  <a:pt x="2274" y="755"/>
                </a:lnTo>
                <a:lnTo>
                  <a:pt x="2279" y="754"/>
                </a:lnTo>
                <a:lnTo>
                  <a:pt x="2285" y="752"/>
                </a:lnTo>
                <a:lnTo>
                  <a:pt x="2291" y="752"/>
                </a:lnTo>
                <a:lnTo>
                  <a:pt x="2304" y="751"/>
                </a:lnTo>
                <a:lnTo>
                  <a:pt x="2317" y="752"/>
                </a:lnTo>
                <a:lnTo>
                  <a:pt x="2323" y="752"/>
                </a:lnTo>
                <a:lnTo>
                  <a:pt x="2329" y="754"/>
                </a:lnTo>
                <a:lnTo>
                  <a:pt x="2340" y="757"/>
                </a:lnTo>
                <a:lnTo>
                  <a:pt x="2346" y="760"/>
                </a:lnTo>
                <a:lnTo>
                  <a:pt x="2351" y="762"/>
                </a:lnTo>
                <a:lnTo>
                  <a:pt x="2360" y="769"/>
                </a:lnTo>
                <a:lnTo>
                  <a:pt x="2364" y="772"/>
                </a:lnTo>
                <a:lnTo>
                  <a:pt x="2368" y="776"/>
                </a:lnTo>
                <a:lnTo>
                  <a:pt x="2375" y="785"/>
                </a:lnTo>
                <a:lnTo>
                  <a:pt x="2378" y="789"/>
                </a:lnTo>
                <a:lnTo>
                  <a:pt x="2381" y="794"/>
                </a:lnTo>
                <a:lnTo>
                  <a:pt x="2385" y="805"/>
                </a:lnTo>
                <a:lnTo>
                  <a:pt x="2387" y="811"/>
                </a:lnTo>
                <a:lnTo>
                  <a:pt x="2389" y="816"/>
                </a:lnTo>
                <a:lnTo>
                  <a:pt x="2390" y="823"/>
                </a:lnTo>
                <a:lnTo>
                  <a:pt x="2391" y="829"/>
                </a:lnTo>
                <a:lnTo>
                  <a:pt x="2391" y="835"/>
                </a:lnTo>
                <a:lnTo>
                  <a:pt x="2391" y="842"/>
                </a:lnTo>
                <a:lnTo>
                  <a:pt x="2391" y="849"/>
                </a:lnTo>
                <a:lnTo>
                  <a:pt x="2391" y="855"/>
                </a:lnTo>
                <a:lnTo>
                  <a:pt x="2390" y="862"/>
                </a:lnTo>
                <a:lnTo>
                  <a:pt x="2389" y="868"/>
                </a:lnTo>
                <a:lnTo>
                  <a:pt x="2385" y="879"/>
                </a:lnTo>
                <a:lnTo>
                  <a:pt x="2383" y="885"/>
                </a:lnTo>
                <a:lnTo>
                  <a:pt x="2381" y="890"/>
                </a:lnTo>
                <a:lnTo>
                  <a:pt x="2375" y="900"/>
                </a:lnTo>
                <a:lnTo>
                  <a:pt x="2372" y="904"/>
                </a:lnTo>
                <a:lnTo>
                  <a:pt x="2368" y="908"/>
                </a:lnTo>
                <a:lnTo>
                  <a:pt x="2364" y="912"/>
                </a:lnTo>
                <a:lnTo>
                  <a:pt x="2360" y="916"/>
                </a:lnTo>
                <a:lnTo>
                  <a:pt x="2355" y="919"/>
                </a:lnTo>
                <a:lnTo>
                  <a:pt x="2351" y="922"/>
                </a:lnTo>
                <a:lnTo>
                  <a:pt x="2346" y="925"/>
                </a:lnTo>
                <a:lnTo>
                  <a:pt x="2340" y="927"/>
                </a:lnTo>
                <a:lnTo>
                  <a:pt x="2335" y="929"/>
                </a:lnTo>
                <a:lnTo>
                  <a:pt x="2329" y="930"/>
                </a:lnTo>
                <a:lnTo>
                  <a:pt x="2323" y="932"/>
                </a:lnTo>
                <a:lnTo>
                  <a:pt x="2317" y="933"/>
                </a:lnTo>
                <a:lnTo>
                  <a:pt x="2304" y="933"/>
                </a:lnTo>
                <a:close/>
                <a:moveTo>
                  <a:pt x="2305" y="895"/>
                </a:moveTo>
                <a:lnTo>
                  <a:pt x="2309" y="895"/>
                </a:lnTo>
                <a:lnTo>
                  <a:pt x="2313" y="894"/>
                </a:lnTo>
                <a:lnTo>
                  <a:pt x="2317" y="893"/>
                </a:lnTo>
                <a:lnTo>
                  <a:pt x="2321" y="892"/>
                </a:lnTo>
                <a:lnTo>
                  <a:pt x="2324" y="889"/>
                </a:lnTo>
                <a:lnTo>
                  <a:pt x="2327" y="887"/>
                </a:lnTo>
                <a:lnTo>
                  <a:pt x="2330" y="884"/>
                </a:lnTo>
                <a:lnTo>
                  <a:pt x="2332" y="880"/>
                </a:lnTo>
                <a:lnTo>
                  <a:pt x="2334" y="876"/>
                </a:lnTo>
                <a:lnTo>
                  <a:pt x="2336" y="872"/>
                </a:lnTo>
                <a:lnTo>
                  <a:pt x="2338" y="868"/>
                </a:lnTo>
                <a:lnTo>
                  <a:pt x="2339" y="863"/>
                </a:lnTo>
                <a:lnTo>
                  <a:pt x="2341" y="853"/>
                </a:lnTo>
                <a:lnTo>
                  <a:pt x="2341" y="847"/>
                </a:lnTo>
                <a:lnTo>
                  <a:pt x="2342" y="842"/>
                </a:lnTo>
                <a:lnTo>
                  <a:pt x="2341" y="831"/>
                </a:lnTo>
                <a:lnTo>
                  <a:pt x="2339" y="821"/>
                </a:lnTo>
                <a:lnTo>
                  <a:pt x="2338" y="816"/>
                </a:lnTo>
                <a:lnTo>
                  <a:pt x="2336" y="812"/>
                </a:lnTo>
                <a:lnTo>
                  <a:pt x="2332" y="803"/>
                </a:lnTo>
                <a:lnTo>
                  <a:pt x="2330" y="800"/>
                </a:lnTo>
                <a:lnTo>
                  <a:pt x="2327" y="797"/>
                </a:lnTo>
                <a:lnTo>
                  <a:pt x="2324" y="794"/>
                </a:lnTo>
                <a:lnTo>
                  <a:pt x="2321" y="792"/>
                </a:lnTo>
                <a:lnTo>
                  <a:pt x="2317" y="790"/>
                </a:lnTo>
                <a:lnTo>
                  <a:pt x="2313" y="789"/>
                </a:lnTo>
                <a:lnTo>
                  <a:pt x="2309" y="788"/>
                </a:lnTo>
                <a:lnTo>
                  <a:pt x="2305" y="788"/>
                </a:lnTo>
                <a:lnTo>
                  <a:pt x="2300" y="788"/>
                </a:lnTo>
                <a:lnTo>
                  <a:pt x="2296" y="789"/>
                </a:lnTo>
                <a:lnTo>
                  <a:pt x="2292" y="790"/>
                </a:lnTo>
                <a:lnTo>
                  <a:pt x="2288" y="792"/>
                </a:lnTo>
                <a:lnTo>
                  <a:pt x="2285" y="794"/>
                </a:lnTo>
                <a:lnTo>
                  <a:pt x="2282" y="797"/>
                </a:lnTo>
                <a:lnTo>
                  <a:pt x="2279" y="800"/>
                </a:lnTo>
                <a:lnTo>
                  <a:pt x="2277" y="803"/>
                </a:lnTo>
                <a:lnTo>
                  <a:pt x="2272" y="812"/>
                </a:lnTo>
                <a:lnTo>
                  <a:pt x="2271" y="816"/>
                </a:lnTo>
                <a:lnTo>
                  <a:pt x="2270" y="821"/>
                </a:lnTo>
                <a:lnTo>
                  <a:pt x="2269" y="826"/>
                </a:lnTo>
                <a:lnTo>
                  <a:pt x="2268" y="831"/>
                </a:lnTo>
                <a:lnTo>
                  <a:pt x="2267" y="836"/>
                </a:lnTo>
                <a:lnTo>
                  <a:pt x="2267" y="842"/>
                </a:lnTo>
                <a:lnTo>
                  <a:pt x="2268" y="853"/>
                </a:lnTo>
                <a:lnTo>
                  <a:pt x="2270" y="863"/>
                </a:lnTo>
                <a:lnTo>
                  <a:pt x="2271" y="868"/>
                </a:lnTo>
                <a:lnTo>
                  <a:pt x="2272" y="872"/>
                </a:lnTo>
                <a:lnTo>
                  <a:pt x="2274" y="876"/>
                </a:lnTo>
                <a:lnTo>
                  <a:pt x="2277" y="880"/>
                </a:lnTo>
                <a:lnTo>
                  <a:pt x="2279" y="884"/>
                </a:lnTo>
                <a:lnTo>
                  <a:pt x="2282" y="887"/>
                </a:lnTo>
                <a:lnTo>
                  <a:pt x="2285" y="889"/>
                </a:lnTo>
                <a:lnTo>
                  <a:pt x="2288" y="892"/>
                </a:lnTo>
                <a:lnTo>
                  <a:pt x="2292" y="893"/>
                </a:lnTo>
                <a:lnTo>
                  <a:pt x="2296" y="894"/>
                </a:lnTo>
                <a:lnTo>
                  <a:pt x="2300" y="895"/>
                </a:lnTo>
                <a:lnTo>
                  <a:pt x="2305" y="895"/>
                </a:lnTo>
                <a:close/>
                <a:moveTo>
                  <a:pt x="2646" y="694"/>
                </a:moveTo>
                <a:lnTo>
                  <a:pt x="2696" y="694"/>
                </a:lnTo>
                <a:lnTo>
                  <a:pt x="2696" y="847"/>
                </a:lnTo>
                <a:lnTo>
                  <a:pt x="2696" y="854"/>
                </a:lnTo>
                <a:lnTo>
                  <a:pt x="2695" y="860"/>
                </a:lnTo>
                <a:lnTo>
                  <a:pt x="2694" y="866"/>
                </a:lnTo>
                <a:lnTo>
                  <a:pt x="2693" y="871"/>
                </a:lnTo>
                <a:lnTo>
                  <a:pt x="2691" y="877"/>
                </a:lnTo>
                <a:lnTo>
                  <a:pt x="2689" y="882"/>
                </a:lnTo>
                <a:lnTo>
                  <a:pt x="2686" y="887"/>
                </a:lnTo>
                <a:lnTo>
                  <a:pt x="2684" y="892"/>
                </a:lnTo>
                <a:lnTo>
                  <a:pt x="2680" y="897"/>
                </a:lnTo>
                <a:lnTo>
                  <a:pt x="2677" y="901"/>
                </a:lnTo>
                <a:lnTo>
                  <a:pt x="2673" y="906"/>
                </a:lnTo>
                <a:lnTo>
                  <a:pt x="2669" y="910"/>
                </a:lnTo>
                <a:lnTo>
                  <a:pt x="2664" y="913"/>
                </a:lnTo>
                <a:lnTo>
                  <a:pt x="2660" y="917"/>
                </a:lnTo>
                <a:lnTo>
                  <a:pt x="2655" y="920"/>
                </a:lnTo>
                <a:lnTo>
                  <a:pt x="2649" y="922"/>
                </a:lnTo>
                <a:lnTo>
                  <a:pt x="2638" y="927"/>
                </a:lnTo>
                <a:lnTo>
                  <a:pt x="2632" y="929"/>
                </a:lnTo>
                <a:lnTo>
                  <a:pt x="2626" y="930"/>
                </a:lnTo>
                <a:lnTo>
                  <a:pt x="2619" y="932"/>
                </a:lnTo>
                <a:lnTo>
                  <a:pt x="2612" y="932"/>
                </a:lnTo>
                <a:lnTo>
                  <a:pt x="2605" y="933"/>
                </a:lnTo>
                <a:lnTo>
                  <a:pt x="2598" y="933"/>
                </a:lnTo>
                <a:lnTo>
                  <a:pt x="2591" y="933"/>
                </a:lnTo>
                <a:lnTo>
                  <a:pt x="2584" y="932"/>
                </a:lnTo>
                <a:lnTo>
                  <a:pt x="2577" y="932"/>
                </a:lnTo>
                <a:lnTo>
                  <a:pt x="2571" y="930"/>
                </a:lnTo>
                <a:lnTo>
                  <a:pt x="2558" y="927"/>
                </a:lnTo>
                <a:lnTo>
                  <a:pt x="2552" y="925"/>
                </a:lnTo>
                <a:lnTo>
                  <a:pt x="2547" y="922"/>
                </a:lnTo>
                <a:lnTo>
                  <a:pt x="2541" y="920"/>
                </a:lnTo>
                <a:lnTo>
                  <a:pt x="2536" y="917"/>
                </a:lnTo>
                <a:lnTo>
                  <a:pt x="2527" y="910"/>
                </a:lnTo>
                <a:lnTo>
                  <a:pt x="2518" y="901"/>
                </a:lnTo>
                <a:lnTo>
                  <a:pt x="2515" y="897"/>
                </a:lnTo>
                <a:lnTo>
                  <a:pt x="2512" y="892"/>
                </a:lnTo>
                <a:lnTo>
                  <a:pt x="2509" y="887"/>
                </a:lnTo>
                <a:lnTo>
                  <a:pt x="2506" y="882"/>
                </a:lnTo>
                <a:lnTo>
                  <a:pt x="2504" y="877"/>
                </a:lnTo>
                <a:lnTo>
                  <a:pt x="2502" y="871"/>
                </a:lnTo>
                <a:lnTo>
                  <a:pt x="2501" y="866"/>
                </a:lnTo>
                <a:lnTo>
                  <a:pt x="2500" y="860"/>
                </a:lnTo>
                <a:lnTo>
                  <a:pt x="2500" y="854"/>
                </a:lnTo>
                <a:lnTo>
                  <a:pt x="2499" y="847"/>
                </a:lnTo>
                <a:lnTo>
                  <a:pt x="2499" y="694"/>
                </a:lnTo>
                <a:lnTo>
                  <a:pt x="2550" y="694"/>
                </a:lnTo>
                <a:lnTo>
                  <a:pt x="2550" y="843"/>
                </a:lnTo>
                <a:lnTo>
                  <a:pt x="2551" y="853"/>
                </a:lnTo>
                <a:lnTo>
                  <a:pt x="2552" y="857"/>
                </a:lnTo>
                <a:lnTo>
                  <a:pt x="2553" y="861"/>
                </a:lnTo>
                <a:lnTo>
                  <a:pt x="2555" y="865"/>
                </a:lnTo>
                <a:lnTo>
                  <a:pt x="2558" y="869"/>
                </a:lnTo>
                <a:lnTo>
                  <a:pt x="2560" y="873"/>
                </a:lnTo>
                <a:lnTo>
                  <a:pt x="2563" y="876"/>
                </a:lnTo>
                <a:lnTo>
                  <a:pt x="2567" y="879"/>
                </a:lnTo>
                <a:lnTo>
                  <a:pt x="2570" y="882"/>
                </a:lnTo>
                <a:lnTo>
                  <a:pt x="2574" y="884"/>
                </a:lnTo>
                <a:lnTo>
                  <a:pt x="2579" y="886"/>
                </a:lnTo>
                <a:lnTo>
                  <a:pt x="2583" y="887"/>
                </a:lnTo>
                <a:lnTo>
                  <a:pt x="2588" y="889"/>
                </a:lnTo>
                <a:lnTo>
                  <a:pt x="2598" y="889"/>
                </a:lnTo>
                <a:lnTo>
                  <a:pt x="2608" y="889"/>
                </a:lnTo>
                <a:lnTo>
                  <a:pt x="2613" y="887"/>
                </a:lnTo>
                <a:lnTo>
                  <a:pt x="2618" y="886"/>
                </a:lnTo>
                <a:lnTo>
                  <a:pt x="2622" y="884"/>
                </a:lnTo>
                <a:lnTo>
                  <a:pt x="2626" y="882"/>
                </a:lnTo>
                <a:lnTo>
                  <a:pt x="2629" y="879"/>
                </a:lnTo>
                <a:lnTo>
                  <a:pt x="2633" y="876"/>
                </a:lnTo>
                <a:lnTo>
                  <a:pt x="2636" y="873"/>
                </a:lnTo>
                <a:lnTo>
                  <a:pt x="2639" y="869"/>
                </a:lnTo>
                <a:lnTo>
                  <a:pt x="2641" y="865"/>
                </a:lnTo>
                <a:lnTo>
                  <a:pt x="2643" y="861"/>
                </a:lnTo>
                <a:lnTo>
                  <a:pt x="2644" y="857"/>
                </a:lnTo>
                <a:lnTo>
                  <a:pt x="2645" y="853"/>
                </a:lnTo>
                <a:lnTo>
                  <a:pt x="2646" y="848"/>
                </a:lnTo>
                <a:lnTo>
                  <a:pt x="2646" y="843"/>
                </a:lnTo>
                <a:lnTo>
                  <a:pt x="2646" y="694"/>
                </a:lnTo>
                <a:close/>
                <a:moveTo>
                  <a:pt x="2788" y="828"/>
                </a:moveTo>
                <a:lnTo>
                  <a:pt x="2788" y="930"/>
                </a:lnTo>
                <a:lnTo>
                  <a:pt x="2739" y="930"/>
                </a:lnTo>
                <a:lnTo>
                  <a:pt x="2739" y="753"/>
                </a:lnTo>
                <a:lnTo>
                  <a:pt x="2786" y="753"/>
                </a:lnTo>
                <a:lnTo>
                  <a:pt x="2786" y="784"/>
                </a:lnTo>
                <a:lnTo>
                  <a:pt x="2790" y="777"/>
                </a:lnTo>
                <a:lnTo>
                  <a:pt x="2796" y="770"/>
                </a:lnTo>
                <a:lnTo>
                  <a:pt x="2801" y="765"/>
                </a:lnTo>
                <a:lnTo>
                  <a:pt x="2808" y="760"/>
                </a:lnTo>
                <a:lnTo>
                  <a:pt x="2815" y="756"/>
                </a:lnTo>
                <a:lnTo>
                  <a:pt x="2819" y="754"/>
                </a:lnTo>
                <a:lnTo>
                  <a:pt x="2823" y="753"/>
                </a:lnTo>
                <a:lnTo>
                  <a:pt x="2832" y="751"/>
                </a:lnTo>
                <a:lnTo>
                  <a:pt x="2836" y="751"/>
                </a:lnTo>
                <a:lnTo>
                  <a:pt x="2841" y="751"/>
                </a:lnTo>
                <a:lnTo>
                  <a:pt x="2848" y="751"/>
                </a:lnTo>
                <a:lnTo>
                  <a:pt x="2854" y="752"/>
                </a:lnTo>
                <a:lnTo>
                  <a:pt x="2860" y="753"/>
                </a:lnTo>
                <a:lnTo>
                  <a:pt x="2866" y="755"/>
                </a:lnTo>
                <a:lnTo>
                  <a:pt x="2871" y="758"/>
                </a:lnTo>
                <a:lnTo>
                  <a:pt x="2876" y="761"/>
                </a:lnTo>
                <a:lnTo>
                  <a:pt x="2881" y="764"/>
                </a:lnTo>
                <a:lnTo>
                  <a:pt x="2885" y="769"/>
                </a:lnTo>
                <a:lnTo>
                  <a:pt x="2889" y="773"/>
                </a:lnTo>
                <a:lnTo>
                  <a:pt x="2893" y="778"/>
                </a:lnTo>
                <a:lnTo>
                  <a:pt x="2895" y="784"/>
                </a:lnTo>
                <a:lnTo>
                  <a:pt x="2897" y="787"/>
                </a:lnTo>
                <a:lnTo>
                  <a:pt x="2898" y="790"/>
                </a:lnTo>
                <a:lnTo>
                  <a:pt x="2900" y="796"/>
                </a:lnTo>
                <a:lnTo>
                  <a:pt x="2901" y="803"/>
                </a:lnTo>
                <a:lnTo>
                  <a:pt x="2902" y="810"/>
                </a:lnTo>
                <a:lnTo>
                  <a:pt x="2902" y="817"/>
                </a:lnTo>
                <a:lnTo>
                  <a:pt x="2902" y="930"/>
                </a:lnTo>
                <a:lnTo>
                  <a:pt x="2853" y="930"/>
                </a:lnTo>
                <a:lnTo>
                  <a:pt x="2853" y="826"/>
                </a:lnTo>
                <a:lnTo>
                  <a:pt x="2853" y="818"/>
                </a:lnTo>
                <a:lnTo>
                  <a:pt x="2852" y="815"/>
                </a:lnTo>
                <a:lnTo>
                  <a:pt x="2851" y="812"/>
                </a:lnTo>
                <a:lnTo>
                  <a:pt x="2848" y="806"/>
                </a:lnTo>
                <a:lnTo>
                  <a:pt x="2847" y="803"/>
                </a:lnTo>
                <a:lnTo>
                  <a:pt x="2845" y="801"/>
                </a:lnTo>
                <a:lnTo>
                  <a:pt x="2840" y="797"/>
                </a:lnTo>
                <a:lnTo>
                  <a:pt x="2837" y="795"/>
                </a:lnTo>
                <a:lnTo>
                  <a:pt x="2835" y="794"/>
                </a:lnTo>
                <a:lnTo>
                  <a:pt x="2829" y="792"/>
                </a:lnTo>
                <a:lnTo>
                  <a:pt x="2825" y="792"/>
                </a:lnTo>
                <a:lnTo>
                  <a:pt x="2822" y="792"/>
                </a:lnTo>
                <a:lnTo>
                  <a:pt x="2814" y="792"/>
                </a:lnTo>
                <a:lnTo>
                  <a:pt x="2808" y="794"/>
                </a:lnTo>
                <a:lnTo>
                  <a:pt x="2805" y="795"/>
                </a:lnTo>
                <a:lnTo>
                  <a:pt x="2802" y="797"/>
                </a:lnTo>
                <a:lnTo>
                  <a:pt x="2800" y="799"/>
                </a:lnTo>
                <a:lnTo>
                  <a:pt x="2797" y="801"/>
                </a:lnTo>
                <a:lnTo>
                  <a:pt x="2795" y="804"/>
                </a:lnTo>
                <a:lnTo>
                  <a:pt x="2793" y="806"/>
                </a:lnTo>
                <a:lnTo>
                  <a:pt x="2792" y="809"/>
                </a:lnTo>
                <a:lnTo>
                  <a:pt x="2790" y="812"/>
                </a:lnTo>
                <a:lnTo>
                  <a:pt x="2789" y="820"/>
                </a:lnTo>
                <a:lnTo>
                  <a:pt x="2788" y="824"/>
                </a:lnTo>
                <a:lnTo>
                  <a:pt x="2788" y="828"/>
                </a:lnTo>
                <a:close/>
                <a:moveTo>
                  <a:pt x="2966" y="730"/>
                </a:moveTo>
                <a:lnTo>
                  <a:pt x="2961" y="730"/>
                </a:lnTo>
                <a:lnTo>
                  <a:pt x="2956" y="729"/>
                </a:lnTo>
                <a:lnTo>
                  <a:pt x="2952" y="726"/>
                </a:lnTo>
                <a:lnTo>
                  <a:pt x="2948" y="723"/>
                </a:lnTo>
                <a:lnTo>
                  <a:pt x="2944" y="719"/>
                </a:lnTo>
                <a:lnTo>
                  <a:pt x="2942" y="715"/>
                </a:lnTo>
                <a:lnTo>
                  <a:pt x="2940" y="710"/>
                </a:lnTo>
                <a:lnTo>
                  <a:pt x="2940" y="705"/>
                </a:lnTo>
                <a:lnTo>
                  <a:pt x="2940" y="701"/>
                </a:lnTo>
                <a:lnTo>
                  <a:pt x="2942" y="696"/>
                </a:lnTo>
                <a:lnTo>
                  <a:pt x="2944" y="692"/>
                </a:lnTo>
                <a:lnTo>
                  <a:pt x="2948" y="688"/>
                </a:lnTo>
                <a:lnTo>
                  <a:pt x="2952" y="685"/>
                </a:lnTo>
                <a:lnTo>
                  <a:pt x="2956" y="683"/>
                </a:lnTo>
                <a:lnTo>
                  <a:pt x="2961" y="681"/>
                </a:lnTo>
                <a:lnTo>
                  <a:pt x="2966" y="681"/>
                </a:lnTo>
                <a:lnTo>
                  <a:pt x="2972" y="681"/>
                </a:lnTo>
                <a:lnTo>
                  <a:pt x="2977" y="683"/>
                </a:lnTo>
                <a:lnTo>
                  <a:pt x="2982" y="685"/>
                </a:lnTo>
                <a:lnTo>
                  <a:pt x="2986" y="688"/>
                </a:lnTo>
                <a:lnTo>
                  <a:pt x="2990" y="692"/>
                </a:lnTo>
                <a:lnTo>
                  <a:pt x="2992" y="696"/>
                </a:lnTo>
                <a:lnTo>
                  <a:pt x="2994" y="701"/>
                </a:lnTo>
                <a:lnTo>
                  <a:pt x="2994" y="705"/>
                </a:lnTo>
                <a:lnTo>
                  <a:pt x="2994" y="710"/>
                </a:lnTo>
                <a:lnTo>
                  <a:pt x="2992" y="715"/>
                </a:lnTo>
                <a:lnTo>
                  <a:pt x="2990" y="719"/>
                </a:lnTo>
                <a:lnTo>
                  <a:pt x="2986" y="723"/>
                </a:lnTo>
                <a:lnTo>
                  <a:pt x="2982" y="726"/>
                </a:lnTo>
                <a:lnTo>
                  <a:pt x="2977" y="729"/>
                </a:lnTo>
                <a:lnTo>
                  <a:pt x="2972" y="730"/>
                </a:lnTo>
                <a:lnTo>
                  <a:pt x="2966" y="730"/>
                </a:lnTo>
                <a:close/>
                <a:moveTo>
                  <a:pt x="2942" y="753"/>
                </a:moveTo>
                <a:lnTo>
                  <a:pt x="2992" y="753"/>
                </a:lnTo>
                <a:lnTo>
                  <a:pt x="2992" y="930"/>
                </a:lnTo>
                <a:lnTo>
                  <a:pt x="2942" y="930"/>
                </a:lnTo>
                <a:lnTo>
                  <a:pt x="2942" y="753"/>
                </a:lnTo>
                <a:close/>
                <a:moveTo>
                  <a:pt x="3195" y="753"/>
                </a:moveTo>
                <a:lnTo>
                  <a:pt x="3134" y="930"/>
                </a:lnTo>
                <a:lnTo>
                  <a:pt x="3078" y="930"/>
                </a:lnTo>
                <a:lnTo>
                  <a:pt x="3017" y="753"/>
                </a:lnTo>
                <a:lnTo>
                  <a:pt x="3068" y="753"/>
                </a:lnTo>
                <a:lnTo>
                  <a:pt x="3105" y="880"/>
                </a:lnTo>
                <a:lnTo>
                  <a:pt x="3143" y="753"/>
                </a:lnTo>
                <a:lnTo>
                  <a:pt x="3195" y="753"/>
                </a:lnTo>
                <a:close/>
                <a:moveTo>
                  <a:pt x="3294" y="933"/>
                </a:moveTo>
                <a:lnTo>
                  <a:pt x="3287" y="933"/>
                </a:lnTo>
                <a:lnTo>
                  <a:pt x="3280" y="933"/>
                </a:lnTo>
                <a:lnTo>
                  <a:pt x="3268" y="931"/>
                </a:lnTo>
                <a:lnTo>
                  <a:pt x="3263" y="929"/>
                </a:lnTo>
                <a:lnTo>
                  <a:pt x="3257" y="927"/>
                </a:lnTo>
                <a:lnTo>
                  <a:pt x="3247" y="922"/>
                </a:lnTo>
                <a:lnTo>
                  <a:pt x="3242" y="919"/>
                </a:lnTo>
                <a:lnTo>
                  <a:pt x="3237" y="916"/>
                </a:lnTo>
                <a:lnTo>
                  <a:pt x="3233" y="913"/>
                </a:lnTo>
                <a:lnTo>
                  <a:pt x="3229" y="909"/>
                </a:lnTo>
                <a:lnTo>
                  <a:pt x="3222" y="900"/>
                </a:lnTo>
                <a:lnTo>
                  <a:pt x="3219" y="896"/>
                </a:lnTo>
                <a:lnTo>
                  <a:pt x="3216" y="891"/>
                </a:lnTo>
                <a:lnTo>
                  <a:pt x="3212" y="880"/>
                </a:lnTo>
                <a:lnTo>
                  <a:pt x="3210" y="874"/>
                </a:lnTo>
                <a:lnTo>
                  <a:pt x="3209" y="868"/>
                </a:lnTo>
                <a:lnTo>
                  <a:pt x="3207" y="862"/>
                </a:lnTo>
                <a:lnTo>
                  <a:pt x="3207" y="856"/>
                </a:lnTo>
                <a:lnTo>
                  <a:pt x="3206" y="849"/>
                </a:lnTo>
                <a:lnTo>
                  <a:pt x="3206" y="842"/>
                </a:lnTo>
                <a:lnTo>
                  <a:pt x="3206" y="836"/>
                </a:lnTo>
                <a:lnTo>
                  <a:pt x="3207" y="829"/>
                </a:lnTo>
                <a:lnTo>
                  <a:pt x="3207" y="823"/>
                </a:lnTo>
                <a:lnTo>
                  <a:pt x="3209" y="817"/>
                </a:lnTo>
                <a:lnTo>
                  <a:pt x="3212" y="805"/>
                </a:lnTo>
                <a:lnTo>
                  <a:pt x="3214" y="800"/>
                </a:lnTo>
                <a:lnTo>
                  <a:pt x="3216" y="794"/>
                </a:lnTo>
                <a:lnTo>
                  <a:pt x="3222" y="785"/>
                </a:lnTo>
                <a:lnTo>
                  <a:pt x="3226" y="780"/>
                </a:lnTo>
                <a:lnTo>
                  <a:pt x="3229" y="776"/>
                </a:lnTo>
                <a:lnTo>
                  <a:pt x="3233" y="772"/>
                </a:lnTo>
                <a:lnTo>
                  <a:pt x="3237" y="769"/>
                </a:lnTo>
                <a:lnTo>
                  <a:pt x="3246" y="762"/>
                </a:lnTo>
                <a:lnTo>
                  <a:pt x="3251" y="760"/>
                </a:lnTo>
                <a:lnTo>
                  <a:pt x="3256" y="757"/>
                </a:lnTo>
                <a:lnTo>
                  <a:pt x="3262" y="755"/>
                </a:lnTo>
                <a:lnTo>
                  <a:pt x="3267" y="754"/>
                </a:lnTo>
                <a:lnTo>
                  <a:pt x="3273" y="752"/>
                </a:lnTo>
                <a:lnTo>
                  <a:pt x="3279" y="752"/>
                </a:lnTo>
                <a:lnTo>
                  <a:pt x="3292" y="751"/>
                </a:lnTo>
                <a:lnTo>
                  <a:pt x="3303" y="751"/>
                </a:lnTo>
                <a:lnTo>
                  <a:pt x="3314" y="753"/>
                </a:lnTo>
                <a:lnTo>
                  <a:pt x="3319" y="755"/>
                </a:lnTo>
                <a:lnTo>
                  <a:pt x="3324" y="756"/>
                </a:lnTo>
                <a:lnTo>
                  <a:pt x="3334" y="761"/>
                </a:lnTo>
                <a:lnTo>
                  <a:pt x="3343" y="766"/>
                </a:lnTo>
                <a:lnTo>
                  <a:pt x="3347" y="770"/>
                </a:lnTo>
                <a:lnTo>
                  <a:pt x="3351" y="773"/>
                </a:lnTo>
                <a:lnTo>
                  <a:pt x="3358" y="781"/>
                </a:lnTo>
                <a:lnTo>
                  <a:pt x="3361" y="786"/>
                </a:lnTo>
                <a:lnTo>
                  <a:pt x="3364" y="791"/>
                </a:lnTo>
                <a:lnTo>
                  <a:pt x="3366" y="796"/>
                </a:lnTo>
                <a:lnTo>
                  <a:pt x="3368" y="801"/>
                </a:lnTo>
                <a:lnTo>
                  <a:pt x="3370" y="807"/>
                </a:lnTo>
                <a:lnTo>
                  <a:pt x="3372" y="813"/>
                </a:lnTo>
                <a:lnTo>
                  <a:pt x="3373" y="819"/>
                </a:lnTo>
                <a:lnTo>
                  <a:pt x="3374" y="826"/>
                </a:lnTo>
                <a:lnTo>
                  <a:pt x="3374" y="833"/>
                </a:lnTo>
                <a:lnTo>
                  <a:pt x="3375" y="841"/>
                </a:lnTo>
                <a:lnTo>
                  <a:pt x="3375" y="854"/>
                </a:lnTo>
                <a:lnTo>
                  <a:pt x="3254" y="854"/>
                </a:lnTo>
                <a:lnTo>
                  <a:pt x="3254" y="859"/>
                </a:lnTo>
                <a:lnTo>
                  <a:pt x="3255" y="863"/>
                </a:lnTo>
                <a:lnTo>
                  <a:pt x="3256" y="868"/>
                </a:lnTo>
                <a:lnTo>
                  <a:pt x="3257" y="872"/>
                </a:lnTo>
                <a:lnTo>
                  <a:pt x="3260" y="879"/>
                </a:lnTo>
                <a:lnTo>
                  <a:pt x="3263" y="882"/>
                </a:lnTo>
                <a:lnTo>
                  <a:pt x="3265" y="885"/>
                </a:lnTo>
                <a:lnTo>
                  <a:pt x="3268" y="888"/>
                </a:lnTo>
                <a:lnTo>
                  <a:pt x="3271" y="890"/>
                </a:lnTo>
                <a:lnTo>
                  <a:pt x="3274" y="892"/>
                </a:lnTo>
                <a:lnTo>
                  <a:pt x="3278" y="894"/>
                </a:lnTo>
                <a:lnTo>
                  <a:pt x="3282" y="895"/>
                </a:lnTo>
                <a:lnTo>
                  <a:pt x="3286" y="896"/>
                </a:lnTo>
                <a:lnTo>
                  <a:pt x="3294" y="897"/>
                </a:lnTo>
                <a:lnTo>
                  <a:pt x="3300" y="896"/>
                </a:lnTo>
                <a:lnTo>
                  <a:pt x="3306" y="895"/>
                </a:lnTo>
                <a:lnTo>
                  <a:pt x="3311" y="894"/>
                </a:lnTo>
                <a:lnTo>
                  <a:pt x="3316" y="892"/>
                </a:lnTo>
                <a:lnTo>
                  <a:pt x="3318" y="890"/>
                </a:lnTo>
                <a:lnTo>
                  <a:pt x="3320" y="889"/>
                </a:lnTo>
                <a:lnTo>
                  <a:pt x="3323" y="885"/>
                </a:lnTo>
                <a:lnTo>
                  <a:pt x="3326" y="881"/>
                </a:lnTo>
                <a:lnTo>
                  <a:pt x="3328" y="876"/>
                </a:lnTo>
                <a:lnTo>
                  <a:pt x="3374" y="879"/>
                </a:lnTo>
                <a:lnTo>
                  <a:pt x="3372" y="885"/>
                </a:lnTo>
                <a:lnTo>
                  <a:pt x="3370" y="891"/>
                </a:lnTo>
                <a:lnTo>
                  <a:pt x="3367" y="896"/>
                </a:lnTo>
                <a:lnTo>
                  <a:pt x="3364" y="901"/>
                </a:lnTo>
                <a:lnTo>
                  <a:pt x="3361" y="906"/>
                </a:lnTo>
                <a:lnTo>
                  <a:pt x="3357" y="911"/>
                </a:lnTo>
                <a:lnTo>
                  <a:pt x="3352" y="915"/>
                </a:lnTo>
                <a:lnTo>
                  <a:pt x="3347" y="919"/>
                </a:lnTo>
                <a:lnTo>
                  <a:pt x="3342" y="922"/>
                </a:lnTo>
                <a:lnTo>
                  <a:pt x="3336" y="925"/>
                </a:lnTo>
                <a:lnTo>
                  <a:pt x="3330" y="928"/>
                </a:lnTo>
                <a:lnTo>
                  <a:pt x="3323" y="930"/>
                </a:lnTo>
                <a:lnTo>
                  <a:pt x="3320" y="930"/>
                </a:lnTo>
                <a:lnTo>
                  <a:pt x="3316" y="931"/>
                </a:lnTo>
                <a:lnTo>
                  <a:pt x="3309" y="932"/>
                </a:lnTo>
                <a:lnTo>
                  <a:pt x="3302" y="933"/>
                </a:lnTo>
                <a:lnTo>
                  <a:pt x="3294" y="933"/>
                </a:lnTo>
                <a:close/>
                <a:moveTo>
                  <a:pt x="3254" y="824"/>
                </a:moveTo>
                <a:lnTo>
                  <a:pt x="3329" y="824"/>
                </a:lnTo>
                <a:lnTo>
                  <a:pt x="3328" y="820"/>
                </a:lnTo>
                <a:lnTo>
                  <a:pt x="3328" y="816"/>
                </a:lnTo>
                <a:lnTo>
                  <a:pt x="3327" y="813"/>
                </a:lnTo>
                <a:lnTo>
                  <a:pt x="3326" y="809"/>
                </a:lnTo>
                <a:lnTo>
                  <a:pt x="3324" y="806"/>
                </a:lnTo>
                <a:lnTo>
                  <a:pt x="3323" y="803"/>
                </a:lnTo>
                <a:lnTo>
                  <a:pt x="3321" y="800"/>
                </a:lnTo>
                <a:lnTo>
                  <a:pt x="3318" y="798"/>
                </a:lnTo>
                <a:lnTo>
                  <a:pt x="3313" y="793"/>
                </a:lnTo>
                <a:lnTo>
                  <a:pt x="3307" y="790"/>
                </a:lnTo>
                <a:lnTo>
                  <a:pt x="3300" y="788"/>
                </a:lnTo>
                <a:lnTo>
                  <a:pt x="3292" y="787"/>
                </a:lnTo>
                <a:lnTo>
                  <a:pt x="3285" y="788"/>
                </a:lnTo>
                <a:lnTo>
                  <a:pt x="3281" y="789"/>
                </a:lnTo>
                <a:lnTo>
                  <a:pt x="3278" y="790"/>
                </a:lnTo>
                <a:lnTo>
                  <a:pt x="3271" y="793"/>
                </a:lnTo>
                <a:lnTo>
                  <a:pt x="3268" y="796"/>
                </a:lnTo>
                <a:lnTo>
                  <a:pt x="3266" y="798"/>
                </a:lnTo>
                <a:lnTo>
                  <a:pt x="3261" y="804"/>
                </a:lnTo>
                <a:lnTo>
                  <a:pt x="3258" y="810"/>
                </a:lnTo>
                <a:lnTo>
                  <a:pt x="3256" y="813"/>
                </a:lnTo>
                <a:lnTo>
                  <a:pt x="3255" y="816"/>
                </a:lnTo>
                <a:lnTo>
                  <a:pt x="3254" y="824"/>
                </a:lnTo>
                <a:close/>
                <a:moveTo>
                  <a:pt x="3409" y="930"/>
                </a:moveTo>
                <a:lnTo>
                  <a:pt x="3409" y="753"/>
                </a:lnTo>
                <a:lnTo>
                  <a:pt x="3457" y="753"/>
                </a:lnTo>
                <a:lnTo>
                  <a:pt x="3457" y="784"/>
                </a:lnTo>
                <a:lnTo>
                  <a:pt x="3461" y="776"/>
                </a:lnTo>
                <a:lnTo>
                  <a:pt x="3465" y="769"/>
                </a:lnTo>
                <a:lnTo>
                  <a:pt x="3470" y="764"/>
                </a:lnTo>
                <a:lnTo>
                  <a:pt x="3475" y="759"/>
                </a:lnTo>
                <a:lnTo>
                  <a:pt x="3478" y="757"/>
                </a:lnTo>
                <a:lnTo>
                  <a:pt x="3481" y="755"/>
                </a:lnTo>
                <a:lnTo>
                  <a:pt x="3487" y="753"/>
                </a:lnTo>
                <a:lnTo>
                  <a:pt x="3494" y="751"/>
                </a:lnTo>
                <a:lnTo>
                  <a:pt x="3501" y="751"/>
                </a:lnTo>
                <a:lnTo>
                  <a:pt x="3509" y="751"/>
                </a:lnTo>
                <a:lnTo>
                  <a:pt x="3517" y="752"/>
                </a:lnTo>
                <a:lnTo>
                  <a:pt x="3517" y="796"/>
                </a:lnTo>
                <a:lnTo>
                  <a:pt x="3513" y="795"/>
                </a:lnTo>
                <a:lnTo>
                  <a:pt x="3507" y="794"/>
                </a:lnTo>
                <a:lnTo>
                  <a:pt x="3496" y="793"/>
                </a:lnTo>
                <a:lnTo>
                  <a:pt x="3488" y="794"/>
                </a:lnTo>
                <a:lnTo>
                  <a:pt x="3485" y="795"/>
                </a:lnTo>
                <a:lnTo>
                  <a:pt x="3481" y="796"/>
                </a:lnTo>
                <a:lnTo>
                  <a:pt x="3478" y="797"/>
                </a:lnTo>
                <a:lnTo>
                  <a:pt x="3475" y="799"/>
                </a:lnTo>
                <a:lnTo>
                  <a:pt x="3472" y="801"/>
                </a:lnTo>
                <a:lnTo>
                  <a:pt x="3469" y="803"/>
                </a:lnTo>
                <a:lnTo>
                  <a:pt x="3465" y="809"/>
                </a:lnTo>
                <a:lnTo>
                  <a:pt x="3463" y="812"/>
                </a:lnTo>
                <a:lnTo>
                  <a:pt x="3461" y="815"/>
                </a:lnTo>
                <a:lnTo>
                  <a:pt x="3460" y="818"/>
                </a:lnTo>
                <a:lnTo>
                  <a:pt x="3459" y="822"/>
                </a:lnTo>
                <a:lnTo>
                  <a:pt x="3459" y="826"/>
                </a:lnTo>
                <a:lnTo>
                  <a:pt x="3459" y="830"/>
                </a:lnTo>
                <a:lnTo>
                  <a:pt x="3459" y="930"/>
                </a:lnTo>
                <a:lnTo>
                  <a:pt x="3409" y="930"/>
                </a:lnTo>
                <a:close/>
                <a:moveTo>
                  <a:pt x="3690" y="804"/>
                </a:moveTo>
                <a:lnTo>
                  <a:pt x="3645" y="806"/>
                </a:lnTo>
                <a:lnTo>
                  <a:pt x="3644" y="802"/>
                </a:lnTo>
                <a:lnTo>
                  <a:pt x="3642" y="798"/>
                </a:lnTo>
                <a:lnTo>
                  <a:pt x="3639" y="795"/>
                </a:lnTo>
                <a:lnTo>
                  <a:pt x="3636" y="792"/>
                </a:lnTo>
                <a:lnTo>
                  <a:pt x="3632" y="789"/>
                </a:lnTo>
                <a:lnTo>
                  <a:pt x="3627" y="787"/>
                </a:lnTo>
                <a:lnTo>
                  <a:pt x="3622" y="786"/>
                </a:lnTo>
                <a:lnTo>
                  <a:pt x="3616" y="786"/>
                </a:lnTo>
                <a:lnTo>
                  <a:pt x="3610" y="786"/>
                </a:lnTo>
                <a:lnTo>
                  <a:pt x="3605" y="787"/>
                </a:lnTo>
                <a:lnTo>
                  <a:pt x="3601" y="788"/>
                </a:lnTo>
                <a:lnTo>
                  <a:pt x="3596" y="790"/>
                </a:lnTo>
                <a:lnTo>
                  <a:pt x="3593" y="793"/>
                </a:lnTo>
                <a:lnTo>
                  <a:pt x="3591" y="796"/>
                </a:lnTo>
                <a:lnTo>
                  <a:pt x="3589" y="799"/>
                </a:lnTo>
                <a:lnTo>
                  <a:pt x="3589" y="803"/>
                </a:lnTo>
                <a:lnTo>
                  <a:pt x="3589" y="806"/>
                </a:lnTo>
                <a:lnTo>
                  <a:pt x="3590" y="809"/>
                </a:lnTo>
                <a:lnTo>
                  <a:pt x="3591" y="811"/>
                </a:lnTo>
                <a:lnTo>
                  <a:pt x="3594" y="814"/>
                </a:lnTo>
                <a:lnTo>
                  <a:pt x="3597" y="816"/>
                </a:lnTo>
                <a:lnTo>
                  <a:pt x="3601" y="818"/>
                </a:lnTo>
                <a:lnTo>
                  <a:pt x="3605" y="819"/>
                </a:lnTo>
                <a:lnTo>
                  <a:pt x="3611" y="821"/>
                </a:lnTo>
                <a:lnTo>
                  <a:pt x="3643" y="827"/>
                </a:lnTo>
                <a:lnTo>
                  <a:pt x="3649" y="829"/>
                </a:lnTo>
                <a:lnTo>
                  <a:pt x="3655" y="830"/>
                </a:lnTo>
                <a:lnTo>
                  <a:pt x="3660" y="832"/>
                </a:lnTo>
                <a:lnTo>
                  <a:pt x="3665" y="834"/>
                </a:lnTo>
                <a:lnTo>
                  <a:pt x="3674" y="839"/>
                </a:lnTo>
                <a:lnTo>
                  <a:pt x="3681" y="844"/>
                </a:lnTo>
                <a:lnTo>
                  <a:pt x="3684" y="848"/>
                </a:lnTo>
                <a:lnTo>
                  <a:pt x="3687" y="851"/>
                </a:lnTo>
                <a:lnTo>
                  <a:pt x="3689" y="854"/>
                </a:lnTo>
                <a:lnTo>
                  <a:pt x="3691" y="858"/>
                </a:lnTo>
                <a:lnTo>
                  <a:pt x="3693" y="866"/>
                </a:lnTo>
                <a:lnTo>
                  <a:pt x="3694" y="870"/>
                </a:lnTo>
                <a:lnTo>
                  <a:pt x="3694" y="875"/>
                </a:lnTo>
                <a:lnTo>
                  <a:pt x="3694" y="879"/>
                </a:lnTo>
                <a:lnTo>
                  <a:pt x="3694" y="883"/>
                </a:lnTo>
                <a:lnTo>
                  <a:pt x="3693" y="888"/>
                </a:lnTo>
                <a:lnTo>
                  <a:pt x="3692" y="891"/>
                </a:lnTo>
                <a:lnTo>
                  <a:pt x="3690" y="895"/>
                </a:lnTo>
                <a:lnTo>
                  <a:pt x="3688" y="899"/>
                </a:lnTo>
                <a:lnTo>
                  <a:pt x="3686" y="902"/>
                </a:lnTo>
                <a:lnTo>
                  <a:pt x="3684" y="906"/>
                </a:lnTo>
                <a:lnTo>
                  <a:pt x="3678" y="912"/>
                </a:lnTo>
                <a:lnTo>
                  <a:pt x="3672" y="917"/>
                </a:lnTo>
                <a:lnTo>
                  <a:pt x="3664" y="922"/>
                </a:lnTo>
                <a:lnTo>
                  <a:pt x="3656" y="926"/>
                </a:lnTo>
                <a:lnTo>
                  <a:pt x="3647" y="929"/>
                </a:lnTo>
                <a:lnTo>
                  <a:pt x="3637" y="931"/>
                </a:lnTo>
                <a:lnTo>
                  <a:pt x="3627" y="933"/>
                </a:lnTo>
                <a:lnTo>
                  <a:pt x="3615" y="933"/>
                </a:lnTo>
                <a:lnTo>
                  <a:pt x="3607" y="933"/>
                </a:lnTo>
                <a:lnTo>
                  <a:pt x="3599" y="932"/>
                </a:lnTo>
                <a:lnTo>
                  <a:pt x="3591" y="931"/>
                </a:lnTo>
                <a:lnTo>
                  <a:pt x="3584" y="930"/>
                </a:lnTo>
                <a:lnTo>
                  <a:pt x="3577" y="928"/>
                </a:lnTo>
                <a:lnTo>
                  <a:pt x="3571" y="925"/>
                </a:lnTo>
                <a:lnTo>
                  <a:pt x="3565" y="922"/>
                </a:lnTo>
                <a:lnTo>
                  <a:pt x="3560" y="919"/>
                </a:lnTo>
                <a:lnTo>
                  <a:pt x="3555" y="915"/>
                </a:lnTo>
                <a:lnTo>
                  <a:pt x="3550" y="911"/>
                </a:lnTo>
                <a:lnTo>
                  <a:pt x="3546" y="906"/>
                </a:lnTo>
                <a:lnTo>
                  <a:pt x="3543" y="901"/>
                </a:lnTo>
                <a:lnTo>
                  <a:pt x="3540" y="896"/>
                </a:lnTo>
                <a:lnTo>
                  <a:pt x="3538" y="891"/>
                </a:lnTo>
                <a:lnTo>
                  <a:pt x="3536" y="885"/>
                </a:lnTo>
                <a:lnTo>
                  <a:pt x="3535" y="879"/>
                </a:lnTo>
                <a:lnTo>
                  <a:pt x="3584" y="876"/>
                </a:lnTo>
                <a:lnTo>
                  <a:pt x="3585" y="881"/>
                </a:lnTo>
                <a:lnTo>
                  <a:pt x="3587" y="886"/>
                </a:lnTo>
                <a:lnTo>
                  <a:pt x="3590" y="889"/>
                </a:lnTo>
                <a:lnTo>
                  <a:pt x="3594" y="892"/>
                </a:lnTo>
                <a:lnTo>
                  <a:pt x="3599" y="895"/>
                </a:lnTo>
                <a:lnTo>
                  <a:pt x="3604" y="897"/>
                </a:lnTo>
                <a:lnTo>
                  <a:pt x="3609" y="898"/>
                </a:lnTo>
                <a:lnTo>
                  <a:pt x="3616" y="898"/>
                </a:lnTo>
                <a:lnTo>
                  <a:pt x="3622" y="898"/>
                </a:lnTo>
                <a:lnTo>
                  <a:pt x="3627" y="897"/>
                </a:lnTo>
                <a:lnTo>
                  <a:pt x="3632" y="895"/>
                </a:lnTo>
                <a:lnTo>
                  <a:pt x="3634" y="894"/>
                </a:lnTo>
                <a:lnTo>
                  <a:pt x="3636" y="893"/>
                </a:lnTo>
                <a:lnTo>
                  <a:pt x="3640" y="890"/>
                </a:lnTo>
                <a:lnTo>
                  <a:pt x="3642" y="887"/>
                </a:lnTo>
                <a:lnTo>
                  <a:pt x="3643" y="886"/>
                </a:lnTo>
                <a:lnTo>
                  <a:pt x="3644" y="884"/>
                </a:lnTo>
                <a:lnTo>
                  <a:pt x="3644" y="880"/>
                </a:lnTo>
                <a:lnTo>
                  <a:pt x="3644" y="877"/>
                </a:lnTo>
                <a:lnTo>
                  <a:pt x="3643" y="874"/>
                </a:lnTo>
                <a:lnTo>
                  <a:pt x="3641" y="871"/>
                </a:lnTo>
                <a:lnTo>
                  <a:pt x="3639" y="869"/>
                </a:lnTo>
                <a:lnTo>
                  <a:pt x="3635" y="867"/>
                </a:lnTo>
                <a:lnTo>
                  <a:pt x="3631" y="865"/>
                </a:lnTo>
                <a:lnTo>
                  <a:pt x="3627" y="864"/>
                </a:lnTo>
                <a:lnTo>
                  <a:pt x="3622" y="862"/>
                </a:lnTo>
                <a:lnTo>
                  <a:pt x="3591" y="856"/>
                </a:lnTo>
                <a:lnTo>
                  <a:pt x="3585" y="855"/>
                </a:lnTo>
                <a:lnTo>
                  <a:pt x="3579" y="853"/>
                </a:lnTo>
                <a:lnTo>
                  <a:pt x="3569" y="849"/>
                </a:lnTo>
                <a:lnTo>
                  <a:pt x="3564" y="847"/>
                </a:lnTo>
                <a:lnTo>
                  <a:pt x="3560" y="844"/>
                </a:lnTo>
                <a:lnTo>
                  <a:pt x="3556" y="842"/>
                </a:lnTo>
                <a:lnTo>
                  <a:pt x="3553" y="839"/>
                </a:lnTo>
                <a:lnTo>
                  <a:pt x="3550" y="835"/>
                </a:lnTo>
                <a:lnTo>
                  <a:pt x="3547" y="832"/>
                </a:lnTo>
                <a:lnTo>
                  <a:pt x="3545" y="828"/>
                </a:lnTo>
                <a:lnTo>
                  <a:pt x="3543" y="824"/>
                </a:lnTo>
                <a:lnTo>
                  <a:pt x="3542" y="820"/>
                </a:lnTo>
                <a:lnTo>
                  <a:pt x="3541" y="815"/>
                </a:lnTo>
                <a:lnTo>
                  <a:pt x="3540" y="811"/>
                </a:lnTo>
                <a:lnTo>
                  <a:pt x="3540" y="806"/>
                </a:lnTo>
                <a:lnTo>
                  <a:pt x="3540" y="800"/>
                </a:lnTo>
                <a:lnTo>
                  <a:pt x="3541" y="794"/>
                </a:lnTo>
                <a:lnTo>
                  <a:pt x="3543" y="788"/>
                </a:lnTo>
                <a:lnTo>
                  <a:pt x="3545" y="783"/>
                </a:lnTo>
                <a:lnTo>
                  <a:pt x="3548" y="778"/>
                </a:lnTo>
                <a:lnTo>
                  <a:pt x="3551" y="774"/>
                </a:lnTo>
                <a:lnTo>
                  <a:pt x="3556" y="769"/>
                </a:lnTo>
                <a:lnTo>
                  <a:pt x="3560" y="766"/>
                </a:lnTo>
                <a:lnTo>
                  <a:pt x="3566" y="762"/>
                </a:lnTo>
                <a:lnTo>
                  <a:pt x="3572" y="759"/>
                </a:lnTo>
                <a:lnTo>
                  <a:pt x="3578" y="757"/>
                </a:lnTo>
                <a:lnTo>
                  <a:pt x="3584" y="754"/>
                </a:lnTo>
                <a:lnTo>
                  <a:pt x="3588" y="754"/>
                </a:lnTo>
                <a:lnTo>
                  <a:pt x="3591" y="753"/>
                </a:lnTo>
                <a:lnTo>
                  <a:pt x="3599" y="752"/>
                </a:lnTo>
                <a:lnTo>
                  <a:pt x="3607" y="751"/>
                </a:lnTo>
                <a:lnTo>
                  <a:pt x="3615" y="751"/>
                </a:lnTo>
                <a:lnTo>
                  <a:pt x="3623" y="751"/>
                </a:lnTo>
                <a:lnTo>
                  <a:pt x="3631" y="752"/>
                </a:lnTo>
                <a:lnTo>
                  <a:pt x="3638" y="753"/>
                </a:lnTo>
                <a:lnTo>
                  <a:pt x="3645" y="754"/>
                </a:lnTo>
                <a:lnTo>
                  <a:pt x="3651" y="756"/>
                </a:lnTo>
                <a:lnTo>
                  <a:pt x="3657" y="759"/>
                </a:lnTo>
                <a:lnTo>
                  <a:pt x="3663" y="762"/>
                </a:lnTo>
                <a:lnTo>
                  <a:pt x="3668" y="765"/>
                </a:lnTo>
                <a:lnTo>
                  <a:pt x="3672" y="769"/>
                </a:lnTo>
                <a:lnTo>
                  <a:pt x="3676" y="773"/>
                </a:lnTo>
                <a:lnTo>
                  <a:pt x="3680" y="777"/>
                </a:lnTo>
                <a:lnTo>
                  <a:pt x="3683" y="782"/>
                </a:lnTo>
                <a:lnTo>
                  <a:pt x="3685" y="787"/>
                </a:lnTo>
                <a:lnTo>
                  <a:pt x="3688" y="792"/>
                </a:lnTo>
                <a:lnTo>
                  <a:pt x="3689" y="798"/>
                </a:lnTo>
                <a:lnTo>
                  <a:pt x="3690" y="804"/>
                </a:lnTo>
                <a:close/>
                <a:moveTo>
                  <a:pt x="3751" y="730"/>
                </a:moveTo>
                <a:lnTo>
                  <a:pt x="3746" y="730"/>
                </a:lnTo>
                <a:lnTo>
                  <a:pt x="3741" y="729"/>
                </a:lnTo>
                <a:lnTo>
                  <a:pt x="3736" y="726"/>
                </a:lnTo>
                <a:lnTo>
                  <a:pt x="3732" y="723"/>
                </a:lnTo>
                <a:lnTo>
                  <a:pt x="3729" y="719"/>
                </a:lnTo>
                <a:lnTo>
                  <a:pt x="3726" y="715"/>
                </a:lnTo>
                <a:lnTo>
                  <a:pt x="3725" y="710"/>
                </a:lnTo>
                <a:lnTo>
                  <a:pt x="3724" y="705"/>
                </a:lnTo>
                <a:lnTo>
                  <a:pt x="3725" y="701"/>
                </a:lnTo>
                <a:lnTo>
                  <a:pt x="3726" y="696"/>
                </a:lnTo>
                <a:lnTo>
                  <a:pt x="3729" y="692"/>
                </a:lnTo>
                <a:lnTo>
                  <a:pt x="3732" y="688"/>
                </a:lnTo>
                <a:lnTo>
                  <a:pt x="3736" y="685"/>
                </a:lnTo>
                <a:lnTo>
                  <a:pt x="3741" y="683"/>
                </a:lnTo>
                <a:lnTo>
                  <a:pt x="3746" y="681"/>
                </a:lnTo>
                <a:lnTo>
                  <a:pt x="3751" y="681"/>
                </a:lnTo>
                <a:lnTo>
                  <a:pt x="3756" y="681"/>
                </a:lnTo>
                <a:lnTo>
                  <a:pt x="3761" y="683"/>
                </a:lnTo>
                <a:lnTo>
                  <a:pt x="3765" y="685"/>
                </a:lnTo>
                <a:lnTo>
                  <a:pt x="3770" y="688"/>
                </a:lnTo>
                <a:lnTo>
                  <a:pt x="3773" y="692"/>
                </a:lnTo>
                <a:lnTo>
                  <a:pt x="3775" y="696"/>
                </a:lnTo>
                <a:lnTo>
                  <a:pt x="3777" y="701"/>
                </a:lnTo>
                <a:lnTo>
                  <a:pt x="3777" y="705"/>
                </a:lnTo>
                <a:lnTo>
                  <a:pt x="3777" y="710"/>
                </a:lnTo>
                <a:lnTo>
                  <a:pt x="3775" y="715"/>
                </a:lnTo>
                <a:lnTo>
                  <a:pt x="3773" y="719"/>
                </a:lnTo>
                <a:lnTo>
                  <a:pt x="3770" y="723"/>
                </a:lnTo>
                <a:lnTo>
                  <a:pt x="3765" y="726"/>
                </a:lnTo>
                <a:lnTo>
                  <a:pt x="3761" y="729"/>
                </a:lnTo>
                <a:lnTo>
                  <a:pt x="3756" y="730"/>
                </a:lnTo>
                <a:lnTo>
                  <a:pt x="3751" y="730"/>
                </a:lnTo>
                <a:close/>
                <a:moveTo>
                  <a:pt x="3726" y="753"/>
                </a:moveTo>
                <a:lnTo>
                  <a:pt x="3775" y="753"/>
                </a:lnTo>
                <a:lnTo>
                  <a:pt x="3775" y="930"/>
                </a:lnTo>
                <a:lnTo>
                  <a:pt x="3726" y="930"/>
                </a:lnTo>
                <a:lnTo>
                  <a:pt x="3726" y="753"/>
                </a:lnTo>
                <a:close/>
                <a:moveTo>
                  <a:pt x="3908" y="753"/>
                </a:moveTo>
                <a:lnTo>
                  <a:pt x="3908" y="790"/>
                </a:lnTo>
                <a:lnTo>
                  <a:pt x="3874" y="790"/>
                </a:lnTo>
                <a:lnTo>
                  <a:pt x="3874" y="876"/>
                </a:lnTo>
                <a:lnTo>
                  <a:pt x="3874" y="880"/>
                </a:lnTo>
                <a:lnTo>
                  <a:pt x="3875" y="884"/>
                </a:lnTo>
                <a:lnTo>
                  <a:pt x="3876" y="886"/>
                </a:lnTo>
                <a:lnTo>
                  <a:pt x="3877" y="887"/>
                </a:lnTo>
                <a:lnTo>
                  <a:pt x="3879" y="889"/>
                </a:lnTo>
                <a:lnTo>
                  <a:pt x="3881" y="891"/>
                </a:lnTo>
                <a:lnTo>
                  <a:pt x="3884" y="892"/>
                </a:lnTo>
                <a:lnTo>
                  <a:pt x="3887" y="893"/>
                </a:lnTo>
                <a:lnTo>
                  <a:pt x="3891" y="893"/>
                </a:lnTo>
                <a:lnTo>
                  <a:pt x="3899" y="892"/>
                </a:lnTo>
                <a:lnTo>
                  <a:pt x="3904" y="891"/>
                </a:lnTo>
                <a:lnTo>
                  <a:pt x="3912" y="928"/>
                </a:lnTo>
                <a:lnTo>
                  <a:pt x="3901" y="930"/>
                </a:lnTo>
                <a:lnTo>
                  <a:pt x="3893" y="932"/>
                </a:lnTo>
                <a:lnTo>
                  <a:pt x="3884" y="932"/>
                </a:lnTo>
                <a:lnTo>
                  <a:pt x="3878" y="932"/>
                </a:lnTo>
                <a:lnTo>
                  <a:pt x="3871" y="932"/>
                </a:lnTo>
                <a:lnTo>
                  <a:pt x="3866" y="931"/>
                </a:lnTo>
                <a:lnTo>
                  <a:pt x="3860" y="930"/>
                </a:lnTo>
                <a:lnTo>
                  <a:pt x="3855" y="928"/>
                </a:lnTo>
                <a:lnTo>
                  <a:pt x="3850" y="926"/>
                </a:lnTo>
                <a:lnTo>
                  <a:pt x="3845" y="924"/>
                </a:lnTo>
                <a:lnTo>
                  <a:pt x="3841" y="921"/>
                </a:lnTo>
                <a:lnTo>
                  <a:pt x="3837" y="917"/>
                </a:lnTo>
                <a:lnTo>
                  <a:pt x="3834" y="914"/>
                </a:lnTo>
                <a:lnTo>
                  <a:pt x="3831" y="909"/>
                </a:lnTo>
                <a:lnTo>
                  <a:pt x="3829" y="905"/>
                </a:lnTo>
                <a:lnTo>
                  <a:pt x="3827" y="900"/>
                </a:lnTo>
                <a:lnTo>
                  <a:pt x="3826" y="894"/>
                </a:lnTo>
                <a:lnTo>
                  <a:pt x="3825" y="888"/>
                </a:lnTo>
                <a:lnTo>
                  <a:pt x="3825" y="882"/>
                </a:lnTo>
                <a:lnTo>
                  <a:pt x="3825" y="790"/>
                </a:lnTo>
                <a:lnTo>
                  <a:pt x="3801" y="790"/>
                </a:lnTo>
                <a:lnTo>
                  <a:pt x="3801" y="753"/>
                </a:lnTo>
                <a:lnTo>
                  <a:pt x="3825" y="753"/>
                </a:lnTo>
                <a:lnTo>
                  <a:pt x="3825" y="711"/>
                </a:lnTo>
                <a:lnTo>
                  <a:pt x="3874" y="711"/>
                </a:lnTo>
                <a:lnTo>
                  <a:pt x="3874" y="753"/>
                </a:lnTo>
                <a:lnTo>
                  <a:pt x="3908" y="753"/>
                </a:lnTo>
                <a:close/>
                <a:moveTo>
                  <a:pt x="3974" y="996"/>
                </a:moveTo>
                <a:lnTo>
                  <a:pt x="3965" y="996"/>
                </a:lnTo>
                <a:lnTo>
                  <a:pt x="3956" y="995"/>
                </a:lnTo>
                <a:lnTo>
                  <a:pt x="3949" y="993"/>
                </a:lnTo>
                <a:lnTo>
                  <a:pt x="3943" y="991"/>
                </a:lnTo>
                <a:lnTo>
                  <a:pt x="3954" y="954"/>
                </a:lnTo>
                <a:lnTo>
                  <a:pt x="3960" y="956"/>
                </a:lnTo>
                <a:lnTo>
                  <a:pt x="3966" y="957"/>
                </a:lnTo>
                <a:lnTo>
                  <a:pt x="3971" y="957"/>
                </a:lnTo>
                <a:lnTo>
                  <a:pt x="3976" y="957"/>
                </a:lnTo>
                <a:lnTo>
                  <a:pt x="3978" y="956"/>
                </a:lnTo>
                <a:lnTo>
                  <a:pt x="3980" y="955"/>
                </a:lnTo>
                <a:lnTo>
                  <a:pt x="3984" y="952"/>
                </a:lnTo>
                <a:lnTo>
                  <a:pt x="3987" y="948"/>
                </a:lnTo>
                <a:lnTo>
                  <a:pt x="3990" y="942"/>
                </a:lnTo>
                <a:lnTo>
                  <a:pt x="3993" y="935"/>
                </a:lnTo>
                <a:lnTo>
                  <a:pt x="3930" y="753"/>
                </a:lnTo>
                <a:lnTo>
                  <a:pt x="3981" y="753"/>
                </a:lnTo>
                <a:lnTo>
                  <a:pt x="4018" y="883"/>
                </a:lnTo>
                <a:lnTo>
                  <a:pt x="4056" y="753"/>
                </a:lnTo>
                <a:lnTo>
                  <a:pt x="4108" y="753"/>
                </a:lnTo>
                <a:lnTo>
                  <a:pt x="4040" y="949"/>
                </a:lnTo>
                <a:lnTo>
                  <a:pt x="4035" y="959"/>
                </a:lnTo>
                <a:lnTo>
                  <a:pt x="4033" y="964"/>
                </a:lnTo>
                <a:lnTo>
                  <a:pt x="4030" y="968"/>
                </a:lnTo>
                <a:lnTo>
                  <a:pt x="4024" y="976"/>
                </a:lnTo>
                <a:lnTo>
                  <a:pt x="4017" y="983"/>
                </a:lnTo>
                <a:lnTo>
                  <a:pt x="4013" y="986"/>
                </a:lnTo>
                <a:lnTo>
                  <a:pt x="4008" y="989"/>
                </a:lnTo>
                <a:lnTo>
                  <a:pt x="4003" y="991"/>
                </a:lnTo>
                <a:lnTo>
                  <a:pt x="3998" y="993"/>
                </a:lnTo>
                <a:lnTo>
                  <a:pt x="3993" y="994"/>
                </a:lnTo>
                <a:lnTo>
                  <a:pt x="3987" y="995"/>
                </a:lnTo>
                <a:lnTo>
                  <a:pt x="3980" y="996"/>
                </a:lnTo>
                <a:lnTo>
                  <a:pt x="3974" y="996"/>
                </a:lnTo>
                <a:close/>
                <a:moveTo>
                  <a:pt x="1623" y="590"/>
                </a:moveTo>
                <a:lnTo>
                  <a:pt x="1569" y="590"/>
                </a:lnTo>
                <a:lnTo>
                  <a:pt x="1651" y="354"/>
                </a:lnTo>
                <a:lnTo>
                  <a:pt x="1715" y="354"/>
                </a:lnTo>
                <a:lnTo>
                  <a:pt x="1797" y="590"/>
                </a:lnTo>
                <a:lnTo>
                  <a:pt x="1743" y="590"/>
                </a:lnTo>
                <a:lnTo>
                  <a:pt x="1726" y="536"/>
                </a:lnTo>
                <a:lnTo>
                  <a:pt x="1641" y="536"/>
                </a:lnTo>
                <a:lnTo>
                  <a:pt x="1623" y="590"/>
                </a:lnTo>
                <a:close/>
                <a:moveTo>
                  <a:pt x="1653" y="497"/>
                </a:moveTo>
                <a:lnTo>
                  <a:pt x="1713" y="497"/>
                </a:lnTo>
                <a:lnTo>
                  <a:pt x="1684" y="408"/>
                </a:lnTo>
                <a:lnTo>
                  <a:pt x="1653" y="497"/>
                </a:lnTo>
                <a:close/>
                <a:moveTo>
                  <a:pt x="1874" y="593"/>
                </a:moveTo>
                <a:lnTo>
                  <a:pt x="1867" y="593"/>
                </a:lnTo>
                <a:lnTo>
                  <a:pt x="1861" y="592"/>
                </a:lnTo>
                <a:lnTo>
                  <a:pt x="1856" y="591"/>
                </a:lnTo>
                <a:lnTo>
                  <a:pt x="1850" y="590"/>
                </a:lnTo>
                <a:lnTo>
                  <a:pt x="1845" y="588"/>
                </a:lnTo>
                <a:lnTo>
                  <a:pt x="1840" y="586"/>
                </a:lnTo>
                <a:lnTo>
                  <a:pt x="1836" y="583"/>
                </a:lnTo>
                <a:lnTo>
                  <a:pt x="1832" y="580"/>
                </a:lnTo>
                <a:lnTo>
                  <a:pt x="1828" y="576"/>
                </a:lnTo>
                <a:lnTo>
                  <a:pt x="1824" y="572"/>
                </a:lnTo>
                <a:lnTo>
                  <a:pt x="1821" y="568"/>
                </a:lnTo>
                <a:lnTo>
                  <a:pt x="1820" y="566"/>
                </a:lnTo>
                <a:lnTo>
                  <a:pt x="1819" y="563"/>
                </a:lnTo>
                <a:lnTo>
                  <a:pt x="1817" y="558"/>
                </a:lnTo>
                <a:lnTo>
                  <a:pt x="1816" y="553"/>
                </a:lnTo>
                <a:lnTo>
                  <a:pt x="1815" y="547"/>
                </a:lnTo>
                <a:lnTo>
                  <a:pt x="1815" y="540"/>
                </a:lnTo>
                <a:lnTo>
                  <a:pt x="1815" y="531"/>
                </a:lnTo>
                <a:lnTo>
                  <a:pt x="1817" y="523"/>
                </a:lnTo>
                <a:lnTo>
                  <a:pt x="1818" y="519"/>
                </a:lnTo>
                <a:lnTo>
                  <a:pt x="1820" y="515"/>
                </a:lnTo>
                <a:lnTo>
                  <a:pt x="1824" y="509"/>
                </a:lnTo>
                <a:lnTo>
                  <a:pt x="1827" y="507"/>
                </a:lnTo>
                <a:lnTo>
                  <a:pt x="1829" y="504"/>
                </a:lnTo>
                <a:lnTo>
                  <a:pt x="1832" y="502"/>
                </a:lnTo>
                <a:lnTo>
                  <a:pt x="1835" y="499"/>
                </a:lnTo>
                <a:lnTo>
                  <a:pt x="1838" y="497"/>
                </a:lnTo>
                <a:lnTo>
                  <a:pt x="1841" y="496"/>
                </a:lnTo>
                <a:lnTo>
                  <a:pt x="1845" y="494"/>
                </a:lnTo>
                <a:lnTo>
                  <a:pt x="1849" y="493"/>
                </a:lnTo>
                <a:lnTo>
                  <a:pt x="1856" y="490"/>
                </a:lnTo>
                <a:lnTo>
                  <a:pt x="1864" y="488"/>
                </a:lnTo>
                <a:lnTo>
                  <a:pt x="1873" y="487"/>
                </a:lnTo>
                <a:lnTo>
                  <a:pt x="1881" y="486"/>
                </a:lnTo>
                <a:lnTo>
                  <a:pt x="1901" y="484"/>
                </a:lnTo>
                <a:lnTo>
                  <a:pt x="1908" y="482"/>
                </a:lnTo>
                <a:lnTo>
                  <a:pt x="1914" y="481"/>
                </a:lnTo>
                <a:lnTo>
                  <a:pt x="1918" y="479"/>
                </a:lnTo>
                <a:lnTo>
                  <a:pt x="1920" y="478"/>
                </a:lnTo>
                <a:lnTo>
                  <a:pt x="1922" y="477"/>
                </a:lnTo>
                <a:lnTo>
                  <a:pt x="1923" y="476"/>
                </a:lnTo>
                <a:lnTo>
                  <a:pt x="1923" y="474"/>
                </a:lnTo>
                <a:lnTo>
                  <a:pt x="1924" y="472"/>
                </a:lnTo>
                <a:lnTo>
                  <a:pt x="1924" y="470"/>
                </a:lnTo>
                <a:lnTo>
                  <a:pt x="1924" y="464"/>
                </a:lnTo>
                <a:lnTo>
                  <a:pt x="1922" y="460"/>
                </a:lnTo>
                <a:lnTo>
                  <a:pt x="1921" y="458"/>
                </a:lnTo>
                <a:lnTo>
                  <a:pt x="1920" y="456"/>
                </a:lnTo>
                <a:lnTo>
                  <a:pt x="1919" y="454"/>
                </a:lnTo>
                <a:lnTo>
                  <a:pt x="1917" y="452"/>
                </a:lnTo>
                <a:lnTo>
                  <a:pt x="1913" y="450"/>
                </a:lnTo>
                <a:lnTo>
                  <a:pt x="1909" y="448"/>
                </a:lnTo>
                <a:lnTo>
                  <a:pt x="1904" y="447"/>
                </a:lnTo>
                <a:lnTo>
                  <a:pt x="1898" y="446"/>
                </a:lnTo>
                <a:lnTo>
                  <a:pt x="1892" y="447"/>
                </a:lnTo>
                <a:lnTo>
                  <a:pt x="1886" y="448"/>
                </a:lnTo>
                <a:lnTo>
                  <a:pt x="1881" y="450"/>
                </a:lnTo>
                <a:lnTo>
                  <a:pt x="1877" y="452"/>
                </a:lnTo>
                <a:lnTo>
                  <a:pt x="1873" y="455"/>
                </a:lnTo>
                <a:lnTo>
                  <a:pt x="1870" y="459"/>
                </a:lnTo>
                <a:lnTo>
                  <a:pt x="1868" y="463"/>
                </a:lnTo>
                <a:lnTo>
                  <a:pt x="1867" y="465"/>
                </a:lnTo>
                <a:lnTo>
                  <a:pt x="1866" y="467"/>
                </a:lnTo>
                <a:lnTo>
                  <a:pt x="1821" y="463"/>
                </a:lnTo>
                <a:lnTo>
                  <a:pt x="1823" y="457"/>
                </a:lnTo>
                <a:lnTo>
                  <a:pt x="1825" y="452"/>
                </a:lnTo>
                <a:lnTo>
                  <a:pt x="1827" y="446"/>
                </a:lnTo>
                <a:lnTo>
                  <a:pt x="1830" y="441"/>
                </a:lnTo>
                <a:lnTo>
                  <a:pt x="1833" y="437"/>
                </a:lnTo>
                <a:lnTo>
                  <a:pt x="1837" y="432"/>
                </a:lnTo>
                <a:lnTo>
                  <a:pt x="1841" y="428"/>
                </a:lnTo>
                <a:lnTo>
                  <a:pt x="1846" y="425"/>
                </a:lnTo>
                <a:lnTo>
                  <a:pt x="1851" y="421"/>
                </a:lnTo>
                <a:lnTo>
                  <a:pt x="1857" y="419"/>
                </a:lnTo>
                <a:lnTo>
                  <a:pt x="1863" y="416"/>
                </a:lnTo>
                <a:lnTo>
                  <a:pt x="1869" y="414"/>
                </a:lnTo>
                <a:lnTo>
                  <a:pt x="1876" y="413"/>
                </a:lnTo>
                <a:lnTo>
                  <a:pt x="1883" y="412"/>
                </a:lnTo>
                <a:lnTo>
                  <a:pt x="1890" y="411"/>
                </a:lnTo>
                <a:lnTo>
                  <a:pt x="1898" y="411"/>
                </a:lnTo>
                <a:lnTo>
                  <a:pt x="1908" y="411"/>
                </a:lnTo>
                <a:lnTo>
                  <a:pt x="1917" y="412"/>
                </a:lnTo>
                <a:lnTo>
                  <a:pt x="1926" y="414"/>
                </a:lnTo>
                <a:lnTo>
                  <a:pt x="1935" y="417"/>
                </a:lnTo>
                <a:lnTo>
                  <a:pt x="1943" y="420"/>
                </a:lnTo>
                <a:lnTo>
                  <a:pt x="1947" y="422"/>
                </a:lnTo>
                <a:lnTo>
                  <a:pt x="1950" y="425"/>
                </a:lnTo>
                <a:lnTo>
                  <a:pt x="1957" y="430"/>
                </a:lnTo>
                <a:lnTo>
                  <a:pt x="1963" y="436"/>
                </a:lnTo>
                <a:lnTo>
                  <a:pt x="1965" y="440"/>
                </a:lnTo>
                <a:lnTo>
                  <a:pt x="1967" y="443"/>
                </a:lnTo>
                <a:lnTo>
                  <a:pt x="1969" y="447"/>
                </a:lnTo>
                <a:lnTo>
                  <a:pt x="1970" y="451"/>
                </a:lnTo>
                <a:lnTo>
                  <a:pt x="1972" y="456"/>
                </a:lnTo>
                <a:lnTo>
                  <a:pt x="1972" y="460"/>
                </a:lnTo>
                <a:lnTo>
                  <a:pt x="1973" y="465"/>
                </a:lnTo>
                <a:lnTo>
                  <a:pt x="1973" y="470"/>
                </a:lnTo>
                <a:lnTo>
                  <a:pt x="1973" y="590"/>
                </a:lnTo>
                <a:lnTo>
                  <a:pt x="1927" y="590"/>
                </a:lnTo>
                <a:lnTo>
                  <a:pt x="1927" y="565"/>
                </a:lnTo>
                <a:lnTo>
                  <a:pt x="1922" y="571"/>
                </a:lnTo>
                <a:lnTo>
                  <a:pt x="1917" y="576"/>
                </a:lnTo>
                <a:lnTo>
                  <a:pt x="1912" y="581"/>
                </a:lnTo>
                <a:lnTo>
                  <a:pt x="1906" y="585"/>
                </a:lnTo>
                <a:lnTo>
                  <a:pt x="1899" y="589"/>
                </a:lnTo>
                <a:lnTo>
                  <a:pt x="1891" y="591"/>
                </a:lnTo>
                <a:lnTo>
                  <a:pt x="1887" y="592"/>
                </a:lnTo>
                <a:lnTo>
                  <a:pt x="1883" y="592"/>
                </a:lnTo>
                <a:lnTo>
                  <a:pt x="1874" y="593"/>
                </a:lnTo>
                <a:close/>
                <a:moveTo>
                  <a:pt x="1888" y="559"/>
                </a:moveTo>
                <a:lnTo>
                  <a:pt x="1895" y="559"/>
                </a:lnTo>
                <a:lnTo>
                  <a:pt x="1902" y="557"/>
                </a:lnTo>
                <a:lnTo>
                  <a:pt x="1905" y="556"/>
                </a:lnTo>
                <a:lnTo>
                  <a:pt x="1908" y="554"/>
                </a:lnTo>
                <a:lnTo>
                  <a:pt x="1914" y="550"/>
                </a:lnTo>
                <a:lnTo>
                  <a:pt x="1916" y="547"/>
                </a:lnTo>
                <a:lnTo>
                  <a:pt x="1919" y="545"/>
                </a:lnTo>
                <a:lnTo>
                  <a:pt x="1922" y="539"/>
                </a:lnTo>
                <a:lnTo>
                  <a:pt x="1924" y="533"/>
                </a:lnTo>
                <a:lnTo>
                  <a:pt x="1924" y="530"/>
                </a:lnTo>
                <a:lnTo>
                  <a:pt x="1924" y="527"/>
                </a:lnTo>
                <a:lnTo>
                  <a:pt x="1924" y="508"/>
                </a:lnTo>
                <a:lnTo>
                  <a:pt x="1921" y="510"/>
                </a:lnTo>
                <a:lnTo>
                  <a:pt x="1915" y="511"/>
                </a:lnTo>
                <a:lnTo>
                  <a:pt x="1903" y="514"/>
                </a:lnTo>
                <a:lnTo>
                  <a:pt x="1890" y="516"/>
                </a:lnTo>
                <a:lnTo>
                  <a:pt x="1884" y="517"/>
                </a:lnTo>
                <a:lnTo>
                  <a:pt x="1879" y="518"/>
                </a:lnTo>
                <a:lnTo>
                  <a:pt x="1874" y="520"/>
                </a:lnTo>
                <a:lnTo>
                  <a:pt x="1870" y="523"/>
                </a:lnTo>
                <a:lnTo>
                  <a:pt x="1866" y="526"/>
                </a:lnTo>
                <a:lnTo>
                  <a:pt x="1864" y="530"/>
                </a:lnTo>
                <a:lnTo>
                  <a:pt x="1863" y="532"/>
                </a:lnTo>
                <a:lnTo>
                  <a:pt x="1862" y="534"/>
                </a:lnTo>
                <a:lnTo>
                  <a:pt x="1862" y="539"/>
                </a:lnTo>
                <a:lnTo>
                  <a:pt x="1862" y="543"/>
                </a:lnTo>
                <a:lnTo>
                  <a:pt x="1863" y="548"/>
                </a:lnTo>
                <a:lnTo>
                  <a:pt x="1865" y="549"/>
                </a:lnTo>
                <a:lnTo>
                  <a:pt x="1866" y="551"/>
                </a:lnTo>
                <a:lnTo>
                  <a:pt x="1869" y="554"/>
                </a:lnTo>
                <a:lnTo>
                  <a:pt x="1873" y="556"/>
                </a:lnTo>
                <a:lnTo>
                  <a:pt x="1875" y="557"/>
                </a:lnTo>
                <a:lnTo>
                  <a:pt x="1877" y="558"/>
                </a:lnTo>
                <a:lnTo>
                  <a:pt x="1882" y="559"/>
                </a:lnTo>
                <a:lnTo>
                  <a:pt x="1888" y="559"/>
                </a:lnTo>
                <a:close/>
                <a:moveTo>
                  <a:pt x="2063" y="590"/>
                </a:moveTo>
                <a:lnTo>
                  <a:pt x="2013" y="590"/>
                </a:lnTo>
                <a:lnTo>
                  <a:pt x="2013" y="354"/>
                </a:lnTo>
                <a:lnTo>
                  <a:pt x="2063" y="354"/>
                </a:lnTo>
                <a:lnTo>
                  <a:pt x="2063" y="590"/>
                </a:lnTo>
                <a:close/>
                <a:moveTo>
                  <a:pt x="2197" y="413"/>
                </a:moveTo>
                <a:lnTo>
                  <a:pt x="2197" y="450"/>
                </a:lnTo>
                <a:lnTo>
                  <a:pt x="2164" y="450"/>
                </a:lnTo>
                <a:lnTo>
                  <a:pt x="2164" y="535"/>
                </a:lnTo>
                <a:lnTo>
                  <a:pt x="2164" y="540"/>
                </a:lnTo>
                <a:lnTo>
                  <a:pt x="2165" y="544"/>
                </a:lnTo>
                <a:lnTo>
                  <a:pt x="2166" y="545"/>
                </a:lnTo>
                <a:lnTo>
                  <a:pt x="2167" y="547"/>
                </a:lnTo>
                <a:lnTo>
                  <a:pt x="2169" y="549"/>
                </a:lnTo>
                <a:lnTo>
                  <a:pt x="2171" y="551"/>
                </a:lnTo>
                <a:lnTo>
                  <a:pt x="2174" y="552"/>
                </a:lnTo>
                <a:lnTo>
                  <a:pt x="2177" y="552"/>
                </a:lnTo>
                <a:lnTo>
                  <a:pt x="2181" y="553"/>
                </a:lnTo>
                <a:lnTo>
                  <a:pt x="2188" y="552"/>
                </a:lnTo>
                <a:lnTo>
                  <a:pt x="2193" y="551"/>
                </a:lnTo>
                <a:lnTo>
                  <a:pt x="2201" y="587"/>
                </a:lnTo>
                <a:lnTo>
                  <a:pt x="2190" y="590"/>
                </a:lnTo>
                <a:lnTo>
                  <a:pt x="2183" y="591"/>
                </a:lnTo>
                <a:lnTo>
                  <a:pt x="2174" y="592"/>
                </a:lnTo>
                <a:lnTo>
                  <a:pt x="2168" y="592"/>
                </a:lnTo>
                <a:lnTo>
                  <a:pt x="2161" y="592"/>
                </a:lnTo>
                <a:lnTo>
                  <a:pt x="2156" y="591"/>
                </a:lnTo>
                <a:lnTo>
                  <a:pt x="2150" y="590"/>
                </a:lnTo>
                <a:lnTo>
                  <a:pt x="2145" y="588"/>
                </a:lnTo>
                <a:lnTo>
                  <a:pt x="2140" y="586"/>
                </a:lnTo>
                <a:lnTo>
                  <a:pt x="2135" y="583"/>
                </a:lnTo>
                <a:lnTo>
                  <a:pt x="2131" y="581"/>
                </a:lnTo>
                <a:lnTo>
                  <a:pt x="2127" y="577"/>
                </a:lnTo>
                <a:lnTo>
                  <a:pt x="2124" y="573"/>
                </a:lnTo>
                <a:lnTo>
                  <a:pt x="2121" y="569"/>
                </a:lnTo>
                <a:lnTo>
                  <a:pt x="2119" y="564"/>
                </a:lnTo>
                <a:lnTo>
                  <a:pt x="2117" y="559"/>
                </a:lnTo>
                <a:lnTo>
                  <a:pt x="2116" y="554"/>
                </a:lnTo>
                <a:lnTo>
                  <a:pt x="2115" y="548"/>
                </a:lnTo>
                <a:lnTo>
                  <a:pt x="2115" y="542"/>
                </a:lnTo>
                <a:lnTo>
                  <a:pt x="2115" y="450"/>
                </a:lnTo>
                <a:lnTo>
                  <a:pt x="2091" y="450"/>
                </a:lnTo>
                <a:lnTo>
                  <a:pt x="2091" y="413"/>
                </a:lnTo>
                <a:lnTo>
                  <a:pt x="2115" y="413"/>
                </a:lnTo>
                <a:lnTo>
                  <a:pt x="2115" y="371"/>
                </a:lnTo>
                <a:lnTo>
                  <a:pt x="2164" y="371"/>
                </a:lnTo>
                <a:lnTo>
                  <a:pt x="2164" y="413"/>
                </a:lnTo>
                <a:lnTo>
                  <a:pt x="2197" y="413"/>
                </a:lnTo>
                <a:close/>
                <a:moveTo>
                  <a:pt x="2304" y="593"/>
                </a:moveTo>
                <a:lnTo>
                  <a:pt x="2291" y="592"/>
                </a:lnTo>
                <a:lnTo>
                  <a:pt x="2285" y="591"/>
                </a:lnTo>
                <a:lnTo>
                  <a:pt x="2279" y="590"/>
                </a:lnTo>
                <a:lnTo>
                  <a:pt x="2268" y="587"/>
                </a:lnTo>
                <a:lnTo>
                  <a:pt x="2263" y="584"/>
                </a:lnTo>
                <a:lnTo>
                  <a:pt x="2258" y="582"/>
                </a:lnTo>
                <a:lnTo>
                  <a:pt x="2249" y="575"/>
                </a:lnTo>
                <a:lnTo>
                  <a:pt x="2245" y="572"/>
                </a:lnTo>
                <a:lnTo>
                  <a:pt x="2241" y="568"/>
                </a:lnTo>
                <a:lnTo>
                  <a:pt x="2234" y="559"/>
                </a:lnTo>
                <a:lnTo>
                  <a:pt x="2231" y="555"/>
                </a:lnTo>
                <a:lnTo>
                  <a:pt x="2228" y="550"/>
                </a:lnTo>
                <a:lnTo>
                  <a:pt x="2223" y="539"/>
                </a:lnTo>
                <a:lnTo>
                  <a:pt x="2221" y="533"/>
                </a:lnTo>
                <a:lnTo>
                  <a:pt x="2220" y="527"/>
                </a:lnTo>
                <a:lnTo>
                  <a:pt x="2219" y="521"/>
                </a:lnTo>
                <a:lnTo>
                  <a:pt x="2218" y="515"/>
                </a:lnTo>
                <a:lnTo>
                  <a:pt x="2218" y="509"/>
                </a:lnTo>
                <a:lnTo>
                  <a:pt x="2217" y="502"/>
                </a:lnTo>
                <a:lnTo>
                  <a:pt x="2218" y="495"/>
                </a:lnTo>
                <a:lnTo>
                  <a:pt x="2218" y="489"/>
                </a:lnTo>
                <a:lnTo>
                  <a:pt x="2219" y="482"/>
                </a:lnTo>
                <a:lnTo>
                  <a:pt x="2220" y="476"/>
                </a:lnTo>
                <a:lnTo>
                  <a:pt x="2223" y="465"/>
                </a:lnTo>
                <a:lnTo>
                  <a:pt x="2225" y="459"/>
                </a:lnTo>
                <a:lnTo>
                  <a:pt x="2228" y="454"/>
                </a:lnTo>
                <a:lnTo>
                  <a:pt x="2234" y="444"/>
                </a:lnTo>
                <a:lnTo>
                  <a:pt x="2237" y="440"/>
                </a:lnTo>
                <a:lnTo>
                  <a:pt x="2241" y="436"/>
                </a:lnTo>
                <a:lnTo>
                  <a:pt x="2245" y="432"/>
                </a:lnTo>
                <a:lnTo>
                  <a:pt x="2249" y="428"/>
                </a:lnTo>
                <a:lnTo>
                  <a:pt x="2253" y="425"/>
                </a:lnTo>
                <a:lnTo>
                  <a:pt x="2258" y="422"/>
                </a:lnTo>
                <a:lnTo>
                  <a:pt x="2263" y="419"/>
                </a:lnTo>
                <a:lnTo>
                  <a:pt x="2268" y="417"/>
                </a:lnTo>
                <a:lnTo>
                  <a:pt x="2274" y="415"/>
                </a:lnTo>
                <a:lnTo>
                  <a:pt x="2279" y="413"/>
                </a:lnTo>
                <a:lnTo>
                  <a:pt x="2285" y="412"/>
                </a:lnTo>
                <a:lnTo>
                  <a:pt x="2291" y="411"/>
                </a:lnTo>
                <a:lnTo>
                  <a:pt x="2304" y="411"/>
                </a:lnTo>
                <a:lnTo>
                  <a:pt x="2317" y="411"/>
                </a:lnTo>
                <a:lnTo>
                  <a:pt x="2323" y="412"/>
                </a:lnTo>
                <a:lnTo>
                  <a:pt x="2329" y="413"/>
                </a:lnTo>
                <a:lnTo>
                  <a:pt x="2340" y="417"/>
                </a:lnTo>
                <a:lnTo>
                  <a:pt x="2346" y="419"/>
                </a:lnTo>
                <a:lnTo>
                  <a:pt x="2351" y="422"/>
                </a:lnTo>
                <a:lnTo>
                  <a:pt x="2360" y="428"/>
                </a:lnTo>
                <a:lnTo>
                  <a:pt x="2364" y="432"/>
                </a:lnTo>
                <a:lnTo>
                  <a:pt x="2368" y="436"/>
                </a:lnTo>
                <a:lnTo>
                  <a:pt x="2375" y="444"/>
                </a:lnTo>
                <a:lnTo>
                  <a:pt x="2378" y="449"/>
                </a:lnTo>
                <a:lnTo>
                  <a:pt x="2381" y="454"/>
                </a:lnTo>
                <a:lnTo>
                  <a:pt x="2385" y="465"/>
                </a:lnTo>
                <a:lnTo>
                  <a:pt x="2387" y="470"/>
                </a:lnTo>
                <a:lnTo>
                  <a:pt x="2389" y="476"/>
                </a:lnTo>
                <a:lnTo>
                  <a:pt x="2390" y="482"/>
                </a:lnTo>
                <a:lnTo>
                  <a:pt x="2391" y="489"/>
                </a:lnTo>
                <a:lnTo>
                  <a:pt x="2391" y="495"/>
                </a:lnTo>
                <a:lnTo>
                  <a:pt x="2391" y="502"/>
                </a:lnTo>
                <a:lnTo>
                  <a:pt x="2391" y="509"/>
                </a:lnTo>
                <a:lnTo>
                  <a:pt x="2391" y="515"/>
                </a:lnTo>
                <a:lnTo>
                  <a:pt x="2390" y="521"/>
                </a:lnTo>
                <a:lnTo>
                  <a:pt x="2389" y="527"/>
                </a:lnTo>
                <a:lnTo>
                  <a:pt x="2385" y="539"/>
                </a:lnTo>
                <a:lnTo>
                  <a:pt x="2383" y="544"/>
                </a:lnTo>
                <a:lnTo>
                  <a:pt x="2381" y="550"/>
                </a:lnTo>
                <a:lnTo>
                  <a:pt x="2375" y="559"/>
                </a:lnTo>
                <a:lnTo>
                  <a:pt x="2372" y="564"/>
                </a:lnTo>
                <a:lnTo>
                  <a:pt x="2368" y="568"/>
                </a:lnTo>
                <a:lnTo>
                  <a:pt x="2364" y="572"/>
                </a:lnTo>
                <a:lnTo>
                  <a:pt x="2360" y="575"/>
                </a:lnTo>
                <a:lnTo>
                  <a:pt x="2355" y="579"/>
                </a:lnTo>
                <a:lnTo>
                  <a:pt x="2351" y="582"/>
                </a:lnTo>
                <a:lnTo>
                  <a:pt x="2346" y="584"/>
                </a:lnTo>
                <a:lnTo>
                  <a:pt x="2340" y="587"/>
                </a:lnTo>
                <a:lnTo>
                  <a:pt x="2335" y="589"/>
                </a:lnTo>
                <a:lnTo>
                  <a:pt x="2329" y="590"/>
                </a:lnTo>
                <a:lnTo>
                  <a:pt x="2323" y="591"/>
                </a:lnTo>
                <a:lnTo>
                  <a:pt x="2317" y="592"/>
                </a:lnTo>
                <a:lnTo>
                  <a:pt x="2304" y="593"/>
                </a:lnTo>
                <a:close/>
                <a:moveTo>
                  <a:pt x="2305" y="555"/>
                </a:moveTo>
                <a:lnTo>
                  <a:pt x="2309" y="555"/>
                </a:lnTo>
                <a:lnTo>
                  <a:pt x="2313" y="554"/>
                </a:lnTo>
                <a:lnTo>
                  <a:pt x="2317" y="553"/>
                </a:lnTo>
                <a:lnTo>
                  <a:pt x="2321" y="551"/>
                </a:lnTo>
                <a:lnTo>
                  <a:pt x="2324" y="549"/>
                </a:lnTo>
                <a:lnTo>
                  <a:pt x="2327" y="547"/>
                </a:lnTo>
                <a:lnTo>
                  <a:pt x="2330" y="544"/>
                </a:lnTo>
                <a:lnTo>
                  <a:pt x="2332" y="540"/>
                </a:lnTo>
                <a:lnTo>
                  <a:pt x="2334" y="536"/>
                </a:lnTo>
                <a:lnTo>
                  <a:pt x="2336" y="532"/>
                </a:lnTo>
                <a:lnTo>
                  <a:pt x="2338" y="527"/>
                </a:lnTo>
                <a:lnTo>
                  <a:pt x="2339" y="523"/>
                </a:lnTo>
                <a:lnTo>
                  <a:pt x="2341" y="513"/>
                </a:lnTo>
                <a:lnTo>
                  <a:pt x="2341" y="507"/>
                </a:lnTo>
                <a:lnTo>
                  <a:pt x="2342" y="502"/>
                </a:lnTo>
                <a:lnTo>
                  <a:pt x="2341" y="491"/>
                </a:lnTo>
                <a:lnTo>
                  <a:pt x="2339" y="480"/>
                </a:lnTo>
                <a:lnTo>
                  <a:pt x="2338" y="476"/>
                </a:lnTo>
                <a:lnTo>
                  <a:pt x="2336" y="471"/>
                </a:lnTo>
                <a:lnTo>
                  <a:pt x="2332" y="463"/>
                </a:lnTo>
                <a:lnTo>
                  <a:pt x="2330" y="460"/>
                </a:lnTo>
                <a:lnTo>
                  <a:pt x="2327" y="457"/>
                </a:lnTo>
                <a:lnTo>
                  <a:pt x="2324" y="454"/>
                </a:lnTo>
                <a:lnTo>
                  <a:pt x="2321" y="452"/>
                </a:lnTo>
                <a:lnTo>
                  <a:pt x="2317" y="450"/>
                </a:lnTo>
                <a:lnTo>
                  <a:pt x="2313" y="449"/>
                </a:lnTo>
                <a:lnTo>
                  <a:pt x="2309" y="448"/>
                </a:lnTo>
                <a:lnTo>
                  <a:pt x="2305" y="448"/>
                </a:lnTo>
                <a:lnTo>
                  <a:pt x="2300" y="448"/>
                </a:lnTo>
                <a:lnTo>
                  <a:pt x="2296" y="449"/>
                </a:lnTo>
                <a:lnTo>
                  <a:pt x="2292" y="450"/>
                </a:lnTo>
                <a:lnTo>
                  <a:pt x="2288" y="452"/>
                </a:lnTo>
                <a:lnTo>
                  <a:pt x="2285" y="454"/>
                </a:lnTo>
                <a:lnTo>
                  <a:pt x="2282" y="457"/>
                </a:lnTo>
                <a:lnTo>
                  <a:pt x="2279" y="460"/>
                </a:lnTo>
                <a:lnTo>
                  <a:pt x="2277" y="463"/>
                </a:lnTo>
                <a:lnTo>
                  <a:pt x="2272" y="471"/>
                </a:lnTo>
                <a:lnTo>
                  <a:pt x="2271" y="476"/>
                </a:lnTo>
                <a:lnTo>
                  <a:pt x="2270" y="480"/>
                </a:lnTo>
                <a:lnTo>
                  <a:pt x="2269" y="485"/>
                </a:lnTo>
                <a:lnTo>
                  <a:pt x="2268" y="491"/>
                </a:lnTo>
                <a:lnTo>
                  <a:pt x="2267" y="496"/>
                </a:lnTo>
                <a:lnTo>
                  <a:pt x="2267" y="502"/>
                </a:lnTo>
                <a:lnTo>
                  <a:pt x="2268" y="513"/>
                </a:lnTo>
                <a:lnTo>
                  <a:pt x="2270" y="523"/>
                </a:lnTo>
                <a:lnTo>
                  <a:pt x="2271" y="527"/>
                </a:lnTo>
                <a:lnTo>
                  <a:pt x="2272" y="532"/>
                </a:lnTo>
                <a:lnTo>
                  <a:pt x="2274" y="536"/>
                </a:lnTo>
                <a:lnTo>
                  <a:pt x="2277" y="540"/>
                </a:lnTo>
                <a:lnTo>
                  <a:pt x="2279" y="544"/>
                </a:lnTo>
                <a:lnTo>
                  <a:pt x="2282" y="547"/>
                </a:lnTo>
                <a:lnTo>
                  <a:pt x="2285" y="549"/>
                </a:lnTo>
                <a:lnTo>
                  <a:pt x="2288" y="551"/>
                </a:lnTo>
                <a:lnTo>
                  <a:pt x="2292" y="553"/>
                </a:lnTo>
                <a:lnTo>
                  <a:pt x="2296" y="554"/>
                </a:lnTo>
                <a:lnTo>
                  <a:pt x="2300" y="555"/>
                </a:lnTo>
                <a:lnTo>
                  <a:pt x="2305" y="555"/>
                </a:lnTo>
                <a:close/>
                <a:moveTo>
                  <a:pt x="2539" y="512"/>
                </a:moveTo>
                <a:lnTo>
                  <a:pt x="2430" y="512"/>
                </a:lnTo>
                <a:lnTo>
                  <a:pt x="2430" y="473"/>
                </a:lnTo>
                <a:lnTo>
                  <a:pt x="2539" y="473"/>
                </a:lnTo>
                <a:lnTo>
                  <a:pt x="2539" y="512"/>
                </a:lnTo>
                <a:close/>
                <a:moveTo>
                  <a:pt x="2695" y="514"/>
                </a:moveTo>
                <a:lnTo>
                  <a:pt x="2695" y="413"/>
                </a:lnTo>
                <a:lnTo>
                  <a:pt x="2744" y="413"/>
                </a:lnTo>
                <a:lnTo>
                  <a:pt x="2744" y="590"/>
                </a:lnTo>
                <a:lnTo>
                  <a:pt x="2697" y="590"/>
                </a:lnTo>
                <a:lnTo>
                  <a:pt x="2697" y="558"/>
                </a:lnTo>
                <a:lnTo>
                  <a:pt x="2693" y="565"/>
                </a:lnTo>
                <a:lnTo>
                  <a:pt x="2688" y="572"/>
                </a:lnTo>
                <a:lnTo>
                  <a:pt x="2682" y="577"/>
                </a:lnTo>
                <a:lnTo>
                  <a:pt x="2675" y="583"/>
                </a:lnTo>
                <a:lnTo>
                  <a:pt x="2672" y="585"/>
                </a:lnTo>
                <a:lnTo>
                  <a:pt x="2668" y="587"/>
                </a:lnTo>
                <a:lnTo>
                  <a:pt x="2666" y="588"/>
                </a:lnTo>
                <a:lnTo>
                  <a:pt x="2664" y="588"/>
                </a:lnTo>
                <a:lnTo>
                  <a:pt x="2660" y="590"/>
                </a:lnTo>
                <a:lnTo>
                  <a:pt x="2651" y="591"/>
                </a:lnTo>
                <a:lnTo>
                  <a:pt x="2647" y="592"/>
                </a:lnTo>
                <a:lnTo>
                  <a:pt x="2642" y="592"/>
                </a:lnTo>
                <a:lnTo>
                  <a:pt x="2635" y="592"/>
                </a:lnTo>
                <a:lnTo>
                  <a:pt x="2629" y="591"/>
                </a:lnTo>
                <a:lnTo>
                  <a:pt x="2623" y="589"/>
                </a:lnTo>
                <a:lnTo>
                  <a:pt x="2618" y="588"/>
                </a:lnTo>
                <a:lnTo>
                  <a:pt x="2612" y="585"/>
                </a:lnTo>
                <a:lnTo>
                  <a:pt x="2607" y="582"/>
                </a:lnTo>
                <a:lnTo>
                  <a:pt x="2603" y="578"/>
                </a:lnTo>
                <a:lnTo>
                  <a:pt x="2598" y="574"/>
                </a:lnTo>
                <a:lnTo>
                  <a:pt x="2596" y="572"/>
                </a:lnTo>
                <a:lnTo>
                  <a:pt x="2595" y="570"/>
                </a:lnTo>
                <a:lnTo>
                  <a:pt x="2591" y="564"/>
                </a:lnTo>
                <a:lnTo>
                  <a:pt x="2588" y="559"/>
                </a:lnTo>
                <a:lnTo>
                  <a:pt x="2587" y="556"/>
                </a:lnTo>
                <a:lnTo>
                  <a:pt x="2586" y="553"/>
                </a:lnTo>
                <a:lnTo>
                  <a:pt x="2584" y="547"/>
                </a:lnTo>
                <a:lnTo>
                  <a:pt x="2583" y="540"/>
                </a:lnTo>
                <a:lnTo>
                  <a:pt x="2582" y="533"/>
                </a:lnTo>
                <a:lnTo>
                  <a:pt x="2582" y="525"/>
                </a:lnTo>
                <a:lnTo>
                  <a:pt x="2582" y="413"/>
                </a:lnTo>
                <a:lnTo>
                  <a:pt x="2631" y="413"/>
                </a:lnTo>
                <a:lnTo>
                  <a:pt x="2631" y="517"/>
                </a:lnTo>
                <a:lnTo>
                  <a:pt x="2631" y="524"/>
                </a:lnTo>
                <a:lnTo>
                  <a:pt x="2633" y="531"/>
                </a:lnTo>
                <a:lnTo>
                  <a:pt x="2636" y="536"/>
                </a:lnTo>
                <a:lnTo>
                  <a:pt x="2637" y="539"/>
                </a:lnTo>
                <a:lnTo>
                  <a:pt x="2639" y="541"/>
                </a:lnTo>
                <a:lnTo>
                  <a:pt x="2644" y="545"/>
                </a:lnTo>
                <a:lnTo>
                  <a:pt x="2646" y="547"/>
                </a:lnTo>
                <a:lnTo>
                  <a:pt x="2649" y="548"/>
                </a:lnTo>
                <a:lnTo>
                  <a:pt x="2655" y="550"/>
                </a:lnTo>
                <a:lnTo>
                  <a:pt x="2658" y="550"/>
                </a:lnTo>
                <a:lnTo>
                  <a:pt x="2661" y="551"/>
                </a:lnTo>
                <a:lnTo>
                  <a:pt x="2668" y="550"/>
                </a:lnTo>
                <a:lnTo>
                  <a:pt x="2674" y="548"/>
                </a:lnTo>
                <a:lnTo>
                  <a:pt x="2680" y="545"/>
                </a:lnTo>
                <a:lnTo>
                  <a:pt x="2685" y="541"/>
                </a:lnTo>
                <a:lnTo>
                  <a:pt x="2687" y="539"/>
                </a:lnTo>
                <a:lnTo>
                  <a:pt x="2689" y="536"/>
                </a:lnTo>
                <a:lnTo>
                  <a:pt x="2693" y="530"/>
                </a:lnTo>
                <a:lnTo>
                  <a:pt x="2695" y="523"/>
                </a:lnTo>
                <a:lnTo>
                  <a:pt x="2695" y="519"/>
                </a:lnTo>
                <a:lnTo>
                  <a:pt x="2695" y="514"/>
                </a:lnTo>
                <a:close/>
                <a:moveTo>
                  <a:pt x="2834" y="487"/>
                </a:moveTo>
                <a:lnTo>
                  <a:pt x="2834" y="590"/>
                </a:lnTo>
                <a:lnTo>
                  <a:pt x="2785" y="590"/>
                </a:lnTo>
                <a:lnTo>
                  <a:pt x="2785" y="413"/>
                </a:lnTo>
                <a:lnTo>
                  <a:pt x="2832" y="413"/>
                </a:lnTo>
                <a:lnTo>
                  <a:pt x="2832" y="444"/>
                </a:lnTo>
                <a:lnTo>
                  <a:pt x="2837" y="437"/>
                </a:lnTo>
                <a:lnTo>
                  <a:pt x="2842" y="430"/>
                </a:lnTo>
                <a:lnTo>
                  <a:pt x="2847" y="425"/>
                </a:lnTo>
                <a:lnTo>
                  <a:pt x="2854" y="420"/>
                </a:lnTo>
                <a:lnTo>
                  <a:pt x="2861" y="416"/>
                </a:lnTo>
                <a:lnTo>
                  <a:pt x="2865" y="414"/>
                </a:lnTo>
                <a:lnTo>
                  <a:pt x="2869" y="413"/>
                </a:lnTo>
                <a:lnTo>
                  <a:pt x="2878" y="411"/>
                </a:lnTo>
                <a:lnTo>
                  <a:pt x="2882" y="411"/>
                </a:lnTo>
                <a:lnTo>
                  <a:pt x="2887" y="411"/>
                </a:lnTo>
                <a:lnTo>
                  <a:pt x="2894" y="411"/>
                </a:lnTo>
                <a:lnTo>
                  <a:pt x="2900" y="412"/>
                </a:lnTo>
                <a:lnTo>
                  <a:pt x="2906" y="413"/>
                </a:lnTo>
                <a:lnTo>
                  <a:pt x="2912" y="415"/>
                </a:lnTo>
                <a:lnTo>
                  <a:pt x="2917" y="418"/>
                </a:lnTo>
                <a:lnTo>
                  <a:pt x="2922" y="421"/>
                </a:lnTo>
                <a:lnTo>
                  <a:pt x="2927" y="424"/>
                </a:lnTo>
                <a:lnTo>
                  <a:pt x="2932" y="428"/>
                </a:lnTo>
                <a:lnTo>
                  <a:pt x="2935" y="433"/>
                </a:lnTo>
                <a:lnTo>
                  <a:pt x="2939" y="438"/>
                </a:lnTo>
                <a:lnTo>
                  <a:pt x="2942" y="444"/>
                </a:lnTo>
                <a:lnTo>
                  <a:pt x="2943" y="446"/>
                </a:lnTo>
                <a:lnTo>
                  <a:pt x="2944" y="449"/>
                </a:lnTo>
                <a:lnTo>
                  <a:pt x="2946" y="456"/>
                </a:lnTo>
                <a:lnTo>
                  <a:pt x="2947" y="462"/>
                </a:lnTo>
                <a:lnTo>
                  <a:pt x="2948" y="470"/>
                </a:lnTo>
                <a:lnTo>
                  <a:pt x="2948" y="477"/>
                </a:lnTo>
                <a:lnTo>
                  <a:pt x="2948" y="590"/>
                </a:lnTo>
                <a:lnTo>
                  <a:pt x="2899" y="590"/>
                </a:lnTo>
                <a:lnTo>
                  <a:pt x="2899" y="486"/>
                </a:lnTo>
                <a:lnTo>
                  <a:pt x="2899" y="478"/>
                </a:lnTo>
                <a:lnTo>
                  <a:pt x="2898" y="475"/>
                </a:lnTo>
                <a:lnTo>
                  <a:pt x="2897" y="471"/>
                </a:lnTo>
                <a:lnTo>
                  <a:pt x="2895" y="466"/>
                </a:lnTo>
                <a:lnTo>
                  <a:pt x="2893" y="463"/>
                </a:lnTo>
                <a:lnTo>
                  <a:pt x="2891" y="461"/>
                </a:lnTo>
                <a:lnTo>
                  <a:pt x="2886" y="457"/>
                </a:lnTo>
                <a:lnTo>
                  <a:pt x="2884" y="455"/>
                </a:lnTo>
                <a:lnTo>
                  <a:pt x="2881" y="454"/>
                </a:lnTo>
                <a:lnTo>
                  <a:pt x="2875" y="452"/>
                </a:lnTo>
                <a:lnTo>
                  <a:pt x="2871" y="451"/>
                </a:lnTo>
                <a:lnTo>
                  <a:pt x="2868" y="451"/>
                </a:lnTo>
                <a:lnTo>
                  <a:pt x="2861" y="452"/>
                </a:lnTo>
                <a:lnTo>
                  <a:pt x="2854" y="454"/>
                </a:lnTo>
                <a:lnTo>
                  <a:pt x="2851" y="455"/>
                </a:lnTo>
                <a:lnTo>
                  <a:pt x="2849" y="457"/>
                </a:lnTo>
                <a:lnTo>
                  <a:pt x="2846" y="459"/>
                </a:lnTo>
                <a:lnTo>
                  <a:pt x="2844" y="461"/>
                </a:lnTo>
                <a:lnTo>
                  <a:pt x="2842" y="463"/>
                </a:lnTo>
                <a:lnTo>
                  <a:pt x="2840" y="466"/>
                </a:lnTo>
                <a:lnTo>
                  <a:pt x="2838" y="469"/>
                </a:lnTo>
                <a:lnTo>
                  <a:pt x="2837" y="472"/>
                </a:lnTo>
                <a:lnTo>
                  <a:pt x="2835" y="479"/>
                </a:lnTo>
                <a:lnTo>
                  <a:pt x="2834" y="483"/>
                </a:lnTo>
                <a:lnTo>
                  <a:pt x="2834" y="487"/>
                </a:lnTo>
                <a:close/>
                <a:moveTo>
                  <a:pt x="3014" y="390"/>
                </a:moveTo>
                <a:lnTo>
                  <a:pt x="3008" y="390"/>
                </a:lnTo>
                <a:lnTo>
                  <a:pt x="3004" y="388"/>
                </a:lnTo>
                <a:lnTo>
                  <a:pt x="2999" y="386"/>
                </a:lnTo>
                <a:lnTo>
                  <a:pt x="2995" y="383"/>
                </a:lnTo>
                <a:lnTo>
                  <a:pt x="2992" y="379"/>
                </a:lnTo>
                <a:lnTo>
                  <a:pt x="2989" y="375"/>
                </a:lnTo>
                <a:lnTo>
                  <a:pt x="2988" y="370"/>
                </a:lnTo>
                <a:lnTo>
                  <a:pt x="2987" y="365"/>
                </a:lnTo>
                <a:lnTo>
                  <a:pt x="2988" y="360"/>
                </a:lnTo>
                <a:lnTo>
                  <a:pt x="2989" y="356"/>
                </a:lnTo>
                <a:lnTo>
                  <a:pt x="2992" y="352"/>
                </a:lnTo>
                <a:lnTo>
                  <a:pt x="2995" y="348"/>
                </a:lnTo>
                <a:lnTo>
                  <a:pt x="2999" y="345"/>
                </a:lnTo>
                <a:lnTo>
                  <a:pt x="3004" y="342"/>
                </a:lnTo>
                <a:lnTo>
                  <a:pt x="3008" y="341"/>
                </a:lnTo>
                <a:lnTo>
                  <a:pt x="3014" y="341"/>
                </a:lnTo>
                <a:lnTo>
                  <a:pt x="3019" y="341"/>
                </a:lnTo>
                <a:lnTo>
                  <a:pt x="3024" y="342"/>
                </a:lnTo>
                <a:lnTo>
                  <a:pt x="3028" y="345"/>
                </a:lnTo>
                <a:lnTo>
                  <a:pt x="3032" y="348"/>
                </a:lnTo>
                <a:lnTo>
                  <a:pt x="3036" y="352"/>
                </a:lnTo>
                <a:lnTo>
                  <a:pt x="3038" y="356"/>
                </a:lnTo>
                <a:lnTo>
                  <a:pt x="3040" y="360"/>
                </a:lnTo>
                <a:lnTo>
                  <a:pt x="3040" y="365"/>
                </a:lnTo>
                <a:lnTo>
                  <a:pt x="3040" y="370"/>
                </a:lnTo>
                <a:lnTo>
                  <a:pt x="3038" y="375"/>
                </a:lnTo>
                <a:lnTo>
                  <a:pt x="3036" y="379"/>
                </a:lnTo>
                <a:lnTo>
                  <a:pt x="3032" y="383"/>
                </a:lnTo>
                <a:lnTo>
                  <a:pt x="3028" y="386"/>
                </a:lnTo>
                <a:lnTo>
                  <a:pt x="3024" y="388"/>
                </a:lnTo>
                <a:lnTo>
                  <a:pt x="3019" y="390"/>
                </a:lnTo>
                <a:lnTo>
                  <a:pt x="3014" y="390"/>
                </a:lnTo>
                <a:close/>
                <a:moveTo>
                  <a:pt x="2989" y="413"/>
                </a:moveTo>
                <a:lnTo>
                  <a:pt x="3038" y="413"/>
                </a:lnTo>
                <a:lnTo>
                  <a:pt x="3038" y="590"/>
                </a:lnTo>
                <a:lnTo>
                  <a:pt x="2989" y="590"/>
                </a:lnTo>
                <a:lnTo>
                  <a:pt x="2989" y="413"/>
                </a:lnTo>
                <a:close/>
                <a:moveTo>
                  <a:pt x="3242" y="413"/>
                </a:moveTo>
                <a:lnTo>
                  <a:pt x="3180" y="590"/>
                </a:lnTo>
                <a:lnTo>
                  <a:pt x="3125" y="590"/>
                </a:lnTo>
                <a:lnTo>
                  <a:pt x="3063" y="413"/>
                </a:lnTo>
                <a:lnTo>
                  <a:pt x="3115" y="413"/>
                </a:lnTo>
                <a:lnTo>
                  <a:pt x="3151" y="539"/>
                </a:lnTo>
                <a:lnTo>
                  <a:pt x="3190" y="413"/>
                </a:lnTo>
                <a:lnTo>
                  <a:pt x="3242" y="413"/>
                </a:lnTo>
                <a:close/>
                <a:moveTo>
                  <a:pt x="3340" y="593"/>
                </a:moveTo>
                <a:lnTo>
                  <a:pt x="3333" y="593"/>
                </a:lnTo>
                <a:lnTo>
                  <a:pt x="3327" y="592"/>
                </a:lnTo>
                <a:lnTo>
                  <a:pt x="3315" y="590"/>
                </a:lnTo>
                <a:lnTo>
                  <a:pt x="3309" y="589"/>
                </a:lnTo>
                <a:lnTo>
                  <a:pt x="3303" y="587"/>
                </a:lnTo>
                <a:lnTo>
                  <a:pt x="3293" y="582"/>
                </a:lnTo>
                <a:lnTo>
                  <a:pt x="3288" y="579"/>
                </a:lnTo>
                <a:lnTo>
                  <a:pt x="3284" y="576"/>
                </a:lnTo>
                <a:lnTo>
                  <a:pt x="3279" y="572"/>
                </a:lnTo>
                <a:lnTo>
                  <a:pt x="3276" y="569"/>
                </a:lnTo>
                <a:lnTo>
                  <a:pt x="3269" y="560"/>
                </a:lnTo>
                <a:lnTo>
                  <a:pt x="3266" y="555"/>
                </a:lnTo>
                <a:lnTo>
                  <a:pt x="3263" y="550"/>
                </a:lnTo>
                <a:lnTo>
                  <a:pt x="3258" y="540"/>
                </a:lnTo>
                <a:lnTo>
                  <a:pt x="3256" y="534"/>
                </a:lnTo>
                <a:lnTo>
                  <a:pt x="3255" y="528"/>
                </a:lnTo>
                <a:lnTo>
                  <a:pt x="3254" y="522"/>
                </a:lnTo>
                <a:lnTo>
                  <a:pt x="3253" y="516"/>
                </a:lnTo>
                <a:lnTo>
                  <a:pt x="3252" y="509"/>
                </a:lnTo>
                <a:lnTo>
                  <a:pt x="3252" y="502"/>
                </a:lnTo>
                <a:lnTo>
                  <a:pt x="3252" y="495"/>
                </a:lnTo>
                <a:lnTo>
                  <a:pt x="3253" y="489"/>
                </a:lnTo>
                <a:lnTo>
                  <a:pt x="3254" y="483"/>
                </a:lnTo>
                <a:lnTo>
                  <a:pt x="3255" y="477"/>
                </a:lnTo>
                <a:lnTo>
                  <a:pt x="3258" y="465"/>
                </a:lnTo>
                <a:lnTo>
                  <a:pt x="3260" y="459"/>
                </a:lnTo>
                <a:lnTo>
                  <a:pt x="3263" y="454"/>
                </a:lnTo>
                <a:lnTo>
                  <a:pt x="3269" y="445"/>
                </a:lnTo>
                <a:lnTo>
                  <a:pt x="3272" y="440"/>
                </a:lnTo>
                <a:lnTo>
                  <a:pt x="3275" y="436"/>
                </a:lnTo>
                <a:lnTo>
                  <a:pt x="3279" y="432"/>
                </a:lnTo>
                <a:lnTo>
                  <a:pt x="3283" y="428"/>
                </a:lnTo>
                <a:lnTo>
                  <a:pt x="3293" y="422"/>
                </a:lnTo>
                <a:lnTo>
                  <a:pt x="3297" y="419"/>
                </a:lnTo>
                <a:lnTo>
                  <a:pt x="3303" y="417"/>
                </a:lnTo>
                <a:lnTo>
                  <a:pt x="3308" y="415"/>
                </a:lnTo>
                <a:lnTo>
                  <a:pt x="3314" y="413"/>
                </a:lnTo>
                <a:lnTo>
                  <a:pt x="3319" y="412"/>
                </a:lnTo>
                <a:lnTo>
                  <a:pt x="3325" y="411"/>
                </a:lnTo>
                <a:lnTo>
                  <a:pt x="3338" y="411"/>
                </a:lnTo>
                <a:lnTo>
                  <a:pt x="3349" y="411"/>
                </a:lnTo>
                <a:lnTo>
                  <a:pt x="3360" y="413"/>
                </a:lnTo>
                <a:lnTo>
                  <a:pt x="3365" y="414"/>
                </a:lnTo>
                <a:lnTo>
                  <a:pt x="3370" y="416"/>
                </a:lnTo>
                <a:lnTo>
                  <a:pt x="3380" y="421"/>
                </a:lnTo>
                <a:lnTo>
                  <a:pt x="3389" y="426"/>
                </a:lnTo>
                <a:lnTo>
                  <a:pt x="3393" y="429"/>
                </a:lnTo>
                <a:lnTo>
                  <a:pt x="3397" y="433"/>
                </a:lnTo>
                <a:lnTo>
                  <a:pt x="3404" y="441"/>
                </a:lnTo>
                <a:lnTo>
                  <a:pt x="3407" y="446"/>
                </a:lnTo>
                <a:lnTo>
                  <a:pt x="3410" y="450"/>
                </a:lnTo>
                <a:lnTo>
                  <a:pt x="3412" y="456"/>
                </a:lnTo>
                <a:lnTo>
                  <a:pt x="3415" y="461"/>
                </a:lnTo>
                <a:lnTo>
                  <a:pt x="3417" y="467"/>
                </a:lnTo>
                <a:lnTo>
                  <a:pt x="3418" y="473"/>
                </a:lnTo>
                <a:lnTo>
                  <a:pt x="3419" y="479"/>
                </a:lnTo>
                <a:lnTo>
                  <a:pt x="3420" y="486"/>
                </a:lnTo>
                <a:lnTo>
                  <a:pt x="3421" y="493"/>
                </a:lnTo>
                <a:lnTo>
                  <a:pt x="3421" y="500"/>
                </a:lnTo>
                <a:lnTo>
                  <a:pt x="3421" y="514"/>
                </a:lnTo>
                <a:lnTo>
                  <a:pt x="3301" y="514"/>
                </a:lnTo>
                <a:lnTo>
                  <a:pt x="3301" y="519"/>
                </a:lnTo>
                <a:lnTo>
                  <a:pt x="3301" y="523"/>
                </a:lnTo>
                <a:lnTo>
                  <a:pt x="3302" y="528"/>
                </a:lnTo>
                <a:lnTo>
                  <a:pt x="3303" y="532"/>
                </a:lnTo>
                <a:lnTo>
                  <a:pt x="3307" y="539"/>
                </a:lnTo>
                <a:lnTo>
                  <a:pt x="3309" y="542"/>
                </a:lnTo>
                <a:lnTo>
                  <a:pt x="3311" y="545"/>
                </a:lnTo>
                <a:lnTo>
                  <a:pt x="3314" y="548"/>
                </a:lnTo>
                <a:lnTo>
                  <a:pt x="3317" y="550"/>
                </a:lnTo>
                <a:lnTo>
                  <a:pt x="3321" y="552"/>
                </a:lnTo>
                <a:lnTo>
                  <a:pt x="3324" y="554"/>
                </a:lnTo>
                <a:lnTo>
                  <a:pt x="3328" y="555"/>
                </a:lnTo>
                <a:lnTo>
                  <a:pt x="3332" y="556"/>
                </a:lnTo>
                <a:lnTo>
                  <a:pt x="3341" y="557"/>
                </a:lnTo>
                <a:lnTo>
                  <a:pt x="3347" y="556"/>
                </a:lnTo>
                <a:lnTo>
                  <a:pt x="3352" y="555"/>
                </a:lnTo>
                <a:lnTo>
                  <a:pt x="3357" y="554"/>
                </a:lnTo>
                <a:lnTo>
                  <a:pt x="3362" y="551"/>
                </a:lnTo>
                <a:lnTo>
                  <a:pt x="3364" y="550"/>
                </a:lnTo>
                <a:lnTo>
                  <a:pt x="3366" y="548"/>
                </a:lnTo>
                <a:lnTo>
                  <a:pt x="3370" y="545"/>
                </a:lnTo>
                <a:lnTo>
                  <a:pt x="3372" y="541"/>
                </a:lnTo>
                <a:lnTo>
                  <a:pt x="3375" y="536"/>
                </a:lnTo>
                <a:lnTo>
                  <a:pt x="3420" y="539"/>
                </a:lnTo>
                <a:lnTo>
                  <a:pt x="3418" y="545"/>
                </a:lnTo>
                <a:lnTo>
                  <a:pt x="3416" y="551"/>
                </a:lnTo>
                <a:lnTo>
                  <a:pt x="3414" y="556"/>
                </a:lnTo>
                <a:lnTo>
                  <a:pt x="3411" y="561"/>
                </a:lnTo>
                <a:lnTo>
                  <a:pt x="3407" y="566"/>
                </a:lnTo>
                <a:lnTo>
                  <a:pt x="3403" y="570"/>
                </a:lnTo>
                <a:lnTo>
                  <a:pt x="3399" y="575"/>
                </a:lnTo>
                <a:lnTo>
                  <a:pt x="3394" y="578"/>
                </a:lnTo>
                <a:lnTo>
                  <a:pt x="3388" y="582"/>
                </a:lnTo>
                <a:lnTo>
                  <a:pt x="3382" y="585"/>
                </a:lnTo>
                <a:lnTo>
                  <a:pt x="3376" y="587"/>
                </a:lnTo>
                <a:lnTo>
                  <a:pt x="3370" y="589"/>
                </a:lnTo>
                <a:lnTo>
                  <a:pt x="3366" y="590"/>
                </a:lnTo>
                <a:lnTo>
                  <a:pt x="3363" y="591"/>
                </a:lnTo>
                <a:lnTo>
                  <a:pt x="3355" y="592"/>
                </a:lnTo>
                <a:lnTo>
                  <a:pt x="3348" y="593"/>
                </a:lnTo>
                <a:lnTo>
                  <a:pt x="3340" y="593"/>
                </a:lnTo>
                <a:close/>
                <a:moveTo>
                  <a:pt x="3301" y="483"/>
                </a:moveTo>
                <a:lnTo>
                  <a:pt x="3375" y="483"/>
                </a:lnTo>
                <a:lnTo>
                  <a:pt x="3375" y="480"/>
                </a:lnTo>
                <a:lnTo>
                  <a:pt x="3374" y="476"/>
                </a:lnTo>
                <a:lnTo>
                  <a:pt x="3373" y="472"/>
                </a:lnTo>
                <a:lnTo>
                  <a:pt x="3372" y="469"/>
                </a:lnTo>
                <a:lnTo>
                  <a:pt x="3371" y="466"/>
                </a:lnTo>
                <a:lnTo>
                  <a:pt x="3369" y="463"/>
                </a:lnTo>
                <a:lnTo>
                  <a:pt x="3367" y="460"/>
                </a:lnTo>
                <a:lnTo>
                  <a:pt x="3365" y="457"/>
                </a:lnTo>
                <a:lnTo>
                  <a:pt x="3359" y="453"/>
                </a:lnTo>
                <a:lnTo>
                  <a:pt x="3353" y="450"/>
                </a:lnTo>
                <a:lnTo>
                  <a:pt x="3346" y="448"/>
                </a:lnTo>
                <a:lnTo>
                  <a:pt x="3339" y="447"/>
                </a:lnTo>
                <a:lnTo>
                  <a:pt x="3331" y="448"/>
                </a:lnTo>
                <a:lnTo>
                  <a:pt x="3327" y="449"/>
                </a:lnTo>
                <a:lnTo>
                  <a:pt x="3324" y="450"/>
                </a:lnTo>
                <a:lnTo>
                  <a:pt x="3317" y="453"/>
                </a:lnTo>
                <a:lnTo>
                  <a:pt x="3315" y="455"/>
                </a:lnTo>
                <a:lnTo>
                  <a:pt x="3312" y="458"/>
                </a:lnTo>
                <a:lnTo>
                  <a:pt x="3307" y="463"/>
                </a:lnTo>
                <a:lnTo>
                  <a:pt x="3304" y="470"/>
                </a:lnTo>
                <a:lnTo>
                  <a:pt x="3303" y="473"/>
                </a:lnTo>
                <a:lnTo>
                  <a:pt x="3302" y="476"/>
                </a:lnTo>
                <a:lnTo>
                  <a:pt x="3301" y="483"/>
                </a:lnTo>
                <a:close/>
                <a:moveTo>
                  <a:pt x="3456" y="590"/>
                </a:moveTo>
                <a:lnTo>
                  <a:pt x="3456" y="413"/>
                </a:lnTo>
                <a:lnTo>
                  <a:pt x="3503" y="413"/>
                </a:lnTo>
                <a:lnTo>
                  <a:pt x="3503" y="444"/>
                </a:lnTo>
                <a:lnTo>
                  <a:pt x="3507" y="436"/>
                </a:lnTo>
                <a:lnTo>
                  <a:pt x="3511" y="429"/>
                </a:lnTo>
                <a:lnTo>
                  <a:pt x="3516" y="424"/>
                </a:lnTo>
                <a:lnTo>
                  <a:pt x="3521" y="419"/>
                </a:lnTo>
                <a:lnTo>
                  <a:pt x="3524" y="417"/>
                </a:lnTo>
                <a:lnTo>
                  <a:pt x="3527" y="415"/>
                </a:lnTo>
                <a:lnTo>
                  <a:pt x="3534" y="413"/>
                </a:lnTo>
                <a:lnTo>
                  <a:pt x="3540" y="411"/>
                </a:lnTo>
                <a:lnTo>
                  <a:pt x="3548" y="410"/>
                </a:lnTo>
                <a:lnTo>
                  <a:pt x="3556" y="411"/>
                </a:lnTo>
                <a:lnTo>
                  <a:pt x="3563" y="412"/>
                </a:lnTo>
                <a:lnTo>
                  <a:pt x="3563" y="456"/>
                </a:lnTo>
                <a:lnTo>
                  <a:pt x="3559" y="455"/>
                </a:lnTo>
                <a:lnTo>
                  <a:pt x="3554" y="454"/>
                </a:lnTo>
                <a:lnTo>
                  <a:pt x="3542" y="453"/>
                </a:lnTo>
                <a:lnTo>
                  <a:pt x="3535" y="454"/>
                </a:lnTo>
                <a:lnTo>
                  <a:pt x="3531" y="454"/>
                </a:lnTo>
                <a:lnTo>
                  <a:pt x="3528" y="456"/>
                </a:lnTo>
                <a:lnTo>
                  <a:pt x="3524" y="457"/>
                </a:lnTo>
                <a:lnTo>
                  <a:pt x="3521" y="459"/>
                </a:lnTo>
                <a:lnTo>
                  <a:pt x="3518" y="461"/>
                </a:lnTo>
                <a:lnTo>
                  <a:pt x="3515" y="463"/>
                </a:lnTo>
                <a:lnTo>
                  <a:pt x="3511" y="469"/>
                </a:lnTo>
                <a:lnTo>
                  <a:pt x="3509" y="472"/>
                </a:lnTo>
                <a:lnTo>
                  <a:pt x="3508" y="475"/>
                </a:lnTo>
                <a:lnTo>
                  <a:pt x="3506" y="478"/>
                </a:lnTo>
                <a:lnTo>
                  <a:pt x="3506" y="482"/>
                </a:lnTo>
                <a:lnTo>
                  <a:pt x="3505" y="486"/>
                </a:lnTo>
                <a:lnTo>
                  <a:pt x="3505" y="490"/>
                </a:lnTo>
                <a:lnTo>
                  <a:pt x="3505" y="590"/>
                </a:lnTo>
                <a:lnTo>
                  <a:pt x="3456" y="590"/>
                </a:lnTo>
                <a:close/>
                <a:moveTo>
                  <a:pt x="3736" y="463"/>
                </a:moveTo>
                <a:lnTo>
                  <a:pt x="3692" y="466"/>
                </a:lnTo>
                <a:lnTo>
                  <a:pt x="3690" y="462"/>
                </a:lnTo>
                <a:lnTo>
                  <a:pt x="3688" y="458"/>
                </a:lnTo>
                <a:lnTo>
                  <a:pt x="3686" y="455"/>
                </a:lnTo>
                <a:lnTo>
                  <a:pt x="3682" y="451"/>
                </a:lnTo>
                <a:lnTo>
                  <a:pt x="3678" y="449"/>
                </a:lnTo>
                <a:lnTo>
                  <a:pt x="3673" y="447"/>
                </a:lnTo>
                <a:lnTo>
                  <a:pt x="3668" y="446"/>
                </a:lnTo>
                <a:lnTo>
                  <a:pt x="3662" y="445"/>
                </a:lnTo>
                <a:lnTo>
                  <a:pt x="3656" y="446"/>
                </a:lnTo>
                <a:lnTo>
                  <a:pt x="3651" y="447"/>
                </a:lnTo>
                <a:lnTo>
                  <a:pt x="3647" y="448"/>
                </a:lnTo>
                <a:lnTo>
                  <a:pt x="3643" y="450"/>
                </a:lnTo>
                <a:lnTo>
                  <a:pt x="3639" y="453"/>
                </a:lnTo>
                <a:lnTo>
                  <a:pt x="3637" y="456"/>
                </a:lnTo>
                <a:lnTo>
                  <a:pt x="3635" y="459"/>
                </a:lnTo>
                <a:lnTo>
                  <a:pt x="3635" y="463"/>
                </a:lnTo>
                <a:lnTo>
                  <a:pt x="3635" y="466"/>
                </a:lnTo>
                <a:lnTo>
                  <a:pt x="3636" y="469"/>
                </a:lnTo>
                <a:lnTo>
                  <a:pt x="3638" y="471"/>
                </a:lnTo>
                <a:lnTo>
                  <a:pt x="3640" y="474"/>
                </a:lnTo>
                <a:lnTo>
                  <a:pt x="3643" y="476"/>
                </a:lnTo>
                <a:lnTo>
                  <a:pt x="3647" y="478"/>
                </a:lnTo>
                <a:lnTo>
                  <a:pt x="3652" y="479"/>
                </a:lnTo>
                <a:lnTo>
                  <a:pt x="3657" y="481"/>
                </a:lnTo>
                <a:lnTo>
                  <a:pt x="3689" y="487"/>
                </a:lnTo>
                <a:lnTo>
                  <a:pt x="3696" y="488"/>
                </a:lnTo>
                <a:lnTo>
                  <a:pt x="3701" y="490"/>
                </a:lnTo>
                <a:lnTo>
                  <a:pt x="3707" y="492"/>
                </a:lnTo>
                <a:lnTo>
                  <a:pt x="3712" y="494"/>
                </a:lnTo>
                <a:lnTo>
                  <a:pt x="3720" y="499"/>
                </a:lnTo>
                <a:lnTo>
                  <a:pt x="3728" y="504"/>
                </a:lnTo>
                <a:lnTo>
                  <a:pt x="3731" y="507"/>
                </a:lnTo>
                <a:lnTo>
                  <a:pt x="3733" y="511"/>
                </a:lnTo>
                <a:lnTo>
                  <a:pt x="3735" y="514"/>
                </a:lnTo>
                <a:lnTo>
                  <a:pt x="3737" y="518"/>
                </a:lnTo>
                <a:lnTo>
                  <a:pt x="3740" y="526"/>
                </a:lnTo>
                <a:lnTo>
                  <a:pt x="3740" y="530"/>
                </a:lnTo>
                <a:lnTo>
                  <a:pt x="3740" y="535"/>
                </a:lnTo>
                <a:lnTo>
                  <a:pt x="3740" y="539"/>
                </a:lnTo>
                <a:lnTo>
                  <a:pt x="3740" y="543"/>
                </a:lnTo>
                <a:lnTo>
                  <a:pt x="3739" y="547"/>
                </a:lnTo>
                <a:lnTo>
                  <a:pt x="3738" y="551"/>
                </a:lnTo>
                <a:lnTo>
                  <a:pt x="3736" y="555"/>
                </a:lnTo>
                <a:lnTo>
                  <a:pt x="3735" y="559"/>
                </a:lnTo>
                <a:lnTo>
                  <a:pt x="3733" y="562"/>
                </a:lnTo>
                <a:lnTo>
                  <a:pt x="3730" y="565"/>
                </a:lnTo>
                <a:lnTo>
                  <a:pt x="3725" y="572"/>
                </a:lnTo>
                <a:lnTo>
                  <a:pt x="3718" y="577"/>
                </a:lnTo>
                <a:lnTo>
                  <a:pt x="3711" y="582"/>
                </a:lnTo>
                <a:lnTo>
                  <a:pt x="3702" y="586"/>
                </a:lnTo>
                <a:lnTo>
                  <a:pt x="3693" y="589"/>
                </a:lnTo>
                <a:lnTo>
                  <a:pt x="3683" y="591"/>
                </a:lnTo>
                <a:lnTo>
                  <a:pt x="3673" y="593"/>
                </a:lnTo>
                <a:lnTo>
                  <a:pt x="3662" y="593"/>
                </a:lnTo>
                <a:lnTo>
                  <a:pt x="3653" y="593"/>
                </a:lnTo>
                <a:lnTo>
                  <a:pt x="3645" y="592"/>
                </a:lnTo>
                <a:lnTo>
                  <a:pt x="3637" y="591"/>
                </a:lnTo>
                <a:lnTo>
                  <a:pt x="3630" y="589"/>
                </a:lnTo>
                <a:lnTo>
                  <a:pt x="3623" y="587"/>
                </a:lnTo>
                <a:lnTo>
                  <a:pt x="3617" y="585"/>
                </a:lnTo>
                <a:lnTo>
                  <a:pt x="3611" y="582"/>
                </a:lnTo>
                <a:lnTo>
                  <a:pt x="3606" y="578"/>
                </a:lnTo>
                <a:lnTo>
                  <a:pt x="3601" y="575"/>
                </a:lnTo>
                <a:lnTo>
                  <a:pt x="3596" y="570"/>
                </a:lnTo>
                <a:lnTo>
                  <a:pt x="3593" y="566"/>
                </a:lnTo>
                <a:lnTo>
                  <a:pt x="3589" y="561"/>
                </a:lnTo>
                <a:lnTo>
                  <a:pt x="3587" y="556"/>
                </a:lnTo>
                <a:lnTo>
                  <a:pt x="3584" y="550"/>
                </a:lnTo>
                <a:lnTo>
                  <a:pt x="3583" y="545"/>
                </a:lnTo>
                <a:lnTo>
                  <a:pt x="3582" y="538"/>
                </a:lnTo>
                <a:lnTo>
                  <a:pt x="3630" y="536"/>
                </a:lnTo>
                <a:lnTo>
                  <a:pt x="3631" y="541"/>
                </a:lnTo>
                <a:lnTo>
                  <a:pt x="3634" y="545"/>
                </a:lnTo>
                <a:lnTo>
                  <a:pt x="3637" y="549"/>
                </a:lnTo>
                <a:lnTo>
                  <a:pt x="3640" y="552"/>
                </a:lnTo>
                <a:lnTo>
                  <a:pt x="3645" y="555"/>
                </a:lnTo>
                <a:lnTo>
                  <a:pt x="3650" y="556"/>
                </a:lnTo>
                <a:lnTo>
                  <a:pt x="3656" y="557"/>
                </a:lnTo>
                <a:lnTo>
                  <a:pt x="3662" y="558"/>
                </a:lnTo>
                <a:lnTo>
                  <a:pt x="3668" y="557"/>
                </a:lnTo>
                <a:lnTo>
                  <a:pt x="3673" y="557"/>
                </a:lnTo>
                <a:lnTo>
                  <a:pt x="3678" y="555"/>
                </a:lnTo>
                <a:lnTo>
                  <a:pt x="3681" y="554"/>
                </a:lnTo>
                <a:lnTo>
                  <a:pt x="3683" y="553"/>
                </a:lnTo>
                <a:lnTo>
                  <a:pt x="3686" y="550"/>
                </a:lnTo>
                <a:lnTo>
                  <a:pt x="3689" y="547"/>
                </a:lnTo>
                <a:lnTo>
                  <a:pt x="3689" y="545"/>
                </a:lnTo>
                <a:lnTo>
                  <a:pt x="3690" y="544"/>
                </a:lnTo>
                <a:lnTo>
                  <a:pt x="3691" y="540"/>
                </a:lnTo>
                <a:lnTo>
                  <a:pt x="3690" y="537"/>
                </a:lnTo>
                <a:lnTo>
                  <a:pt x="3689" y="534"/>
                </a:lnTo>
                <a:lnTo>
                  <a:pt x="3687" y="531"/>
                </a:lnTo>
                <a:lnTo>
                  <a:pt x="3685" y="529"/>
                </a:lnTo>
                <a:lnTo>
                  <a:pt x="3682" y="527"/>
                </a:lnTo>
                <a:lnTo>
                  <a:pt x="3678" y="525"/>
                </a:lnTo>
                <a:lnTo>
                  <a:pt x="3673" y="523"/>
                </a:lnTo>
                <a:lnTo>
                  <a:pt x="3668" y="522"/>
                </a:lnTo>
                <a:lnTo>
                  <a:pt x="3637" y="516"/>
                </a:lnTo>
                <a:lnTo>
                  <a:pt x="3631" y="515"/>
                </a:lnTo>
                <a:lnTo>
                  <a:pt x="3625" y="513"/>
                </a:lnTo>
                <a:lnTo>
                  <a:pt x="3615" y="509"/>
                </a:lnTo>
                <a:lnTo>
                  <a:pt x="3610" y="507"/>
                </a:lnTo>
                <a:lnTo>
                  <a:pt x="3606" y="504"/>
                </a:lnTo>
                <a:lnTo>
                  <a:pt x="3602" y="501"/>
                </a:lnTo>
                <a:lnTo>
                  <a:pt x="3599" y="498"/>
                </a:lnTo>
                <a:lnTo>
                  <a:pt x="3596" y="495"/>
                </a:lnTo>
                <a:lnTo>
                  <a:pt x="3593" y="492"/>
                </a:lnTo>
                <a:lnTo>
                  <a:pt x="3591" y="488"/>
                </a:lnTo>
                <a:lnTo>
                  <a:pt x="3589" y="484"/>
                </a:lnTo>
                <a:lnTo>
                  <a:pt x="3588" y="480"/>
                </a:lnTo>
                <a:lnTo>
                  <a:pt x="3587" y="475"/>
                </a:lnTo>
                <a:lnTo>
                  <a:pt x="3586" y="471"/>
                </a:lnTo>
                <a:lnTo>
                  <a:pt x="3586" y="466"/>
                </a:lnTo>
                <a:lnTo>
                  <a:pt x="3587" y="459"/>
                </a:lnTo>
                <a:lnTo>
                  <a:pt x="3587" y="454"/>
                </a:lnTo>
                <a:lnTo>
                  <a:pt x="3589" y="448"/>
                </a:lnTo>
                <a:lnTo>
                  <a:pt x="3591" y="443"/>
                </a:lnTo>
                <a:lnTo>
                  <a:pt x="3594" y="438"/>
                </a:lnTo>
                <a:lnTo>
                  <a:pt x="3598" y="433"/>
                </a:lnTo>
                <a:lnTo>
                  <a:pt x="3602" y="429"/>
                </a:lnTo>
                <a:lnTo>
                  <a:pt x="3607" y="425"/>
                </a:lnTo>
                <a:lnTo>
                  <a:pt x="3612" y="422"/>
                </a:lnTo>
                <a:lnTo>
                  <a:pt x="3618" y="419"/>
                </a:lnTo>
                <a:lnTo>
                  <a:pt x="3624" y="416"/>
                </a:lnTo>
                <a:lnTo>
                  <a:pt x="3631" y="414"/>
                </a:lnTo>
                <a:lnTo>
                  <a:pt x="3634" y="413"/>
                </a:lnTo>
                <a:lnTo>
                  <a:pt x="3638" y="413"/>
                </a:lnTo>
                <a:lnTo>
                  <a:pt x="3645" y="412"/>
                </a:lnTo>
                <a:lnTo>
                  <a:pt x="3653" y="411"/>
                </a:lnTo>
                <a:lnTo>
                  <a:pt x="3661" y="411"/>
                </a:lnTo>
                <a:lnTo>
                  <a:pt x="3669" y="411"/>
                </a:lnTo>
                <a:lnTo>
                  <a:pt x="3677" y="412"/>
                </a:lnTo>
                <a:lnTo>
                  <a:pt x="3684" y="413"/>
                </a:lnTo>
                <a:lnTo>
                  <a:pt x="3691" y="414"/>
                </a:lnTo>
                <a:lnTo>
                  <a:pt x="3697" y="416"/>
                </a:lnTo>
                <a:lnTo>
                  <a:pt x="3703" y="419"/>
                </a:lnTo>
                <a:lnTo>
                  <a:pt x="3709" y="421"/>
                </a:lnTo>
                <a:lnTo>
                  <a:pt x="3714" y="425"/>
                </a:lnTo>
                <a:lnTo>
                  <a:pt x="3718" y="428"/>
                </a:lnTo>
                <a:lnTo>
                  <a:pt x="3723" y="432"/>
                </a:lnTo>
                <a:lnTo>
                  <a:pt x="3726" y="437"/>
                </a:lnTo>
                <a:lnTo>
                  <a:pt x="3728" y="439"/>
                </a:lnTo>
                <a:lnTo>
                  <a:pt x="3729" y="441"/>
                </a:lnTo>
                <a:lnTo>
                  <a:pt x="3732" y="446"/>
                </a:lnTo>
                <a:lnTo>
                  <a:pt x="3734" y="452"/>
                </a:lnTo>
                <a:lnTo>
                  <a:pt x="3735" y="457"/>
                </a:lnTo>
                <a:lnTo>
                  <a:pt x="3736" y="463"/>
                </a:lnTo>
                <a:close/>
                <a:moveTo>
                  <a:pt x="3797" y="390"/>
                </a:moveTo>
                <a:lnTo>
                  <a:pt x="3792" y="390"/>
                </a:lnTo>
                <a:lnTo>
                  <a:pt x="3787" y="388"/>
                </a:lnTo>
                <a:lnTo>
                  <a:pt x="3783" y="386"/>
                </a:lnTo>
                <a:lnTo>
                  <a:pt x="3778" y="383"/>
                </a:lnTo>
                <a:lnTo>
                  <a:pt x="3775" y="379"/>
                </a:lnTo>
                <a:lnTo>
                  <a:pt x="3773" y="375"/>
                </a:lnTo>
                <a:lnTo>
                  <a:pt x="3771" y="370"/>
                </a:lnTo>
                <a:lnTo>
                  <a:pt x="3771" y="365"/>
                </a:lnTo>
                <a:lnTo>
                  <a:pt x="3771" y="360"/>
                </a:lnTo>
                <a:lnTo>
                  <a:pt x="3773" y="356"/>
                </a:lnTo>
                <a:lnTo>
                  <a:pt x="3775" y="352"/>
                </a:lnTo>
                <a:lnTo>
                  <a:pt x="3778" y="348"/>
                </a:lnTo>
                <a:lnTo>
                  <a:pt x="3783" y="345"/>
                </a:lnTo>
                <a:lnTo>
                  <a:pt x="3787" y="342"/>
                </a:lnTo>
                <a:lnTo>
                  <a:pt x="3792" y="341"/>
                </a:lnTo>
                <a:lnTo>
                  <a:pt x="3797" y="341"/>
                </a:lnTo>
                <a:lnTo>
                  <a:pt x="3802" y="341"/>
                </a:lnTo>
                <a:lnTo>
                  <a:pt x="3807" y="342"/>
                </a:lnTo>
                <a:lnTo>
                  <a:pt x="3812" y="345"/>
                </a:lnTo>
                <a:lnTo>
                  <a:pt x="3816" y="348"/>
                </a:lnTo>
                <a:lnTo>
                  <a:pt x="3819" y="352"/>
                </a:lnTo>
                <a:lnTo>
                  <a:pt x="3822" y="356"/>
                </a:lnTo>
                <a:lnTo>
                  <a:pt x="3823" y="360"/>
                </a:lnTo>
                <a:lnTo>
                  <a:pt x="3824" y="365"/>
                </a:lnTo>
                <a:lnTo>
                  <a:pt x="3823" y="370"/>
                </a:lnTo>
                <a:lnTo>
                  <a:pt x="3822" y="375"/>
                </a:lnTo>
                <a:lnTo>
                  <a:pt x="3819" y="379"/>
                </a:lnTo>
                <a:lnTo>
                  <a:pt x="3816" y="383"/>
                </a:lnTo>
                <a:lnTo>
                  <a:pt x="3812" y="386"/>
                </a:lnTo>
                <a:lnTo>
                  <a:pt x="3807" y="388"/>
                </a:lnTo>
                <a:lnTo>
                  <a:pt x="3802" y="390"/>
                </a:lnTo>
                <a:lnTo>
                  <a:pt x="3797" y="390"/>
                </a:lnTo>
                <a:close/>
                <a:moveTo>
                  <a:pt x="3772" y="413"/>
                </a:moveTo>
                <a:lnTo>
                  <a:pt x="3822" y="413"/>
                </a:lnTo>
                <a:lnTo>
                  <a:pt x="3822" y="590"/>
                </a:lnTo>
                <a:lnTo>
                  <a:pt x="3772" y="590"/>
                </a:lnTo>
                <a:lnTo>
                  <a:pt x="3772" y="413"/>
                </a:lnTo>
                <a:close/>
                <a:moveTo>
                  <a:pt x="3955" y="413"/>
                </a:moveTo>
                <a:lnTo>
                  <a:pt x="3955" y="450"/>
                </a:lnTo>
                <a:lnTo>
                  <a:pt x="3921" y="450"/>
                </a:lnTo>
                <a:lnTo>
                  <a:pt x="3921" y="535"/>
                </a:lnTo>
                <a:lnTo>
                  <a:pt x="3922" y="540"/>
                </a:lnTo>
                <a:lnTo>
                  <a:pt x="3923" y="544"/>
                </a:lnTo>
                <a:lnTo>
                  <a:pt x="3923" y="545"/>
                </a:lnTo>
                <a:lnTo>
                  <a:pt x="3924" y="547"/>
                </a:lnTo>
                <a:lnTo>
                  <a:pt x="3926" y="549"/>
                </a:lnTo>
                <a:lnTo>
                  <a:pt x="3929" y="551"/>
                </a:lnTo>
                <a:lnTo>
                  <a:pt x="3931" y="552"/>
                </a:lnTo>
                <a:lnTo>
                  <a:pt x="3935" y="552"/>
                </a:lnTo>
                <a:lnTo>
                  <a:pt x="3938" y="553"/>
                </a:lnTo>
                <a:lnTo>
                  <a:pt x="3945" y="552"/>
                </a:lnTo>
                <a:lnTo>
                  <a:pt x="3950" y="551"/>
                </a:lnTo>
                <a:lnTo>
                  <a:pt x="3958" y="587"/>
                </a:lnTo>
                <a:lnTo>
                  <a:pt x="3948" y="590"/>
                </a:lnTo>
                <a:lnTo>
                  <a:pt x="3940" y="591"/>
                </a:lnTo>
                <a:lnTo>
                  <a:pt x="3931" y="592"/>
                </a:lnTo>
                <a:lnTo>
                  <a:pt x="3925" y="592"/>
                </a:lnTo>
                <a:lnTo>
                  <a:pt x="3919" y="592"/>
                </a:lnTo>
                <a:lnTo>
                  <a:pt x="3913" y="591"/>
                </a:lnTo>
                <a:lnTo>
                  <a:pt x="3907" y="590"/>
                </a:lnTo>
                <a:lnTo>
                  <a:pt x="3902" y="588"/>
                </a:lnTo>
                <a:lnTo>
                  <a:pt x="3896" y="586"/>
                </a:lnTo>
                <a:lnTo>
                  <a:pt x="3892" y="583"/>
                </a:lnTo>
                <a:lnTo>
                  <a:pt x="3887" y="581"/>
                </a:lnTo>
                <a:lnTo>
                  <a:pt x="3884" y="577"/>
                </a:lnTo>
                <a:lnTo>
                  <a:pt x="3880" y="573"/>
                </a:lnTo>
                <a:lnTo>
                  <a:pt x="3878" y="569"/>
                </a:lnTo>
                <a:lnTo>
                  <a:pt x="3875" y="564"/>
                </a:lnTo>
                <a:lnTo>
                  <a:pt x="3874" y="559"/>
                </a:lnTo>
                <a:lnTo>
                  <a:pt x="3872" y="554"/>
                </a:lnTo>
                <a:lnTo>
                  <a:pt x="3872" y="548"/>
                </a:lnTo>
                <a:lnTo>
                  <a:pt x="3871" y="542"/>
                </a:lnTo>
                <a:lnTo>
                  <a:pt x="3871" y="450"/>
                </a:lnTo>
                <a:lnTo>
                  <a:pt x="3847" y="450"/>
                </a:lnTo>
                <a:lnTo>
                  <a:pt x="3847" y="413"/>
                </a:lnTo>
                <a:lnTo>
                  <a:pt x="3871" y="413"/>
                </a:lnTo>
                <a:lnTo>
                  <a:pt x="3871" y="371"/>
                </a:lnTo>
                <a:lnTo>
                  <a:pt x="3921" y="371"/>
                </a:lnTo>
                <a:lnTo>
                  <a:pt x="3921" y="413"/>
                </a:lnTo>
                <a:lnTo>
                  <a:pt x="3955" y="413"/>
                </a:lnTo>
                <a:close/>
                <a:moveTo>
                  <a:pt x="4062" y="593"/>
                </a:moveTo>
                <a:lnTo>
                  <a:pt x="4056" y="593"/>
                </a:lnTo>
                <a:lnTo>
                  <a:pt x="4049" y="592"/>
                </a:lnTo>
                <a:lnTo>
                  <a:pt x="4037" y="590"/>
                </a:lnTo>
                <a:lnTo>
                  <a:pt x="4031" y="589"/>
                </a:lnTo>
                <a:lnTo>
                  <a:pt x="4026" y="587"/>
                </a:lnTo>
                <a:lnTo>
                  <a:pt x="4015" y="582"/>
                </a:lnTo>
                <a:lnTo>
                  <a:pt x="4011" y="579"/>
                </a:lnTo>
                <a:lnTo>
                  <a:pt x="4006" y="576"/>
                </a:lnTo>
                <a:lnTo>
                  <a:pt x="4002" y="572"/>
                </a:lnTo>
                <a:lnTo>
                  <a:pt x="3998" y="569"/>
                </a:lnTo>
                <a:lnTo>
                  <a:pt x="3991" y="560"/>
                </a:lnTo>
                <a:lnTo>
                  <a:pt x="3988" y="555"/>
                </a:lnTo>
                <a:lnTo>
                  <a:pt x="3985" y="550"/>
                </a:lnTo>
                <a:lnTo>
                  <a:pt x="3981" y="540"/>
                </a:lnTo>
                <a:lnTo>
                  <a:pt x="3979" y="534"/>
                </a:lnTo>
                <a:lnTo>
                  <a:pt x="3977" y="528"/>
                </a:lnTo>
                <a:lnTo>
                  <a:pt x="3976" y="522"/>
                </a:lnTo>
                <a:lnTo>
                  <a:pt x="3975" y="516"/>
                </a:lnTo>
                <a:lnTo>
                  <a:pt x="3975" y="509"/>
                </a:lnTo>
                <a:lnTo>
                  <a:pt x="3975" y="502"/>
                </a:lnTo>
                <a:lnTo>
                  <a:pt x="3975" y="495"/>
                </a:lnTo>
                <a:lnTo>
                  <a:pt x="3975" y="489"/>
                </a:lnTo>
                <a:lnTo>
                  <a:pt x="3976" y="483"/>
                </a:lnTo>
                <a:lnTo>
                  <a:pt x="3977" y="477"/>
                </a:lnTo>
                <a:lnTo>
                  <a:pt x="3981" y="465"/>
                </a:lnTo>
                <a:lnTo>
                  <a:pt x="3983" y="459"/>
                </a:lnTo>
                <a:lnTo>
                  <a:pt x="3985" y="454"/>
                </a:lnTo>
                <a:lnTo>
                  <a:pt x="3991" y="445"/>
                </a:lnTo>
                <a:lnTo>
                  <a:pt x="3994" y="440"/>
                </a:lnTo>
                <a:lnTo>
                  <a:pt x="3998" y="436"/>
                </a:lnTo>
                <a:lnTo>
                  <a:pt x="4002" y="432"/>
                </a:lnTo>
                <a:lnTo>
                  <a:pt x="4006" y="428"/>
                </a:lnTo>
                <a:lnTo>
                  <a:pt x="4015" y="422"/>
                </a:lnTo>
                <a:lnTo>
                  <a:pt x="4020" y="419"/>
                </a:lnTo>
                <a:lnTo>
                  <a:pt x="4025" y="417"/>
                </a:lnTo>
                <a:lnTo>
                  <a:pt x="4030" y="415"/>
                </a:lnTo>
                <a:lnTo>
                  <a:pt x="4036" y="413"/>
                </a:lnTo>
                <a:lnTo>
                  <a:pt x="4042" y="412"/>
                </a:lnTo>
                <a:lnTo>
                  <a:pt x="4048" y="411"/>
                </a:lnTo>
                <a:lnTo>
                  <a:pt x="4060" y="411"/>
                </a:lnTo>
                <a:lnTo>
                  <a:pt x="4072" y="411"/>
                </a:lnTo>
                <a:lnTo>
                  <a:pt x="4083" y="413"/>
                </a:lnTo>
                <a:lnTo>
                  <a:pt x="4088" y="414"/>
                </a:lnTo>
                <a:lnTo>
                  <a:pt x="4093" y="416"/>
                </a:lnTo>
                <a:lnTo>
                  <a:pt x="4103" y="421"/>
                </a:lnTo>
                <a:lnTo>
                  <a:pt x="4111" y="426"/>
                </a:lnTo>
                <a:lnTo>
                  <a:pt x="4116" y="429"/>
                </a:lnTo>
                <a:lnTo>
                  <a:pt x="4119" y="433"/>
                </a:lnTo>
                <a:lnTo>
                  <a:pt x="4126" y="441"/>
                </a:lnTo>
                <a:lnTo>
                  <a:pt x="4129" y="446"/>
                </a:lnTo>
                <a:lnTo>
                  <a:pt x="4132" y="450"/>
                </a:lnTo>
                <a:lnTo>
                  <a:pt x="4135" y="456"/>
                </a:lnTo>
                <a:lnTo>
                  <a:pt x="4137" y="461"/>
                </a:lnTo>
                <a:lnTo>
                  <a:pt x="4139" y="467"/>
                </a:lnTo>
                <a:lnTo>
                  <a:pt x="4141" y="473"/>
                </a:lnTo>
                <a:lnTo>
                  <a:pt x="4142" y="479"/>
                </a:lnTo>
                <a:lnTo>
                  <a:pt x="4143" y="486"/>
                </a:lnTo>
                <a:lnTo>
                  <a:pt x="4143" y="493"/>
                </a:lnTo>
                <a:lnTo>
                  <a:pt x="4143" y="500"/>
                </a:lnTo>
                <a:lnTo>
                  <a:pt x="4143" y="514"/>
                </a:lnTo>
                <a:lnTo>
                  <a:pt x="4023" y="514"/>
                </a:lnTo>
                <a:lnTo>
                  <a:pt x="4023" y="519"/>
                </a:lnTo>
                <a:lnTo>
                  <a:pt x="4024" y="523"/>
                </a:lnTo>
                <a:lnTo>
                  <a:pt x="4026" y="532"/>
                </a:lnTo>
                <a:lnTo>
                  <a:pt x="4027" y="535"/>
                </a:lnTo>
                <a:lnTo>
                  <a:pt x="4029" y="539"/>
                </a:lnTo>
                <a:lnTo>
                  <a:pt x="4031" y="542"/>
                </a:lnTo>
                <a:lnTo>
                  <a:pt x="4034" y="545"/>
                </a:lnTo>
                <a:lnTo>
                  <a:pt x="4037" y="548"/>
                </a:lnTo>
                <a:lnTo>
                  <a:pt x="4040" y="550"/>
                </a:lnTo>
                <a:lnTo>
                  <a:pt x="4043" y="552"/>
                </a:lnTo>
                <a:lnTo>
                  <a:pt x="4047" y="554"/>
                </a:lnTo>
                <a:lnTo>
                  <a:pt x="4050" y="555"/>
                </a:lnTo>
                <a:lnTo>
                  <a:pt x="4054" y="556"/>
                </a:lnTo>
                <a:lnTo>
                  <a:pt x="4063" y="557"/>
                </a:lnTo>
                <a:lnTo>
                  <a:pt x="4069" y="556"/>
                </a:lnTo>
                <a:lnTo>
                  <a:pt x="4075" y="555"/>
                </a:lnTo>
                <a:lnTo>
                  <a:pt x="4080" y="554"/>
                </a:lnTo>
                <a:lnTo>
                  <a:pt x="4084" y="551"/>
                </a:lnTo>
                <a:lnTo>
                  <a:pt x="4087" y="550"/>
                </a:lnTo>
                <a:lnTo>
                  <a:pt x="4089" y="548"/>
                </a:lnTo>
                <a:lnTo>
                  <a:pt x="4092" y="545"/>
                </a:lnTo>
                <a:lnTo>
                  <a:pt x="4095" y="541"/>
                </a:lnTo>
                <a:lnTo>
                  <a:pt x="4097" y="536"/>
                </a:lnTo>
                <a:lnTo>
                  <a:pt x="4142" y="539"/>
                </a:lnTo>
                <a:lnTo>
                  <a:pt x="4141" y="545"/>
                </a:lnTo>
                <a:lnTo>
                  <a:pt x="4139" y="551"/>
                </a:lnTo>
                <a:lnTo>
                  <a:pt x="4136" y="556"/>
                </a:lnTo>
                <a:lnTo>
                  <a:pt x="4133" y="561"/>
                </a:lnTo>
                <a:lnTo>
                  <a:pt x="4130" y="566"/>
                </a:lnTo>
                <a:lnTo>
                  <a:pt x="4126" y="570"/>
                </a:lnTo>
                <a:lnTo>
                  <a:pt x="4121" y="575"/>
                </a:lnTo>
                <a:lnTo>
                  <a:pt x="4116" y="578"/>
                </a:lnTo>
                <a:lnTo>
                  <a:pt x="4111" y="582"/>
                </a:lnTo>
                <a:lnTo>
                  <a:pt x="4105" y="585"/>
                </a:lnTo>
                <a:lnTo>
                  <a:pt x="4099" y="587"/>
                </a:lnTo>
                <a:lnTo>
                  <a:pt x="4092" y="589"/>
                </a:lnTo>
                <a:lnTo>
                  <a:pt x="4089" y="590"/>
                </a:lnTo>
                <a:lnTo>
                  <a:pt x="4085" y="591"/>
                </a:lnTo>
                <a:lnTo>
                  <a:pt x="4078" y="592"/>
                </a:lnTo>
                <a:lnTo>
                  <a:pt x="4070" y="593"/>
                </a:lnTo>
                <a:lnTo>
                  <a:pt x="4062" y="593"/>
                </a:lnTo>
                <a:close/>
                <a:moveTo>
                  <a:pt x="4023" y="483"/>
                </a:moveTo>
                <a:lnTo>
                  <a:pt x="4097" y="483"/>
                </a:lnTo>
                <a:lnTo>
                  <a:pt x="4097" y="480"/>
                </a:lnTo>
                <a:lnTo>
                  <a:pt x="4097" y="476"/>
                </a:lnTo>
                <a:lnTo>
                  <a:pt x="4096" y="472"/>
                </a:lnTo>
                <a:lnTo>
                  <a:pt x="4095" y="469"/>
                </a:lnTo>
                <a:lnTo>
                  <a:pt x="4093" y="466"/>
                </a:lnTo>
                <a:lnTo>
                  <a:pt x="4092" y="463"/>
                </a:lnTo>
                <a:lnTo>
                  <a:pt x="4089" y="460"/>
                </a:lnTo>
                <a:lnTo>
                  <a:pt x="4087" y="457"/>
                </a:lnTo>
                <a:lnTo>
                  <a:pt x="4082" y="453"/>
                </a:lnTo>
                <a:lnTo>
                  <a:pt x="4076" y="450"/>
                </a:lnTo>
                <a:lnTo>
                  <a:pt x="4069" y="448"/>
                </a:lnTo>
                <a:lnTo>
                  <a:pt x="4061" y="447"/>
                </a:lnTo>
                <a:lnTo>
                  <a:pt x="4053" y="448"/>
                </a:lnTo>
                <a:lnTo>
                  <a:pt x="4050" y="449"/>
                </a:lnTo>
                <a:lnTo>
                  <a:pt x="4046" y="450"/>
                </a:lnTo>
                <a:lnTo>
                  <a:pt x="4040" y="453"/>
                </a:lnTo>
                <a:lnTo>
                  <a:pt x="4037" y="455"/>
                </a:lnTo>
                <a:lnTo>
                  <a:pt x="4034" y="458"/>
                </a:lnTo>
                <a:lnTo>
                  <a:pt x="4030" y="463"/>
                </a:lnTo>
                <a:lnTo>
                  <a:pt x="4026" y="470"/>
                </a:lnTo>
                <a:lnTo>
                  <a:pt x="4025" y="473"/>
                </a:lnTo>
                <a:lnTo>
                  <a:pt x="4024" y="476"/>
                </a:lnTo>
                <a:lnTo>
                  <a:pt x="4023" y="483"/>
                </a:lnTo>
                <a:close/>
                <a:moveTo>
                  <a:pt x="4267" y="413"/>
                </a:moveTo>
                <a:lnTo>
                  <a:pt x="4267" y="450"/>
                </a:lnTo>
                <a:lnTo>
                  <a:pt x="4234" y="450"/>
                </a:lnTo>
                <a:lnTo>
                  <a:pt x="4234" y="535"/>
                </a:lnTo>
                <a:lnTo>
                  <a:pt x="4234" y="540"/>
                </a:lnTo>
                <a:lnTo>
                  <a:pt x="4235" y="544"/>
                </a:lnTo>
                <a:lnTo>
                  <a:pt x="4236" y="545"/>
                </a:lnTo>
                <a:lnTo>
                  <a:pt x="4236" y="547"/>
                </a:lnTo>
                <a:lnTo>
                  <a:pt x="4238" y="549"/>
                </a:lnTo>
                <a:lnTo>
                  <a:pt x="4241" y="551"/>
                </a:lnTo>
                <a:lnTo>
                  <a:pt x="4244" y="552"/>
                </a:lnTo>
                <a:lnTo>
                  <a:pt x="4247" y="552"/>
                </a:lnTo>
                <a:lnTo>
                  <a:pt x="4250" y="553"/>
                </a:lnTo>
                <a:lnTo>
                  <a:pt x="4257" y="552"/>
                </a:lnTo>
                <a:lnTo>
                  <a:pt x="4263" y="551"/>
                </a:lnTo>
                <a:lnTo>
                  <a:pt x="4270" y="587"/>
                </a:lnTo>
                <a:lnTo>
                  <a:pt x="4260" y="590"/>
                </a:lnTo>
                <a:lnTo>
                  <a:pt x="4253" y="591"/>
                </a:lnTo>
                <a:lnTo>
                  <a:pt x="4244" y="592"/>
                </a:lnTo>
                <a:lnTo>
                  <a:pt x="4237" y="592"/>
                </a:lnTo>
                <a:lnTo>
                  <a:pt x="4231" y="592"/>
                </a:lnTo>
                <a:lnTo>
                  <a:pt x="4225" y="591"/>
                </a:lnTo>
                <a:lnTo>
                  <a:pt x="4220" y="590"/>
                </a:lnTo>
                <a:lnTo>
                  <a:pt x="4214" y="588"/>
                </a:lnTo>
                <a:lnTo>
                  <a:pt x="4210" y="586"/>
                </a:lnTo>
                <a:lnTo>
                  <a:pt x="4205" y="583"/>
                </a:lnTo>
                <a:lnTo>
                  <a:pt x="4201" y="581"/>
                </a:lnTo>
                <a:lnTo>
                  <a:pt x="4197" y="577"/>
                </a:lnTo>
                <a:lnTo>
                  <a:pt x="4194" y="573"/>
                </a:lnTo>
                <a:lnTo>
                  <a:pt x="4191" y="569"/>
                </a:lnTo>
                <a:lnTo>
                  <a:pt x="4189" y="564"/>
                </a:lnTo>
                <a:lnTo>
                  <a:pt x="4187" y="559"/>
                </a:lnTo>
                <a:lnTo>
                  <a:pt x="4186" y="554"/>
                </a:lnTo>
                <a:lnTo>
                  <a:pt x="4185" y="548"/>
                </a:lnTo>
                <a:lnTo>
                  <a:pt x="4185" y="542"/>
                </a:lnTo>
                <a:lnTo>
                  <a:pt x="4185" y="450"/>
                </a:lnTo>
                <a:lnTo>
                  <a:pt x="4161" y="450"/>
                </a:lnTo>
                <a:lnTo>
                  <a:pt x="4161" y="413"/>
                </a:lnTo>
                <a:lnTo>
                  <a:pt x="4185" y="413"/>
                </a:lnTo>
                <a:lnTo>
                  <a:pt x="4185" y="371"/>
                </a:lnTo>
                <a:lnTo>
                  <a:pt x="4234" y="371"/>
                </a:lnTo>
                <a:lnTo>
                  <a:pt x="4234" y="413"/>
                </a:lnTo>
                <a:lnTo>
                  <a:pt x="4267" y="413"/>
                </a:lnTo>
                <a:close/>
                <a:moveTo>
                  <a:pt x="4376" y="593"/>
                </a:moveTo>
                <a:lnTo>
                  <a:pt x="4369" y="593"/>
                </a:lnTo>
                <a:lnTo>
                  <a:pt x="4363" y="592"/>
                </a:lnTo>
                <a:lnTo>
                  <a:pt x="4349" y="590"/>
                </a:lnTo>
                <a:lnTo>
                  <a:pt x="4344" y="589"/>
                </a:lnTo>
                <a:lnTo>
                  <a:pt x="4338" y="587"/>
                </a:lnTo>
                <a:lnTo>
                  <a:pt x="4328" y="582"/>
                </a:lnTo>
                <a:lnTo>
                  <a:pt x="4323" y="579"/>
                </a:lnTo>
                <a:lnTo>
                  <a:pt x="4319" y="576"/>
                </a:lnTo>
                <a:lnTo>
                  <a:pt x="4314" y="572"/>
                </a:lnTo>
                <a:lnTo>
                  <a:pt x="4310" y="569"/>
                </a:lnTo>
                <a:lnTo>
                  <a:pt x="4303" y="560"/>
                </a:lnTo>
                <a:lnTo>
                  <a:pt x="4300" y="555"/>
                </a:lnTo>
                <a:lnTo>
                  <a:pt x="4298" y="550"/>
                </a:lnTo>
                <a:lnTo>
                  <a:pt x="4293" y="540"/>
                </a:lnTo>
                <a:lnTo>
                  <a:pt x="4291" y="534"/>
                </a:lnTo>
                <a:lnTo>
                  <a:pt x="4290" y="528"/>
                </a:lnTo>
                <a:lnTo>
                  <a:pt x="4289" y="522"/>
                </a:lnTo>
                <a:lnTo>
                  <a:pt x="4288" y="516"/>
                </a:lnTo>
                <a:lnTo>
                  <a:pt x="4287" y="509"/>
                </a:lnTo>
                <a:lnTo>
                  <a:pt x="4287" y="502"/>
                </a:lnTo>
                <a:lnTo>
                  <a:pt x="4287" y="495"/>
                </a:lnTo>
                <a:lnTo>
                  <a:pt x="4288" y="489"/>
                </a:lnTo>
                <a:lnTo>
                  <a:pt x="4289" y="483"/>
                </a:lnTo>
                <a:lnTo>
                  <a:pt x="4290" y="477"/>
                </a:lnTo>
                <a:lnTo>
                  <a:pt x="4293" y="465"/>
                </a:lnTo>
                <a:lnTo>
                  <a:pt x="4295" y="459"/>
                </a:lnTo>
                <a:lnTo>
                  <a:pt x="4298" y="454"/>
                </a:lnTo>
                <a:lnTo>
                  <a:pt x="4303" y="445"/>
                </a:lnTo>
                <a:lnTo>
                  <a:pt x="4307" y="440"/>
                </a:lnTo>
                <a:lnTo>
                  <a:pt x="4310" y="436"/>
                </a:lnTo>
                <a:lnTo>
                  <a:pt x="4314" y="432"/>
                </a:lnTo>
                <a:lnTo>
                  <a:pt x="4318" y="428"/>
                </a:lnTo>
                <a:lnTo>
                  <a:pt x="4327" y="422"/>
                </a:lnTo>
                <a:lnTo>
                  <a:pt x="4332" y="419"/>
                </a:lnTo>
                <a:lnTo>
                  <a:pt x="4338" y="417"/>
                </a:lnTo>
                <a:lnTo>
                  <a:pt x="4343" y="415"/>
                </a:lnTo>
                <a:lnTo>
                  <a:pt x="4348" y="413"/>
                </a:lnTo>
                <a:lnTo>
                  <a:pt x="4354" y="412"/>
                </a:lnTo>
                <a:lnTo>
                  <a:pt x="4361" y="411"/>
                </a:lnTo>
                <a:lnTo>
                  <a:pt x="4374" y="411"/>
                </a:lnTo>
                <a:lnTo>
                  <a:pt x="4385" y="411"/>
                </a:lnTo>
                <a:lnTo>
                  <a:pt x="4396" y="413"/>
                </a:lnTo>
                <a:lnTo>
                  <a:pt x="4401" y="414"/>
                </a:lnTo>
                <a:lnTo>
                  <a:pt x="4406" y="416"/>
                </a:lnTo>
                <a:lnTo>
                  <a:pt x="4416" y="421"/>
                </a:lnTo>
                <a:lnTo>
                  <a:pt x="4425" y="426"/>
                </a:lnTo>
                <a:lnTo>
                  <a:pt x="4429" y="429"/>
                </a:lnTo>
                <a:lnTo>
                  <a:pt x="4433" y="433"/>
                </a:lnTo>
                <a:lnTo>
                  <a:pt x="4440" y="441"/>
                </a:lnTo>
                <a:lnTo>
                  <a:pt x="4443" y="446"/>
                </a:lnTo>
                <a:lnTo>
                  <a:pt x="4446" y="450"/>
                </a:lnTo>
                <a:lnTo>
                  <a:pt x="4448" y="456"/>
                </a:lnTo>
                <a:lnTo>
                  <a:pt x="4451" y="461"/>
                </a:lnTo>
                <a:lnTo>
                  <a:pt x="4453" y="467"/>
                </a:lnTo>
                <a:lnTo>
                  <a:pt x="4454" y="473"/>
                </a:lnTo>
                <a:lnTo>
                  <a:pt x="4455" y="479"/>
                </a:lnTo>
                <a:lnTo>
                  <a:pt x="4456" y="486"/>
                </a:lnTo>
                <a:lnTo>
                  <a:pt x="4457" y="493"/>
                </a:lnTo>
                <a:lnTo>
                  <a:pt x="4457" y="500"/>
                </a:lnTo>
                <a:lnTo>
                  <a:pt x="4457" y="514"/>
                </a:lnTo>
                <a:lnTo>
                  <a:pt x="4335" y="514"/>
                </a:lnTo>
                <a:lnTo>
                  <a:pt x="4336" y="519"/>
                </a:lnTo>
                <a:lnTo>
                  <a:pt x="4336" y="523"/>
                </a:lnTo>
                <a:lnTo>
                  <a:pt x="4338" y="532"/>
                </a:lnTo>
                <a:lnTo>
                  <a:pt x="4342" y="539"/>
                </a:lnTo>
                <a:lnTo>
                  <a:pt x="4344" y="542"/>
                </a:lnTo>
                <a:lnTo>
                  <a:pt x="4346" y="545"/>
                </a:lnTo>
                <a:lnTo>
                  <a:pt x="4349" y="548"/>
                </a:lnTo>
                <a:lnTo>
                  <a:pt x="4352" y="550"/>
                </a:lnTo>
                <a:lnTo>
                  <a:pt x="4355" y="552"/>
                </a:lnTo>
                <a:lnTo>
                  <a:pt x="4360" y="554"/>
                </a:lnTo>
                <a:lnTo>
                  <a:pt x="4364" y="555"/>
                </a:lnTo>
                <a:lnTo>
                  <a:pt x="4368" y="556"/>
                </a:lnTo>
                <a:lnTo>
                  <a:pt x="4377" y="557"/>
                </a:lnTo>
                <a:lnTo>
                  <a:pt x="4382" y="556"/>
                </a:lnTo>
                <a:lnTo>
                  <a:pt x="4388" y="555"/>
                </a:lnTo>
                <a:lnTo>
                  <a:pt x="4393" y="554"/>
                </a:lnTo>
                <a:lnTo>
                  <a:pt x="4398" y="551"/>
                </a:lnTo>
                <a:lnTo>
                  <a:pt x="4400" y="550"/>
                </a:lnTo>
                <a:lnTo>
                  <a:pt x="4402" y="548"/>
                </a:lnTo>
                <a:lnTo>
                  <a:pt x="4405" y="545"/>
                </a:lnTo>
                <a:lnTo>
                  <a:pt x="4408" y="541"/>
                </a:lnTo>
                <a:lnTo>
                  <a:pt x="4410" y="536"/>
                </a:lnTo>
                <a:lnTo>
                  <a:pt x="4456" y="539"/>
                </a:lnTo>
                <a:lnTo>
                  <a:pt x="4454" y="545"/>
                </a:lnTo>
                <a:lnTo>
                  <a:pt x="4452" y="551"/>
                </a:lnTo>
                <a:lnTo>
                  <a:pt x="4450" y="556"/>
                </a:lnTo>
                <a:lnTo>
                  <a:pt x="4447" y="561"/>
                </a:lnTo>
                <a:lnTo>
                  <a:pt x="4443" y="566"/>
                </a:lnTo>
                <a:lnTo>
                  <a:pt x="4439" y="570"/>
                </a:lnTo>
                <a:lnTo>
                  <a:pt x="4435" y="575"/>
                </a:lnTo>
                <a:lnTo>
                  <a:pt x="4430" y="578"/>
                </a:lnTo>
                <a:lnTo>
                  <a:pt x="4424" y="582"/>
                </a:lnTo>
                <a:lnTo>
                  <a:pt x="4418" y="585"/>
                </a:lnTo>
                <a:lnTo>
                  <a:pt x="4412" y="587"/>
                </a:lnTo>
                <a:lnTo>
                  <a:pt x="4406" y="589"/>
                </a:lnTo>
                <a:lnTo>
                  <a:pt x="4402" y="590"/>
                </a:lnTo>
                <a:lnTo>
                  <a:pt x="4399" y="591"/>
                </a:lnTo>
                <a:lnTo>
                  <a:pt x="4391" y="592"/>
                </a:lnTo>
                <a:lnTo>
                  <a:pt x="4384" y="593"/>
                </a:lnTo>
                <a:lnTo>
                  <a:pt x="4376" y="593"/>
                </a:lnTo>
                <a:close/>
                <a:moveTo>
                  <a:pt x="4335" y="483"/>
                </a:moveTo>
                <a:lnTo>
                  <a:pt x="4411" y="483"/>
                </a:lnTo>
                <a:lnTo>
                  <a:pt x="4411" y="480"/>
                </a:lnTo>
                <a:lnTo>
                  <a:pt x="4410" y="476"/>
                </a:lnTo>
                <a:lnTo>
                  <a:pt x="4409" y="472"/>
                </a:lnTo>
                <a:lnTo>
                  <a:pt x="4408" y="469"/>
                </a:lnTo>
                <a:lnTo>
                  <a:pt x="4407" y="466"/>
                </a:lnTo>
                <a:lnTo>
                  <a:pt x="4405" y="463"/>
                </a:lnTo>
                <a:lnTo>
                  <a:pt x="4403" y="460"/>
                </a:lnTo>
                <a:lnTo>
                  <a:pt x="4401" y="457"/>
                </a:lnTo>
                <a:lnTo>
                  <a:pt x="4395" y="453"/>
                </a:lnTo>
                <a:lnTo>
                  <a:pt x="4389" y="450"/>
                </a:lnTo>
                <a:lnTo>
                  <a:pt x="4382" y="448"/>
                </a:lnTo>
                <a:lnTo>
                  <a:pt x="4375" y="447"/>
                </a:lnTo>
                <a:lnTo>
                  <a:pt x="4367" y="448"/>
                </a:lnTo>
                <a:lnTo>
                  <a:pt x="4363" y="449"/>
                </a:lnTo>
                <a:lnTo>
                  <a:pt x="4360" y="450"/>
                </a:lnTo>
                <a:lnTo>
                  <a:pt x="4352" y="453"/>
                </a:lnTo>
                <a:lnTo>
                  <a:pt x="4349" y="455"/>
                </a:lnTo>
                <a:lnTo>
                  <a:pt x="4347" y="458"/>
                </a:lnTo>
                <a:lnTo>
                  <a:pt x="4342" y="463"/>
                </a:lnTo>
                <a:lnTo>
                  <a:pt x="4339" y="470"/>
                </a:lnTo>
                <a:lnTo>
                  <a:pt x="4337" y="473"/>
                </a:lnTo>
                <a:lnTo>
                  <a:pt x="4336" y="476"/>
                </a:lnTo>
                <a:lnTo>
                  <a:pt x="4335" y="483"/>
                </a:lnTo>
                <a:close/>
                <a:moveTo>
                  <a:pt x="4580" y="413"/>
                </a:moveTo>
                <a:lnTo>
                  <a:pt x="4580" y="450"/>
                </a:lnTo>
                <a:lnTo>
                  <a:pt x="4547" y="450"/>
                </a:lnTo>
                <a:lnTo>
                  <a:pt x="4547" y="535"/>
                </a:lnTo>
                <a:lnTo>
                  <a:pt x="4548" y="540"/>
                </a:lnTo>
                <a:lnTo>
                  <a:pt x="4548" y="544"/>
                </a:lnTo>
                <a:lnTo>
                  <a:pt x="4549" y="545"/>
                </a:lnTo>
                <a:lnTo>
                  <a:pt x="4550" y="547"/>
                </a:lnTo>
                <a:lnTo>
                  <a:pt x="4552" y="549"/>
                </a:lnTo>
                <a:lnTo>
                  <a:pt x="4554" y="551"/>
                </a:lnTo>
                <a:lnTo>
                  <a:pt x="4557" y="552"/>
                </a:lnTo>
                <a:lnTo>
                  <a:pt x="4560" y="552"/>
                </a:lnTo>
                <a:lnTo>
                  <a:pt x="4564" y="553"/>
                </a:lnTo>
                <a:lnTo>
                  <a:pt x="4571" y="552"/>
                </a:lnTo>
                <a:lnTo>
                  <a:pt x="4576" y="551"/>
                </a:lnTo>
                <a:lnTo>
                  <a:pt x="4584" y="587"/>
                </a:lnTo>
                <a:lnTo>
                  <a:pt x="4573" y="590"/>
                </a:lnTo>
                <a:lnTo>
                  <a:pt x="4566" y="591"/>
                </a:lnTo>
                <a:lnTo>
                  <a:pt x="4557" y="592"/>
                </a:lnTo>
                <a:lnTo>
                  <a:pt x="4551" y="592"/>
                </a:lnTo>
                <a:lnTo>
                  <a:pt x="4544" y="592"/>
                </a:lnTo>
                <a:lnTo>
                  <a:pt x="4539" y="591"/>
                </a:lnTo>
                <a:lnTo>
                  <a:pt x="4533" y="590"/>
                </a:lnTo>
                <a:lnTo>
                  <a:pt x="4528" y="588"/>
                </a:lnTo>
                <a:lnTo>
                  <a:pt x="4523" y="586"/>
                </a:lnTo>
                <a:lnTo>
                  <a:pt x="4518" y="583"/>
                </a:lnTo>
                <a:lnTo>
                  <a:pt x="4514" y="581"/>
                </a:lnTo>
                <a:lnTo>
                  <a:pt x="4510" y="577"/>
                </a:lnTo>
                <a:lnTo>
                  <a:pt x="4507" y="573"/>
                </a:lnTo>
                <a:lnTo>
                  <a:pt x="4504" y="569"/>
                </a:lnTo>
                <a:lnTo>
                  <a:pt x="4502" y="564"/>
                </a:lnTo>
                <a:lnTo>
                  <a:pt x="4500" y="559"/>
                </a:lnTo>
                <a:lnTo>
                  <a:pt x="4499" y="554"/>
                </a:lnTo>
                <a:lnTo>
                  <a:pt x="4498" y="548"/>
                </a:lnTo>
                <a:lnTo>
                  <a:pt x="4498" y="542"/>
                </a:lnTo>
                <a:lnTo>
                  <a:pt x="4498" y="450"/>
                </a:lnTo>
                <a:lnTo>
                  <a:pt x="4474" y="450"/>
                </a:lnTo>
                <a:lnTo>
                  <a:pt x="4474" y="413"/>
                </a:lnTo>
                <a:lnTo>
                  <a:pt x="4498" y="413"/>
                </a:lnTo>
                <a:lnTo>
                  <a:pt x="4498" y="371"/>
                </a:lnTo>
                <a:lnTo>
                  <a:pt x="4547" y="371"/>
                </a:lnTo>
                <a:lnTo>
                  <a:pt x="4547" y="413"/>
                </a:lnTo>
                <a:lnTo>
                  <a:pt x="4580" y="413"/>
                </a:lnTo>
                <a:close/>
                <a:moveTo>
                  <a:pt x="578" y="585"/>
                </a:moveTo>
                <a:lnTo>
                  <a:pt x="465" y="257"/>
                </a:lnTo>
                <a:lnTo>
                  <a:pt x="352" y="585"/>
                </a:lnTo>
                <a:lnTo>
                  <a:pt x="578" y="585"/>
                </a:lnTo>
                <a:close/>
                <a:moveTo>
                  <a:pt x="930" y="930"/>
                </a:moveTo>
                <a:lnTo>
                  <a:pt x="699" y="930"/>
                </a:lnTo>
                <a:lnTo>
                  <a:pt x="642" y="768"/>
                </a:lnTo>
                <a:lnTo>
                  <a:pt x="288" y="768"/>
                </a:lnTo>
                <a:lnTo>
                  <a:pt x="232" y="930"/>
                </a:lnTo>
                <a:lnTo>
                  <a:pt x="0" y="930"/>
                </a:lnTo>
                <a:lnTo>
                  <a:pt x="162" y="471"/>
                </a:lnTo>
                <a:lnTo>
                  <a:pt x="326" y="12"/>
                </a:lnTo>
                <a:lnTo>
                  <a:pt x="603" y="12"/>
                </a:lnTo>
                <a:lnTo>
                  <a:pt x="767" y="471"/>
                </a:lnTo>
                <a:lnTo>
                  <a:pt x="930" y="930"/>
                </a:lnTo>
                <a:close/>
                <a:moveTo>
                  <a:pt x="1016" y="930"/>
                </a:moveTo>
                <a:lnTo>
                  <a:pt x="1016" y="722"/>
                </a:lnTo>
                <a:lnTo>
                  <a:pt x="1225" y="722"/>
                </a:lnTo>
                <a:lnTo>
                  <a:pt x="1225" y="930"/>
                </a:lnTo>
                <a:lnTo>
                  <a:pt x="1016" y="930"/>
                </a:lnTo>
                <a:close/>
              </a:path>
            </a:pathLst>
          </a:custGeom>
          <a:solidFill>
            <a:srgbClr val="000000"/>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400">
              <a:solidFill>
                <a:schemeClr val="dk1"/>
              </a:solidFill>
              <a:latin typeface="Arial"/>
              <a:ea typeface="Arial"/>
              <a:cs typeface="Arial"/>
              <a:sym typeface="Arial"/>
            </a:endParaRPr>
          </a:p>
        </p:txBody>
      </p:sp>
      <p:cxnSp>
        <p:nvCxnSpPr>
          <p:cNvPr id="217" name="Google Shape;217;p25"/>
          <p:cNvCxnSpPr/>
          <p:nvPr/>
        </p:nvCxnSpPr>
        <p:spPr>
          <a:xfrm>
            <a:off x="305526" y="2005968"/>
            <a:ext cx="297000" cy="0"/>
          </a:xfrm>
          <a:prstGeom prst="straightConnector1">
            <a:avLst/>
          </a:prstGeom>
          <a:noFill/>
          <a:ln w="28575" cap="flat" cmpd="sng">
            <a:solidFill>
              <a:schemeClr val="dk1"/>
            </a:solidFill>
            <a:prstDash val="solid"/>
            <a:miter lim="800000"/>
            <a:headEnd type="none" w="sm" len="sm"/>
            <a:tailEnd type="none" w="sm" len="sm"/>
          </a:ln>
        </p:spPr>
      </p:cxnSp>
      <p:sp>
        <p:nvSpPr>
          <p:cNvPr id="218" name="Google Shape;218;p25"/>
          <p:cNvSpPr txBox="1">
            <a:spLocks noGrp="1"/>
          </p:cNvSpPr>
          <p:nvPr>
            <p:ph type="dt" idx="10"/>
          </p:nvPr>
        </p:nvSpPr>
        <p:spPr>
          <a:xfrm>
            <a:off x="7650342" y="4731990"/>
            <a:ext cx="864000" cy="108000"/>
          </a:xfrm>
          <a:prstGeom prst="rect">
            <a:avLst/>
          </a:prstGeom>
          <a:noFill/>
          <a:ln>
            <a:noFill/>
          </a:ln>
        </p:spPr>
        <p:txBody>
          <a:bodyPr spcFirstLastPara="1" wrap="square" lIns="0" tIns="0" rIns="0" bIns="0" anchor="ctr" anchorCtr="0">
            <a:noAutofit/>
          </a:bodyPr>
          <a:lstStyle>
            <a:lvl1pPr lvl="0" algn="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219" name="Google Shape;219;p25"/>
          <p:cNvSpPr txBox="1">
            <a:spLocks noGrp="1"/>
          </p:cNvSpPr>
          <p:nvPr>
            <p:ph type="sldNum" idx="12"/>
          </p:nvPr>
        </p:nvSpPr>
        <p:spPr>
          <a:xfrm>
            <a:off x="8514438" y="4731990"/>
            <a:ext cx="323700" cy="1080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220" name="Google Shape;220;p25"/>
          <p:cNvSpPr txBox="1">
            <a:spLocks noGrp="1"/>
          </p:cNvSpPr>
          <p:nvPr>
            <p:ph type="ftr" idx="11"/>
          </p:nvPr>
        </p:nvSpPr>
        <p:spPr>
          <a:xfrm>
            <a:off x="2735796" y="4731990"/>
            <a:ext cx="4914600" cy="108000"/>
          </a:xfrm>
          <a:prstGeom prst="rect">
            <a:avLst/>
          </a:prstGeom>
          <a:noFill/>
          <a:ln>
            <a:noFill/>
          </a:ln>
        </p:spPr>
        <p:txBody>
          <a:bodyPr spcFirstLastPara="1" wrap="square" lIns="0" tIns="0" rIns="0" bIns="0" anchor="ctr" anchorCtr="0">
            <a:noAutofit/>
          </a:bodyPr>
          <a:lstStyle>
            <a:lvl1pPr lvl="0" algn="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pic>
        <p:nvPicPr>
          <p:cNvPr id="221" name="Google Shape;221;p25" descr="Icon&#10;&#10;Description automatically generated">
            <a:hlinkClick r:id="rId2"/>
          </p:cNvPr>
          <p:cNvPicPr preferRelativeResize="0"/>
          <p:nvPr/>
        </p:nvPicPr>
        <p:blipFill rotWithShape="1">
          <a:blip r:embed="rId3">
            <a:alphaModFix/>
          </a:blip>
          <a:srcRect/>
          <a:stretch/>
        </p:blipFill>
        <p:spPr>
          <a:xfrm>
            <a:off x="629592" y="4569972"/>
            <a:ext cx="270001" cy="270001"/>
          </a:xfrm>
          <a:prstGeom prst="rect">
            <a:avLst/>
          </a:prstGeom>
          <a:noFill/>
          <a:ln>
            <a:noFill/>
          </a:ln>
        </p:spPr>
      </p:pic>
      <p:pic>
        <p:nvPicPr>
          <p:cNvPr id="222" name="Google Shape;222;p25" descr="Icon&#10;&#10;Description automatically generated">
            <a:hlinkClick r:id="rId2"/>
          </p:cNvPr>
          <p:cNvPicPr preferRelativeResize="0"/>
          <p:nvPr/>
        </p:nvPicPr>
        <p:blipFill rotWithShape="1">
          <a:blip r:embed="rId4">
            <a:alphaModFix/>
          </a:blip>
          <a:srcRect/>
          <a:stretch/>
        </p:blipFill>
        <p:spPr>
          <a:xfrm>
            <a:off x="305991" y="4569972"/>
            <a:ext cx="270001" cy="270001"/>
          </a:xfrm>
          <a:prstGeom prst="rect">
            <a:avLst/>
          </a:prstGeom>
          <a:noFill/>
          <a:ln>
            <a:noFill/>
          </a:ln>
        </p:spPr>
      </p:pic>
      <p:sp>
        <p:nvSpPr>
          <p:cNvPr id="223" name="Google Shape;223;p25"/>
          <p:cNvSpPr txBox="1"/>
          <p:nvPr/>
        </p:nvSpPr>
        <p:spPr>
          <a:xfrm>
            <a:off x="1277808" y="4569972"/>
            <a:ext cx="1404000" cy="270000"/>
          </a:xfrm>
          <a:prstGeom prst="rect">
            <a:avLst/>
          </a:prstGeom>
          <a:noFill/>
          <a:ln>
            <a:noFill/>
          </a:ln>
        </p:spPr>
        <p:txBody>
          <a:bodyPr spcFirstLastPara="1" wrap="square" lIns="0" tIns="0" rIns="0" bIns="0" anchor="ctr" anchorCtr="0">
            <a:noAutofit/>
          </a:bodyPr>
          <a:lstStyle/>
          <a:p>
            <a:pPr marL="0" marR="0" lvl="0" indent="0" algn="l" rtl="0">
              <a:spcBef>
                <a:spcPts val="0"/>
              </a:spcBef>
              <a:spcAft>
                <a:spcPts val="0"/>
              </a:spcAft>
              <a:buNone/>
            </a:pPr>
            <a:r>
              <a:rPr lang="en-US" sz="600">
                <a:solidFill>
                  <a:schemeClr val="dk1"/>
                </a:solidFill>
                <a:latin typeface="Arial"/>
                <a:ea typeface="Arial"/>
                <a:cs typeface="Arial"/>
                <a:sym typeface="Arial"/>
              </a:rPr>
              <a:t>Content is available under</a:t>
            </a:r>
            <a:endParaRPr sz="1100"/>
          </a:p>
          <a:p>
            <a:pPr marL="0" marR="0" lvl="0" indent="0" algn="l" rtl="0">
              <a:spcBef>
                <a:spcPts val="0"/>
              </a:spcBef>
              <a:spcAft>
                <a:spcPts val="0"/>
              </a:spcAft>
              <a:buNone/>
            </a:pPr>
            <a:r>
              <a:rPr lang="en-US" sz="600">
                <a:solidFill>
                  <a:schemeClr val="dk1"/>
                </a:solidFill>
                <a:latin typeface="Arial"/>
                <a:ea typeface="Arial"/>
                <a:cs typeface="Arial"/>
                <a:sym typeface="Arial"/>
              </a:rPr>
              <a:t>CC BY-SA 4.0 unless otherwise stated</a:t>
            </a:r>
            <a:endParaRPr sz="600">
              <a:solidFill>
                <a:schemeClr val="dk1"/>
              </a:solidFill>
              <a:latin typeface="Arial"/>
              <a:ea typeface="Arial"/>
              <a:cs typeface="Arial"/>
              <a:sym typeface="Arial"/>
            </a:endParaRPr>
          </a:p>
        </p:txBody>
      </p:sp>
      <p:pic>
        <p:nvPicPr>
          <p:cNvPr id="224" name="Google Shape;224;p25" descr="Icon&#10;&#10;Description automatically generated">
            <a:hlinkClick r:id="rId2"/>
          </p:cNvPr>
          <p:cNvPicPr preferRelativeResize="0"/>
          <p:nvPr/>
        </p:nvPicPr>
        <p:blipFill rotWithShape="1">
          <a:blip r:embed="rId5">
            <a:alphaModFix/>
          </a:blip>
          <a:srcRect/>
          <a:stretch/>
        </p:blipFill>
        <p:spPr>
          <a:xfrm>
            <a:off x="953598" y="4569972"/>
            <a:ext cx="270001" cy="270001"/>
          </a:xfrm>
          <a:prstGeom prst="rect">
            <a:avLst/>
          </a:prstGeom>
          <a:noFill/>
          <a:ln>
            <a:noFill/>
          </a:ln>
        </p:spPr>
      </p:pic>
    </p:spTree>
  </p:cSld>
  <p:clrMapOvr>
    <a:masterClrMapping/>
  </p:clrMapOvr>
  <p:extLst>
    <p:ext uri="{DCECCB84-F9BA-43D5-87BE-67443E8EF086}">
      <p15:sldGuideLst xmlns:p15="http://schemas.microsoft.com/office/powerpoint/2012/main">
        <p15:guide id="1" pos="288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matchingName="Title Slide Picture Red">
  <p:cSld name="Title Slide Picture Red">
    <p:bg>
      <p:bgPr>
        <a:solidFill>
          <a:schemeClr val="accent2"/>
        </a:solidFill>
        <a:effectLst/>
      </p:bgPr>
    </p:bg>
    <p:spTree>
      <p:nvGrpSpPr>
        <p:cNvPr id="1" name="Shape 225"/>
        <p:cNvGrpSpPr/>
        <p:nvPr/>
      </p:nvGrpSpPr>
      <p:grpSpPr>
        <a:xfrm>
          <a:off x="0" y="0"/>
          <a:ext cx="0" cy="0"/>
          <a:chOff x="0" y="0"/>
          <a:chExt cx="0" cy="0"/>
        </a:xfrm>
      </p:grpSpPr>
      <p:sp>
        <p:nvSpPr>
          <p:cNvPr id="226" name="Google Shape;226;p26"/>
          <p:cNvSpPr>
            <a:spLocks noGrp="1"/>
          </p:cNvSpPr>
          <p:nvPr>
            <p:ph type="pic" idx="2"/>
          </p:nvPr>
        </p:nvSpPr>
        <p:spPr>
          <a:xfrm>
            <a:off x="1" y="2571750"/>
            <a:ext cx="4572000" cy="2571900"/>
          </a:xfrm>
          <a:prstGeom prst="rect">
            <a:avLst/>
          </a:prstGeom>
          <a:solidFill>
            <a:schemeClr val="lt2"/>
          </a:solidFill>
          <a:ln>
            <a:noFill/>
          </a:ln>
        </p:spPr>
      </p:sp>
      <p:sp>
        <p:nvSpPr>
          <p:cNvPr id="227" name="Google Shape;227;p26"/>
          <p:cNvSpPr/>
          <p:nvPr/>
        </p:nvSpPr>
        <p:spPr>
          <a:xfrm>
            <a:off x="0" y="0"/>
            <a:ext cx="4572000" cy="2571900"/>
          </a:xfrm>
          <a:prstGeom prst="rect">
            <a:avLst/>
          </a:prstGeom>
          <a:solidFill>
            <a:schemeClr val="l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200">
              <a:solidFill>
                <a:schemeClr val="dk1"/>
              </a:solidFill>
              <a:latin typeface="Arial"/>
              <a:ea typeface="Arial"/>
              <a:cs typeface="Arial"/>
              <a:sym typeface="Arial"/>
            </a:endParaRPr>
          </a:p>
        </p:txBody>
      </p:sp>
      <p:sp>
        <p:nvSpPr>
          <p:cNvPr id="228" name="Google Shape;228;p26"/>
          <p:cNvSpPr txBox="1">
            <a:spLocks noGrp="1"/>
          </p:cNvSpPr>
          <p:nvPr>
            <p:ph type="ctrTitle"/>
          </p:nvPr>
        </p:nvSpPr>
        <p:spPr>
          <a:xfrm>
            <a:off x="4950507" y="1121903"/>
            <a:ext cx="3887700" cy="369300"/>
          </a:xfrm>
          <a:prstGeom prst="rect">
            <a:avLst/>
          </a:prstGeom>
          <a:noFill/>
          <a:ln>
            <a:noFill/>
          </a:ln>
        </p:spPr>
        <p:txBody>
          <a:bodyPr spcFirstLastPara="1" wrap="square" lIns="0" tIns="0" rIns="0" bIns="0" anchor="b" anchorCtr="0">
            <a:spAutoFit/>
          </a:bodyPr>
          <a:lstStyle>
            <a:lvl1pPr lvl="0" algn="l" rtl="0">
              <a:lnSpc>
                <a:spcPct val="100000"/>
              </a:lnSpc>
              <a:spcBef>
                <a:spcPts val="0"/>
              </a:spcBef>
              <a:spcAft>
                <a:spcPts val="0"/>
              </a:spcAft>
              <a:buClr>
                <a:schemeClr val="dk1"/>
              </a:buClr>
              <a:buSzPts val="2400"/>
              <a:buFont typeface="Arial"/>
              <a:buNone/>
              <a:defRPr sz="2400">
                <a:latin typeface="Arial"/>
                <a:ea typeface="Arial"/>
                <a:cs typeface="Arial"/>
                <a:sym typeface="Aria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229" name="Google Shape;229;p26"/>
          <p:cNvSpPr txBox="1">
            <a:spLocks noGrp="1"/>
          </p:cNvSpPr>
          <p:nvPr>
            <p:ph type="subTitle" idx="1"/>
          </p:nvPr>
        </p:nvSpPr>
        <p:spPr>
          <a:xfrm>
            <a:off x="4950507" y="1491235"/>
            <a:ext cx="3887700" cy="738600"/>
          </a:xfrm>
          <a:prstGeom prst="rect">
            <a:avLst/>
          </a:prstGeom>
          <a:noFill/>
          <a:ln>
            <a:noFill/>
          </a:ln>
        </p:spPr>
        <p:txBody>
          <a:bodyPr spcFirstLastPara="1" wrap="square" lIns="0" tIns="0" rIns="0" bIns="0" anchor="t" anchorCtr="0">
            <a:spAutoFit/>
          </a:bodyPr>
          <a:lstStyle>
            <a:lvl1pPr lvl="0" algn="l" rtl="0">
              <a:lnSpc>
                <a:spcPct val="100000"/>
              </a:lnSpc>
              <a:spcBef>
                <a:spcPts val="0"/>
              </a:spcBef>
              <a:spcAft>
                <a:spcPts val="0"/>
              </a:spcAft>
              <a:buClr>
                <a:schemeClr val="dk1"/>
              </a:buClr>
              <a:buSzPts val="2400"/>
              <a:buFont typeface="Arial"/>
              <a:buNone/>
              <a:defRPr sz="2400">
                <a:latin typeface="Arial"/>
                <a:ea typeface="Arial"/>
                <a:cs typeface="Arial"/>
                <a:sym typeface="Arial"/>
              </a:defRPr>
            </a:lvl1pPr>
            <a:lvl2pPr lvl="1" algn="ctr" rtl="0">
              <a:lnSpc>
                <a:spcPct val="100000"/>
              </a:lnSpc>
              <a:spcBef>
                <a:spcPts val="600"/>
              </a:spcBef>
              <a:spcAft>
                <a:spcPts val="0"/>
              </a:spcAft>
              <a:buClr>
                <a:schemeClr val="dk1"/>
              </a:buClr>
              <a:buSzPts val="1500"/>
              <a:buNone/>
              <a:defRPr sz="1500"/>
            </a:lvl2pPr>
            <a:lvl3pPr lvl="2" algn="ctr" rtl="0">
              <a:lnSpc>
                <a:spcPct val="100000"/>
              </a:lnSpc>
              <a:spcBef>
                <a:spcPts val="600"/>
              </a:spcBef>
              <a:spcAft>
                <a:spcPts val="0"/>
              </a:spcAft>
              <a:buClr>
                <a:schemeClr val="dk1"/>
              </a:buClr>
              <a:buSzPts val="1400"/>
              <a:buNone/>
              <a:defRPr sz="1400"/>
            </a:lvl3pPr>
            <a:lvl4pPr lvl="3" algn="ctr" rtl="0">
              <a:lnSpc>
                <a:spcPct val="100000"/>
              </a:lnSpc>
              <a:spcBef>
                <a:spcPts val="600"/>
              </a:spcBef>
              <a:spcAft>
                <a:spcPts val="0"/>
              </a:spcAft>
              <a:buClr>
                <a:schemeClr val="dk1"/>
              </a:buClr>
              <a:buSzPts val="1200"/>
              <a:buNone/>
              <a:defRPr sz="1200"/>
            </a:lvl4pPr>
            <a:lvl5pPr lvl="4" algn="ctr" rtl="0">
              <a:lnSpc>
                <a:spcPct val="100000"/>
              </a:lnSpc>
              <a:spcBef>
                <a:spcPts val="600"/>
              </a:spcBef>
              <a:spcAft>
                <a:spcPts val="0"/>
              </a:spcAft>
              <a:buClr>
                <a:schemeClr val="dk1"/>
              </a:buClr>
              <a:buSzPts val="1200"/>
              <a:buNone/>
              <a:defRPr sz="1200"/>
            </a:lvl5pPr>
            <a:lvl6pPr lvl="5" algn="ctr" rtl="0">
              <a:lnSpc>
                <a:spcPct val="100000"/>
              </a:lnSpc>
              <a:spcBef>
                <a:spcPts val="600"/>
              </a:spcBef>
              <a:spcAft>
                <a:spcPts val="0"/>
              </a:spcAft>
              <a:buClr>
                <a:schemeClr val="dk1"/>
              </a:buClr>
              <a:buSzPts val="1200"/>
              <a:buNone/>
              <a:defRPr sz="1200"/>
            </a:lvl6pPr>
            <a:lvl7pPr lvl="6" algn="ctr" rtl="0">
              <a:lnSpc>
                <a:spcPct val="100000"/>
              </a:lnSpc>
              <a:spcBef>
                <a:spcPts val="600"/>
              </a:spcBef>
              <a:spcAft>
                <a:spcPts val="0"/>
              </a:spcAft>
              <a:buClr>
                <a:schemeClr val="dk1"/>
              </a:buClr>
              <a:buSzPts val="1200"/>
              <a:buNone/>
              <a:defRPr sz="1200"/>
            </a:lvl7pPr>
            <a:lvl8pPr lvl="7" algn="ctr" rtl="0">
              <a:lnSpc>
                <a:spcPct val="100000"/>
              </a:lnSpc>
              <a:spcBef>
                <a:spcPts val="600"/>
              </a:spcBef>
              <a:spcAft>
                <a:spcPts val="0"/>
              </a:spcAft>
              <a:buClr>
                <a:schemeClr val="dk1"/>
              </a:buClr>
              <a:buSzPts val="1200"/>
              <a:buNone/>
              <a:defRPr sz="1200"/>
            </a:lvl8pPr>
            <a:lvl9pPr lvl="8" algn="ctr" rtl="0">
              <a:lnSpc>
                <a:spcPct val="100000"/>
              </a:lnSpc>
              <a:spcBef>
                <a:spcPts val="600"/>
              </a:spcBef>
              <a:spcAft>
                <a:spcPts val="0"/>
              </a:spcAft>
              <a:buClr>
                <a:schemeClr val="dk1"/>
              </a:buClr>
              <a:buSzPts val="1200"/>
              <a:buNone/>
              <a:defRPr sz="1200"/>
            </a:lvl9pPr>
          </a:lstStyle>
          <a:p>
            <a:endParaRPr/>
          </a:p>
        </p:txBody>
      </p:sp>
      <p:sp>
        <p:nvSpPr>
          <p:cNvPr id="230" name="Google Shape;230;p26"/>
          <p:cNvSpPr/>
          <p:nvPr/>
        </p:nvSpPr>
        <p:spPr>
          <a:xfrm>
            <a:off x="305991" y="324000"/>
            <a:ext cx="1988241" cy="432000"/>
          </a:xfrm>
          <a:custGeom>
            <a:avLst/>
            <a:gdLst/>
            <a:ahLst/>
            <a:cxnLst/>
            <a:rect l="l" t="t" r="r" b="b"/>
            <a:pathLst>
              <a:path w="4584" h="996" extrusionOk="0">
                <a:moveTo>
                  <a:pt x="1232" y="330"/>
                </a:moveTo>
                <a:lnTo>
                  <a:pt x="1178" y="648"/>
                </a:lnTo>
                <a:lnTo>
                  <a:pt x="1055" y="648"/>
                </a:lnTo>
                <a:lnTo>
                  <a:pt x="1010" y="330"/>
                </a:lnTo>
                <a:lnTo>
                  <a:pt x="1010" y="12"/>
                </a:lnTo>
                <a:lnTo>
                  <a:pt x="1232" y="12"/>
                </a:lnTo>
                <a:lnTo>
                  <a:pt x="1232" y="330"/>
                </a:lnTo>
                <a:close/>
                <a:moveTo>
                  <a:pt x="1623" y="249"/>
                </a:moveTo>
                <a:lnTo>
                  <a:pt x="1569" y="249"/>
                </a:lnTo>
                <a:lnTo>
                  <a:pt x="1651" y="13"/>
                </a:lnTo>
                <a:lnTo>
                  <a:pt x="1715" y="13"/>
                </a:lnTo>
                <a:lnTo>
                  <a:pt x="1797" y="249"/>
                </a:lnTo>
                <a:lnTo>
                  <a:pt x="1743" y="249"/>
                </a:lnTo>
                <a:lnTo>
                  <a:pt x="1726" y="195"/>
                </a:lnTo>
                <a:lnTo>
                  <a:pt x="1641" y="195"/>
                </a:lnTo>
                <a:lnTo>
                  <a:pt x="1623" y="249"/>
                </a:lnTo>
                <a:close/>
                <a:moveTo>
                  <a:pt x="1653" y="156"/>
                </a:moveTo>
                <a:lnTo>
                  <a:pt x="1713" y="156"/>
                </a:lnTo>
                <a:lnTo>
                  <a:pt x="1684" y="67"/>
                </a:lnTo>
                <a:lnTo>
                  <a:pt x="1653" y="156"/>
                </a:lnTo>
                <a:close/>
                <a:moveTo>
                  <a:pt x="1874" y="252"/>
                </a:moveTo>
                <a:lnTo>
                  <a:pt x="1867" y="252"/>
                </a:lnTo>
                <a:lnTo>
                  <a:pt x="1861" y="252"/>
                </a:lnTo>
                <a:lnTo>
                  <a:pt x="1856" y="251"/>
                </a:lnTo>
                <a:lnTo>
                  <a:pt x="1850" y="249"/>
                </a:lnTo>
                <a:lnTo>
                  <a:pt x="1845" y="247"/>
                </a:lnTo>
                <a:lnTo>
                  <a:pt x="1840" y="245"/>
                </a:lnTo>
                <a:lnTo>
                  <a:pt x="1836" y="242"/>
                </a:lnTo>
                <a:lnTo>
                  <a:pt x="1832" y="239"/>
                </a:lnTo>
                <a:lnTo>
                  <a:pt x="1828" y="236"/>
                </a:lnTo>
                <a:lnTo>
                  <a:pt x="1824" y="232"/>
                </a:lnTo>
                <a:lnTo>
                  <a:pt x="1821" y="227"/>
                </a:lnTo>
                <a:lnTo>
                  <a:pt x="1820" y="225"/>
                </a:lnTo>
                <a:lnTo>
                  <a:pt x="1819" y="223"/>
                </a:lnTo>
                <a:lnTo>
                  <a:pt x="1817" y="218"/>
                </a:lnTo>
                <a:lnTo>
                  <a:pt x="1816" y="212"/>
                </a:lnTo>
                <a:lnTo>
                  <a:pt x="1815" y="206"/>
                </a:lnTo>
                <a:lnTo>
                  <a:pt x="1815" y="200"/>
                </a:lnTo>
                <a:lnTo>
                  <a:pt x="1815" y="190"/>
                </a:lnTo>
                <a:lnTo>
                  <a:pt x="1817" y="182"/>
                </a:lnTo>
                <a:lnTo>
                  <a:pt x="1818" y="178"/>
                </a:lnTo>
                <a:lnTo>
                  <a:pt x="1820" y="175"/>
                </a:lnTo>
                <a:lnTo>
                  <a:pt x="1824" y="169"/>
                </a:lnTo>
                <a:lnTo>
                  <a:pt x="1827" y="166"/>
                </a:lnTo>
                <a:lnTo>
                  <a:pt x="1829" y="163"/>
                </a:lnTo>
                <a:lnTo>
                  <a:pt x="1832" y="161"/>
                </a:lnTo>
                <a:lnTo>
                  <a:pt x="1835" y="159"/>
                </a:lnTo>
                <a:lnTo>
                  <a:pt x="1838" y="157"/>
                </a:lnTo>
                <a:lnTo>
                  <a:pt x="1841" y="155"/>
                </a:lnTo>
                <a:lnTo>
                  <a:pt x="1845" y="154"/>
                </a:lnTo>
                <a:lnTo>
                  <a:pt x="1849" y="152"/>
                </a:lnTo>
                <a:lnTo>
                  <a:pt x="1856" y="150"/>
                </a:lnTo>
                <a:lnTo>
                  <a:pt x="1864" y="148"/>
                </a:lnTo>
                <a:lnTo>
                  <a:pt x="1873" y="146"/>
                </a:lnTo>
                <a:lnTo>
                  <a:pt x="1881" y="145"/>
                </a:lnTo>
                <a:lnTo>
                  <a:pt x="1901" y="143"/>
                </a:lnTo>
                <a:lnTo>
                  <a:pt x="1908" y="142"/>
                </a:lnTo>
                <a:lnTo>
                  <a:pt x="1914" y="140"/>
                </a:lnTo>
                <a:lnTo>
                  <a:pt x="1918" y="139"/>
                </a:lnTo>
                <a:lnTo>
                  <a:pt x="1920" y="138"/>
                </a:lnTo>
                <a:lnTo>
                  <a:pt x="1922" y="136"/>
                </a:lnTo>
                <a:lnTo>
                  <a:pt x="1923" y="135"/>
                </a:lnTo>
                <a:lnTo>
                  <a:pt x="1923" y="133"/>
                </a:lnTo>
                <a:lnTo>
                  <a:pt x="1924" y="131"/>
                </a:lnTo>
                <a:lnTo>
                  <a:pt x="1924" y="129"/>
                </a:lnTo>
                <a:lnTo>
                  <a:pt x="1924" y="124"/>
                </a:lnTo>
                <a:lnTo>
                  <a:pt x="1922" y="119"/>
                </a:lnTo>
                <a:lnTo>
                  <a:pt x="1921" y="117"/>
                </a:lnTo>
                <a:lnTo>
                  <a:pt x="1920" y="115"/>
                </a:lnTo>
                <a:lnTo>
                  <a:pt x="1919" y="113"/>
                </a:lnTo>
                <a:lnTo>
                  <a:pt x="1917" y="112"/>
                </a:lnTo>
                <a:lnTo>
                  <a:pt x="1913" y="109"/>
                </a:lnTo>
                <a:lnTo>
                  <a:pt x="1909" y="107"/>
                </a:lnTo>
                <a:lnTo>
                  <a:pt x="1904" y="106"/>
                </a:lnTo>
                <a:lnTo>
                  <a:pt x="1898" y="106"/>
                </a:lnTo>
                <a:lnTo>
                  <a:pt x="1892" y="106"/>
                </a:lnTo>
                <a:lnTo>
                  <a:pt x="1886" y="107"/>
                </a:lnTo>
                <a:lnTo>
                  <a:pt x="1881" y="109"/>
                </a:lnTo>
                <a:lnTo>
                  <a:pt x="1877" y="112"/>
                </a:lnTo>
                <a:lnTo>
                  <a:pt x="1873" y="115"/>
                </a:lnTo>
                <a:lnTo>
                  <a:pt x="1870" y="118"/>
                </a:lnTo>
                <a:lnTo>
                  <a:pt x="1868" y="122"/>
                </a:lnTo>
                <a:lnTo>
                  <a:pt x="1867" y="124"/>
                </a:lnTo>
                <a:lnTo>
                  <a:pt x="1866" y="126"/>
                </a:lnTo>
                <a:lnTo>
                  <a:pt x="1821" y="123"/>
                </a:lnTo>
                <a:lnTo>
                  <a:pt x="1823" y="117"/>
                </a:lnTo>
                <a:lnTo>
                  <a:pt x="1825" y="111"/>
                </a:lnTo>
                <a:lnTo>
                  <a:pt x="1827" y="106"/>
                </a:lnTo>
                <a:lnTo>
                  <a:pt x="1830" y="101"/>
                </a:lnTo>
                <a:lnTo>
                  <a:pt x="1833" y="96"/>
                </a:lnTo>
                <a:lnTo>
                  <a:pt x="1837" y="92"/>
                </a:lnTo>
                <a:lnTo>
                  <a:pt x="1841" y="88"/>
                </a:lnTo>
                <a:lnTo>
                  <a:pt x="1846" y="84"/>
                </a:lnTo>
                <a:lnTo>
                  <a:pt x="1851" y="81"/>
                </a:lnTo>
                <a:lnTo>
                  <a:pt x="1857" y="78"/>
                </a:lnTo>
                <a:lnTo>
                  <a:pt x="1863" y="76"/>
                </a:lnTo>
                <a:lnTo>
                  <a:pt x="1869" y="74"/>
                </a:lnTo>
                <a:lnTo>
                  <a:pt x="1876" y="72"/>
                </a:lnTo>
                <a:lnTo>
                  <a:pt x="1883" y="71"/>
                </a:lnTo>
                <a:lnTo>
                  <a:pt x="1890" y="70"/>
                </a:lnTo>
                <a:lnTo>
                  <a:pt x="1898" y="70"/>
                </a:lnTo>
                <a:lnTo>
                  <a:pt x="1908" y="70"/>
                </a:lnTo>
                <a:lnTo>
                  <a:pt x="1917" y="72"/>
                </a:lnTo>
                <a:lnTo>
                  <a:pt x="1926" y="74"/>
                </a:lnTo>
                <a:lnTo>
                  <a:pt x="1935" y="76"/>
                </a:lnTo>
                <a:lnTo>
                  <a:pt x="1943" y="80"/>
                </a:lnTo>
                <a:lnTo>
                  <a:pt x="1947" y="82"/>
                </a:lnTo>
                <a:lnTo>
                  <a:pt x="1950" y="84"/>
                </a:lnTo>
                <a:lnTo>
                  <a:pt x="1957" y="90"/>
                </a:lnTo>
                <a:lnTo>
                  <a:pt x="1963" y="96"/>
                </a:lnTo>
                <a:lnTo>
                  <a:pt x="1965" y="99"/>
                </a:lnTo>
                <a:lnTo>
                  <a:pt x="1967" y="103"/>
                </a:lnTo>
                <a:lnTo>
                  <a:pt x="1969" y="107"/>
                </a:lnTo>
                <a:lnTo>
                  <a:pt x="1970" y="111"/>
                </a:lnTo>
                <a:lnTo>
                  <a:pt x="1972" y="115"/>
                </a:lnTo>
                <a:lnTo>
                  <a:pt x="1972" y="120"/>
                </a:lnTo>
                <a:lnTo>
                  <a:pt x="1973" y="125"/>
                </a:lnTo>
                <a:lnTo>
                  <a:pt x="1973" y="130"/>
                </a:lnTo>
                <a:lnTo>
                  <a:pt x="1973" y="249"/>
                </a:lnTo>
                <a:lnTo>
                  <a:pt x="1927" y="249"/>
                </a:lnTo>
                <a:lnTo>
                  <a:pt x="1927" y="225"/>
                </a:lnTo>
                <a:lnTo>
                  <a:pt x="1922" y="230"/>
                </a:lnTo>
                <a:lnTo>
                  <a:pt x="1917" y="236"/>
                </a:lnTo>
                <a:lnTo>
                  <a:pt x="1912" y="241"/>
                </a:lnTo>
                <a:lnTo>
                  <a:pt x="1906" y="245"/>
                </a:lnTo>
                <a:lnTo>
                  <a:pt x="1899" y="248"/>
                </a:lnTo>
                <a:lnTo>
                  <a:pt x="1891" y="250"/>
                </a:lnTo>
                <a:lnTo>
                  <a:pt x="1887" y="251"/>
                </a:lnTo>
                <a:lnTo>
                  <a:pt x="1883" y="252"/>
                </a:lnTo>
                <a:lnTo>
                  <a:pt x="1874" y="252"/>
                </a:lnTo>
                <a:close/>
                <a:moveTo>
                  <a:pt x="1888" y="219"/>
                </a:moveTo>
                <a:lnTo>
                  <a:pt x="1895" y="218"/>
                </a:lnTo>
                <a:lnTo>
                  <a:pt x="1902" y="216"/>
                </a:lnTo>
                <a:lnTo>
                  <a:pt x="1905" y="215"/>
                </a:lnTo>
                <a:lnTo>
                  <a:pt x="1908" y="213"/>
                </a:lnTo>
                <a:lnTo>
                  <a:pt x="1914" y="209"/>
                </a:lnTo>
                <a:lnTo>
                  <a:pt x="1916" y="207"/>
                </a:lnTo>
                <a:lnTo>
                  <a:pt x="1919" y="204"/>
                </a:lnTo>
                <a:lnTo>
                  <a:pt x="1922" y="199"/>
                </a:lnTo>
                <a:lnTo>
                  <a:pt x="1924" y="193"/>
                </a:lnTo>
                <a:lnTo>
                  <a:pt x="1924" y="189"/>
                </a:lnTo>
                <a:lnTo>
                  <a:pt x="1924" y="186"/>
                </a:lnTo>
                <a:lnTo>
                  <a:pt x="1924" y="167"/>
                </a:lnTo>
                <a:lnTo>
                  <a:pt x="1921" y="169"/>
                </a:lnTo>
                <a:lnTo>
                  <a:pt x="1915" y="171"/>
                </a:lnTo>
                <a:lnTo>
                  <a:pt x="1903" y="173"/>
                </a:lnTo>
                <a:lnTo>
                  <a:pt x="1890" y="175"/>
                </a:lnTo>
                <a:lnTo>
                  <a:pt x="1884" y="176"/>
                </a:lnTo>
                <a:lnTo>
                  <a:pt x="1879" y="178"/>
                </a:lnTo>
                <a:lnTo>
                  <a:pt x="1874" y="180"/>
                </a:lnTo>
                <a:lnTo>
                  <a:pt x="1870" y="182"/>
                </a:lnTo>
                <a:lnTo>
                  <a:pt x="1866" y="185"/>
                </a:lnTo>
                <a:lnTo>
                  <a:pt x="1864" y="189"/>
                </a:lnTo>
                <a:lnTo>
                  <a:pt x="1863" y="191"/>
                </a:lnTo>
                <a:lnTo>
                  <a:pt x="1862" y="193"/>
                </a:lnTo>
                <a:lnTo>
                  <a:pt x="1862" y="198"/>
                </a:lnTo>
                <a:lnTo>
                  <a:pt x="1862" y="203"/>
                </a:lnTo>
                <a:lnTo>
                  <a:pt x="1863" y="207"/>
                </a:lnTo>
                <a:lnTo>
                  <a:pt x="1865" y="209"/>
                </a:lnTo>
                <a:lnTo>
                  <a:pt x="1866" y="211"/>
                </a:lnTo>
                <a:lnTo>
                  <a:pt x="1869" y="213"/>
                </a:lnTo>
                <a:lnTo>
                  <a:pt x="1873" y="216"/>
                </a:lnTo>
                <a:lnTo>
                  <a:pt x="1875" y="217"/>
                </a:lnTo>
                <a:lnTo>
                  <a:pt x="1877" y="217"/>
                </a:lnTo>
                <a:lnTo>
                  <a:pt x="1882" y="218"/>
                </a:lnTo>
                <a:lnTo>
                  <a:pt x="1888" y="219"/>
                </a:lnTo>
                <a:close/>
                <a:moveTo>
                  <a:pt x="2063" y="249"/>
                </a:moveTo>
                <a:lnTo>
                  <a:pt x="2013" y="249"/>
                </a:lnTo>
                <a:lnTo>
                  <a:pt x="2013" y="13"/>
                </a:lnTo>
                <a:lnTo>
                  <a:pt x="2063" y="13"/>
                </a:lnTo>
                <a:lnTo>
                  <a:pt x="2063" y="249"/>
                </a:lnTo>
                <a:close/>
                <a:moveTo>
                  <a:pt x="2197" y="72"/>
                </a:moveTo>
                <a:lnTo>
                  <a:pt x="2197" y="109"/>
                </a:lnTo>
                <a:lnTo>
                  <a:pt x="2164" y="109"/>
                </a:lnTo>
                <a:lnTo>
                  <a:pt x="2164" y="195"/>
                </a:lnTo>
                <a:lnTo>
                  <a:pt x="2164" y="199"/>
                </a:lnTo>
                <a:lnTo>
                  <a:pt x="2165" y="203"/>
                </a:lnTo>
                <a:lnTo>
                  <a:pt x="2166" y="205"/>
                </a:lnTo>
                <a:lnTo>
                  <a:pt x="2167" y="206"/>
                </a:lnTo>
                <a:lnTo>
                  <a:pt x="2169" y="208"/>
                </a:lnTo>
                <a:lnTo>
                  <a:pt x="2171" y="210"/>
                </a:lnTo>
                <a:lnTo>
                  <a:pt x="2174" y="211"/>
                </a:lnTo>
                <a:lnTo>
                  <a:pt x="2177" y="212"/>
                </a:lnTo>
                <a:lnTo>
                  <a:pt x="2181" y="212"/>
                </a:lnTo>
                <a:lnTo>
                  <a:pt x="2188" y="211"/>
                </a:lnTo>
                <a:lnTo>
                  <a:pt x="2193" y="210"/>
                </a:lnTo>
                <a:lnTo>
                  <a:pt x="2201" y="247"/>
                </a:lnTo>
                <a:lnTo>
                  <a:pt x="2190" y="250"/>
                </a:lnTo>
                <a:lnTo>
                  <a:pt x="2183" y="251"/>
                </a:lnTo>
                <a:lnTo>
                  <a:pt x="2174" y="252"/>
                </a:lnTo>
                <a:lnTo>
                  <a:pt x="2168" y="252"/>
                </a:lnTo>
                <a:lnTo>
                  <a:pt x="2161" y="251"/>
                </a:lnTo>
                <a:lnTo>
                  <a:pt x="2156" y="250"/>
                </a:lnTo>
                <a:lnTo>
                  <a:pt x="2150" y="249"/>
                </a:lnTo>
                <a:lnTo>
                  <a:pt x="2145" y="248"/>
                </a:lnTo>
                <a:lnTo>
                  <a:pt x="2140" y="245"/>
                </a:lnTo>
                <a:lnTo>
                  <a:pt x="2135" y="243"/>
                </a:lnTo>
                <a:lnTo>
                  <a:pt x="2131" y="240"/>
                </a:lnTo>
                <a:lnTo>
                  <a:pt x="2127" y="237"/>
                </a:lnTo>
                <a:lnTo>
                  <a:pt x="2124" y="233"/>
                </a:lnTo>
                <a:lnTo>
                  <a:pt x="2121" y="229"/>
                </a:lnTo>
                <a:lnTo>
                  <a:pt x="2119" y="224"/>
                </a:lnTo>
                <a:lnTo>
                  <a:pt x="2117" y="219"/>
                </a:lnTo>
                <a:lnTo>
                  <a:pt x="2116" y="213"/>
                </a:lnTo>
                <a:lnTo>
                  <a:pt x="2115" y="208"/>
                </a:lnTo>
                <a:lnTo>
                  <a:pt x="2115" y="201"/>
                </a:lnTo>
                <a:lnTo>
                  <a:pt x="2115" y="109"/>
                </a:lnTo>
                <a:lnTo>
                  <a:pt x="2091" y="109"/>
                </a:lnTo>
                <a:lnTo>
                  <a:pt x="2091" y="72"/>
                </a:lnTo>
                <a:lnTo>
                  <a:pt x="2115" y="72"/>
                </a:lnTo>
                <a:lnTo>
                  <a:pt x="2115" y="30"/>
                </a:lnTo>
                <a:lnTo>
                  <a:pt x="2164" y="30"/>
                </a:lnTo>
                <a:lnTo>
                  <a:pt x="2164" y="72"/>
                </a:lnTo>
                <a:lnTo>
                  <a:pt x="2197" y="72"/>
                </a:lnTo>
                <a:close/>
                <a:moveTo>
                  <a:pt x="2304" y="253"/>
                </a:moveTo>
                <a:lnTo>
                  <a:pt x="2291" y="252"/>
                </a:lnTo>
                <a:lnTo>
                  <a:pt x="2285" y="251"/>
                </a:lnTo>
                <a:lnTo>
                  <a:pt x="2279" y="250"/>
                </a:lnTo>
                <a:lnTo>
                  <a:pt x="2268" y="246"/>
                </a:lnTo>
                <a:lnTo>
                  <a:pt x="2263" y="244"/>
                </a:lnTo>
                <a:lnTo>
                  <a:pt x="2258" y="241"/>
                </a:lnTo>
                <a:lnTo>
                  <a:pt x="2249" y="235"/>
                </a:lnTo>
                <a:lnTo>
                  <a:pt x="2245" y="231"/>
                </a:lnTo>
                <a:lnTo>
                  <a:pt x="2241" y="227"/>
                </a:lnTo>
                <a:lnTo>
                  <a:pt x="2234" y="219"/>
                </a:lnTo>
                <a:lnTo>
                  <a:pt x="2231" y="214"/>
                </a:lnTo>
                <a:lnTo>
                  <a:pt x="2228" y="209"/>
                </a:lnTo>
                <a:lnTo>
                  <a:pt x="2223" y="198"/>
                </a:lnTo>
                <a:lnTo>
                  <a:pt x="2221" y="193"/>
                </a:lnTo>
                <a:lnTo>
                  <a:pt x="2220" y="187"/>
                </a:lnTo>
                <a:lnTo>
                  <a:pt x="2219" y="181"/>
                </a:lnTo>
                <a:lnTo>
                  <a:pt x="2218" y="175"/>
                </a:lnTo>
                <a:lnTo>
                  <a:pt x="2218" y="168"/>
                </a:lnTo>
                <a:lnTo>
                  <a:pt x="2217" y="161"/>
                </a:lnTo>
                <a:lnTo>
                  <a:pt x="2218" y="155"/>
                </a:lnTo>
                <a:lnTo>
                  <a:pt x="2218" y="148"/>
                </a:lnTo>
                <a:lnTo>
                  <a:pt x="2219" y="142"/>
                </a:lnTo>
                <a:lnTo>
                  <a:pt x="2220" y="136"/>
                </a:lnTo>
                <a:lnTo>
                  <a:pt x="2223" y="124"/>
                </a:lnTo>
                <a:lnTo>
                  <a:pt x="2225" y="119"/>
                </a:lnTo>
                <a:lnTo>
                  <a:pt x="2228" y="114"/>
                </a:lnTo>
                <a:lnTo>
                  <a:pt x="2234" y="104"/>
                </a:lnTo>
                <a:lnTo>
                  <a:pt x="2237" y="99"/>
                </a:lnTo>
                <a:lnTo>
                  <a:pt x="2241" y="95"/>
                </a:lnTo>
                <a:lnTo>
                  <a:pt x="2245" y="91"/>
                </a:lnTo>
                <a:lnTo>
                  <a:pt x="2249" y="88"/>
                </a:lnTo>
                <a:lnTo>
                  <a:pt x="2253" y="85"/>
                </a:lnTo>
                <a:lnTo>
                  <a:pt x="2258" y="82"/>
                </a:lnTo>
                <a:lnTo>
                  <a:pt x="2263" y="79"/>
                </a:lnTo>
                <a:lnTo>
                  <a:pt x="2268" y="77"/>
                </a:lnTo>
                <a:lnTo>
                  <a:pt x="2274" y="75"/>
                </a:lnTo>
                <a:lnTo>
                  <a:pt x="2279" y="73"/>
                </a:lnTo>
                <a:lnTo>
                  <a:pt x="2285" y="72"/>
                </a:lnTo>
                <a:lnTo>
                  <a:pt x="2291" y="71"/>
                </a:lnTo>
                <a:lnTo>
                  <a:pt x="2304" y="70"/>
                </a:lnTo>
                <a:lnTo>
                  <a:pt x="2317" y="71"/>
                </a:lnTo>
                <a:lnTo>
                  <a:pt x="2323" y="72"/>
                </a:lnTo>
                <a:lnTo>
                  <a:pt x="2329" y="73"/>
                </a:lnTo>
                <a:lnTo>
                  <a:pt x="2340" y="77"/>
                </a:lnTo>
                <a:lnTo>
                  <a:pt x="2346" y="79"/>
                </a:lnTo>
                <a:lnTo>
                  <a:pt x="2351" y="82"/>
                </a:lnTo>
                <a:lnTo>
                  <a:pt x="2360" y="88"/>
                </a:lnTo>
                <a:lnTo>
                  <a:pt x="2364" y="91"/>
                </a:lnTo>
                <a:lnTo>
                  <a:pt x="2368" y="95"/>
                </a:lnTo>
                <a:lnTo>
                  <a:pt x="2375" y="104"/>
                </a:lnTo>
                <a:lnTo>
                  <a:pt x="2378" y="109"/>
                </a:lnTo>
                <a:lnTo>
                  <a:pt x="2381" y="114"/>
                </a:lnTo>
                <a:lnTo>
                  <a:pt x="2385" y="124"/>
                </a:lnTo>
                <a:lnTo>
                  <a:pt x="2387" y="130"/>
                </a:lnTo>
                <a:lnTo>
                  <a:pt x="2389" y="136"/>
                </a:lnTo>
                <a:lnTo>
                  <a:pt x="2390" y="142"/>
                </a:lnTo>
                <a:lnTo>
                  <a:pt x="2391" y="148"/>
                </a:lnTo>
                <a:lnTo>
                  <a:pt x="2391" y="155"/>
                </a:lnTo>
                <a:lnTo>
                  <a:pt x="2391" y="161"/>
                </a:lnTo>
                <a:lnTo>
                  <a:pt x="2391" y="168"/>
                </a:lnTo>
                <a:lnTo>
                  <a:pt x="2391" y="175"/>
                </a:lnTo>
                <a:lnTo>
                  <a:pt x="2390" y="181"/>
                </a:lnTo>
                <a:lnTo>
                  <a:pt x="2389" y="187"/>
                </a:lnTo>
                <a:lnTo>
                  <a:pt x="2385" y="198"/>
                </a:lnTo>
                <a:lnTo>
                  <a:pt x="2383" y="204"/>
                </a:lnTo>
                <a:lnTo>
                  <a:pt x="2381" y="209"/>
                </a:lnTo>
                <a:lnTo>
                  <a:pt x="2375" y="219"/>
                </a:lnTo>
                <a:lnTo>
                  <a:pt x="2372" y="223"/>
                </a:lnTo>
                <a:lnTo>
                  <a:pt x="2368" y="227"/>
                </a:lnTo>
                <a:lnTo>
                  <a:pt x="2364" y="231"/>
                </a:lnTo>
                <a:lnTo>
                  <a:pt x="2360" y="235"/>
                </a:lnTo>
                <a:lnTo>
                  <a:pt x="2355" y="238"/>
                </a:lnTo>
                <a:lnTo>
                  <a:pt x="2351" y="241"/>
                </a:lnTo>
                <a:lnTo>
                  <a:pt x="2346" y="244"/>
                </a:lnTo>
                <a:lnTo>
                  <a:pt x="2340" y="246"/>
                </a:lnTo>
                <a:lnTo>
                  <a:pt x="2335" y="248"/>
                </a:lnTo>
                <a:lnTo>
                  <a:pt x="2329" y="250"/>
                </a:lnTo>
                <a:lnTo>
                  <a:pt x="2323" y="251"/>
                </a:lnTo>
                <a:lnTo>
                  <a:pt x="2317" y="252"/>
                </a:lnTo>
                <a:lnTo>
                  <a:pt x="2304" y="253"/>
                </a:lnTo>
                <a:close/>
                <a:moveTo>
                  <a:pt x="2305" y="215"/>
                </a:moveTo>
                <a:lnTo>
                  <a:pt x="2309" y="214"/>
                </a:lnTo>
                <a:lnTo>
                  <a:pt x="2313" y="214"/>
                </a:lnTo>
                <a:lnTo>
                  <a:pt x="2317" y="212"/>
                </a:lnTo>
                <a:lnTo>
                  <a:pt x="2321" y="211"/>
                </a:lnTo>
                <a:lnTo>
                  <a:pt x="2324" y="209"/>
                </a:lnTo>
                <a:lnTo>
                  <a:pt x="2327" y="206"/>
                </a:lnTo>
                <a:lnTo>
                  <a:pt x="2330" y="203"/>
                </a:lnTo>
                <a:lnTo>
                  <a:pt x="2332" y="199"/>
                </a:lnTo>
                <a:lnTo>
                  <a:pt x="2334" y="195"/>
                </a:lnTo>
                <a:lnTo>
                  <a:pt x="2336" y="191"/>
                </a:lnTo>
                <a:lnTo>
                  <a:pt x="2338" y="187"/>
                </a:lnTo>
                <a:lnTo>
                  <a:pt x="2339" y="182"/>
                </a:lnTo>
                <a:lnTo>
                  <a:pt x="2341" y="172"/>
                </a:lnTo>
                <a:lnTo>
                  <a:pt x="2341" y="167"/>
                </a:lnTo>
                <a:lnTo>
                  <a:pt x="2342" y="161"/>
                </a:lnTo>
                <a:lnTo>
                  <a:pt x="2341" y="150"/>
                </a:lnTo>
                <a:lnTo>
                  <a:pt x="2339" y="140"/>
                </a:lnTo>
                <a:lnTo>
                  <a:pt x="2338" y="135"/>
                </a:lnTo>
                <a:lnTo>
                  <a:pt x="2336" y="131"/>
                </a:lnTo>
                <a:lnTo>
                  <a:pt x="2332" y="123"/>
                </a:lnTo>
                <a:lnTo>
                  <a:pt x="2330" y="119"/>
                </a:lnTo>
                <a:lnTo>
                  <a:pt x="2327" y="116"/>
                </a:lnTo>
                <a:lnTo>
                  <a:pt x="2324" y="113"/>
                </a:lnTo>
                <a:lnTo>
                  <a:pt x="2321" y="111"/>
                </a:lnTo>
                <a:lnTo>
                  <a:pt x="2317" y="110"/>
                </a:lnTo>
                <a:lnTo>
                  <a:pt x="2313" y="108"/>
                </a:lnTo>
                <a:lnTo>
                  <a:pt x="2309" y="108"/>
                </a:lnTo>
                <a:lnTo>
                  <a:pt x="2305" y="107"/>
                </a:lnTo>
                <a:lnTo>
                  <a:pt x="2300" y="108"/>
                </a:lnTo>
                <a:lnTo>
                  <a:pt x="2296" y="108"/>
                </a:lnTo>
                <a:lnTo>
                  <a:pt x="2292" y="110"/>
                </a:lnTo>
                <a:lnTo>
                  <a:pt x="2288" y="111"/>
                </a:lnTo>
                <a:lnTo>
                  <a:pt x="2285" y="113"/>
                </a:lnTo>
                <a:lnTo>
                  <a:pt x="2282" y="116"/>
                </a:lnTo>
                <a:lnTo>
                  <a:pt x="2279" y="119"/>
                </a:lnTo>
                <a:lnTo>
                  <a:pt x="2277" y="123"/>
                </a:lnTo>
                <a:lnTo>
                  <a:pt x="2272" y="131"/>
                </a:lnTo>
                <a:lnTo>
                  <a:pt x="2271" y="135"/>
                </a:lnTo>
                <a:lnTo>
                  <a:pt x="2270" y="140"/>
                </a:lnTo>
                <a:lnTo>
                  <a:pt x="2269" y="145"/>
                </a:lnTo>
                <a:lnTo>
                  <a:pt x="2268" y="150"/>
                </a:lnTo>
                <a:lnTo>
                  <a:pt x="2267" y="155"/>
                </a:lnTo>
                <a:lnTo>
                  <a:pt x="2267" y="161"/>
                </a:lnTo>
                <a:lnTo>
                  <a:pt x="2268" y="172"/>
                </a:lnTo>
                <a:lnTo>
                  <a:pt x="2270" y="182"/>
                </a:lnTo>
                <a:lnTo>
                  <a:pt x="2271" y="187"/>
                </a:lnTo>
                <a:lnTo>
                  <a:pt x="2272" y="191"/>
                </a:lnTo>
                <a:lnTo>
                  <a:pt x="2274" y="195"/>
                </a:lnTo>
                <a:lnTo>
                  <a:pt x="2277" y="199"/>
                </a:lnTo>
                <a:lnTo>
                  <a:pt x="2279" y="203"/>
                </a:lnTo>
                <a:lnTo>
                  <a:pt x="2282" y="206"/>
                </a:lnTo>
                <a:lnTo>
                  <a:pt x="2285" y="209"/>
                </a:lnTo>
                <a:lnTo>
                  <a:pt x="2288" y="211"/>
                </a:lnTo>
                <a:lnTo>
                  <a:pt x="2292" y="212"/>
                </a:lnTo>
                <a:lnTo>
                  <a:pt x="2296" y="214"/>
                </a:lnTo>
                <a:lnTo>
                  <a:pt x="2300" y="214"/>
                </a:lnTo>
                <a:lnTo>
                  <a:pt x="2305" y="215"/>
                </a:lnTo>
                <a:close/>
                <a:moveTo>
                  <a:pt x="2539" y="172"/>
                </a:moveTo>
                <a:lnTo>
                  <a:pt x="2430" y="172"/>
                </a:lnTo>
                <a:lnTo>
                  <a:pt x="2430" y="133"/>
                </a:lnTo>
                <a:lnTo>
                  <a:pt x="2539" y="133"/>
                </a:lnTo>
                <a:lnTo>
                  <a:pt x="2539" y="172"/>
                </a:lnTo>
                <a:close/>
                <a:moveTo>
                  <a:pt x="2603" y="315"/>
                </a:moveTo>
                <a:lnTo>
                  <a:pt x="2594" y="315"/>
                </a:lnTo>
                <a:lnTo>
                  <a:pt x="2586" y="314"/>
                </a:lnTo>
                <a:lnTo>
                  <a:pt x="2579" y="312"/>
                </a:lnTo>
                <a:lnTo>
                  <a:pt x="2573" y="310"/>
                </a:lnTo>
                <a:lnTo>
                  <a:pt x="2584" y="274"/>
                </a:lnTo>
                <a:lnTo>
                  <a:pt x="2590" y="275"/>
                </a:lnTo>
                <a:lnTo>
                  <a:pt x="2596" y="276"/>
                </a:lnTo>
                <a:lnTo>
                  <a:pt x="2601" y="276"/>
                </a:lnTo>
                <a:lnTo>
                  <a:pt x="2606" y="276"/>
                </a:lnTo>
                <a:lnTo>
                  <a:pt x="2608" y="275"/>
                </a:lnTo>
                <a:lnTo>
                  <a:pt x="2610" y="274"/>
                </a:lnTo>
                <a:lnTo>
                  <a:pt x="2614" y="271"/>
                </a:lnTo>
                <a:lnTo>
                  <a:pt x="2617" y="267"/>
                </a:lnTo>
                <a:lnTo>
                  <a:pt x="2620" y="262"/>
                </a:lnTo>
                <a:lnTo>
                  <a:pt x="2623" y="254"/>
                </a:lnTo>
                <a:lnTo>
                  <a:pt x="2559" y="72"/>
                </a:lnTo>
                <a:lnTo>
                  <a:pt x="2611" y="72"/>
                </a:lnTo>
                <a:lnTo>
                  <a:pt x="2647" y="202"/>
                </a:lnTo>
                <a:lnTo>
                  <a:pt x="2686" y="72"/>
                </a:lnTo>
                <a:lnTo>
                  <a:pt x="2738" y="72"/>
                </a:lnTo>
                <a:lnTo>
                  <a:pt x="2669" y="268"/>
                </a:lnTo>
                <a:lnTo>
                  <a:pt x="2665" y="278"/>
                </a:lnTo>
                <a:lnTo>
                  <a:pt x="2663" y="283"/>
                </a:lnTo>
                <a:lnTo>
                  <a:pt x="2660" y="287"/>
                </a:lnTo>
                <a:lnTo>
                  <a:pt x="2654" y="296"/>
                </a:lnTo>
                <a:lnTo>
                  <a:pt x="2646" y="302"/>
                </a:lnTo>
                <a:lnTo>
                  <a:pt x="2642" y="306"/>
                </a:lnTo>
                <a:lnTo>
                  <a:pt x="2638" y="308"/>
                </a:lnTo>
                <a:lnTo>
                  <a:pt x="2633" y="310"/>
                </a:lnTo>
                <a:lnTo>
                  <a:pt x="2628" y="312"/>
                </a:lnTo>
                <a:lnTo>
                  <a:pt x="2622" y="314"/>
                </a:lnTo>
                <a:lnTo>
                  <a:pt x="2616" y="315"/>
                </a:lnTo>
                <a:lnTo>
                  <a:pt x="2610" y="315"/>
                </a:lnTo>
                <a:lnTo>
                  <a:pt x="2603" y="315"/>
                </a:lnTo>
                <a:close/>
                <a:moveTo>
                  <a:pt x="2812" y="249"/>
                </a:moveTo>
                <a:lnTo>
                  <a:pt x="2763" y="249"/>
                </a:lnTo>
                <a:lnTo>
                  <a:pt x="2763" y="13"/>
                </a:lnTo>
                <a:lnTo>
                  <a:pt x="2812" y="13"/>
                </a:lnTo>
                <a:lnTo>
                  <a:pt x="2812" y="249"/>
                </a:lnTo>
                <a:close/>
                <a:moveTo>
                  <a:pt x="2877" y="50"/>
                </a:moveTo>
                <a:lnTo>
                  <a:pt x="2872" y="49"/>
                </a:lnTo>
                <a:lnTo>
                  <a:pt x="2867" y="48"/>
                </a:lnTo>
                <a:lnTo>
                  <a:pt x="2863" y="45"/>
                </a:lnTo>
                <a:lnTo>
                  <a:pt x="2859" y="42"/>
                </a:lnTo>
                <a:lnTo>
                  <a:pt x="2855" y="38"/>
                </a:lnTo>
                <a:lnTo>
                  <a:pt x="2853" y="34"/>
                </a:lnTo>
                <a:lnTo>
                  <a:pt x="2851" y="30"/>
                </a:lnTo>
                <a:lnTo>
                  <a:pt x="2851" y="25"/>
                </a:lnTo>
                <a:lnTo>
                  <a:pt x="2851" y="20"/>
                </a:lnTo>
                <a:lnTo>
                  <a:pt x="2853" y="15"/>
                </a:lnTo>
                <a:lnTo>
                  <a:pt x="2855" y="11"/>
                </a:lnTo>
                <a:lnTo>
                  <a:pt x="2859" y="7"/>
                </a:lnTo>
                <a:lnTo>
                  <a:pt x="2863" y="4"/>
                </a:lnTo>
                <a:lnTo>
                  <a:pt x="2867" y="2"/>
                </a:lnTo>
                <a:lnTo>
                  <a:pt x="2872" y="0"/>
                </a:lnTo>
                <a:lnTo>
                  <a:pt x="2877" y="0"/>
                </a:lnTo>
                <a:lnTo>
                  <a:pt x="2883" y="0"/>
                </a:lnTo>
                <a:lnTo>
                  <a:pt x="2887" y="2"/>
                </a:lnTo>
                <a:lnTo>
                  <a:pt x="2892" y="4"/>
                </a:lnTo>
                <a:lnTo>
                  <a:pt x="2896" y="7"/>
                </a:lnTo>
                <a:lnTo>
                  <a:pt x="2900" y="11"/>
                </a:lnTo>
                <a:lnTo>
                  <a:pt x="2902" y="15"/>
                </a:lnTo>
                <a:lnTo>
                  <a:pt x="2903" y="20"/>
                </a:lnTo>
                <a:lnTo>
                  <a:pt x="2904" y="25"/>
                </a:lnTo>
                <a:lnTo>
                  <a:pt x="2903" y="30"/>
                </a:lnTo>
                <a:lnTo>
                  <a:pt x="2902" y="34"/>
                </a:lnTo>
                <a:lnTo>
                  <a:pt x="2900" y="38"/>
                </a:lnTo>
                <a:lnTo>
                  <a:pt x="2896" y="42"/>
                </a:lnTo>
                <a:lnTo>
                  <a:pt x="2892" y="45"/>
                </a:lnTo>
                <a:lnTo>
                  <a:pt x="2887" y="48"/>
                </a:lnTo>
                <a:lnTo>
                  <a:pt x="2883" y="49"/>
                </a:lnTo>
                <a:lnTo>
                  <a:pt x="2877" y="50"/>
                </a:lnTo>
                <a:close/>
                <a:moveTo>
                  <a:pt x="2853" y="72"/>
                </a:moveTo>
                <a:lnTo>
                  <a:pt x="2902" y="72"/>
                </a:lnTo>
                <a:lnTo>
                  <a:pt x="2902" y="249"/>
                </a:lnTo>
                <a:lnTo>
                  <a:pt x="2853" y="249"/>
                </a:lnTo>
                <a:lnTo>
                  <a:pt x="2853" y="72"/>
                </a:lnTo>
                <a:close/>
                <a:moveTo>
                  <a:pt x="3023" y="253"/>
                </a:moveTo>
                <a:lnTo>
                  <a:pt x="3010" y="252"/>
                </a:lnTo>
                <a:lnTo>
                  <a:pt x="3003" y="251"/>
                </a:lnTo>
                <a:lnTo>
                  <a:pt x="2998" y="250"/>
                </a:lnTo>
                <a:lnTo>
                  <a:pt x="2986" y="246"/>
                </a:lnTo>
                <a:lnTo>
                  <a:pt x="2980" y="244"/>
                </a:lnTo>
                <a:lnTo>
                  <a:pt x="2975" y="241"/>
                </a:lnTo>
                <a:lnTo>
                  <a:pt x="2966" y="235"/>
                </a:lnTo>
                <a:lnTo>
                  <a:pt x="2962" y="231"/>
                </a:lnTo>
                <a:lnTo>
                  <a:pt x="2958" y="227"/>
                </a:lnTo>
                <a:lnTo>
                  <a:pt x="2951" y="219"/>
                </a:lnTo>
                <a:lnTo>
                  <a:pt x="2948" y="214"/>
                </a:lnTo>
                <a:lnTo>
                  <a:pt x="2945" y="209"/>
                </a:lnTo>
                <a:lnTo>
                  <a:pt x="2940" y="198"/>
                </a:lnTo>
                <a:lnTo>
                  <a:pt x="2939" y="193"/>
                </a:lnTo>
                <a:lnTo>
                  <a:pt x="2937" y="187"/>
                </a:lnTo>
                <a:lnTo>
                  <a:pt x="2936" y="181"/>
                </a:lnTo>
                <a:lnTo>
                  <a:pt x="2935" y="175"/>
                </a:lnTo>
                <a:lnTo>
                  <a:pt x="2935" y="168"/>
                </a:lnTo>
                <a:lnTo>
                  <a:pt x="2935" y="161"/>
                </a:lnTo>
                <a:lnTo>
                  <a:pt x="2935" y="155"/>
                </a:lnTo>
                <a:lnTo>
                  <a:pt x="2935" y="148"/>
                </a:lnTo>
                <a:lnTo>
                  <a:pt x="2936" y="142"/>
                </a:lnTo>
                <a:lnTo>
                  <a:pt x="2937" y="136"/>
                </a:lnTo>
                <a:lnTo>
                  <a:pt x="2940" y="124"/>
                </a:lnTo>
                <a:lnTo>
                  <a:pt x="2943" y="119"/>
                </a:lnTo>
                <a:lnTo>
                  <a:pt x="2945" y="114"/>
                </a:lnTo>
                <a:lnTo>
                  <a:pt x="2951" y="104"/>
                </a:lnTo>
                <a:lnTo>
                  <a:pt x="2954" y="99"/>
                </a:lnTo>
                <a:lnTo>
                  <a:pt x="2958" y="95"/>
                </a:lnTo>
                <a:lnTo>
                  <a:pt x="2962" y="91"/>
                </a:lnTo>
                <a:lnTo>
                  <a:pt x="2966" y="88"/>
                </a:lnTo>
                <a:lnTo>
                  <a:pt x="2970" y="85"/>
                </a:lnTo>
                <a:lnTo>
                  <a:pt x="2975" y="82"/>
                </a:lnTo>
                <a:lnTo>
                  <a:pt x="2980" y="79"/>
                </a:lnTo>
                <a:lnTo>
                  <a:pt x="2986" y="77"/>
                </a:lnTo>
                <a:lnTo>
                  <a:pt x="2992" y="75"/>
                </a:lnTo>
                <a:lnTo>
                  <a:pt x="2998" y="73"/>
                </a:lnTo>
                <a:lnTo>
                  <a:pt x="3003" y="72"/>
                </a:lnTo>
                <a:lnTo>
                  <a:pt x="3010" y="71"/>
                </a:lnTo>
                <a:lnTo>
                  <a:pt x="3023" y="70"/>
                </a:lnTo>
                <a:lnTo>
                  <a:pt x="3035" y="71"/>
                </a:lnTo>
                <a:lnTo>
                  <a:pt x="3042" y="72"/>
                </a:lnTo>
                <a:lnTo>
                  <a:pt x="3047" y="73"/>
                </a:lnTo>
                <a:lnTo>
                  <a:pt x="3059" y="77"/>
                </a:lnTo>
                <a:lnTo>
                  <a:pt x="3064" y="79"/>
                </a:lnTo>
                <a:lnTo>
                  <a:pt x="3069" y="82"/>
                </a:lnTo>
                <a:lnTo>
                  <a:pt x="3078" y="88"/>
                </a:lnTo>
                <a:lnTo>
                  <a:pt x="3082" y="91"/>
                </a:lnTo>
                <a:lnTo>
                  <a:pt x="3086" y="95"/>
                </a:lnTo>
                <a:lnTo>
                  <a:pt x="3093" y="104"/>
                </a:lnTo>
                <a:lnTo>
                  <a:pt x="3096" y="109"/>
                </a:lnTo>
                <a:lnTo>
                  <a:pt x="3099" y="114"/>
                </a:lnTo>
                <a:lnTo>
                  <a:pt x="3104" y="124"/>
                </a:lnTo>
                <a:lnTo>
                  <a:pt x="3105" y="130"/>
                </a:lnTo>
                <a:lnTo>
                  <a:pt x="3107" y="136"/>
                </a:lnTo>
                <a:lnTo>
                  <a:pt x="3108" y="142"/>
                </a:lnTo>
                <a:lnTo>
                  <a:pt x="3109" y="148"/>
                </a:lnTo>
                <a:lnTo>
                  <a:pt x="3109" y="155"/>
                </a:lnTo>
                <a:lnTo>
                  <a:pt x="3109" y="161"/>
                </a:lnTo>
                <a:lnTo>
                  <a:pt x="3109" y="168"/>
                </a:lnTo>
                <a:lnTo>
                  <a:pt x="3109" y="175"/>
                </a:lnTo>
                <a:lnTo>
                  <a:pt x="3108" y="181"/>
                </a:lnTo>
                <a:lnTo>
                  <a:pt x="3107" y="187"/>
                </a:lnTo>
                <a:lnTo>
                  <a:pt x="3104" y="198"/>
                </a:lnTo>
                <a:lnTo>
                  <a:pt x="3101" y="204"/>
                </a:lnTo>
                <a:lnTo>
                  <a:pt x="3099" y="209"/>
                </a:lnTo>
                <a:lnTo>
                  <a:pt x="3093" y="219"/>
                </a:lnTo>
                <a:lnTo>
                  <a:pt x="3090" y="223"/>
                </a:lnTo>
                <a:lnTo>
                  <a:pt x="3086" y="227"/>
                </a:lnTo>
                <a:lnTo>
                  <a:pt x="3082" y="231"/>
                </a:lnTo>
                <a:lnTo>
                  <a:pt x="3078" y="235"/>
                </a:lnTo>
                <a:lnTo>
                  <a:pt x="3074" y="238"/>
                </a:lnTo>
                <a:lnTo>
                  <a:pt x="3069" y="241"/>
                </a:lnTo>
                <a:lnTo>
                  <a:pt x="3064" y="244"/>
                </a:lnTo>
                <a:lnTo>
                  <a:pt x="3059" y="246"/>
                </a:lnTo>
                <a:lnTo>
                  <a:pt x="3053" y="248"/>
                </a:lnTo>
                <a:lnTo>
                  <a:pt x="3047" y="250"/>
                </a:lnTo>
                <a:lnTo>
                  <a:pt x="3042" y="251"/>
                </a:lnTo>
                <a:lnTo>
                  <a:pt x="3035" y="252"/>
                </a:lnTo>
                <a:lnTo>
                  <a:pt x="3023" y="253"/>
                </a:lnTo>
                <a:close/>
                <a:moveTo>
                  <a:pt x="3023" y="215"/>
                </a:moveTo>
                <a:lnTo>
                  <a:pt x="3027" y="214"/>
                </a:lnTo>
                <a:lnTo>
                  <a:pt x="3031" y="214"/>
                </a:lnTo>
                <a:lnTo>
                  <a:pt x="3035" y="212"/>
                </a:lnTo>
                <a:lnTo>
                  <a:pt x="3039" y="211"/>
                </a:lnTo>
                <a:lnTo>
                  <a:pt x="3042" y="209"/>
                </a:lnTo>
                <a:lnTo>
                  <a:pt x="3045" y="206"/>
                </a:lnTo>
                <a:lnTo>
                  <a:pt x="3048" y="203"/>
                </a:lnTo>
                <a:lnTo>
                  <a:pt x="3050" y="199"/>
                </a:lnTo>
                <a:lnTo>
                  <a:pt x="3052" y="195"/>
                </a:lnTo>
                <a:lnTo>
                  <a:pt x="3054" y="191"/>
                </a:lnTo>
                <a:lnTo>
                  <a:pt x="3056" y="187"/>
                </a:lnTo>
                <a:lnTo>
                  <a:pt x="3057" y="182"/>
                </a:lnTo>
                <a:lnTo>
                  <a:pt x="3059" y="172"/>
                </a:lnTo>
                <a:lnTo>
                  <a:pt x="3060" y="167"/>
                </a:lnTo>
                <a:lnTo>
                  <a:pt x="3060" y="161"/>
                </a:lnTo>
                <a:lnTo>
                  <a:pt x="3059" y="150"/>
                </a:lnTo>
                <a:lnTo>
                  <a:pt x="3057" y="140"/>
                </a:lnTo>
                <a:lnTo>
                  <a:pt x="3056" y="135"/>
                </a:lnTo>
                <a:lnTo>
                  <a:pt x="3054" y="131"/>
                </a:lnTo>
                <a:lnTo>
                  <a:pt x="3050" y="123"/>
                </a:lnTo>
                <a:lnTo>
                  <a:pt x="3048" y="119"/>
                </a:lnTo>
                <a:lnTo>
                  <a:pt x="3045" y="116"/>
                </a:lnTo>
                <a:lnTo>
                  <a:pt x="3042" y="113"/>
                </a:lnTo>
                <a:lnTo>
                  <a:pt x="3039" y="111"/>
                </a:lnTo>
                <a:lnTo>
                  <a:pt x="3035" y="110"/>
                </a:lnTo>
                <a:lnTo>
                  <a:pt x="3031" y="108"/>
                </a:lnTo>
                <a:lnTo>
                  <a:pt x="3027" y="108"/>
                </a:lnTo>
                <a:lnTo>
                  <a:pt x="3023" y="107"/>
                </a:lnTo>
                <a:lnTo>
                  <a:pt x="3018" y="108"/>
                </a:lnTo>
                <a:lnTo>
                  <a:pt x="3014" y="108"/>
                </a:lnTo>
                <a:lnTo>
                  <a:pt x="3010" y="110"/>
                </a:lnTo>
                <a:lnTo>
                  <a:pt x="3006" y="111"/>
                </a:lnTo>
                <a:lnTo>
                  <a:pt x="3003" y="113"/>
                </a:lnTo>
                <a:lnTo>
                  <a:pt x="3000" y="116"/>
                </a:lnTo>
                <a:lnTo>
                  <a:pt x="2997" y="119"/>
                </a:lnTo>
                <a:lnTo>
                  <a:pt x="2995" y="123"/>
                </a:lnTo>
                <a:lnTo>
                  <a:pt x="2991" y="131"/>
                </a:lnTo>
                <a:lnTo>
                  <a:pt x="2989" y="135"/>
                </a:lnTo>
                <a:lnTo>
                  <a:pt x="2988" y="140"/>
                </a:lnTo>
                <a:lnTo>
                  <a:pt x="2987" y="145"/>
                </a:lnTo>
                <a:lnTo>
                  <a:pt x="2986" y="150"/>
                </a:lnTo>
                <a:lnTo>
                  <a:pt x="2986" y="155"/>
                </a:lnTo>
                <a:lnTo>
                  <a:pt x="2985" y="161"/>
                </a:lnTo>
                <a:lnTo>
                  <a:pt x="2986" y="172"/>
                </a:lnTo>
                <a:lnTo>
                  <a:pt x="2988" y="182"/>
                </a:lnTo>
                <a:lnTo>
                  <a:pt x="2989" y="187"/>
                </a:lnTo>
                <a:lnTo>
                  <a:pt x="2991" y="191"/>
                </a:lnTo>
                <a:lnTo>
                  <a:pt x="2993" y="195"/>
                </a:lnTo>
                <a:lnTo>
                  <a:pt x="2995" y="199"/>
                </a:lnTo>
                <a:lnTo>
                  <a:pt x="2997" y="203"/>
                </a:lnTo>
                <a:lnTo>
                  <a:pt x="3000" y="206"/>
                </a:lnTo>
                <a:lnTo>
                  <a:pt x="3003" y="209"/>
                </a:lnTo>
                <a:lnTo>
                  <a:pt x="3006" y="211"/>
                </a:lnTo>
                <a:lnTo>
                  <a:pt x="3010" y="212"/>
                </a:lnTo>
                <a:lnTo>
                  <a:pt x="3014" y="214"/>
                </a:lnTo>
                <a:lnTo>
                  <a:pt x="3018" y="214"/>
                </a:lnTo>
                <a:lnTo>
                  <a:pt x="3023" y="215"/>
                </a:lnTo>
                <a:close/>
                <a:moveTo>
                  <a:pt x="3142" y="315"/>
                </a:moveTo>
                <a:lnTo>
                  <a:pt x="3142" y="72"/>
                </a:lnTo>
                <a:lnTo>
                  <a:pt x="3191" y="72"/>
                </a:lnTo>
                <a:lnTo>
                  <a:pt x="3191" y="102"/>
                </a:lnTo>
                <a:lnTo>
                  <a:pt x="3197" y="95"/>
                </a:lnTo>
                <a:lnTo>
                  <a:pt x="3202" y="87"/>
                </a:lnTo>
                <a:lnTo>
                  <a:pt x="3206" y="84"/>
                </a:lnTo>
                <a:lnTo>
                  <a:pt x="3209" y="81"/>
                </a:lnTo>
                <a:lnTo>
                  <a:pt x="3214" y="78"/>
                </a:lnTo>
                <a:lnTo>
                  <a:pt x="3218" y="75"/>
                </a:lnTo>
                <a:lnTo>
                  <a:pt x="3224" y="73"/>
                </a:lnTo>
                <a:lnTo>
                  <a:pt x="3227" y="72"/>
                </a:lnTo>
                <a:lnTo>
                  <a:pt x="3230" y="71"/>
                </a:lnTo>
                <a:lnTo>
                  <a:pt x="3236" y="70"/>
                </a:lnTo>
                <a:lnTo>
                  <a:pt x="3243" y="70"/>
                </a:lnTo>
                <a:lnTo>
                  <a:pt x="3253" y="71"/>
                </a:lnTo>
                <a:lnTo>
                  <a:pt x="3257" y="71"/>
                </a:lnTo>
                <a:lnTo>
                  <a:pt x="3262" y="73"/>
                </a:lnTo>
                <a:lnTo>
                  <a:pt x="3266" y="74"/>
                </a:lnTo>
                <a:lnTo>
                  <a:pt x="3270" y="76"/>
                </a:lnTo>
                <a:lnTo>
                  <a:pt x="3279" y="80"/>
                </a:lnTo>
                <a:lnTo>
                  <a:pt x="3283" y="83"/>
                </a:lnTo>
                <a:lnTo>
                  <a:pt x="3286" y="86"/>
                </a:lnTo>
                <a:lnTo>
                  <a:pt x="3290" y="89"/>
                </a:lnTo>
                <a:lnTo>
                  <a:pt x="3293" y="93"/>
                </a:lnTo>
                <a:lnTo>
                  <a:pt x="3297" y="97"/>
                </a:lnTo>
                <a:lnTo>
                  <a:pt x="3299" y="101"/>
                </a:lnTo>
                <a:lnTo>
                  <a:pt x="3302" y="106"/>
                </a:lnTo>
                <a:lnTo>
                  <a:pt x="3305" y="110"/>
                </a:lnTo>
                <a:lnTo>
                  <a:pt x="3307" y="116"/>
                </a:lnTo>
                <a:lnTo>
                  <a:pt x="3309" y="121"/>
                </a:lnTo>
                <a:lnTo>
                  <a:pt x="3311" y="127"/>
                </a:lnTo>
                <a:lnTo>
                  <a:pt x="3312" y="133"/>
                </a:lnTo>
                <a:lnTo>
                  <a:pt x="3313" y="140"/>
                </a:lnTo>
                <a:lnTo>
                  <a:pt x="3314" y="146"/>
                </a:lnTo>
                <a:lnTo>
                  <a:pt x="3314" y="154"/>
                </a:lnTo>
                <a:lnTo>
                  <a:pt x="3315" y="161"/>
                </a:lnTo>
                <a:lnTo>
                  <a:pt x="3314" y="175"/>
                </a:lnTo>
                <a:lnTo>
                  <a:pt x="3312" y="188"/>
                </a:lnTo>
                <a:lnTo>
                  <a:pt x="3311" y="194"/>
                </a:lnTo>
                <a:lnTo>
                  <a:pt x="3309" y="200"/>
                </a:lnTo>
                <a:lnTo>
                  <a:pt x="3307" y="206"/>
                </a:lnTo>
                <a:lnTo>
                  <a:pt x="3305" y="211"/>
                </a:lnTo>
                <a:lnTo>
                  <a:pt x="3303" y="216"/>
                </a:lnTo>
                <a:lnTo>
                  <a:pt x="3300" y="220"/>
                </a:lnTo>
                <a:lnTo>
                  <a:pt x="3297" y="225"/>
                </a:lnTo>
                <a:lnTo>
                  <a:pt x="3294" y="229"/>
                </a:lnTo>
                <a:lnTo>
                  <a:pt x="3287" y="236"/>
                </a:lnTo>
                <a:lnTo>
                  <a:pt x="3283" y="239"/>
                </a:lnTo>
                <a:lnTo>
                  <a:pt x="3279" y="242"/>
                </a:lnTo>
                <a:lnTo>
                  <a:pt x="3271" y="246"/>
                </a:lnTo>
                <a:lnTo>
                  <a:pt x="3267" y="248"/>
                </a:lnTo>
                <a:lnTo>
                  <a:pt x="3262" y="249"/>
                </a:lnTo>
                <a:lnTo>
                  <a:pt x="3253" y="251"/>
                </a:lnTo>
                <a:lnTo>
                  <a:pt x="3243" y="252"/>
                </a:lnTo>
                <a:lnTo>
                  <a:pt x="3236" y="252"/>
                </a:lnTo>
                <a:lnTo>
                  <a:pt x="3230" y="251"/>
                </a:lnTo>
                <a:lnTo>
                  <a:pt x="3224" y="249"/>
                </a:lnTo>
                <a:lnTo>
                  <a:pt x="3219" y="247"/>
                </a:lnTo>
                <a:lnTo>
                  <a:pt x="3214" y="245"/>
                </a:lnTo>
                <a:lnTo>
                  <a:pt x="3210" y="242"/>
                </a:lnTo>
                <a:lnTo>
                  <a:pt x="3208" y="240"/>
                </a:lnTo>
                <a:lnTo>
                  <a:pt x="3206" y="239"/>
                </a:lnTo>
                <a:lnTo>
                  <a:pt x="3203" y="235"/>
                </a:lnTo>
                <a:lnTo>
                  <a:pt x="3200" y="232"/>
                </a:lnTo>
                <a:lnTo>
                  <a:pt x="3197" y="228"/>
                </a:lnTo>
                <a:lnTo>
                  <a:pt x="3193" y="221"/>
                </a:lnTo>
                <a:lnTo>
                  <a:pt x="3191" y="315"/>
                </a:lnTo>
                <a:lnTo>
                  <a:pt x="3142" y="315"/>
                </a:lnTo>
                <a:close/>
                <a:moveTo>
                  <a:pt x="3190" y="161"/>
                </a:moveTo>
                <a:lnTo>
                  <a:pt x="3191" y="172"/>
                </a:lnTo>
                <a:lnTo>
                  <a:pt x="3193" y="182"/>
                </a:lnTo>
                <a:lnTo>
                  <a:pt x="3194" y="187"/>
                </a:lnTo>
                <a:lnTo>
                  <a:pt x="3196" y="191"/>
                </a:lnTo>
                <a:lnTo>
                  <a:pt x="3198" y="195"/>
                </a:lnTo>
                <a:lnTo>
                  <a:pt x="3200" y="199"/>
                </a:lnTo>
                <a:lnTo>
                  <a:pt x="3205" y="205"/>
                </a:lnTo>
                <a:lnTo>
                  <a:pt x="3208" y="207"/>
                </a:lnTo>
                <a:lnTo>
                  <a:pt x="3212" y="209"/>
                </a:lnTo>
                <a:lnTo>
                  <a:pt x="3215" y="211"/>
                </a:lnTo>
                <a:lnTo>
                  <a:pt x="3219" y="212"/>
                </a:lnTo>
                <a:lnTo>
                  <a:pt x="3223" y="213"/>
                </a:lnTo>
                <a:lnTo>
                  <a:pt x="3227" y="213"/>
                </a:lnTo>
                <a:lnTo>
                  <a:pt x="3232" y="213"/>
                </a:lnTo>
                <a:lnTo>
                  <a:pt x="3236" y="212"/>
                </a:lnTo>
                <a:lnTo>
                  <a:pt x="3240" y="211"/>
                </a:lnTo>
                <a:lnTo>
                  <a:pt x="3243" y="209"/>
                </a:lnTo>
                <a:lnTo>
                  <a:pt x="3247" y="207"/>
                </a:lnTo>
                <a:lnTo>
                  <a:pt x="3250" y="205"/>
                </a:lnTo>
                <a:lnTo>
                  <a:pt x="3253" y="202"/>
                </a:lnTo>
                <a:lnTo>
                  <a:pt x="3255" y="198"/>
                </a:lnTo>
                <a:lnTo>
                  <a:pt x="3259" y="191"/>
                </a:lnTo>
                <a:lnTo>
                  <a:pt x="3261" y="186"/>
                </a:lnTo>
                <a:lnTo>
                  <a:pt x="3262" y="182"/>
                </a:lnTo>
                <a:lnTo>
                  <a:pt x="3263" y="177"/>
                </a:lnTo>
                <a:lnTo>
                  <a:pt x="3264" y="172"/>
                </a:lnTo>
                <a:lnTo>
                  <a:pt x="3264" y="166"/>
                </a:lnTo>
                <a:lnTo>
                  <a:pt x="3265" y="161"/>
                </a:lnTo>
                <a:lnTo>
                  <a:pt x="3264" y="150"/>
                </a:lnTo>
                <a:lnTo>
                  <a:pt x="3262" y="140"/>
                </a:lnTo>
                <a:lnTo>
                  <a:pt x="3261" y="135"/>
                </a:lnTo>
                <a:lnTo>
                  <a:pt x="3259" y="131"/>
                </a:lnTo>
                <a:lnTo>
                  <a:pt x="3257" y="127"/>
                </a:lnTo>
                <a:lnTo>
                  <a:pt x="3255" y="123"/>
                </a:lnTo>
                <a:lnTo>
                  <a:pt x="3253" y="120"/>
                </a:lnTo>
                <a:lnTo>
                  <a:pt x="3250" y="117"/>
                </a:lnTo>
                <a:lnTo>
                  <a:pt x="3247" y="115"/>
                </a:lnTo>
                <a:lnTo>
                  <a:pt x="3243" y="113"/>
                </a:lnTo>
                <a:lnTo>
                  <a:pt x="3240" y="111"/>
                </a:lnTo>
                <a:lnTo>
                  <a:pt x="3236" y="110"/>
                </a:lnTo>
                <a:lnTo>
                  <a:pt x="3232" y="109"/>
                </a:lnTo>
                <a:lnTo>
                  <a:pt x="3227" y="109"/>
                </a:lnTo>
                <a:lnTo>
                  <a:pt x="3219" y="110"/>
                </a:lnTo>
                <a:lnTo>
                  <a:pt x="3215" y="111"/>
                </a:lnTo>
                <a:lnTo>
                  <a:pt x="3212" y="113"/>
                </a:lnTo>
                <a:lnTo>
                  <a:pt x="3208" y="115"/>
                </a:lnTo>
                <a:lnTo>
                  <a:pt x="3205" y="117"/>
                </a:lnTo>
                <a:lnTo>
                  <a:pt x="3202" y="120"/>
                </a:lnTo>
                <a:lnTo>
                  <a:pt x="3200" y="123"/>
                </a:lnTo>
                <a:lnTo>
                  <a:pt x="3196" y="131"/>
                </a:lnTo>
                <a:lnTo>
                  <a:pt x="3194" y="135"/>
                </a:lnTo>
                <a:lnTo>
                  <a:pt x="3193" y="139"/>
                </a:lnTo>
                <a:lnTo>
                  <a:pt x="3192" y="144"/>
                </a:lnTo>
                <a:lnTo>
                  <a:pt x="3191" y="150"/>
                </a:lnTo>
                <a:lnTo>
                  <a:pt x="3190" y="155"/>
                </a:lnTo>
                <a:lnTo>
                  <a:pt x="3190" y="161"/>
                </a:lnTo>
                <a:close/>
                <a:moveTo>
                  <a:pt x="3373" y="50"/>
                </a:moveTo>
                <a:lnTo>
                  <a:pt x="3368" y="49"/>
                </a:lnTo>
                <a:lnTo>
                  <a:pt x="3363" y="48"/>
                </a:lnTo>
                <a:lnTo>
                  <a:pt x="3358" y="45"/>
                </a:lnTo>
                <a:lnTo>
                  <a:pt x="3354" y="42"/>
                </a:lnTo>
                <a:lnTo>
                  <a:pt x="3351" y="38"/>
                </a:lnTo>
                <a:lnTo>
                  <a:pt x="3348" y="34"/>
                </a:lnTo>
                <a:lnTo>
                  <a:pt x="3347" y="30"/>
                </a:lnTo>
                <a:lnTo>
                  <a:pt x="3346" y="25"/>
                </a:lnTo>
                <a:lnTo>
                  <a:pt x="3347" y="20"/>
                </a:lnTo>
                <a:lnTo>
                  <a:pt x="3348" y="15"/>
                </a:lnTo>
                <a:lnTo>
                  <a:pt x="3351" y="11"/>
                </a:lnTo>
                <a:lnTo>
                  <a:pt x="3354" y="7"/>
                </a:lnTo>
                <a:lnTo>
                  <a:pt x="3358" y="4"/>
                </a:lnTo>
                <a:lnTo>
                  <a:pt x="3363" y="2"/>
                </a:lnTo>
                <a:lnTo>
                  <a:pt x="3368" y="0"/>
                </a:lnTo>
                <a:lnTo>
                  <a:pt x="3373" y="0"/>
                </a:lnTo>
                <a:lnTo>
                  <a:pt x="3378" y="0"/>
                </a:lnTo>
                <a:lnTo>
                  <a:pt x="3383" y="2"/>
                </a:lnTo>
                <a:lnTo>
                  <a:pt x="3387" y="4"/>
                </a:lnTo>
                <a:lnTo>
                  <a:pt x="3392" y="7"/>
                </a:lnTo>
                <a:lnTo>
                  <a:pt x="3395" y="11"/>
                </a:lnTo>
                <a:lnTo>
                  <a:pt x="3397" y="15"/>
                </a:lnTo>
                <a:lnTo>
                  <a:pt x="3399" y="20"/>
                </a:lnTo>
                <a:lnTo>
                  <a:pt x="3399" y="25"/>
                </a:lnTo>
                <a:lnTo>
                  <a:pt x="3399" y="30"/>
                </a:lnTo>
                <a:lnTo>
                  <a:pt x="3397" y="34"/>
                </a:lnTo>
                <a:lnTo>
                  <a:pt x="3395" y="38"/>
                </a:lnTo>
                <a:lnTo>
                  <a:pt x="3392" y="42"/>
                </a:lnTo>
                <a:lnTo>
                  <a:pt x="3387" y="45"/>
                </a:lnTo>
                <a:lnTo>
                  <a:pt x="3383" y="48"/>
                </a:lnTo>
                <a:lnTo>
                  <a:pt x="3378" y="49"/>
                </a:lnTo>
                <a:lnTo>
                  <a:pt x="3373" y="50"/>
                </a:lnTo>
                <a:close/>
                <a:moveTo>
                  <a:pt x="3348" y="72"/>
                </a:moveTo>
                <a:lnTo>
                  <a:pt x="3397" y="72"/>
                </a:lnTo>
                <a:lnTo>
                  <a:pt x="3397" y="249"/>
                </a:lnTo>
                <a:lnTo>
                  <a:pt x="3348" y="249"/>
                </a:lnTo>
                <a:lnTo>
                  <a:pt x="3348" y="72"/>
                </a:lnTo>
                <a:close/>
                <a:moveTo>
                  <a:pt x="3585" y="123"/>
                </a:moveTo>
                <a:lnTo>
                  <a:pt x="3540" y="126"/>
                </a:lnTo>
                <a:lnTo>
                  <a:pt x="3539" y="121"/>
                </a:lnTo>
                <a:lnTo>
                  <a:pt x="3537" y="118"/>
                </a:lnTo>
                <a:lnTo>
                  <a:pt x="3534" y="114"/>
                </a:lnTo>
                <a:lnTo>
                  <a:pt x="3531" y="111"/>
                </a:lnTo>
                <a:lnTo>
                  <a:pt x="3527" y="108"/>
                </a:lnTo>
                <a:lnTo>
                  <a:pt x="3522" y="106"/>
                </a:lnTo>
                <a:lnTo>
                  <a:pt x="3516" y="105"/>
                </a:lnTo>
                <a:lnTo>
                  <a:pt x="3510" y="105"/>
                </a:lnTo>
                <a:lnTo>
                  <a:pt x="3505" y="105"/>
                </a:lnTo>
                <a:lnTo>
                  <a:pt x="3500" y="106"/>
                </a:lnTo>
                <a:lnTo>
                  <a:pt x="3495" y="108"/>
                </a:lnTo>
                <a:lnTo>
                  <a:pt x="3491" y="110"/>
                </a:lnTo>
                <a:lnTo>
                  <a:pt x="3488" y="112"/>
                </a:lnTo>
                <a:lnTo>
                  <a:pt x="3485" y="115"/>
                </a:lnTo>
                <a:lnTo>
                  <a:pt x="3484" y="119"/>
                </a:lnTo>
                <a:lnTo>
                  <a:pt x="3483" y="122"/>
                </a:lnTo>
                <a:lnTo>
                  <a:pt x="3484" y="125"/>
                </a:lnTo>
                <a:lnTo>
                  <a:pt x="3485" y="128"/>
                </a:lnTo>
                <a:lnTo>
                  <a:pt x="3486" y="131"/>
                </a:lnTo>
                <a:lnTo>
                  <a:pt x="3488" y="133"/>
                </a:lnTo>
                <a:lnTo>
                  <a:pt x="3491" y="135"/>
                </a:lnTo>
                <a:lnTo>
                  <a:pt x="3495" y="137"/>
                </a:lnTo>
                <a:lnTo>
                  <a:pt x="3500" y="139"/>
                </a:lnTo>
                <a:lnTo>
                  <a:pt x="3506" y="140"/>
                </a:lnTo>
                <a:lnTo>
                  <a:pt x="3538" y="146"/>
                </a:lnTo>
                <a:lnTo>
                  <a:pt x="3544" y="148"/>
                </a:lnTo>
                <a:lnTo>
                  <a:pt x="3550" y="150"/>
                </a:lnTo>
                <a:lnTo>
                  <a:pt x="3555" y="151"/>
                </a:lnTo>
                <a:lnTo>
                  <a:pt x="3560" y="153"/>
                </a:lnTo>
                <a:lnTo>
                  <a:pt x="3569" y="158"/>
                </a:lnTo>
                <a:lnTo>
                  <a:pt x="3576" y="164"/>
                </a:lnTo>
                <a:lnTo>
                  <a:pt x="3579" y="167"/>
                </a:lnTo>
                <a:lnTo>
                  <a:pt x="3582" y="170"/>
                </a:lnTo>
                <a:lnTo>
                  <a:pt x="3584" y="174"/>
                </a:lnTo>
                <a:lnTo>
                  <a:pt x="3586" y="177"/>
                </a:lnTo>
                <a:lnTo>
                  <a:pt x="3588" y="185"/>
                </a:lnTo>
                <a:lnTo>
                  <a:pt x="3589" y="190"/>
                </a:lnTo>
                <a:lnTo>
                  <a:pt x="3589" y="194"/>
                </a:lnTo>
                <a:lnTo>
                  <a:pt x="3589" y="199"/>
                </a:lnTo>
                <a:lnTo>
                  <a:pt x="3588" y="203"/>
                </a:lnTo>
                <a:lnTo>
                  <a:pt x="3587" y="207"/>
                </a:lnTo>
                <a:lnTo>
                  <a:pt x="3586" y="211"/>
                </a:lnTo>
                <a:lnTo>
                  <a:pt x="3585" y="214"/>
                </a:lnTo>
                <a:lnTo>
                  <a:pt x="3583" y="218"/>
                </a:lnTo>
                <a:lnTo>
                  <a:pt x="3581" y="221"/>
                </a:lnTo>
                <a:lnTo>
                  <a:pt x="3579" y="225"/>
                </a:lnTo>
                <a:lnTo>
                  <a:pt x="3573" y="231"/>
                </a:lnTo>
                <a:lnTo>
                  <a:pt x="3567" y="236"/>
                </a:lnTo>
                <a:lnTo>
                  <a:pt x="3559" y="241"/>
                </a:lnTo>
                <a:lnTo>
                  <a:pt x="3551" y="245"/>
                </a:lnTo>
                <a:lnTo>
                  <a:pt x="3542" y="248"/>
                </a:lnTo>
                <a:lnTo>
                  <a:pt x="3532" y="251"/>
                </a:lnTo>
                <a:lnTo>
                  <a:pt x="3521" y="252"/>
                </a:lnTo>
                <a:lnTo>
                  <a:pt x="3510" y="253"/>
                </a:lnTo>
                <a:lnTo>
                  <a:pt x="3502" y="252"/>
                </a:lnTo>
                <a:lnTo>
                  <a:pt x="3494" y="252"/>
                </a:lnTo>
                <a:lnTo>
                  <a:pt x="3486" y="250"/>
                </a:lnTo>
                <a:lnTo>
                  <a:pt x="3479" y="249"/>
                </a:lnTo>
                <a:lnTo>
                  <a:pt x="3472" y="247"/>
                </a:lnTo>
                <a:lnTo>
                  <a:pt x="3466" y="244"/>
                </a:lnTo>
                <a:lnTo>
                  <a:pt x="3460" y="241"/>
                </a:lnTo>
                <a:lnTo>
                  <a:pt x="3454" y="238"/>
                </a:lnTo>
                <a:lnTo>
                  <a:pt x="3449" y="234"/>
                </a:lnTo>
                <a:lnTo>
                  <a:pt x="3445" y="230"/>
                </a:lnTo>
                <a:lnTo>
                  <a:pt x="3441" y="225"/>
                </a:lnTo>
                <a:lnTo>
                  <a:pt x="3437" y="221"/>
                </a:lnTo>
                <a:lnTo>
                  <a:pt x="3434" y="215"/>
                </a:lnTo>
                <a:lnTo>
                  <a:pt x="3432" y="210"/>
                </a:lnTo>
                <a:lnTo>
                  <a:pt x="3430" y="204"/>
                </a:lnTo>
                <a:lnTo>
                  <a:pt x="3429" y="198"/>
                </a:lnTo>
                <a:lnTo>
                  <a:pt x="3478" y="195"/>
                </a:lnTo>
                <a:lnTo>
                  <a:pt x="3480" y="200"/>
                </a:lnTo>
                <a:lnTo>
                  <a:pt x="3482" y="205"/>
                </a:lnTo>
                <a:lnTo>
                  <a:pt x="3485" y="209"/>
                </a:lnTo>
                <a:lnTo>
                  <a:pt x="3489" y="212"/>
                </a:lnTo>
                <a:lnTo>
                  <a:pt x="3493" y="214"/>
                </a:lnTo>
                <a:lnTo>
                  <a:pt x="3498" y="216"/>
                </a:lnTo>
                <a:lnTo>
                  <a:pt x="3504" y="217"/>
                </a:lnTo>
                <a:lnTo>
                  <a:pt x="3510" y="217"/>
                </a:lnTo>
                <a:lnTo>
                  <a:pt x="3516" y="217"/>
                </a:lnTo>
                <a:lnTo>
                  <a:pt x="3522" y="216"/>
                </a:lnTo>
                <a:lnTo>
                  <a:pt x="3527" y="214"/>
                </a:lnTo>
                <a:lnTo>
                  <a:pt x="3529" y="213"/>
                </a:lnTo>
                <a:lnTo>
                  <a:pt x="3531" y="212"/>
                </a:lnTo>
                <a:lnTo>
                  <a:pt x="3535" y="209"/>
                </a:lnTo>
                <a:lnTo>
                  <a:pt x="3537" y="206"/>
                </a:lnTo>
                <a:lnTo>
                  <a:pt x="3538" y="205"/>
                </a:lnTo>
                <a:lnTo>
                  <a:pt x="3539" y="203"/>
                </a:lnTo>
                <a:lnTo>
                  <a:pt x="3539" y="199"/>
                </a:lnTo>
                <a:lnTo>
                  <a:pt x="3539" y="196"/>
                </a:lnTo>
                <a:lnTo>
                  <a:pt x="3538" y="193"/>
                </a:lnTo>
                <a:lnTo>
                  <a:pt x="3536" y="191"/>
                </a:lnTo>
                <a:lnTo>
                  <a:pt x="3533" y="188"/>
                </a:lnTo>
                <a:lnTo>
                  <a:pt x="3530" y="186"/>
                </a:lnTo>
                <a:lnTo>
                  <a:pt x="3526" y="184"/>
                </a:lnTo>
                <a:lnTo>
                  <a:pt x="3522" y="183"/>
                </a:lnTo>
                <a:lnTo>
                  <a:pt x="3516" y="182"/>
                </a:lnTo>
                <a:lnTo>
                  <a:pt x="3486" y="176"/>
                </a:lnTo>
                <a:lnTo>
                  <a:pt x="3480" y="174"/>
                </a:lnTo>
                <a:lnTo>
                  <a:pt x="3474" y="173"/>
                </a:lnTo>
                <a:lnTo>
                  <a:pt x="3463" y="169"/>
                </a:lnTo>
                <a:lnTo>
                  <a:pt x="3459" y="166"/>
                </a:lnTo>
                <a:lnTo>
                  <a:pt x="3455" y="164"/>
                </a:lnTo>
                <a:lnTo>
                  <a:pt x="3451" y="161"/>
                </a:lnTo>
                <a:lnTo>
                  <a:pt x="3447" y="158"/>
                </a:lnTo>
                <a:lnTo>
                  <a:pt x="3444" y="155"/>
                </a:lnTo>
                <a:lnTo>
                  <a:pt x="3442" y="151"/>
                </a:lnTo>
                <a:lnTo>
                  <a:pt x="3440" y="147"/>
                </a:lnTo>
                <a:lnTo>
                  <a:pt x="3437" y="143"/>
                </a:lnTo>
                <a:lnTo>
                  <a:pt x="3435" y="139"/>
                </a:lnTo>
                <a:lnTo>
                  <a:pt x="3434" y="135"/>
                </a:lnTo>
                <a:lnTo>
                  <a:pt x="3434" y="130"/>
                </a:lnTo>
                <a:lnTo>
                  <a:pt x="3434" y="125"/>
                </a:lnTo>
                <a:lnTo>
                  <a:pt x="3434" y="119"/>
                </a:lnTo>
                <a:lnTo>
                  <a:pt x="3435" y="113"/>
                </a:lnTo>
                <a:lnTo>
                  <a:pt x="3437" y="107"/>
                </a:lnTo>
                <a:lnTo>
                  <a:pt x="3440" y="102"/>
                </a:lnTo>
                <a:lnTo>
                  <a:pt x="3443" y="97"/>
                </a:lnTo>
                <a:lnTo>
                  <a:pt x="3446" y="93"/>
                </a:lnTo>
                <a:lnTo>
                  <a:pt x="3450" y="89"/>
                </a:lnTo>
                <a:lnTo>
                  <a:pt x="3455" y="85"/>
                </a:lnTo>
                <a:lnTo>
                  <a:pt x="3460" y="81"/>
                </a:lnTo>
                <a:lnTo>
                  <a:pt x="3466" y="78"/>
                </a:lnTo>
                <a:lnTo>
                  <a:pt x="3472" y="76"/>
                </a:lnTo>
                <a:lnTo>
                  <a:pt x="3479" y="74"/>
                </a:lnTo>
                <a:lnTo>
                  <a:pt x="3482" y="73"/>
                </a:lnTo>
                <a:lnTo>
                  <a:pt x="3486" y="72"/>
                </a:lnTo>
                <a:lnTo>
                  <a:pt x="3493" y="71"/>
                </a:lnTo>
                <a:lnTo>
                  <a:pt x="3501" y="70"/>
                </a:lnTo>
                <a:lnTo>
                  <a:pt x="3510" y="70"/>
                </a:lnTo>
                <a:lnTo>
                  <a:pt x="3518" y="70"/>
                </a:lnTo>
                <a:lnTo>
                  <a:pt x="3525" y="71"/>
                </a:lnTo>
                <a:lnTo>
                  <a:pt x="3533" y="72"/>
                </a:lnTo>
                <a:lnTo>
                  <a:pt x="3540" y="74"/>
                </a:lnTo>
                <a:lnTo>
                  <a:pt x="3546" y="76"/>
                </a:lnTo>
                <a:lnTo>
                  <a:pt x="3552" y="78"/>
                </a:lnTo>
                <a:lnTo>
                  <a:pt x="3557" y="81"/>
                </a:lnTo>
                <a:lnTo>
                  <a:pt x="3562" y="84"/>
                </a:lnTo>
                <a:lnTo>
                  <a:pt x="3567" y="88"/>
                </a:lnTo>
                <a:lnTo>
                  <a:pt x="3571" y="92"/>
                </a:lnTo>
                <a:lnTo>
                  <a:pt x="3575" y="96"/>
                </a:lnTo>
                <a:lnTo>
                  <a:pt x="3578" y="101"/>
                </a:lnTo>
                <a:lnTo>
                  <a:pt x="3580" y="106"/>
                </a:lnTo>
                <a:lnTo>
                  <a:pt x="3582" y="111"/>
                </a:lnTo>
                <a:lnTo>
                  <a:pt x="3584" y="117"/>
                </a:lnTo>
                <a:lnTo>
                  <a:pt x="3585" y="123"/>
                </a:lnTo>
                <a:close/>
                <a:moveTo>
                  <a:pt x="3714" y="72"/>
                </a:moveTo>
                <a:lnTo>
                  <a:pt x="3714" y="109"/>
                </a:lnTo>
                <a:lnTo>
                  <a:pt x="3680" y="109"/>
                </a:lnTo>
                <a:lnTo>
                  <a:pt x="3680" y="195"/>
                </a:lnTo>
                <a:lnTo>
                  <a:pt x="3681" y="199"/>
                </a:lnTo>
                <a:lnTo>
                  <a:pt x="3682" y="203"/>
                </a:lnTo>
                <a:lnTo>
                  <a:pt x="3682" y="205"/>
                </a:lnTo>
                <a:lnTo>
                  <a:pt x="3683" y="206"/>
                </a:lnTo>
                <a:lnTo>
                  <a:pt x="3685" y="208"/>
                </a:lnTo>
                <a:lnTo>
                  <a:pt x="3687" y="210"/>
                </a:lnTo>
                <a:lnTo>
                  <a:pt x="3690" y="211"/>
                </a:lnTo>
                <a:lnTo>
                  <a:pt x="3693" y="212"/>
                </a:lnTo>
                <a:lnTo>
                  <a:pt x="3697" y="212"/>
                </a:lnTo>
                <a:lnTo>
                  <a:pt x="3704" y="211"/>
                </a:lnTo>
                <a:lnTo>
                  <a:pt x="3709" y="210"/>
                </a:lnTo>
                <a:lnTo>
                  <a:pt x="3717" y="247"/>
                </a:lnTo>
                <a:lnTo>
                  <a:pt x="3707" y="250"/>
                </a:lnTo>
                <a:lnTo>
                  <a:pt x="3699" y="251"/>
                </a:lnTo>
                <a:lnTo>
                  <a:pt x="3690" y="252"/>
                </a:lnTo>
                <a:lnTo>
                  <a:pt x="3684" y="252"/>
                </a:lnTo>
                <a:lnTo>
                  <a:pt x="3678" y="251"/>
                </a:lnTo>
                <a:lnTo>
                  <a:pt x="3672" y="250"/>
                </a:lnTo>
                <a:lnTo>
                  <a:pt x="3666" y="249"/>
                </a:lnTo>
                <a:lnTo>
                  <a:pt x="3661" y="248"/>
                </a:lnTo>
                <a:lnTo>
                  <a:pt x="3656" y="245"/>
                </a:lnTo>
                <a:lnTo>
                  <a:pt x="3652" y="243"/>
                </a:lnTo>
                <a:lnTo>
                  <a:pt x="3647" y="240"/>
                </a:lnTo>
                <a:lnTo>
                  <a:pt x="3644" y="237"/>
                </a:lnTo>
                <a:lnTo>
                  <a:pt x="3640" y="233"/>
                </a:lnTo>
                <a:lnTo>
                  <a:pt x="3638" y="229"/>
                </a:lnTo>
                <a:lnTo>
                  <a:pt x="3635" y="224"/>
                </a:lnTo>
                <a:lnTo>
                  <a:pt x="3634" y="219"/>
                </a:lnTo>
                <a:lnTo>
                  <a:pt x="3632" y="213"/>
                </a:lnTo>
                <a:lnTo>
                  <a:pt x="3632" y="208"/>
                </a:lnTo>
                <a:lnTo>
                  <a:pt x="3631" y="201"/>
                </a:lnTo>
                <a:lnTo>
                  <a:pt x="3631" y="109"/>
                </a:lnTo>
                <a:lnTo>
                  <a:pt x="3607" y="109"/>
                </a:lnTo>
                <a:lnTo>
                  <a:pt x="3607" y="72"/>
                </a:lnTo>
                <a:lnTo>
                  <a:pt x="3631" y="72"/>
                </a:lnTo>
                <a:lnTo>
                  <a:pt x="3631" y="30"/>
                </a:lnTo>
                <a:lnTo>
                  <a:pt x="3680" y="30"/>
                </a:lnTo>
                <a:lnTo>
                  <a:pt x="3680" y="72"/>
                </a:lnTo>
                <a:lnTo>
                  <a:pt x="3714" y="72"/>
                </a:lnTo>
                <a:close/>
                <a:moveTo>
                  <a:pt x="3821" y="253"/>
                </a:moveTo>
                <a:lnTo>
                  <a:pt x="3808" y="252"/>
                </a:lnTo>
                <a:lnTo>
                  <a:pt x="3801" y="251"/>
                </a:lnTo>
                <a:lnTo>
                  <a:pt x="3796" y="250"/>
                </a:lnTo>
                <a:lnTo>
                  <a:pt x="3784" y="246"/>
                </a:lnTo>
                <a:lnTo>
                  <a:pt x="3779" y="244"/>
                </a:lnTo>
                <a:lnTo>
                  <a:pt x="3774" y="241"/>
                </a:lnTo>
                <a:lnTo>
                  <a:pt x="3765" y="235"/>
                </a:lnTo>
                <a:lnTo>
                  <a:pt x="3761" y="231"/>
                </a:lnTo>
                <a:lnTo>
                  <a:pt x="3757" y="227"/>
                </a:lnTo>
                <a:lnTo>
                  <a:pt x="3750" y="219"/>
                </a:lnTo>
                <a:lnTo>
                  <a:pt x="3747" y="214"/>
                </a:lnTo>
                <a:lnTo>
                  <a:pt x="3744" y="209"/>
                </a:lnTo>
                <a:lnTo>
                  <a:pt x="3740" y="198"/>
                </a:lnTo>
                <a:lnTo>
                  <a:pt x="3738" y="193"/>
                </a:lnTo>
                <a:lnTo>
                  <a:pt x="3736" y="187"/>
                </a:lnTo>
                <a:lnTo>
                  <a:pt x="3735" y="181"/>
                </a:lnTo>
                <a:lnTo>
                  <a:pt x="3734" y="175"/>
                </a:lnTo>
                <a:lnTo>
                  <a:pt x="3734" y="168"/>
                </a:lnTo>
                <a:lnTo>
                  <a:pt x="3734" y="161"/>
                </a:lnTo>
                <a:lnTo>
                  <a:pt x="3734" y="155"/>
                </a:lnTo>
                <a:lnTo>
                  <a:pt x="3734" y="148"/>
                </a:lnTo>
                <a:lnTo>
                  <a:pt x="3735" y="142"/>
                </a:lnTo>
                <a:lnTo>
                  <a:pt x="3736" y="136"/>
                </a:lnTo>
                <a:lnTo>
                  <a:pt x="3740" y="124"/>
                </a:lnTo>
                <a:lnTo>
                  <a:pt x="3742" y="119"/>
                </a:lnTo>
                <a:lnTo>
                  <a:pt x="3744" y="114"/>
                </a:lnTo>
                <a:lnTo>
                  <a:pt x="3750" y="104"/>
                </a:lnTo>
                <a:lnTo>
                  <a:pt x="3753" y="99"/>
                </a:lnTo>
                <a:lnTo>
                  <a:pt x="3757" y="95"/>
                </a:lnTo>
                <a:lnTo>
                  <a:pt x="3761" y="91"/>
                </a:lnTo>
                <a:lnTo>
                  <a:pt x="3765" y="88"/>
                </a:lnTo>
                <a:lnTo>
                  <a:pt x="3770" y="85"/>
                </a:lnTo>
                <a:lnTo>
                  <a:pt x="3774" y="82"/>
                </a:lnTo>
                <a:lnTo>
                  <a:pt x="3779" y="79"/>
                </a:lnTo>
                <a:lnTo>
                  <a:pt x="3784" y="77"/>
                </a:lnTo>
                <a:lnTo>
                  <a:pt x="3790" y="75"/>
                </a:lnTo>
                <a:lnTo>
                  <a:pt x="3796" y="73"/>
                </a:lnTo>
                <a:lnTo>
                  <a:pt x="3801" y="72"/>
                </a:lnTo>
                <a:lnTo>
                  <a:pt x="3808" y="71"/>
                </a:lnTo>
                <a:lnTo>
                  <a:pt x="3821" y="70"/>
                </a:lnTo>
                <a:lnTo>
                  <a:pt x="3834" y="71"/>
                </a:lnTo>
                <a:lnTo>
                  <a:pt x="3840" y="72"/>
                </a:lnTo>
                <a:lnTo>
                  <a:pt x="3846" y="73"/>
                </a:lnTo>
                <a:lnTo>
                  <a:pt x="3857" y="77"/>
                </a:lnTo>
                <a:lnTo>
                  <a:pt x="3862" y="79"/>
                </a:lnTo>
                <a:lnTo>
                  <a:pt x="3867" y="82"/>
                </a:lnTo>
                <a:lnTo>
                  <a:pt x="3876" y="88"/>
                </a:lnTo>
                <a:lnTo>
                  <a:pt x="3880" y="91"/>
                </a:lnTo>
                <a:lnTo>
                  <a:pt x="3884" y="95"/>
                </a:lnTo>
                <a:lnTo>
                  <a:pt x="3891" y="104"/>
                </a:lnTo>
                <a:lnTo>
                  <a:pt x="3894" y="109"/>
                </a:lnTo>
                <a:lnTo>
                  <a:pt x="3897" y="114"/>
                </a:lnTo>
                <a:lnTo>
                  <a:pt x="3903" y="124"/>
                </a:lnTo>
                <a:lnTo>
                  <a:pt x="3904" y="130"/>
                </a:lnTo>
                <a:lnTo>
                  <a:pt x="3906" y="136"/>
                </a:lnTo>
                <a:lnTo>
                  <a:pt x="3907" y="142"/>
                </a:lnTo>
                <a:lnTo>
                  <a:pt x="3908" y="148"/>
                </a:lnTo>
                <a:lnTo>
                  <a:pt x="3908" y="155"/>
                </a:lnTo>
                <a:lnTo>
                  <a:pt x="3909" y="161"/>
                </a:lnTo>
                <a:lnTo>
                  <a:pt x="3908" y="168"/>
                </a:lnTo>
                <a:lnTo>
                  <a:pt x="3908" y="175"/>
                </a:lnTo>
                <a:lnTo>
                  <a:pt x="3907" y="181"/>
                </a:lnTo>
                <a:lnTo>
                  <a:pt x="3906" y="187"/>
                </a:lnTo>
                <a:lnTo>
                  <a:pt x="3903" y="198"/>
                </a:lnTo>
                <a:lnTo>
                  <a:pt x="3900" y="204"/>
                </a:lnTo>
                <a:lnTo>
                  <a:pt x="3897" y="209"/>
                </a:lnTo>
                <a:lnTo>
                  <a:pt x="3891" y="219"/>
                </a:lnTo>
                <a:lnTo>
                  <a:pt x="3888" y="223"/>
                </a:lnTo>
                <a:lnTo>
                  <a:pt x="3884" y="227"/>
                </a:lnTo>
                <a:lnTo>
                  <a:pt x="3880" y="231"/>
                </a:lnTo>
                <a:lnTo>
                  <a:pt x="3876" y="235"/>
                </a:lnTo>
                <a:lnTo>
                  <a:pt x="3872" y="238"/>
                </a:lnTo>
                <a:lnTo>
                  <a:pt x="3867" y="241"/>
                </a:lnTo>
                <a:lnTo>
                  <a:pt x="3862" y="244"/>
                </a:lnTo>
                <a:lnTo>
                  <a:pt x="3857" y="246"/>
                </a:lnTo>
                <a:lnTo>
                  <a:pt x="3851" y="248"/>
                </a:lnTo>
                <a:lnTo>
                  <a:pt x="3846" y="250"/>
                </a:lnTo>
                <a:lnTo>
                  <a:pt x="3840" y="251"/>
                </a:lnTo>
                <a:lnTo>
                  <a:pt x="3834" y="252"/>
                </a:lnTo>
                <a:lnTo>
                  <a:pt x="3821" y="253"/>
                </a:lnTo>
                <a:close/>
                <a:moveTo>
                  <a:pt x="3821" y="215"/>
                </a:moveTo>
                <a:lnTo>
                  <a:pt x="3825" y="214"/>
                </a:lnTo>
                <a:lnTo>
                  <a:pt x="3829" y="214"/>
                </a:lnTo>
                <a:lnTo>
                  <a:pt x="3833" y="212"/>
                </a:lnTo>
                <a:lnTo>
                  <a:pt x="3837" y="211"/>
                </a:lnTo>
                <a:lnTo>
                  <a:pt x="3840" y="209"/>
                </a:lnTo>
                <a:lnTo>
                  <a:pt x="3843" y="206"/>
                </a:lnTo>
                <a:lnTo>
                  <a:pt x="3846" y="203"/>
                </a:lnTo>
                <a:lnTo>
                  <a:pt x="3848" y="199"/>
                </a:lnTo>
                <a:lnTo>
                  <a:pt x="3851" y="195"/>
                </a:lnTo>
                <a:lnTo>
                  <a:pt x="3852" y="191"/>
                </a:lnTo>
                <a:lnTo>
                  <a:pt x="3854" y="187"/>
                </a:lnTo>
                <a:lnTo>
                  <a:pt x="3855" y="182"/>
                </a:lnTo>
                <a:lnTo>
                  <a:pt x="3857" y="172"/>
                </a:lnTo>
                <a:lnTo>
                  <a:pt x="3858" y="167"/>
                </a:lnTo>
                <a:lnTo>
                  <a:pt x="3858" y="161"/>
                </a:lnTo>
                <a:lnTo>
                  <a:pt x="3857" y="150"/>
                </a:lnTo>
                <a:lnTo>
                  <a:pt x="3855" y="140"/>
                </a:lnTo>
                <a:lnTo>
                  <a:pt x="3854" y="135"/>
                </a:lnTo>
                <a:lnTo>
                  <a:pt x="3852" y="131"/>
                </a:lnTo>
                <a:lnTo>
                  <a:pt x="3848" y="123"/>
                </a:lnTo>
                <a:lnTo>
                  <a:pt x="3846" y="119"/>
                </a:lnTo>
                <a:lnTo>
                  <a:pt x="3843" y="116"/>
                </a:lnTo>
                <a:lnTo>
                  <a:pt x="3840" y="113"/>
                </a:lnTo>
                <a:lnTo>
                  <a:pt x="3837" y="111"/>
                </a:lnTo>
                <a:lnTo>
                  <a:pt x="3833" y="110"/>
                </a:lnTo>
                <a:lnTo>
                  <a:pt x="3829" y="108"/>
                </a:lnTo>
                <a:lnTo>
                  <a:pt x="3825" y="108"/>
                </a:lnTo>
                <a:lnTo>
                  <a:pt x="3821" y="107"/>
                </a:lnTo>
                <a:lnTo>
                  <a:pt x="3816" y="108"/>
                </a:lnTo>
                <a:lnTo>
                  <a:pt x="3812" y="108"/>
                </a:lnTo>
                <a:lnTo>
                  <a:pt x="3808" y="110"/>
                </a:lnTo>
                <a:lnTo>
                  <a:pt x="3805" y="111"/>
                </a:lnTo>
                <a:lnTo>
                  <a:pt x="3801" y="113"/>
                </a:lnTo>
                <a:lnTo>
                  <a:pt x="3798" y="116"/>
                </a:lnTo>
                <a:lnTo>
                  <a:pt x="3795" y="119"/>
                </a:lnTo>
                <a:lnTo>
                  <a:pt x="3793" y="123"/>
                </a:lnTo>
                <a:lnTo>
                  <a:pt x="3789" y="131"/>
                </a:lnTo>
                <a:lnTo>
                  <a:pt x="3787" y="135"/>
                </a:lnTo>
                <a:lnTo>
                  <a:pt x="3786" y="140"/>
                </a:lnTo>
                <a:lnTo>
                  <a:pt x="3785" y="145"/>
                </a:lnTo>
                <a:lnTo>
                  <a:pt x="3784" y="150"/>
                </a:lnTo>
                <a:lnTo>
                  <a:pt x="3784" y="155"/>
                </a:lnTo>
                <a:lnTo>
                  <a:pt x="3783" y="161"/>
                </a:lnTo>
                <a:lnTo>
                  <a:pt x="3784" y="172"/>
                </a:lnTo>
                <a:lnTo>
                  <a:pt x="3786" y="182"/>
                </a:lnTo>
                <a:lnTo>
                  <a:pt x="3787" y="187"/>
                </a:lnTo>
                <a:lnTo>
                  <a:pt x="3789" y="191"/>
                </a:lnTo>
                <a:lnTo>
                  <a:pt x="3791" y="195"/>
                </a:lnTo>
                <a:lnTo>
                  <a:pt x="3793" y="199"/>
                </a:lnTo>
                <a:lnTo>
                  <a:pt x="3795" y="203"/>
                </a:lnTo>
                <a:lnTo>
                  <a:pt x="3798" y="206"/>
                </a:lnTo>
                <a:lnTo>
                  <a:pt x="3801" y="209"/>
                </a:lnTo>
                <a:lnTo>
                  <a:pt x="3805" y="211"/>
                </a:lnTo>
                <a:lnTo>
                  <a:pt x="3808" y="212"/>
                </a:lnTo>
                <a:lnTo>
                  <a:pt x="3812" y="214"/>
                </a:lnTo>
                <a:lnTo>
                  <a:pt x="3816" y="214"/>
                </a:lnTo>
                <a:lnTo>
                  <a:pt x="3821" y="215"/>
                </a:lnTo>
                <a:close/>
                <a:moveTo>
                  <a:pt x="1623" y="930"/>
                </a:moveTo>
                <a:lnTo>
                  <a:pt x="1569" y="930"/>
                </a:lnTo>
                <a:lnTo>
                  <a:pt x="1651" y="694"/>
                </a:lnTo>
                <a:lnTo>
                  <a:pt x="1715" y="694"/>
                </a:lnTo>
                <a:lnTo>
                  <a:pt x="1797" y="930"/>
                </a:lnTo>
                <a:lnTo>
                  <a:pt x="1743" y="930"/>
                </a:lnTo>
                <a:lnTo>
                  <a:pt x="1726" y="876"/>
                </a:lnTo>
                <a:lnTo>
                  <a:pt x="1641" y="876"/>
                </a:lnTo>
                <a:lnTo>
                  <a:pt x="1623" y="930"/>
                </a:lnTo>
                <a:close/>
                <a:moveTo>
                  <a:pt x="1653" y="837"/>
                </a:moveTo>
                <a:lnTo>
                  <a:pt x="1713" y="837"/>
                </a:lnTo>
                <a:lnTo>
                  <a:pt x="1684" y="748"/>
                </a:lnTo>
                <a:lnTo>
                  <a:pt x="1653" y="837"/>
                </a:lnTo>
                <a:close/>
                <a:moveTo>
                  <a:pt x="1874" y="933"/>
                </a:moveTo>
                <a:lnTo>
                  <a:pt x="1867" y="933"/>
                </a:lnTo>
                <a:lnTo>
                  <a:pt x="1861" y="932"/>
                </a:lnTo>
                <a:lnTo>
                  <a:pt x="1856" y="931"/>
                </a:lnTo>
                <a:lnTo>
                  <a:pt x="1850" y="930"/>
                </a:lnTo>
                <a:lnTo>
                  <a:pt x="1845" y="928"/>
                </a:lnTo>
                <a:lnTo>
                  <a:pt x="1840" y="926"/>
                </a:lnTo>
                <a:lnTo>
                  <a:pt x="1836" y="923"/>
                </a:lnTo>
                <a:lnTo>
                  <a:pt x="1832" y="920"/>
                </a:lnTo>
                <a:lnTo>
                  <a:pt x="1828" y="916"/>
                </a:lnTo>
                <a:lnTo>
                  <a:pt x="1824" y="913"/>
                </a:lnTo>
                <a:lnTo>
                  <a:pt x="1821" y="908"/>
                </a:lnTo>
                <a:lnTo>
                  <a:pt x="1820" y="906"/>
                </a:lnTo>
                <a:lnTo>
                  <a:pt x="1819" y="903"/>
                </a:lnTo>
                <a:lnTo>
                  <a:pt x="1817" y="898"/>
                </a:lnTo>
                <a:lnTo>
                  <a:pt x="1816" y="893"/>
                </a:lnTo>
                <a:lnTo>
                  <a:pt x="1815" y="887"/>
                </a:lnTo>
                <a:lnTo>
                  <a:pt x="1815" y="880"/>
                </a:lnTo>
                <a:lnTo>
                  <a:pt x="1815" y="871"/>
                </a:lnTo>
                <a:lnTo>
                  <a:pt x="1817" y="863"/>
                </a:lnTo>
                <a:lnTo>
                  <a:pt x="1818" y="859"/>
                </a:lnTo>
                <a:lnTo>
                  <a:pt x="1820" y="856"/>
                </a:lnTo>
                <a:lnTo>
                  <a:pt x="1824" y="849"/>
                </a:lnTo>
                <a:lnTo>
                  <a:pt x="1827" y="847"/>
                </a:lnTo>
                <a:lnTo>
                  <a:pt x="1829" y="844"/>
                </a:lnTo>
                <a:lnTo>
                  <a:pt x="1832" y="842"/>
                </a:lnTo>
                <a:lnTo>
                  <a:pt x="1835" y="840"/>
                </a:lnTo>
                <a:lnTo>
                  <a:pt x="1838" y="838"/>
                </a:lnTo>
                <a:lnTo>
                  <a:pt x="1841" y="836"/>
                </a:lnTo>
                <a:lnTo>
                  <a:pt x="1845" y="834"/>
                </a:lnTo>
                <a:lnTo>
                  <a:pt x="1849" y="833"/>
                </a:lnTo>
                <a:lnTo>
                  <a:pt x="1856" y="831"/>
                </a:lnTo>
                <a:lnTo>
                  <a:pt x="1864" y="829"/>
                </a:lnTo>
                <a:lnTo>
                  <a:pt x="1873" y="827"/>
                </a:lnTo>
                <a:lnTo>
                  <a:pt x="1881" y="826"/>
                </a:lnTo>
                <a:lnTo>
                  <a:pt x="1901" y="824"/>
                </a:lnTo>
                <a:lnTo>
                  <a:pt x="1908" y="822"/>
                </a:lnTo>
                <a:lnTo>
                  <a:pt x="1914" y="821"/>
                </a:lnTo>
                <a:lnTo>
                  <a:pt x="1918" y="820"/>
                </a:lnTo>
                <a:lnTo>
                  <a:pt x="1920" y="818"/>
                </a:lnTo>
                <a:lnTo>
                  <a:pt x="1922" y="817"/>
                </a:lnTo>
                <a:lnTo>
                  <a:pt x="1923" y="816"/>
                </a:lnTo>
                <a:lnTo>
                  <a:pt x="1923" y="814"/>
                </a:lnTo>
                <a:lnTo>
                  <a:pt x="1924" y="812"/>
                </a:lnTo>
                <a:lnTo>
                  <a:pt x="1924" y="810"/>
                </a:lnTo>
                <a:lnTo>
                  <a:pt x="1924" y="805"/>
                </a:lnTo>
                <a:lnTo>
                  <a:pt x="1922" y="800"/>
                </a:lnTo>
                <a:lnTo>
                  <a:pt x="1921" y="798"/>
                </a:lnTo>
                <a:lnTo>
                  <a:pt x="1920" y="796"/>
                </a:lnTo>
                <a:lnTo>
                  <a:pt x="1919" y="794"/>
                </a:lnTo>
                <a:lnTo>
                  <a:pt x="1917" y="793"/>
                </a:lnTo>
                <a:lnTo>
                  <a:pt x="1913" y="790"/>
                </a:lnTo>
                <a:lnTo>
                  <a:pt x="1909" y="788"/>
                </a:lnTo>
                <a:lnTo>
                  <a:pt x="1904" y="787"/>
                </a:lnTo>
                <a:lnTo>
                  <a:pt x="1898" y="787"/>
                </a:lnTo>
                <a:lnTo>
                  <a:pt x="1892" y="787"/>
                </a:lnTo>
                <a:lnTo>
                  <a:pt x="1886" y="788"/>
                </a:lnTo>
                <a:lnTo>
                  <a:pt x="1881" y="790"/>
                </a:lnTo>
                <a:lnTo>
                  <a:pt x="1877" y="792"/>
                </a:lnTo>
                <a:lnTo>
                  <a:pt x="1873" y="795"/>
                </a:lnTo>
                <a:lnTo>
                  <a:pt x="1870" y="799"/>
                </a:lnTo>
                <a:lnTo>
                  <a:pt x="1868" y="803"/>
                </a:lnTo>
                <a:lnTo>
                  <a:pt x="1867" y="805"/>
                </a:lnTo>
                <a:lnTo>
                  <a:pt x="1866" y="807"/>
                </a:lnTo>
                <a:lnTo>
                  <a:pt x="1821" y="803"/>
                </a:lnTo>
                <a:lnTo>
                  <a:pt x="1823" y="797"/>
                </a:lnTo>
                <a:lnTo>
                  <a:pt x="1825" y="792"/>
                </a:lnTo>
                <a:lnTo>
                  <a:pt x="1827" y="787"/>
                </a:lnTo>
                <a:lnTo>
                  <a:pt x="1830" y="782"/>
                </a:lnTo>
                <a:lnTo>
                  <a:pt x="1833" y="777"/>
                </a:lnTo>
                <a:lnTo>
                  <a:pt x="1837" y="773"/>
                </a:lnTo>
                <a:lnTo>
                  <a:pt x="1841" y="769"/>
                </a:lnTo>
                <a:lnTo>
                  <a:pt x="1846" y="765"/>
                </a:lnTo>
                <a:lnTo>
                  <a:pt x="1851" y="762"/>
                </a:lnTo>
                <a:lnTo>
                  <a:pt x="1857" y="759"/>
                </a:lnTo>
                <a:lnTo>
                  <a:pt x="1863" y="756"/>
                </a:lnTo>
                <a:lnTo>
                  <a:pt x="1869" y="754"/>
                </a:lnTo>
                <a:lnTo>
                  <a:pt x="1876" y="753"/>
                </a:lnTo>
                <a:lnTo>
                  <a:pt x="1883" y="752"/>
                </a:lnTo>
                <a:lnTo>
                  <a:pt x="1890" y="751"/>
                </a:lnTo>
                <a:lnTo>
                  <a:pt x="1898" y="751"/>
                </a:lnTo>
                <a:lnTo>
                  <a:pt x="1908" y="751"/>
                </a:lnTo>
                <a:lnTo>
                  <a:pt x="1917" y="752"/>
                </a:lnTo>
                <a:lnTo>
                  <a:pt x="1926" y="754"/>
                </a:lnTo>
                <a:lnTo>
                  <a:pt x="1935" y="757"/>
                </a:lnTo>
                <a:lnTo>
                  <a:pt x="1943" y="761"/>
                </a:lnTo>
                <a:lnTo>
                  <a:pt x="1947" y="763"/>
                </a:lnTo>
                <a:lnTo>
                  <a:pt x="1950" y="765"/>
                </a:lnTo>
                <a:lnTo>
                  <a:pt x="1957" y="770"/>
                </a:lnTo>
                <a:lnTo>
                  <a:pt x="1963" y="776"/>
                </a:lnTo>
                <a:lnTo>
                  <a:pt x="1965" y="780"/>
                </a:lnTo>
                <a:lnTo>
                  <a:pt x="1967" y="784"/>
                </a:lnTo>
                <a:lnTo>
                  <a:pt x="1969" y="787"/>
                </a:lnTo>
                <a:lnTo>
                  <a:pt x="1970" y="792"/>
                </a:lnTo>
                <a:lnTo>
                  <a:pt x="1972" y="796"/>
                </a:lnTo>
                <a:lnTo>
                  <a:pt x="1972" y="801"/>
                </a:lnTo>
                <a:lnTo>
                  <a:pt x="1973" y="806"/>
                </a:lnTo>
                <a:lnTo>
                  <a:pt x="1973" y="811"/>
                </a:lnTo>
                <a:lnTo>
                  <a:pt x="1973" y="930"/>
                </a:lnTo>
                <a:lnTo>
                  <a:pt x="1927" y="930"/>
                </a:lnTo>
                <a:lnTo>
                  <a:pt x="1927" y="905"/>
                </a:lnTo>
                <a:lnTo>
                  <a:pt x="1922" y="911"/>
                </a:lnTo>
                <a:lnTo>
                  <a:pt x="1917" y="917"/>
                </a:lnTo>
                <a:lnTo>
                  <a:pt x="1912" y="921"/>
                </a:lnTo>
                <a:lnTo>
                  <a:pt x="1906" y="925"/>
                </a:lnTo>
                <a:lnTo>
                  <a:pt x="1899" y="929"/>
                </a:lnTo>
                <a:lnTo>
                  <a:pt x="1891" y="931"/>
                </a:lnTo>
                <a:lnTo>
                  <a:pt x="1887" y="932"/>
                </a:lnTo>
                <a:lnTo>
                  <a:pt x="1883" y="933"/>
                </a:lnTo>
                <a:lnTo>
                  <a:pt x="1874" y="933"/>
                </a:lnTo>
                <a:close/>
                <a:moveTo>
                  <a:pt x="1888" y="899"/>
                </a:moveTo>
                <a:lnTo>
                  <a:pt x="1895" y="899"/>
                </a:lnTo>
                <a:lnTo>
                  <a:pt x="1902" y="897"/>
                </a:lnTo>
                <a:lnTo>
                  <a:pt x="1905" y="896"/>
                </a:lnTo>
                <a:lnTo>
                  <a:pt x="1908" y="894"/>
                </a:lnTo>
                <a:lnTo>
                  <a:pt x="1914" y="890"/>
                </a:lnTo>
                <a:lnTo>
                  <a:pt x="1916" y="888"/>
                </a:lnTo>
                <a:lnTo>
                  <a:pt x="1919" y="885"/>
                </a:lnTo>
                <a:lnTo>
                  <a:pt x="1922" y="879"/>
                </a:lnTo>
                <a:lnTo>
                  <a:pt x="1924" y="873"/>
                </a:lnTo>
                <a:lnTo>
                  <a:pt x="1924" y="870"/>
                </a:lnTo>
                <a:lnTo>
                  <a:pt x="1924" y="867"/>
                </a:lnTo>
                <a:lnTo>
                  <a:pt x="1924" y="848"/>
                </a:lnTo>
                <a:lnTo>
                  <a:pt x="1921" y="850"/>
                </a:lnTo>
                <a:lnTo>
                  <a:pt x="1915" y="851"/>
                </a:lnTo>
                <a:lnTo>
                  <a:pt x="1903" y="854"/>
                </a:lnTo>
                <a:lnTo>
                  <a:pt x="1890" y="856"/>
                </a:lnTo>
                <a:lnTo>
                  <a:pt x="1884" y="857"/>
                </a:lnTo>
                <a:lnTo>
                  <a:pt x="1879" y="859"/>
                </a:lnTo>
                <a:lnTo>
                  <a:pt x="1874" y="861"/>
                </a:lnTo>
                <a:lnTo>
                  <a:pt x="1870" y="863"/>
                </a:lnTo>
                <a:lnTo>
                  <a:pt x="1866" y="866"/>
                </a:lnTo>
                <a:lnTo>
                  <a:pt x="1864" y="870"/>
                </a:lnTo>
                <a:lnTo>
                  <a:pt x="1863" y="872"/>
                </a:lnTo>
                <a:lnTo>
                  <a:pt x="1862" y="874"/>
                </a:lnTo>
                <a:lnTo>
                  <a:pt x="1862" y="879"/>
                </a:lnTo>
                <a:lnTo>
                  <a:pt x="1862" y="884"/>
                </a:lnTo>
                <a:lnTo>
                  <a:pt x="1863" y="888"/>
                </a:lnTo>
                <a:lnTo>
                  <a:pt x="1865" y="890"/>
                </a:lnTo>
                <a:lnTo>
                  <a:pt x="1866" y="891"/>
                </a:lnTo>
                <a:lnTo>
                  <a:pt x="1869" y="894"/>
                </a:lnTo>
                <a:lnTo>
                  <a:pt x="1873" y="896"/>
                </a:lnTo>
                <a:lnTo>
                  <a:pt x="1875" y="897"/>
                </a:lnTo>
                <a:lnTo>
                  <a:pt x="1877" y="898"/>
                </a:lnTo>
                <a:lnTo>
                  <a:pt x="1882" y="899"/>
                </a:lnTo>
                <a:lnTo>
                  <a:pt x="1888" y="899"/>
                </a:lnTo>
                <a:close/>
                <a:moveTo>
                  <a:pt x="2063" y="930"/>
                </a:moveTo>
                <a:lnTo>
                  <a:pt x="2013" y="930"/>
                </a:lnTo>
                <a:lnTo>
                  <a:pt x="2013" y="694"/>
                </a:lnTo>
                <a:lnTo>
                  <a:pt x="2063" y="694"/>
                </a:lnTo>
                <a:lnTo>
                  <a:pt x="2063" y="930"/>
                </a:lnTo>
                <a:close/>
                <a:moveTo>
                  <a:pt x="2197" y="753"/>
                </a:moveTo>
                <a:lnTo>
                  <a:pt x="2197" y="790"/>
                </a:lnTo>
                <a:lnTo>
                  <a:pt x="2164" y="790"/>
                </a:lnTo>
                <a:lnTo>
                  <a:pt x="2164" y="876"/>
                </a:lnTo>
                <a:lnTo>
                  <a:pt x="2164" y="880"/>
                </a:lnTo>
                <a:lnTo>
                  <a:pt x="2165" y="884"/>
                </a:lnTo>
                <a:lnTo>
                  <a:pt x="2166" y="886"/>
                </a:lnTo>
                <a:lnTo>
                  <a:pt x="2167" y="887"/>
                </a:lnTo>
                <a:lnTo>
                  <a:pt x="2169" y="889"/>
                </a:lnTo>
                <a:lnTo>
                  <a:pt x="2171" y="891"/>
                </a:lnTo>
                <a:lnTo>
                  <a:pt x="2174" y="892"/>
                </a:lnTo>
                <a:lnTo>
                  <a:pt x="2177" y="893"/>
                </a:lnTo>
                <a:lnTo>
                  <a:pt x="2181" y="893"/>
                </a:lnTo>
                <a:lnTo>
                  <a:pt x="2188" y="892"/>
                </a:lnTo>
                <a:lnTo>
                  <a:pt x="2193" y="891"/>
                </a:lnTo>
                <a:lnTo>
                  <a:pt x="2201" y="928"/>
                </a:lnTo>
                <a:lnTo>
                  <a:pt x="2190" y="930"/>
                </a:lnTo>
                <a:lnTo>
                  <a:pt x="2183" y="932"/>
                </a:lnTo>
                <a:lnTo>
                  <a:pt x="2174" y="932"/>
                </a:lnTo>
                <a:lnTo>
                  <a:pt x="2168" y="932"/>
                </a:lnTo>
                <a:lnTo>
                  <a:pt x="2161" y="932"/>
                </a:lnTo>
                <a:lnTo>
                  <a:pt x="2156" y="931"/>
                </a:lnTo>
                <a:lnTo>
                  <a:pt x="2150" y="930"/>
                </a:lnTo>
                <a:lnTo>
                  <a:pt x="2145" y="928"/>
                </a:lnTo>
                <a:lnTo>
                  <a:pt x="2140" y="926"/>
                </a:lnTo>
                <a:lnTo>
                  <a:pt x="2135" y="924"/>
                </a:lnTo>
                <a:lnTo>
                  <a:pt x="2131" y="921"/>
                </a:lnTo>
                <a:lnTo>
                  <a:pt x="2127" y="917"/>
                </a:lnTo>
                <a:lnTo>
                  <a:pt x="2124" y="914"/>
                </a:lnTo>
                <a:lnTo>
                  <a:pt x="2121" y="909"/>
                </a:lnTo>
                <a:lnTo>
                  <a:pt x="2119" y="905"/>
                </a:lnTo>
                <a:lnTo>
                  <a:pt x="2117" y="900"/>
                </a:lnTo>
                <a:lnTo>
                  <a:pt x="2116" y="894"/>
                </a:lnTo>
                <a:lnTo>
                  <a:pt x="2115" y="888"/>
                </a:lnTo>
                <a:lnTo>
                  <a:pt x="2115" y="882"/>
                </a:lnTo>
                <a:lnTo>
                  <a:pt x="2115" y="790"/>
                </a:lnTo>
                <a:lnTo>
                  <a:pt x="2091" y="790"/>
                </a:lnTo>
                <a:lnTo>
                  <a:pt x="2091" y="753"/>
                </a:lnTo>
                <a:lnTo>
                  <a:pt x="2115" y="753"/>
                </a:lnTo>
                <a:lnTo>
                  <a:pt x="2115" y="711"/>
                </a:lnTo>
                <a:lnTo>
                  <a:pt x="2164" y="711"/>
                </a:lnTo>
                <a:lnTo>
                  <a:pt x="2164" y="753"/>
                </a:lnTo>
                <a:lnTo>
                  <a:pt x="2197" y="753"/>
                </a:lnTo>
                <a:close/>
                <a:moveTo>
                  <a:pt x="2304" y="933"/>
                </a:moveTo>
                <a:lnTo>
                  <a:pt x="2291" y="933"/>
                </a:lnTo>
                <a:lnTo>
                  <a:pt x="2285" y="932"/>
                </a:lnTo>
                <a:lnTo>
                  <a:pt x="2279" y="930"/>
                </a:lnTo>
                <a:lnTo>
                  <a:pt x="2268" y="927"/>
                </a:lnTo>
                <a:lnTo>
                  <a:pt x="2263" y="925"/>
                </a:lnTo>
                <a:lnTo>
                  <a:pt x="2258" y="922"/>
                </a:lnTo>
                <a:lnTo>
                  <a:pt x="2249" y="916"/>
                </a:lnTo>
                <a:lnTo>
                  <a:pt x="2245" y="912"/>
                </a:lnTo>
                <a:lnTo>
                  <a:pt x="2241" y="908"/>
                </a:lnTo>
                <a:lnTo>
                  <a:pt x="2234" y="900"/>
                </a:lnTo>
                <a:lnTo>
                  <a:pt x="2231" y="895"/>
                </a:lnTo>
                <a:lnTo>
                  <a:pt x="2228" y="890"/>
                </a:lnTo>
                <a:lnTo>
                  <a:pt x="2223" y="879"/>
                </a:lnTo>
                <a:lnTo>
                  <a:pt x="2221" y="874"/>
                </a:lnTo>
                <a:lnTo>
                  <a:pt x="2220" y="868"/>
                </a:lnTo>
                <a:lnTo>
                  <a:pt x="2219" y="862"/>
                </a:lnTo>
                <a:lnTo>
                  <a:pt x="2218" y="855"/>
                </a:lnTo>
                <a:lnTo>
                  <a:pt x="2218" y="849"/>
                </a:lnTo>
                <a:lnTo>
                  <a:pt x="2217" y="842"/>
                </a:lnTo>
                <a:lnTo>
                  <a:pt x="2218" y="835"/>
                </a:lnTo>
                <a:lnTo>
                  <a:pt x="2218" y="829"/>
                </a:lnTo>
                <a:lnTo>
                  <a:pt x="2219" y="823"/>
                </a:lnTo>
                <a:lnTo>
                  <a:pt x="2220" y="816"/>
                </a:lnTo>
                <a:lnTo>
                  <a:pt x="2223" y="805"/>
                </a:lnTo>
                <a:lnTo>
                  <a:pt x="2225" y="799"/>
                </a:lnTo>
                <a:lnTo>
                  <a:pt x="2228" y="794"/>
                </a:lnTo>
                <a:lnTo>
                  <a:pt x="2234" y="785"/>
                </a:lnTo>
                <a:lnTo>
                  <a:pt x="2237" y="780"/>
                </a:lnTo>
                <a:lnTo>
                  <a:pt x="2241" y="776"/>
                </a:lnTo>
                <a:lnTo>
                  <a:pt x="2245" y="772"/>
                </a:lnTo>
                <a:lnTo>
                  <a:pt x="2249" y="769"/>
                </a:lnTo>
                <a:lnTo>
                  <a:pt x="2253" y="765"/>
                </a:lnTo>
                <a:lnTo>
                  <a:pt x="2258" y="762"/>
                </a:lnTo>
                <a:lnTo>
                  <a:pt x="2263" y="760"/>
                </a:lnTo>
                <a:lnTo>
                  <a:pt x="2268" y="757"/>
                </a:lnTo>
                <a:lnTo>
                  <a:pt x="2274" y="755"/>
                </a:lnTo>
                <a:lnTo>
                  <a:pt x="2279" y="754"/>
                </a:lnTo>
                <a:lnTo>
                  <a:pt x="2285" y="752"/>
                </a:lnTo>
                <a:lnTo>
                  <a:pt x="2291" y="752"/>
                </a:lnTo>
                <a:lnTo>
                  <a:pt x="2304" y="751"/>
                </a:lnTo>
                <a:lnTo>
                  <a:pt x="2317" y="752"/>
                </a:lnTo>
                <a:lnTo>
                  <a:pt x="2323" y="752"/>
                </a:lnTo>
                <a:lnTo>
                  <a:pt x="2329" y="754"/>
                </a:lnTo>
                <a:lnTo>
                  <a:pt x="2340" y="757"/>
                </a:lnTo>
                <a:lnTo>
                  <a:pt x="2346" y="760"/>
                </a:lnTo>
                <a:lnTo>
                  <a:pt x="2351" y="762"/>
                </a:lnTo>
                <a:lnTo>
                  <a:pt x="2360" y="769"/>
                </a:lnTo>
                <a:lnTo>
                  <a:pt x="2364" y="772"/>
                </a:lnTo>
                <a:lnTo>
                  <a:pt x="2368" y="776"/>
                </a:lnTo>
                <a:lnTo>
                  <a:pt x="2375" y="785"/>
                </a:lnTo>
                <a:lnTo>
                  <a:pt x="2378" y="789"/>
                </a:lnTo>
                <a:lnTo>
                  <a:pt x="2381" y="794"/>
                </a:lnTo>
                <a:lnTo>
                  <a:pt x="2385" y="805"/>
                </a:lnTo>
                <a:lnTo>
                  <a:pt x="2387" y="811"/>
                </a:lnTo>
                <a:lnTo>
                  <a:pt x="2389" y="816"/>
                </a:lnTo>
                <a:lnTo>
                  <a:pt x="2390" y="823"/>
                </a:lnTo>
                <a:lnTo>
                  <a:pt x="2391" y="829"/>
                </a:lnTo>
                <a:lnTo>
                  <a:pt x="2391" y="835"/>
                </a:lnTo>
                <a:lnTo>
                  <a:pt x="2391" y="842"/>
                </a:lnTo>
                <a:lnTo>
                  <a:pt x="2391" y="849"/>
                </a:lnTo>
                <a:lnTo>
                  <a:pt x="2391" y="855"/>
                </a:lnTo>
                <a:lnTo>
                  <a:pt x="2390" y="862"/>
                </a:lnTo>
                <a:lnTo>
                  <a:pt x="2389" y="868"/>
                </a:lnTo>
                <a:lnTo>
                  <a:pt x="2385" y="879"/>
                </a:lnTo>
                <a:lnTo>
                  <a:pt x="2383" y="885"/>
                </a:lnTo>
                <a:lnTo>
                  <a:pt x="2381" y="890"/>
                </a:lnTo>
                <a:lnTo>
                  <a:pt x="2375" y="900"/>
                </a:lnTo>
                <a:lnTo>
                  <a:pt x="2372" y="904"/>
                </a:lnTo>
                <a:lnTo>
                  <a:pt x="2368" y="908"/>
                </a:lnTo>
                <a:lnTo>
                  <a:pt x="2364" y="912"/>
                </a:lnTo>
                <a:lnTo>
                  <a:pt x="2360" y="916"/>
                </a:lnTo>
                <a:lnTo>
                  <a:pt x="2355" y="919"/>
                </a:lnTo>
                <a:lnTo>
                  <a:pt x="2351" y="922"/>
                </a:lnTo>
                <a:lnTo>
                  <a:pt x="2346" y="925"/>
                </a:lnTo>
                <a:lnTo>
                  <a:pt x="2340" y="927"/>
                </a:lnTo>
                <a:lnTo>
                  <a:pt x="2335" y="929"/>
                </a:lnTo>
                <a:lnTo>
                  <a:pt x="2329" y="930"/>
                </a:lnTo>
                <a:lnTo>
                  <a:pt x="2323" y="932"/>
                </a:lnTo>
                <a:lnTo>
                  <a:pt x="2317" y="933"/>
                </a:lnTo>
                <a:lnTo>
                  <a:pt x="2304" y="933"/>
                </a:lnTo>
                <a:close/>
                <a:moveTo>
                  <a:pt x="2305" y="895"/>
                </a:moveTo>
                <a:lnTo>
                  <a:pt x="2309" y="895"/>
                </a:lnTo>
                <a:lnTo>
                  <a:pt x="2313" y="894"/>
                </a:lnTo>
                <a:lnTo>
                  <a:pt x="2317" y="893"/>
                </a:lnTo>
                <a:lnTo>
                  <a:pt x="2321" y="892"/>
                </a:lnTo>
                <a:lnTo>
                  <a:pt x="2324" y="889"/>
                </a:lnTo>
                <a:lnTo>
                  <a:pt x="2327" y="887"/>
                </a:lnTo>
                <a:lnTo>
                  <a:pt x="2330" y="884"/>
                </a:lnTo>
                <a:lnTo>
                  <a:pt x="2332" y="880"/>
                </a:lnTo>
                <a:lnTo>
                  <a:pt x="2334" y="876"/>
                </a:lnTo>
                <a:lnTo>
                  <a:pt x="2336" y="872"/>
                </a:lnTo>
                <a:lnTo>
                  <a:pt x="2338" y="868"/>
                </a:lnTo>
                <a:lnTo>
                  <a:pt x="2339" y="863"/>
                </a:lnTo>
                <a:lnTo>
                  <a:pt x="2341" y="853"/>
                </a:lnTo>
                <a:lnTo>
                  <a:pt x="2341" y="847"/>
                </a:lnTo>
                <a:lnTo>
                  <a:pt x="2342" y="842"/>
                </a:lnTo>
                <a:lnTo>
                  <a:pt x="2341" y="831"/>
                </a:lnTo>
                <a:lnTo>
                  <a:pt x="2339" y="821"/>
                </a:lnTo>
                <a:lnTo>
                  <a:pt x="2338" y="816"/>
                </a:lnTo>
                <a:lnTo>
                  <a:pt x="2336" y="812"/>
                </a:lnTo>
                <a:lnTo>
                  <a:pt x="2332" y="803"/>
                </a:lnTo>
                <a:lnTo>
                  <a:pt x="2330" y="800"/>
                </a:lnTo>
                <a:lnTo>
                  <a:pt x="2327" y="797"/>
                </a:lnTo>
                <a:lnTo>
                  <a:pt x="2324" y="794"/>
                </a:lnTo>
                <a:lnTo>
                  <a:pt x="2321" y="792"/>
                </a:lnTo>
                <a:lnTo>
                  <a:pt x="2317" y="790"/>
                </a:lnTo>
                <a:lnTo>
                  <a:pt x="2313" y="789"/>
                </a:lnTo>
                <a:lnTo>
                  <a:pt x="2309" y="788"/>
                </a:lnTo>
                <a:lnTo>
                  <a:pt x="2305" y="788"/>
                </a:lnTo>
                <a:lnTo>
                  <a:pt x="2300" y="788"/>
                </a:lnTo>
                <a:lnTo>
                  <a:pt x="2296" y="789"/>
                </a:lnTo>
                <a:lnTo>
                  <a:pt x="2292" y="790"/>
                </a:lnTo>
                <a:lnTo>
                  <a:pt x="2288" y="792"/>
                </a:lnTo>
                <a:lnTo>
                  <a:pt x="2285" y="794"/>
                </a:lnTo>
                <a:lnTo>
                  <a:pt x="2282" y="797"/>
                </a:lnTo>
                <a:lnTo>
                  <a:pt x="2279" y="800"/>
                </a:lnTo>
                <a:lnTo>
                  <a:pt x="2277" y="803"/>
                </a:lnTo>
                <a:lnTo>
                  <a:pt x="2272" y="812"/>
                </a:lnTo>
                <a:lnTo>
                  <a:pt x="2271" y="816"/>
                </a:lnTo>
                <a:lnTo>
                  <a:pt x="2270" y="821"/>
                </a:lnTo>
                <a:lnTo>
                  <a:pt x="2269" y="826"/>
                </a:lnTo>
                <a:lnTo>
                  <a:pt x="2268" y="831"/>
                </a:lnTo>
                <a:lnTo>
                  <a:pt x="2267" y="836"/>
                </a:lnTo>
                <a:lnTo>
                  <a:pt x="2267" y="842"/>
                </a:lnTo>
                <a:lnTo>
                  <a:pt x="2268" y="853"/>
                </a:lnTo>
                <a:lnTo>
                  <a:pt x="2270" y="863"/>
                </a:lnTo>
                <a:lnTo>
                  <a:pt x="2271" y="868"/>
                </a:lnTo>
                <a:lnTo>
                  <a:pt x="2272" y="872"/>
                </a:lnTo>
                <a:lnTo>
                  <a:pt x="2274" y="876"/>
                </a:lnTo>
                <a:lnTo>
                  <a:pt x="2277" y="880"/>
                </a:lnTo>
                <a:lnTo>
                  <a:pt x="2279" y="884"/>
                </a:lnTo>
                <a:lnTo>
                  <a:pt x="2282" y="887"/>
                </a:lnTo>
                <a:lnTo>
                  <a:pt x="2285" y="889"/>
                </a:lnTo>
                <a:lnTo>
                  <a:pt x="2288" y="892"/>
                </a:lnTo>
                <a:lnTo>
                  <a:pt x="2292" y="893"/>
                </a:lnTo>
                <a:lnTo>
                  <a:pt x="2296" y="894"/>
                </a:lnTo>
                <a:lnTo>
                  <a:pt x="2300" y="895"/>
                </a:lnTo>
                <a:lnTo>
                  <a:pt x="2305" y="895"/>
                </a:lnTo>
                <a:close/>
                <a:moveTo>
                  <a:pt x="2646" y="694"/>
                </a:moveTo>
                <a:lnTo>
                  <a:pt x="2696" y="694"/>
                </a:lnTo>
                <a:lnTo>
                  <a:pt x="2696" y="847"/>
                </a:lnTo>
                <a:lnTo>
                  <a:pt x="2696" y="854"/>
                </a:lnTo>
                <a:lnTo>
                  <a:pt x="2695" y="860"/>
                </a:lnTo>
                <a:lnTo>
                  <a:pt x="2694" y="866"/>
                </a:lnTo>
                <a:lnTo>
                  <a:pt x="2693" y="871"/>
                </a:lnTo>
                <a:lnTo>
                  <a:pt x="2691" y="877"/>
                </a:lnTo>
                <a:lnTo>
                  <a:pt x="2689" y="882"/>
                </a:lnTo>
                <a:lnTo>
                  <a:pt x="2686" y="887"/>
                </a:lnTo>
                <a:lnTo>
                  <a:pt x="2684" y="892"/>
                </a:lnTo>
                <a:lnTo>
                  <a:pt x="2680" y="897"/>
                </a:lnTo>
                <a:lnTo>
                  <a:pt x="2677" y="901"/>
                </a:lnTo>
                <a:lnTo>
                  <a:pt x="2673" y="906"/>
                </a:lnTo>
                <a:lnTo>
                  <a:pt x="2669" y="910"/>
                </a:lnTo>
                <a:lnTo>
                  <a:pt x="2664" y="913"/>
                </a:lnTo>
                <a:lnTo>
                  <a:pt x="2660" y="917"/>
                </a:lnTo>
                <a:lnTo>
                  <a:pt x="2655" y="920"/>
                </a:lnTo>
                <a:lnTo>
                  <a:pt x="2649" y="922"/>
                </a:lnTo>
                <a:lnTo>
                  <a:pt x="2638" y="927"/>
                </a:lnTo>
                <a:lnTo>
                  <a:pt x="2632" y="929"/>
                </a:lnTo>
                <a:lnTo>
                  <a:pt x="2626" y="930"/>
                </a:lnTo>
                <a:lnTo>
                  <a:pt x="2619" y="932"/>
                </a:lnTo>
                <a:lnTo>
                  <a:pt x="2612" y="932"/>
                </a:lnTo>
                <a:lnTo>
                  <a:pt x="2605" y="933"/>
                </a:lnTo>
                <a:lnTo>
                  <a:pt x="2598" y="933"/>
                </a:lnTo>
                <a:lnTo>
                  <a:pt x="2591" y="933"/>
                </a:lnTo>
                <a:lnTo>
                  <a:pt x="2584" y="932"/>
                </a:lnTo>
                <a:lnTo>
                  <a:pt x="2577" y="932"/>
                </a:lnTo>
                <a:lnTo>
                  <a:pt x="2571" y="930"/>
                </a:lnTo>
                <a:lnTo>
                  <a:pt x="2558" y="927"/>
                </a:lnTo>
                <a:lnTo>
                  <a:pt x="2552" y="925"/>
                </a:lnTo>
                <a:lnTo>
                  <a:pt x="2547" y="922"/>
                </a:lnTo>
                <a:lnTo>
                  <a:pt x="2541" y="920"/>
                </a:lnTo>
                <a:lnTo>
                  <a:pt x="2536" y="917"/>
                </a:lnTo>
                <a:lnTo>
                  <a:pt x="2527" y="910"/>
                </a:lnTo>
                <a:lnTo>
                  <a:pt x="2518" y="901"/>
                </a:lnTo>
                <a:lnTo>
                  <a:pt x="2515" y="897"/>
                </a:lnTo>
                <a:lnTo>
                  <a:pt x="2512" y="892"/>
                </a:lnTo>
                <a:lnTo>
                  <a:pt x="2509" y="887"/>
                </a:lnTo>
                <a:lnTo>
                  <a:pt x="2506" y="882"/>
                </a:lnTo>
                <a:lnTo>
                  <a:pt x="2504" y="877"/>
                </a:lnTo>
                <a:lnTo>
                  <a:pt x="2502" y="871"/>
                </a:lnTo>
                <a:lnTo>
                  <a:pt x="2501" y="866"/>
                </a:lnTo>
                <a:lnTo>
                  <a:pt x="2500" y="860"/>
                </a:lnTo>
                <a:lnTo>
                  <a:pt x="2500" y="854"/>
                </a:lnTo>
                <a:lnTo>
                  <a:pt x="2499" y="847"/>
                </a:lnTo>
                <a:lnTo>
                  <a:pt x="2499" y="694"/>
                </a:lnTo>
                <a:lnTo>
                  <a:pt x="2550" y="694"/>
                </a:lnTo>
                <a:lnTo>
                  <a:pt x="2550" y="843"/>
                </a:lnTo>
                <a:lnTo>
                  <a:pt x="2551" y="853"/>
                </a:lnTo>
                <a:lnTo>
                  <a:pt x="2552" y="857"/>
                </a:lnTo>
                <a:lnTo>
                  <a:pt x="2553" y="861"/>
                </a:lnTo>
                <a:lnTo>
                  <a:pt x="2555" y="865"/>
                </a:lnTo>
                <a:lnTo>
                  <a:pt x="2558" y="869"/>
                </a:lnTo>
                <a:lnTo>
                  <a:pt x="2560" y="873"/>
                </a:lnTo>
                <a:lnTo>
                  <a:pt x="2563" y="876"/>
                </a:lnTo>
                <a:lnTo>
                  <a:pt x="2567" y="879"/>
                </a:lnTo>
                <a:lnTo>
                  <a:pt x="2570" y="882"/>
                </a:lnTo>
                <a:lnTo>
                  <a:pt x="2574" y="884"/>
                </a:lnTo>
                <a:lnTo>
                  <a:pt x="2579" y="886"/>
                </a:lnTo>
                <a:lnTo>
                  <a:pt x="2583" y="887"/>
                </a:lnTo>
                <a:lnTo>
                  <a:pt x="2588" y="889"/>
                </a:lnTo>
                <a:lnTo>
                  <a:pt x="2598" y="889"/>
                </a:lnTo>
                <a:lnTo>
                  <a:pt x="2608" y="889"/>
                </a:lnTo>
                <a:lnTo>
                  <a:pt x="2613" y="887"/>
                </a:lnTo>
                <a:lnTo>
                  <a:pt x="2618" y="886"/>
                </a:lnTo>
                <a:lnTo>
                  <a:pt x="2622" y="884"/>
                </a:lnTo>
                <a:lnTo>
                  <a:pt x="2626" y="882"/>
                </a:lnTo>
                <a:lnTo>
                  <a:pt x="2629" y="879"/>
                </a:lnTo>
                <a:lnTo>
                  <a:pt x="2633" y="876"/>
                </a:lnTo>
                <a:lnTo>
                  <a:pt x="2636" y="873"/>
                </a:lnTo>
                <a:lnTo>
                  <a:pt x="2639" y="869"/>
                </a:lnTo>
                <a:lnTo>
                  <a:pt x="2641" y="865"/>
                </a:lnTo>
                <a:lnTo>
                  <a:pt x="2643" y="861"/>
                </a:lnTo>
                <a:lnTo>
                  <a:pt x="2644" y="857"/>
                </a:lnTo>
                <a:lnTo>
                  <a:pt x="2645" y="853"/>
                </a:lnTo>
                <a:lnTo>
                  <a:pt x="2646" y="848"/>
                </a:lnTo>
                <a:lnTo>
                  <a:pt x="2646" y="843"/>
                </a:lnTo>
                <a:lnTo>
                  <a:pt x="2646" y="694"/>
                </a:lnTo>
                <a:close/>
                <a:moveTo>
                  <a:pt x="2788" y="828"/>
                </a:moveTo>
                <a:lnTo>
                  <a:pt x="2788" y="930"/>
                </a:lnTo>
                <a:lnTo>
                  <a:pt x="2739" y="930"/>
                </a:lnTo>
                <a:lnTo>
                  <a:pt x="2739" y="753"/>
                </a:lnTo>
                <a:lnTo>
                  <a:pt x="2786" y="753"/>
                </a:lnTo>
                <a:lnTo>
                  <a:pt x="2786" y="784"/>
                </a:lnTo>
                <a:lnTo>
                  <a:pt x="2790" y="777"/>
                </a:lnTo>
                <a:lnTo>
                  <a:pt x="2796" y="770"/>
                </a:lnTo>
                <a:lnTo>
                  <a:pt x="2801" y="765"/>
                </a:lnTo>
                <a:lnTo>
                  <a:pt x="2808" y="760"/>
                </a:lnTo>
                <a:lnTo>
                  <a:pt x="2815" y="756"/>
                </a:lnTo>
                <a:lnTo>
                  <a:pt x="2819" y="754"/>
                </a:lnTo>
                <a:lnTo>
                  <a:pt x="2823" y="753"/>
                </a:lnTo>
                <a:lnTo>
                  <a:pt x="2832" y="751"/>
                </a:lnTo>
                <a:lnTo>
                  <a:pt x="2836" y="751"/>
                </a:lnTo>
                <a:lnTo>
                  <a:pt x="2841" y="751"/>
                </a:lnTo>
                <a:lnTo>
                  <a:pt x="2848" y="751"/>
                </a:lnTo>
                <a:lnTo>
                  <a:pt x="2854" y="752"/>
                </a:lnTo>
                <a:lnTo>
                  <a:pt x="2860" y="753"/>
                </a:lnTo>
                <a:lnTo>
                  <a:pt x="2866" y="755"/>
                </a:lnTo>
                <a:lnTo>
                  <a:pt x="2871" y="758"/>
                </a:lnTo>
                <a:lnTo>
                  <a:pt x="2876" y="761"/>
                </a:lnTo>
                <a:lnTo>
                  <a:pt x="2881" y="764"/>
                </a:lnTo>
                <a:lnTo>
                  <a:pt x="2885" y="769"/>
                </a:lnTo>
                <a:lnTo>
                  <a:pt x="2889" y="773"/>
                </a:lnTo>
                <a:lnTo>
                  <a:pt x="2893" y="778"/>
                </a:lnTo>
                <a:lnTo>
                  <a:pt x="2895" y="784"/>
                </a:lnTo>
                <a:lnTo>
                  <a:pt x="2897" y="787"/>
                </a:lnTo>
                <a:lnTo>
                  <a:pt x="2898" y="790"/>
                </a:lnTo>
                <a:lnTo>
                  <a:pt x="2900" y="796"/>
                </a:lnTo>
                <a:lnTo>
                  <a:pt x="2901" y="803"/>
                </a:lnTo>
                <a:lnTo>
                  <a:pt x="2902" y="810"/>
                </a:lnTo>
                <a:lnTo>
                  <a:pt x="2902" y="817"/>
                </a:lnTo>
                <a:lnTo>
                  <a:pt x="2902" y="930"/>
                </a:lnTo>
                <a:lnTo>
                  <a:pt x="2853" y="930"/>
                </a:lnTo>
                <a:lnTo>
                  <a:pt x="2853" y="826"/>
                </a:lnTo>
                <a:lnTo>
                  <a:pt x="2853" y="818"/>
                </a:lnTo>
                <a:lnTo>
                  <a:pt x="2852" y="815"/>
                </a:lnTo>
                <a:lnTo>
                  <a:pt x="2851" y="812"/>
                </a:lnTo>
                <a:lnTo>
                  <a:pt x="2848" y="806"/>
                </a:lnTo>
                <a:lnTo>
                  <a:pt x="2847" y="803"/>
                </a:lnTo>
                <a:lnTo>
                  <a:pt x="2845" y="801"/>
                </a:lnTo>
                <a:lnTo>
                  <a:pt x="2840" y="797"/>
                </a:lnTo>
                <a:lnTo>
                  <a:pt x="2837" y="795"/>
                </a:lnTo>
                <a:lnTo>
                  <a:pt x="2835" y="794"/>
                </a:lnTo>
                <a:lnTo>
                  <a:pt x="2829" y="792"/>
                </a:lnTo>
                <a:lnTo>
                  <a:pt x="2825" y="792"/>
                </a:lnTo>
                <a:lnTo>
                  <a:pt x="2822" y="792"/>
                </a:lnTo>
                <a:lnTo>
                  <a:pt x="2814" y="792"/>
                </a:lnTo>
                <a:lnTo>
                  <a:pt x="2808" y="794"/>
                </a:lnTo>
                <a:lnTo>
                  <a:pt x="2805" y="795"/>
                </a:lnTo>
                <a:lnTo>
                  <a:pt x="2802" y="797"/>
                </a:lnTo>
                <a:lnTo>
                  <a:pt x="2800" y="799"/>
                </a:lnTo>
                <a:lnTo>
                  <a:pt x="2797" y="801"/>
                </a:lnTo>
                <a:lnTo>
                  <a:pt x="2795" y="804"/>
                </a:lnTo>
                <a:lnTo>
                  <a:pt x="2793" y="806"/>
                </a:lnTo>
                <a:lnTo>
                  <a:pt x="2792" y="809"/>
                </a:lnTo>
                <a:lnTo>
                  <a:pt x="2790" y="812"/>
                </a:lnTo>
                <a:lnTo>
                  <a:pt x="2789" y="820"/>
                </a:lnTo>
                <a:lnTo>
                  <a:pt x="2788" y="824"/>
                </a:lnTo>
                <a:lnTo>
                  <a:pt x="2788" y="828"/>
                </a:lnTo>
                <a:close/>
                <a:moveTo>
                  <a:pt x="2966" y="730"/>
                </a:moveTo>
                <a:lnTo>
                  <a:pt x="2961" y="730"/>
                </a:lnTo>
                <a:lnTo>
                  <a:pt x="2956" y="729"/>
                </a:lnTo>
                <a:lnTo>
                  <a:pt x="2952" y="726"/>
                </a:lnTo>
                <a:lnTo>
                  <a:pt x="2948" y="723"/>
                </a:lnTo>
                <a:lnTo>
                  <a:pt x="2944" y="719"/>
                </a:lnTo>
                <a:lnTo>
                  <a:pt x="2942" y="715"/>
                </a:lnTo>
                <a:lnTo>
                  <a:pt x="2940" y="710"/>
                </a:lnTo>
                <a:lnTo>
                  <a:pt x="2940" y="705"/>
                </a:lnTo>
                <a:lnTo>
                  <a:pt x="2940" y="701"/>
                </a:lnTo>
                <a:lnTo>
                  <a:pt x="2942" y="696"/>
                </a:lnTo>
                <a:lnTo>
                  <a:pt x="2944" y="692"/>
                </a:lnTo>
                <a:lnTo>
                  <a:pt x="2948" y="688"/>
                </a:lnTo>
                <a:lnTo>
                  <a:pt x="2952" y="685"/>
                </a:lnTo>
                <a:lnTo>
                  <a:pt x="2956" y="683"/>
                </a:lnTo>
                <a:lnTo>
                  <a:pt x="2961" y="681"/>
                </a:lnTo>
                <a:lnTo>
                  <a:pt x="2966" y="681"/>
                </a:lnTo>
                <a:lnTo>
                  <a:pt x="2972" y="681"/>
                </a:lnTo>
                <a:lnTo>
                  <a:pt x="2977" y="683"/>
                </a:lnTo>
                <a:lnTo>
                  <a:pt x="2982" y="685"/>
                </a:lnTo>
                <a:lnTo>
                  <a:pt x="2986" y="688"/>
                </a:lnTo>
                <a:lnTo>
                  <a:pt x="2990" y="692"/>
                </a:lnTo>
                <a:lnTo>
                  <a:pt x="2992" y="696"/>
                </a:lnTo>
                <a:lnTo>
                  <a:pt x="2994" y="701"/>
                </a:lnTo>
                <a:lnTo>
                  <a:pt x="2994" y="705"/>
                </a:lnTo>
                <a:lnTo>
                  <a:pt x="2994" y="710"/>
                </a:lnTo>
                <a:lnTo>
                  <a:pt x="2992" y="715"/>
                </a:lnTo>
                <a:lnTo>
                  <a:pt x="2990" y="719"/>
                </a:lnTo>
                <a:lnTo>
                  <a:pt x="2986" y="723"/>
                </a:lnTo>
                <a:lnTo>
                  <a:pt x="2982" y="726"/>
                </a:lnTo>
                <a:lnTo>
                  <a:pt x="2977" y="729"/>
                </a:lnTo>
                <a:lnTo>
                  <a:pt x="2972" y="730"/>
                </a:lnTo>
                <a:lnTo>
                  <a:pt x="2966" y="730"/>
                </a:lnTo>
                <a:close/>
                <a:moveTo>
                  <a:pt x="2942" y="753"/>
                </a:moveTo>
                <a:lnTo>
                  <a:pt x="2992" y="753"/>
                </a:lnTo>
                <a:lnTo>
                  <a:pt x="2992" y="930"/>
                </a:lnTo>
                <a:lnTo>
                  <a:pt x="2942" y="930"/>
                </a:lnTo>
                <a:lnTo>
                  <a:pt x="2942" y="753"/>
                </a:lnTo>
                <a:close/>
                <a:moveTo>
                  <a:pt x="3195" y="753"/>
                </a:moveTo>
                <a:lnTo>
                  <a:pt x="3134" y="930"/>
                </a:lnTo>
                <a:lnTo>
                  <a:pt x="3078" y="930"/>
                </a:lnTo>
                <a:lnTo>
                  <a:pt x="3017" y="753"/>
                </a:lnTo>
                <a:lnTo>
                  <a:pt x="3068" y="753"/>
                </a:lnTo>
                <a:lnTo>
                  <a:pt x="3105" y="880"/>
                </a:lnTo>
                <a:lnTo>
                  <a:pt x="3143" y="753"/>
                </a:lnTo>
                <a:lnTo>
                  <a:pt x="3195" y="753"/>
                </a:lnTo>
                <a:close/>
                <a:moveTo>
                  <a:pt x="3294" y="933"/>
                </a:moveTo>
                <a:lnTo>
                  <a:pt x="3287" y="933"/>
                </a:lnTo>
                <a:lnTo>
                  <a:pt x="3280" y="933"/>
                </a:lnTo>
                <a:lnTo>
                  <a:pt x="3268" y="931"/>
                </a:lnTo>
                <a:lnTo>
                  <a:pt x="3263" y="929"/>
                </a:lnTo>
                <a:lnTo>
                  <a:pt x="3257" y="927"/>
                </a:lnTo>
                <a:lnTo>
                  <a:pt x="3247" y="922"/>
                </a:lnTo>
                <a:lnTo>
                  <a:pt x="3242" y="919"/>
                </a:lnTo>
                <a:lnTo>
                  <a:pt x="3237" y="916"/>
                </a:lnTo>
                <a:lnTo>
                  <a:pt x="3233" y="913"/>
                </a:lnTo>
                <a:lnTo>
                  <a:pt x="3229" y="909"/>
                </a:lnTo>
                <a:lnTo>
                  <a:pt x="3222" y="900"/>
                </a:lnTo>
                <a:lnTo>
                  <a:pt x="3219" y="896"/>
                </a:lnTo>
                <a:lnTo>
                  <a:pt x="3216" y="891"/>
                </a:lnTo>
                <a:lnTo>
                  <a:pt x="3212" y="880"/>
                </a:lnTo>
                <a:lnTo>
                  <a:pt x="3210" y="874"/>
                </a:lnTo>
                <a:lnTo>
                  <a:pt x="3209" y="868"/>
                </a:lnTo>
                <a:lnTo>
                  <a:pt x="3207" y="862"/>
                </a:lnTo>
                <a:lnTo>
                  <a:pt x="3207" y="856"/>
                </a:lnTo>
                <a:lnTo>
                  <a:pt x="3206" y="849"/>
                </a:lnTo>
                <a:lnTo>
                  <a:pt x="3206" y="842"/>
                </a:lnTo>
                <a:lnTo>
                  <a:pt x="3206" y="836"/>
                </a:lnTo>
                <a:lnTo>
                  <a:pt x="3207" y="829"/>
                </a:lnTo>
                <a:lnTo>
                  <a:pt x="3207" y="823"/>
                </a:lnTo>
                <a:lnTo>
                  <a:pt x="3209" y="817"/>
                </a:lnTo>
                <a:lnTo>
                  <a:pt x="3212" y="805"/>
                </a:lnTo>
                <a:lnTo>
                  <a:pt x="3214" y="800"/>
                </a:lnTo>
                <a:lnTo>
                  <a:pt x="3216" y="794"/>
                </a:lnTo>
                <a:lnTo>
                  <a:pt x="3222" y="785"/>
                </a:lnTo>
                <a:lnTo>
                  <a:pt x="3226" y="780"/>
                </a:lnTo>
                <a:lnTo>
                  <a:pt x="3229" y="776"/>
                </a:lnTo>
                <a:lnTo>
                  <a:pt x="3233" y="772"/>
                </a:lnTo>
                <a:lnTo>
                  <a:pt x="3237" y="769"/>
                </a:lnTo>
                <a:lnTo>
                  <a:pt x="3246" y="762"/>
                </a:lnTo>
                <a:lnTo>
                  <a:pt x="3251" y="760"/>
                </a:lnTo>
                <a:lnTo>
                  <a:pt x="3256" y="757"/>
                </a:lnTo>
                <a:lnTo>
                  <a:pt x="3262" y="755"/>
                </a:lnTo>
                <a:lnTo>
                  <a:pt x="3267" y="754"/>
                </a:lnTo>
                <a:lnTo>
                  <a:pt x="3273" y="752"/>
                </a:lnTo>
                <a:lnTo>
                  <a:pt x="3279" y="752"/>
                </a:lnTo>
                <a:lnTo>
                  <a:pt x="3292" y="751"/>
                </a:lnTo>
                <a:lnTo>
                  <a:pt x="3303" y="751"/>
                </a:lnTo>
                <a:lnTo>
                  <a:pt x="3314" y="753"/>
                </a:lnTo>
                <a:lnTo>
                  <a:pt x="3319" y="755"/>
                </a:lnTo>
                <a:lnTo>
                  <a:pt x="3324" y="756"/>
                </a:lnTo>
                <a:lnTo>
                  <a:pt x="3334" y="761"/>
                </a:lnTo>
                <a:lnTo>
                  <a:pt x="3343" y="766"/>
                </a:lnTo>
                <a:lnTo>
                  <a:pt x="3347" y="770"/>
                </a:lnTo>
                <a:lnTo>
                  <a:pt x="3351" y="773"/>
                </a:lnTo>
                <a:lnTo>
                  <a:pt x="3358" y="781"/>
                </a:lnTo>
                <a:lnTo>
                  <a:pt x="3361" y="786"/>
                </a:lnTo>
                <a:lnTo>
                  <a:pt x="3364" y="791"/>
                </a:lnTo>
                <a:lnTo>
                  <a:pt x="3366" y="796"/>
                </a:lnTo>
                <a:lnTo>
                  <a:pt x="3368" y="801"/>
                </a:lnTo>
                <a:lnTo>
                  <a:pt x="3370" y="807"/>
                </a:lnTo>
                <a:lnTo>
                  <a:pt x="3372" y="813"/>
                </a:lnTo>
                <a:lnTo>
                  <a:pt x="3373" y="819"/>
                </a:lnTo>
                <a:lnTo>
                  <a:pt x="3374" y="826"/>
                </a:lnTo>
                <a:lnTo>
                  <a:pt x="3374" y="833"/>
                </a:lnTo>
                <a:lnTo>
                  <a:pt x="3375" y="841"/>
                </a:lnTo>
                <a:lnTo>
                  <a:pt x="3375" y="854"/>
                </a:lnTo>
                <a:lnTo>
                  <a:pt x="3254" y="854"/>
                </a:lnTo>
                <a:lnTo>
                  <a:pt x="3254" y="859"/>
                </a:lnTo>
                <a:lnTo>
                  <a:pt x="3255" y="863"/>
                </a:lnTo>
                <a:lnTo>
                  <a:pt x="3256" y="868"/>
                </a:lnTo>
                <a:lnTo>
                  <a:pt x="3257" y="872"/>
                </a:lnTo>
                <a:lnTo>
                  <a:pt x="3260" y="879"/>
                </a:lnTo>
                <a:lnTo>
                  <a:pt x="3263" y="882"/>
                </a:lnTo>
                <a:lnTo>
                  <a:pt x="3265" y="885"/>
                </a:lnTo>
                <a:lnTo>
                  <a:pt x="3268" y="888"/>
                </a:lnTo>
                <a:lnTo>
                  <a:pt x="3271" y="890"/>
                </a:lnTo>
                <a:lnTo>
                  <a:pt x="3274" y="892"/>
                </a:lnTo>
                <a:lnTo>
                  <a:pt x="3278" y="894"/>
                </a:lnTo>
                <a:lnTo>
                  <a:pt x="3282" y="895"/>
                </a:lnTo>
                <a:lnTo>
                  <a:pt x="3286" y="896"/>
                </a:lnTo>
                <a:lnTo>
                  <a:pt x="3294" y="897"/>
                </a:lnTo>
                <a:lnTo>
                  <a:pt x="3300" y="896"/>
                </a:lnTo>
                <a:lnTo>
                  <a:pt x="3306" y="895"/>
                </a:lnTo>
                <a:lnTo>
                  <a:pt x="3311" y="894"/>
                </a:lnTo>
                <a:lnTo>
                  <a:pt x="3316" y="892"/>
                </a:lnTo>
                <a:lnTo>
                  <a:pt x="3318" y="890"/>
                </a:lnTo>
                <a:lnTo>
                  <a:pt x="3320" y="889"/>
                </a:lnTo>
                <a:lnTo>
                  <a:pt x="3323" y="885"/>
                </a:lnTo>
                <a:lnTo>
                  <a:pt x="3326" y="881"/>
                </a:lnTo>
                <a:lnTo>
                  <a:pt x="3328" y="876"/>
                </a:lnTo>
                <a:lnTo>
                  <a:pt x="3374" y="879"/>
                </a:lnTo>
                <a:lnTo>
                  <a:pt x="3372" y="885"/>
                </a:lnTo>
                <a:lnTo>
                  <a:pt x="3370" y="891"/>
                </a:lnTo>
                <a:lnTo>
                  <a:pt x="3367" y="896"/>
                </a:lnTo>
                <a:lnTo>
                  <a:pt x="3364" y="901"/>
                </a:lnTo>
                <a:lnTo>
                  <a:pt x="3361" y="906"/>
                </a:lnTo>
                <a:lnTo>
                  <a:pt x="3357" y="911"/>
                </a:lnTo>
                <a:lnTo>
                  <a:pt x="3352" y="915"/>
                </a:lnTo>
                <a:lnTo>
                  <a:pt x="3347" y="919"/>
                </a:lnTo>
                <a:lnTo>
                  <a:pt x="3342" y="922"/>
                </a:lnTo>
                <a:lnTo>
                  <a:pt x="3336" y="925"/>
                </a:lnTo>
                <a:lnTo>
                  <a:pt x="3330" y="928"/>
                </a:lnTo>
                <a:lnTo>
                  <a:pt x="3323" y="930"/>
                </a:lnTo>
                <a:lnTo>
                  <a:pt x="3320" y="930"/>
                </a:lnTo>
                <a:lnTo>
                  <a:pt x="3316" y="931"/>
                </a:lnTo>
                <a:lnTo>
                  <a:pt x="3309" y="932"/>
                </a:lnTo>
                <a:lnTo>
                  <a:pt x="3302" y="933"/>
                </a:lnTo>
                <a:lnTo>
                  <a:pt x="3294" y="933"/>
                </a:lnTo>
                <a:close/>
                <a:moveTo>
                  <a:pt x="3254" y="824"/>
                </a:moveTo>
                <a:lnTo>
                  <a:pt x="3329" y="824"/>
                </a:lnTo>
                <a:lnTo>
                  <a:pt x="3328" y="820"/>
                </a:lnTo>
                <a:lnTo>
                  <a:pt x="3328" y="816"/>
                </a:lnTo>
                <a:lnTo>
                  <a:pt x="3327" y="813"/>
                </a:lnTo>
                <a:lnTo>
                  <a:pt x="3326" y="809"/>
                </a:lnTo>
                <a:lnTo>
                  <a:pt x="3324" y="806"/>
                </a:lnTo>
                <a:lnTo>
                  <a:pt x="3323" y="803"/>
                </a:lnTo>
                <a:lnTo>
                  <a:pt x="3321" y="800"/>
                </a:lnTo>
                <a:lnTo>
                  <a:pt x="3318" y="798"/>
                </a:lnTo>
                <a:lnTo>
                  <a:pt x="3313" y="793"/>
                </a:lnTo>
                <a:lnTo>
                  <a:pt x="3307" y="790"/>
                </a:lnTo>
                <a:lnTo>
                  <a:pt x="3300" y="788"/>
                </a:lnTo>
                <a:lnTo>
                  <a:pt x="3292" y="787"/>
                </a:lnTo>
                <a:lnTo>
                  <a:pt x="3285" y="788"/>
                </a:lnTo>
                <a:lnTo>
                  <a:pt x="3281" y="789"/>
                </a:lnTo>
                <a:lnTo>
                  <a:pt x="3278" y="790"/>
                </a:lnTo>
                <a:lnTo>
                  <a:pt x="3271" y="793"/>
                </a:lnTo>
                <a:lnTo>
                  <a:pt x="3268" y="796"/>
                </a:lnTo>
                <a:lnTo>
                  <a:pt x="3266" y="798"/>
                </a:lnTo>
                <a:lnTo>
                  <a:pt x="3261" y="804"/>
                </a:lnTo>
                <a:lnTo>
                  <a:pt x="3258" y="810"/>
                </a:lnTo>
                <a:lnTo>
                  <a:pt x="3256" y="813"/>
                </a:lnTo>
                <a:lnTo>
                  <a:pt x="3255" y="816"/>
                </a:lnTo>
                <a:lnTo>
                  <a:pt x="3254" y="824"/>
                </a:lnTo>
                <a:close/>
                <a:moveTo>
                  <a:pt x="3409" y="930"/>
                </a:moveTo>
                <a:lnTo>
                  <a:pt x="3409" y="753"/>
                </a:lnTo>
                <a:lnTo>
                  <a:pt x="3457" y="753"/>
                </a:lnTo>
                <a:lnTo>
                  <a:pt x="3457" y="784"/>
                </a:lnTo>
                <a:lnTo>
                  <a:pt x="3461" y="776"/>
                </a:lnTo>
                <a:lnTo>
                  <a:pt x="3465" y="769"/>
                </a:lnTo>
                <a:lnTo>
                  <a:pt x="3470" y="764"/>
                </a:lnTo>
                <a:lnTo>
                  <a:pt x="3475" y="759"/>
                </a:lnTo>
                <a:lnTo>
                  <a:pt x="3478" y="757"/>
                </a:lnTo>
                <a:lnTo>
                  <a:pt x="3481" y="755"/>
                </a:lnTo>
                <a:lnTo>
                  <a:pt x="3487" y="753"/>
                </a:lnTo>
                <a:lnTo>
                  <a:pt x="3494" y="751"/>
                </a:lnTo>
                <a:lnTo>
                  <a:pt x="3501" y="751"/>
                </a:lnTo>
                <a:lnTo>
                  <a:pt x="3509" y="751"/>
                </a:lnTo>
                <a:lnTo>
                  <a:pt x="3517" y="752"/>
                </a:lnTo>
                <a:lnTo>
                  <a:pt x="3517" y="796"/>
                </a:lnTo>
                <a:lnTo>
                  <a:pt x="3513" y="795"/>
                </a:lnTo>
                <a:lnTo>
                  <a:pt x="3507" y="794"/>
                </a:lnTo>
                <a:lnTo>
                  <a:pt x="3496" y="793"/>
                </a:lnTo>
                <a:lnTo>
                  <a:pt x="3488" y="794"/>
                </a:lnTo>
                <a:lnTo>
                  <a:pt x="3485" y="795"/>
                </a:lnTo>
                <a:lnTo>
                  <a:pt x="3481" y="796"/>
                </a:lnTo>
                <a:lnTo>
                  <a:pt x="3478" y="797"/>
                </a:lnTo>
                <a:lnTo>
                  <a:pt x="3475" y="799"/>
                </a:lnTo>
                <a:lnTo>
                  <a:pt x="3472" y="801"/>
                </a:lnTo>
                <a:lnTo>
                  <a:pt x="3469" y="803"/>
                </a:lnTo>
                <a:lnTo>
                  <a:pt x="3465" y="809"/>
                </a:lnTo>
                <a:lnTo>
                  <a:pt x="3463" y="812"/>
                </a:lnTo>
                <a:lnTo>
                  <a:pt x="3461" y="815"/>
                </a:lnTo>
                <a:lnTo>
                  <a:pt x="3460" y="818"/>
                </a:lnTo>
                <a:lnTo>
                  <a:pt x="3459" y="822"/>
                </a:lnTo>
                <a:lnTo>
                  <a:pt x="3459" y="826"/>
                </a:lnTo>
                <a:lnTo>
                  <a:pt x="3459" y="830"/>
                </a:lnTo>
                <a:lnTo>
                  <a:pt x="3459" y="930"/>
                </a:lnTo>
                <a:lnTo>
                  <a:pt x="3409" y="930"/>
                </a:lnTo>
                <a:close/>
                <a:moveTo>
                  <a:pt x="3690" y="804"/>
                </a:moveTo>
                <a:lnTo>
                  <a:pt x="3645" y="806"/>
                </a:lnTo>
                <a:lnTo>
                  <a:pt x="3644" y="802"/>
                </a:lnTo>
                <a:lnTo>
                  <a:pt x="3642" y="798"/>
                </a:lnTo>
                <a:lnTo>
                  <a:pt x="3639" y="795"/>
                </a:lnTo>
                <a:lnTo>
                  <a:pt x="3636" y="792"/>
                </a:lnTo>
                <a:lnTo>
                  <a:pt x="3632" y="789"/>
                </a:lnTo>
                <a:lnTo>
                  <a:pt x="3627" y="787"/>
                </a:lnTo>
                <a:lnTo>
                  <a:pt x="3622" y="786"/>
                </a:lnTo>
                <a:lnTo>
                  <a:pt x="3616" y="786"/>
                </a:lnTo>
                <a:lnTo>
                  <a:pt x="3610" y="786"/>
                </a:lnTo>
                <a:lnTo>
                  <a:pt x="3605" y="787"/>
                </a:lnTo>
                <a:lnTo>
                  <a:pt x="3601" y="788"/>
                </a:lnTo>
                <a:lnTo>
                  <a:pt x="3596" y="790"/>
                </a:lnTo>
                <a:lnTo>
                  <a:pt x="3593" y="793"/>
                </a:lnTo>
                <a:lnTo>
                  <a:pt x="3591" y="796"/>
                </a:lnTo>
                <a:lnTo>
                  <a:pt x="3589" y="799"/>
                </a:lnTo>
                <a:lnTo>
                  <a:pt x="3589" y="803"/>
                </a:lnTo>
                <a:lnTo>
                  <a:pt x="3589" y="806"/>
                </a:lnTo>
                <a:lnTo>
                  <a:pt x="3590" y="809"/>
                </a:lnTo>
                <a:lnTo>
                  <a:pt x="3591" y="811"/>
                </a:lnTo>
                <a:lnTo>
                  <a:pt x="3594" y="814"/>
                </a:lnTo>
                <a:lnTo>
                  <a:pt x="3597" y="816"/>
                </a:lnTo>
                <a:lnTo>
                  <a:pt x="3601" y="818"/>
                </a:lnTo>
                <a:lnTo>
                  <a:pt x="3605" y="819"/>
                </a:lnTo>
                <a:lnTo>
                  <a:pt x="3611" y="821"/>
                </a:lnTo>
                <a:lnTo>
                  <a:pt x="3643" y="827"/>
                </a:lnTo>
                <a:lnTo>
                  <a:pt x="3649" y="829"/>
                </a:lnTo>
                <a:lnTo>
                  <a:pt x="3655" y="830"/>
                </a:lnTo>
                <a:lnTo>
                  <a:pt x="3660" y="832"/>
                </a:lnTo>
                <a:lnTo>
                  <a:pt x="3665" y="834"/>
                </a:lnTo>
                <a:lnTo>
                  <a:pt x="3674" y="839"/>
                </a:lnTo>
                <a:lnTo>
                  <a:pt x="3681" y="844"/>
                </a:lnTo>
                <a:lnTo>
                  <a:pt x="3684" y="848"/>
                </a:lnTo>
                <a:lnTo>
                  <a:pt x="3687" y="851"/>
                </a:lnTo>
                <a:lnTo>
                  <a:pt x="3689" y="854"/>
                </a:lnTo>
                <a:lnTo>
                  <a:pt x="3691" y="858"/>
                </a:lnTo>
                <a:lnTo>
                  <a:pt x="3693" y="866"/>
                </a:lnTo>
                <a:lnTo>
                  <a:pt x="3694" y="870"/>
                </a:lnTo>
                <a:lnTo>
                  <a:pt x="3694" y="875"/>
                </a:lnTo>
                <a:lnTo>
                  <a:pt x="3694" y="879"/>
                </a:lnTo>
                <a:lnTo>
                  <a:pt x="3694" y="883"/>
                </a:lnTo>
                <a:lnTo>
                  <a:pt x="3693" y="888"/>
                </a:lnTo>
                <a:lnTo>
                  <a:pt x="3692" y="891"/>
                </a:lnTo>
                <a:lnTo>
                  <a:pt x="3690" y="895"/>
                </a:lnTo>
                <a:lnTo>
                  <a:pt x="3688" y="899"/>
                </a:lnTo>
                <a:lnTo>
                  <a:pt x="3686" y="902"/>
                </a:lnTo>
                <a:lnTo>
                  <a:pt x="3684" y="906"/>
                </a:lnTo>
                <a:lnTo>
                  <a:pt x="3678" y="912"/>
                </a:lnTo>
                <a:lnTo>
                  <a:pt x="3672" y="917"/>
                </a:lnTo>
                <a:lnTo>
                  <a:pt x="3664" y="922"/>
                </a:lnTo>
                <a:lnTo>
                  <a:pt x="3656" y="926"/>
                </a:lnTo>
                <a:lnTo>
                  <a:pt x="3647" y="929"/>
                </a:lnTo>
                <a:lnTo>
                  <a:pt x="3637" y="931"/>
                </a:lnTo>
                <a:lnTo>
                  <a:pt x="3627" y="933"/>
                </a:lnTo>
                <a:lnTo>
                  <a:pt x="3615" y="933"/>
                </a:lnTo>
                <a:lnTo>
                  <a:pt x="3607" y="933"/>
                </a:lnTo>
                <a:lnTo>
                  <a:pt x="3599" y="932"/>
                </a:lnTo>
                <a:lnTo>
                  <a:pt x="3591" y="931"/>
                </a:lnTo>
                <a:lnTo>
                  <a:pt x="3584" y="930"/>
                </a:lnTo>
                <a:lnTo>
                  <a:pt x="3577" y="928"/>
                </a:lnTo>
                <a:lnTo>
                  <a:pt x="3571" y="925"/>
                </a:lnTo>
                <a:lnTo>
                  <a:pt x="3565" y="922"/>
                </a:lnTo>
                <a:lnTo>
                  <a:pt x="3560" y="919"/>
                </a:lnTo>
                <a:lnTo>
                  <a:pt x="3555" y="915"/>
                </a:lnTo>
                <a:lnTo>
                  <a:pt x="3550" y="911"/>
                </a:lnTo>
                <a:lnTo>
                  <a:pt x="3546" y="906"/>
                </a:lnTo>
                <a:lnTo>
                  <a:pt x="3543" y="901"/>
                </a:lnTo>
                <a:lnTo>
                  <a:pt x="3540" y="896"/>
                </a:lnTo>
                <a:lnTo>
                  <a:pt x="3538" y="891"/>
                </a:lnTo>
                <a:lnTo>
                  <a:pt x="3536" y="885"/>
                </a:lnTo>
                <a:lnTo>
                  <a:pt x="3535" y="879"/>
                </a:lnTo>
                <a:lnTo>
                  <a:pt x="3584" y="876"/>
                </a:lnTo>
                <a:lnTo>
                  <a:pt x="3585" y="881"/>
                </a:lnTo>
                <a:lnTo>
                  <a:pt x="3587" y="886"/>
                </a:lnTo>
                <a:lnTo>
                  <a:pt x="3590" y="889"/>
                </a:lnTo>
                <a:lnTo>
                  <a:pt x="3594" y="892"/>
                </a:lnTo>
                <a:lnTo>
                  <a:pt x="3599" y="895"/>
                </a:lnTo>
                <a:lnTo>
                  <a:pt x="3604" y="897"/>
                </a:lnTo>
                <a:lnTo>
                  <a:pt x="3609" y="898"/>
                </a:lnTo>
                <a:lnTo>
                  <a:pt x="3616" y="898"/>
                </a:lnTo>
                <a:lnTo>
                  <a:pt x="3622" y="898"/>
                </a:lnTo>
                <a:lnTo>
                  <a:pt x="3627" y="897"/>
                </a:lnTo>
                <a:lnTo>
                  <a:pt x="3632" y="895"/>
                </a:lnTo>
                <a:lnTo>
                  <a:pt x="3634" y="894"/>
                </a:lnTo>
                <a:lnTo>
                  <a:pt x="3636" y="893"/>
                </a:lnTo>
                <a:lnTo>
                  <a:pt x="3640" y="890"/>
                </a:lnTo>
                <a:lnTo>
                  <a:pt x="3642" y="887"/>
                </a:lnTo>
                <a:lnTo>
                  <a:pt x="3643" y="886"/>
                </a:lnTo>
                <a:lnTo>
                  <a:pt x="3644" y="884"/>
                </a:lnTo>
                <a:lnTo>
                  <a:pt x="3644" y="880"/>
                </a:lnTo>
                <a:lnTo>
                  <a:pt x="3644" y="877"/>
                </a:lnTo>
                <a:lnTo>
                  <a:pt x="3643" y="874"/>
                </a:lnTo>
                <a:lnTo>
                  <a:pt x="3641" y="871"/>
                </a:lnTo>
                <a:lnTo>
                  <a:pt x="3639" y="869"/>
                </a:lnTo>
                <a:lnTo>
                  <a:pt x="3635" y="867"/>
                </a:lnTo>
                <a:lnTo>
                  <a:pt x="3631" y="865"/>
                </a:lnTo>
                <a:lnTo>
                  <a:pt x="3627" y="864"/>
                </a:lnTo>
                <a:lnTo>
                  <a:pt x="3622" y="862"/>
                </a:lnTo>
                <a:lnTo>
                  <a:pt x="3591" y="856"/>
                </a:lnTo>
                <a:lnTo>
                  <a:pt x="3585" y="855"/>
                </a:lnTo>
                <a:lnTo>
                  <a:pt x="3579" y="853"/>
                </a:lnTo>
                <a:lnTo>
                  <a:pt x="3569" y="849"/>
                </a:lnTo>
                <a:lnTo>
                  <a:pt x="3564" y="847"/>
                </a:lnTo>
                <a:lnTo>
                  <a:pt x="3560" y="844"/>
                </a:lnTo>
                <a:lnTo>
                  <a:pt x="3556" y="842"/>
                </a:lnTo>
                <a:lnTo>
                  <a:pt x="3553" y="839"/>
                </a:lnTo>
                <a:lnTo>
                  <a:pt x="3550" y="835"/>
                </a:lnTo>
                <a:lnTo>
                  <a:pt x="3547" y="832"/>
                </a:lnTo>
                <a:lnTo>
                  <a:pt x="3545" y="828"/>
                </a:lnTo>
                <a:lnTo>
                  <a:pt x="3543" y="824"/>
                </a:lnTo>
                <a:lnTo>
                  <a:pt x="3542" y="820"/>
                </a:lnTo>
                <a:lnTo>
                  <a:pt x="3541" y="815"/>
                </a:lnTo>
                <a:lnTo>
                  <a:pt x="3540" y="811"/>
                </a:lnTo>
                <a:lnTo>
                  <a:pt x="3540" y="806"/>
                </a:lnTo>
                <a:lnTo>
                  <a:pt x="3540" y="800"/>
                </a:lnTo>
                <a:lnTo>
                  <a:pt x="3541" y="794"/>
                </a:lnTo>
                <a:lnTo>
                  <a:pt x="3543" y="788"/>
                </a:lnTo>
                <a:lnTo>
                  <a:pt x="3545" y="783"/>
                </a:lnTo>
                <a:lnTo>
                  <a:pt x="3548" y="778"/>
                </a:lnTo>
                <a:lnTo>
                  <a:pt x="3551" y="774"/>
                </a:lnTo>
                <a:lnTo>
                  <a:pt x="3556" y="769"/>
                </a:lnTo>
                <a:lnTo>
                  <a:pt x="3560" y="766"/>
                </a:lnTo>
                <a:lnTo>
                  <a:pt x="3566" y="762"/>
                </a:lnTo>
                <a:lnTo>
                  <a:pt x="3572" y="759"/>
                </a:lnTo>
                <a:lnTo>
                  <a:pt x="3578" y="757"/>
                </a:lnTo>
                <a:lnTo>
                  <a:pt x="3584" y="754"/>
                </a:lnTo>
                <a:lnTo>
                  <a:pt x="3588" y="754"/>
                </a:lnTo>
                <a:lnTo>
                  <a:pt x="3591" y="753"/>
                </a:lnTo>
                <a:lnTo>
                  <a:pt x="3599" y="752"/>
                </a:lnTo>
                <a:lnTo>
                  <a:pt x="3607" y="751"/>
                </a:lnTo>
                <a:lnTo>
                  <a:pt x="3615" y="751"/>
                </a:lnTo>
                <a:lnTo>
                  <a:pt x="3623" y="751"/>
                </a:lnTo>
                <a:lnTo>
                  <a:pt x="3631" y="752"/>
                </a:lnTo>
                <a:lnTo>
                  <a:pt x="3638" y="753"/>
                </a:lnTo>
                <a:lnTo>
                  <a:pt x="3645" y="754"/>
                </a:lnTo>
                <a:lnTo>
                  <a:pt x="3651" y="756"/>
                </a:lnTo>
                <a:lnTo>
                  <a:pt x="3657" y="759"/>
                </a:lnTo>
                <a:lnTo>
                  <a:pt x="3663" y="762"/>
                </a:lnTo>
                <a:lnTo>
                  <a:pt x="3668" y="765"/>
                </a:lnTo>
                <a:lnTo>
                  <a:pt x="3672" y="769"/>
                </a:lnTo>
                <a:lnTo>
                  <a:pt x="3676" y="773"/>
                </a:lnTo>
                <a:lnTo>
                  <a:pt x="3680" y="777"/>
                </a:lnTo>
                <a:lnTo>
                  <a:pt x="3683" y="782"/>
                </a:lnTo>
                <a:lnTo>
                  <a:pt x="3685" y="787"/>
                </a:lnTo>
                <a:lnTo>
                  <a:pt x="3688" y="792"/>
                </a:lnTo>
                <a:lnTo>
                  <a:pt x="3689" y="798"/>
                </a:lnTo>
                <a:lnTo>
                  <a:pt x="3690" y="804"/>
                </a:lnTo>
                <a:close/>
                <a:moveTo>
                  <a:pt x="3751" y="730"/>
                </a:moveTo>
                <a:lnTo>
                  <a:pt x="3746" y="730"/>
                </a:lnTo>
                <a:lnTo>
                  <a:pt x="3741" y="729"/>
                </a:lnTo>
                <a:lnTo>
                  <a:pt x="3736" y="726"/>
                </a:lnTo>
                <a:lnTo>
                  <a:pt x="3732" y="723"/>
                </a:lnTo>
                <a:lnTo>
                  <a:pt x="3729" y="719"/>
                </a:lnTo>
                <a:lnTo>
                  <a:pt x="3726" y="715"/>
                </a:lnTo>
                <a:lnTo>
                  <a:pt x="3725" y="710"/>
                </a:lnTo>
                <a:lnTo>
                  <a:pt x="3724" y="705"/>
                </a:lnTo>
                <a:lnTo>
                  <a:pt x="3725" y="701"/>
                </a:lnTo>
                <a:lnTo>
                  <a:pt x="3726" y="696"/>
                </a:lnTo>
                <a:lnTo>
                  <a:pt x="3729" y="692"/>
                </a:lnTo>
                <a:lnTo>
                  <a:pt x="3732" y="688"/>
                </a:lnTo>
                <a:lnTo>
                  <a:pt x="3736" y="685"/>
                </a:lnTo>
                <a:lnTo>
                  <a:pt x="3741" y="683"/>
                </a:lnTo>
                <a:lnTo>
                  <a:pt x="3746" y="681"/>
                </a:lnTo>
                <a:lnTo>
                  <a:pt x="3751" y="681"/>
                </a:lnTo>
                <a:lnTo>
                  <a:pt x="3756" y="681"/>
                </a:lnTo>
                <a:lnTo>
                  <a:pt x="3761" y="683"/>
                </a:lnTo>
                <a:lnTo>
                  <a:pt x="3765" y="685"/>
                </a:lnTo>
                <a:lnTo>
                  <a:pt x="3770" y="688"/>
                </a:lnTo>
                <a:lnTo>
                  <a:pt x="3773" y="692"/>
                </a:lnTo>
                <a:lnTo>
                  <a:pt x="3775" y="696"/>
                </a:lnTo>
                <a:lnTo>
                  <a:pt x="3777" y="701"/>
                </a:lnTo>
                <a:lnTo>
                  <a:pt x="3777" y="705"/>
                </a:lnTo>
                <a:lnTo>
                  <a:pt x="3777" y="710"/>
                </a:lnTo>
                <a:lnTo>
                  <a:pt x="3775" y="715"/>
                </a:lnTo>
                <a:lnTo>
                  <a:pt x="3773" y="719"/>
                </a:lnTo>
                <a:lnTo>
                  <a:pt x="3770" y="723"/>
                </a:lnTo>
                <a:lnTo>
                  <a:pt x="3765" y="726"/>
                </a:lnTo>
                <a:lnTo>
                  <a:pt x="3761" y="729"/>
                </a:lnTo>
                <a:lnTo>
                  <a:pt x="3756" y="730"/>
                </a:lnTo>
                <a:lnTo>
                  <a:pt x="3751" y="730"/>
                </a:lnTo>
                <a:close/>
                <a:moveTo>
                  <a:pt x="3726" y="753"/>
                </a:moveTo>
                <a:lnTo>
                  <a:pt x="3775" y="753"/>
                </a:lnTo>
                <a:lnTo>
                  <a:pt x="3775" y="930"/>
                </a:lnTo>
                <a:lnTo>
                  <a:pt x="3726" y="930"/>
                </a:lnTo>
                <a:lnTo>
                  <a:pt x="3726" y="753"/>
                </a:lnTo>
                <a:close/>
                <a:moveTo>
                  <a:pt x="3908" y="753"/>
                </a:moveTo>
                <a:lnTo>
                  <a:pt x="3908" y="790"/>
                </a:lnTo>
                <a:lnTo>
                  <a:pt x="3874" y="790"/>
                </a:lnTo>
                <a:lnTo>
                  <a:pt x="3874" y="876"/>
                </a:lnTo>
                <a:lnTo>
                  <a:pt x="3874" y="880"/>
                </a:lnTo>
                <a:lnTo>
                  <a:pt x="3875" y="884"/>
                </a:lnTo>
                <a:lnTo>
                  <a:pt x="3876" y="886"/>
                </a:lnTo>
                <a:lnTo>
                  <a:pt x="3877" y="887"/>
                </a:lnTo>
                <a:lnTo>
                  <a:pt x="3879" y="889"/>
                </a:lnTo>
                <a:lnTo>
                  <a:pt x="3881" y="891"/>
                </a:lnTo>
                <a:lnTo>
                  <a:pt x="3884" y="892"/>
                </a:lnTo>
                <a:lnTo>
                  <a:pt x="3887" y="893"/>
                </a:lnTo>
                <a:lnTo>
                  <a:pt x="3891" y="893"/>
                </a:lnTo>
                <a:lnTo>
                  <a:pt x="3899" y="892"/>
                </a:lnTo>
                <a:lnTo>
                  <a:pt x="3904" y="891"/>
                </a:lnTo>
                <a:lnTo>
                  <a:pt x="3912" y="928"/>
                </a:lnTo>
                <a:lnTo>
                  <a:pt x="3901" y="930"/>
                </a:lnTo>
                <a:lnTo>
                  <a:pt x="3893" y="932"/>
                </a:lnTo>
                <a:lnTo>
                  <a:pt x="3884" y="932"/>
                </a:lnTo>
                <a:lnTo>
                  <a:pt x="3878" y="932"/>
                </a:lnTo>
                <a:lnTo>
                  <a:pt x="3871" y="932"/>
                </a:lnTo>
                <a:lnTo>
                  <a:pt x="3866" y="931"/>
                </a:lnTo>
                <a:lnTo>
                  <a:pt x="3860" y="930"/>
                </a:lnTo>
                <a:lnTo>
                  <a:pt x="3855" y="928"/>
                </a:lnTo>
                <a:lnTo>
                  <a:pt x="3850" y="926"/>
                </a:lnTo>
                <a:lnTo>
                  <a:pt x="3845" y="924"/>
                </a:lnTo>
                <a:lnTo>
                  <a:pt x="3841" y="921"/>
                </a:lnTo>
                <a:lnTo>
                  <a:pt x="3837" y="917"/>
                </a:lnTo>
                <a:lnTo>
                  <a:pt x="3834" y="914"/>
                </a:lnTo>
                <a:lnTo>
                  <a:pt x="3831" y="909"/>
                </a:lnTo>
                <a:lnTo>
                  <a:pt x="3829" y="905"/>
                </a:lnTo>
                <a:lnTo>
                  <a:pt x="3827" y="900"/>
                </a:lnTo>
                <a:lnTo>
                  <a:pt x="3826" y="894"/>
                </a:lnTo>
                <a:lnTo>
                  <a:pt x="3825" y="888"/>
                </a:lnTo>
                <a:lnTo>
                  <a:pt x="3825" y="882"/>
                </a:lnTo>
                <a:lnTo>
                  <a:pt x="3825" y="790"/>
                </a:lnTo>
                <a:lnTo>
                  <a:pt x="3801" y="790"/>
                </a:lnTo>
                <a:lnTo>
                  <a:pt x="3801" y="753"/>
                </a:lnTo>
                <a:lnTo>
                  <a:pt x="3825" y="753"/>
                </a:lnTo>
                <a:lnTo>
                  <a:pt x="3825" y="711"/>
                </a:lnTo>
                <a:lnTo>
                  <a:pt x="3874" y="711"/>
                </a:lnTo>
                <a:lnTo>
                  <a:pt x="3874" y="753"/>
                </a:lnTo>
                <a:lnTo>
                  <a:pt x="3908" y="753"/>
                </a:lnTo>
                <a:close/>
                <a:moveTo>
                  <a:pt x="3974" y="996"/>
                </a:moveTo>
                <a:lnTo>
                  <a:pt x="3965" y="996"/>
                </a:lnTo>
                <a:lnTo>
                  <a:pt x="3956" y="995"/>
                </a:lnTo>
                <a:lnTo>
                  <a:pt x="3949" y="993"/>
                </a:lnTo>
                <a:lnTo>
                  <a:pt x="3943" y="991"/>
                </a:lnTo>
                <a:lnTo>
                  <a:pt x="3954" y="954"/>
                </a:lnTo>
                <a:lnTo>
                  <a:pt x="3960" y="956"/>
                </a:lnTo>
                <a:lnTo>
                  <a:pt x="3966" y="957"/>
                </a:lnTo>
                <a:lnTo>
                  <a:pt x="3971" y="957"/>
                </a:lnTo>
                <a:lnTo>
                  <a:pt x="3976" y="957"/>
                </a:lnTo>
                <a:lnTo>
                  <a:pt x="3978" y="956"/>
                </a:lnTo>
                <a:lnTo>
                  <a:pt x="3980" y="955"/>
                </a:lnTo>
                <a:lnTo>
                  <a:pt x="3984" y="952"/>
                </a:lnTo>
                <a:lnTo>
                  <a:pt x="3987" y="948"/>
                </a:lnTo>
                <a:lnTo>
                  <a:pt x="3990" y="942"/>
                </a:lnTo>
                <a:lnTo>
                  <a:pt x="3993" y="935"/>
                </a:lnTo>
                <a:lnTo>
                  <a:pt x="3930" y="753"/>
                </a:lnTo>
                <a:lnTo>
                  <a:pt x="3981" y="753"/>
                </a:lnTo>
                <a:lnTo>
                  <a:pt x="4018" y="883"/>
                </a:lnTo>
                <a:lnTo>
                  <a:pt x="4056" y="753"/>
                </a:lnTo>
                <a:lnTo>
                  <a:pt x="4108" y="753"/>
                </a:lnTo>
                <a:lnTo>
                  <a:pt x="4040" y="949"/>
                </a:lnTo>
                <a:lnTo>
                  <a:pt x="4035" y="959"/>
                </a:lnTo>
                <a:lnTo>
                  <a:pt x="4033" y="964"/>
                </a:lnTo>
                <a:lnTo>
                  <a:pt x="4030" y="968"/>
                </a:lnTo>
                <a:lnTo>
                  <a:pt x="4024" y="976"/>
                </a:lnTo>
                <a:lnTo>
                  <a:pt x="4017" y="983"/>
                </a:lnTo>
                <a:lnTo>
                  <a:pt x="4013" y="986"/>
                </a:lnTo>
                <a:lnTo>
                  <a:pt x="4008" y="989"/>
                </a:lnTo>
                <a:lnTo>
                  <a:pt x="4003" y="991"/>
                </a:lnTo>
                <a:lnTo>
                  <a:pt x="3998" y="993"/>
                </a:lnTo>
                <a:lnTo>
                  <a:pt x="3993" y="994"/>
                </a:lnTo>
                <a:lnTo>
                  <a:pt x="3987" y="995"/>
                </a:lnTo>
                <a:lnTo>
                  <a:pt x="3980" y="996"/>
                </a:lnTo>
                <a:lnTo>
                  <a:pt x="3974" y="996"/>
                </a:lnTo>
                <a:close/>
                <a:moveTo>
                  <a:pt x="1623" y="590"/>
                </a:moveTo>
                <a:lnTo>
                  <a:pt x="1569" y="590"/>
                </a:lnTo>
                <a:lnTo>
                  <a:pt x="1651" y="354"/>
                </a:lnTo>
                <a:lnTo>
                  <a:pt x="1715" y="354"/>
                </a:lnTo>
                <a:lnTo>
                  <a:pt x="1797" y="590"/>
                </a:lnTo>
                <a:lnTo>
                  <a:pt x="1743" y="590"/>
                </a:lnTo>
                <a:lnTo>
                  <a:pt x="1726" y="536"/>
                </a:lnTo>
                <a:lnTo>
                  <a:pt x="1641" y="536"/>
                </a:lnTo>
                <a:lnTo>
                  <a:pt x="1623" y="590"/>
                </a:lnTo>
                <a:close/>
                <a:moveTo>
                  <a:pt x="1653" y="497"/>
                </a:moveTo>
                <a:lnTo>
                  <a:pt x="1713" y="497"/>
                </a:lnTo>
                <a:lnTo>
                  <a:pt x="1684" y="408"/>
                </a:lnTo>
                <a:lnTo>
                  <a:pt x="1653" y="497"/>
                </a:lnTo>
                <a:close/>
                <a:moveTo>
                  <a:pt x="1874" y="593"/>
                </a:moveTo>
                <a:lnTo>
                  <a:pt x="1867" y="593"/>
                </a:lnTo>
                <a:lnTo>
                  <a:pt x="1861" y="592"/>
                </a:lnTo>
                <a:lnTo>
                  <a:pt x="1856" y="591"/>
                </a:lnTo>
                <a:lnTo>
                  <a:pt x="1850" y="590"/>
                </a:lnTo>
                <a:lnTo>
                  <a:pt x="1845" y="588"/>
                </a:lnTo>
                <a:lnTo>
                  <a:pt x="1840" y="586"/>
                </a:lnTo>
                <a:lnTo>
                  <a:pt x="1836" y="583"/>
                </a:lnTo>
                <a:lnTo>
                  <a:pt x="1832" y="580"/>
                </a:lnTo>
                <a:lnTo>
                  <a:pt x="1828" y="576"/>
                </a:lnTo>
                <a:lnTo>
                  <a:pt x="1824" y="572"/>
                </a:lnTo>
                <a:lnTo>
                  <a:pt x="1821" y="568"/>
                </a:lnTo>
                <a:lnTo>
                  <a:pt x="1820" y="566"/>
                </a:lnTo>
                <a:lnTo>
                  <a:pt x="1819" y="563"/>
                </a:lnTo>
                <a:lnTo>
                  <a:pt x="1817" y="558"/>
                </a:lnTo>
                <a:lnTo>
                  <a:pt x="1816" y="553"/>
                </a:lnTo>
                <a:lnTo>
                  <a:pt x="1815" y="547"/>
                </a:lnTo>
                <a:lnTo>
                  <a:pt x="1815" y="540"/>
                </a:lnTo>
                <a:lnTo>
                  <a:pt x="1815" y="531"/>
                </a:lnTo>
                <a:lnTo>
                  <a:pt x="1817" y="523"/>
                </a:lnTo>
                <a:lnTo>
                  <a:pt x="1818" y="519"/>
                </a:lnTo>
                <a:lnTo>
                  <a:pt x="1820" y="515"/>
                </a:lnTo>
                <a:lnTo>
                  <a:pt x="1824" y="509"/>
                </a:lnTo>
                <a:lnTo>
                  <a:pt x="1827" y="507"/>
                </a:lnTo>
                <a:lnTo>
                  <a:pt x="1829" y="504"/>
                </a:lnTo>
                <a:lnTo>
                  <a:pt x="1832" y="502"/>
                </a:lnTo>
                <a:lnTo>
                  <a:pt x="1835" y="499"/>
                </a:lnTo>
                <a:lnTo>
                  <a:pt x="1838" y="497"/>
                </a:lnTo>
                <a:lnTo>
                  <a:pt x="1841" y="496"/>
                </a:lnTo>
                <a:lnTo>
                  <a:pt x="1845" y="494"/>
                </a:lnTo>
                <a:lnTo>
                  <a:pt x="1849" y="493"/>
                </a:lnTo>
                <a:lnTo>
                  <a:pt x="1856" y="490"/>
                </a:lnTo>
                <a:lnTo>
                  <a:pt x="1864" y="488"/>
                </a:lnTo>
                <a:lnTo>
                  <a:pt x="1873" y="487"/>
                </a:lnTo>
                <a:lnTo>
                  <a:pt x="1881" y="486"/>
                </a:lnTo>
                <a:lnTo>
                  <a:pt x="1901" y="484"/>
                </a:lnTo>
                <a:lnTo>
                  <a:pt x="1908" y="482"/>
                </a:lnTo>
                <a:lnTo>
                  <a:pt x="1914" y="481"/>
                </a:lnTo>
                <a:lnTo>
                  <a:pt x="1918" y="479"/>
                </a:lnTo>
                <a:lnTo>
                  <a:pt x="1920" y="478"/>
                </a:lnTo>
                <a:lnTo>
                  <a:pt x="1922" y="477"/>
                </a:lnTo>
                <a:lnTo>
                  <a:pt x="1923" y="476"/>
                </a:lnTo>
                <a:lnTo>
                  <a:pt x="1923" y="474"/>
                </a:lnTo>
                <a:lnTo>
                  <a:pt x="1924" y="472"/>
                </a:lnTo>
                <a:lnTo>
                  <a:pt x="1924" y="470"/>
                </a:lnTo>
                <a:lnTo>
                  <a:pt x="1924" y="464"/>
                </a:lnTo>
                <a:lnTo>
                  <a:pt x="1922" y="460"/>
                </a:lnTo>
                <a:lnTo>
                  <a:pt x="1921" y="458"/>
                </a:lnTo>
                <a:lnTo>
                  <a:pt x="1920" y="456"/>
                </a:lnTo>
                <a:lnTo>
                  <a:pt x="1919" y="454"/>
                </a:lnTo>
                <a:lnTo>
                  <a:pt x="1917" y="452"/>
                </a:lnTo>
                <a:lnTo>
                  <a:pt x="1913" y="450"/>
                </a:lnTo>
                <a:lnTo>
                  <a:pt x="1909" y="448"/>
                </a:lnTo>
                <a:lnTo>
                  <a:pt x="1904" y="447"/>
                </a:lnTo>
                <a:lnTo>
                  <a:pt x="1898" y="446"/>
                </a:lnTo>
                <a:lnTo>
                  <a:pt x="1892" y="447"/>
                </a:lnTo>
                <a:lnTo>
                  <a:pt x="1886" y="448"/>
                </a:lnTo>
                <a:lnTo>
                  <a:pt x="1881" y="450"/>
                </a:lnTo>
                <a:lnTo>
                  <a:pt x="1877" y="452"/>
                </a:lnTo>
                <a:lnTo>
                  <a:pt x="1873" y="455"/>
                </a:lnTo>
                <a:lnTo>
                  <a:pt x="1870" y="459"/>
                </a:lnTo>
                <a:lnTo>
                  <a:pt x="1868" y="463"/>
                </a:lnTo>
                <a:lnTo>
                  <a:pt x="1867" y="465"/>
                </a:lnTo>
                <a:lnTo>
                  <a:pt x="1866" y="467"/>
                </a:lnTo>
                <a:lnTo>
                  <a:pt x="1821" y="463"/>
                </a:lnTo>
                <a:lnTo>
                  <a:pt x="1823" y="457"/>
                </a:lnTo>
                <a:lnTo>
                  <a:pt x="1825" y="452"/>
                </a:lnTo>
                <a:lnTo>
                  <a:pt x="1827" y="446"/>
                </a:lnTo>
                <a:lnTo>
                  <a:pt x="1830" y="441"/>
                </a:lnTo>
                <a:lnTo>
                  <a:pt x="1833" y="437"/>
                </a:lnTo>
                <a:lnTo>
                  <a:pt x="1837" y="432"/>
                </a:lnTo>
                <a:lnTo>
                  <a:pt x="1841" y="428"/>
                </a:lnTo>
                <a:lnTo>
                  <a:pt x="1846" y="425"/>
                </a:lnTo>
                <a:lnTo>
                  <a:pt x="1851" y="421"/>
                </a:lnTo>
                <a:lnTo>
                  <a:pt x="1857" y="419"/>
                </a:lnTo>
                <a:lnTo>
                  <a:pt x="1863" y="416"/>
                </a:lnTo>
                <a:lnTo>
                  <a:pt x="1869" y="414"/>
                </a:lnTo>
                <a:lnTo>
                  <a:pt x="1876" y="413"/>
                </a:lnTo>
                <a:lnTo>
                  <a:pt x="1883" y="412"/>
                </a:lnTo>
                <a:lnTo>
                  <a:pt x="1890" y="411"/>
                </a:lnTo>
                <a:lnTo>
                  <a:pt x="1898" y="411"/>
                </a:lnTo>
                <a:lnTo>
                  <a:pt x="1908" y="411"/>
                </a:lnTo>
                <a:lnTo>
                  <a:pt x="1917" y="412"/>
                </a:lnTo>
                <a:lnTo>
                  <a:pt x="1926" y="414"/>
                </a:lnTo>
                <a:lnTo>
                  <a:pt x="1935" y="417"/>
                </a:lnTo>
                <a:lnTo>
                  <a:pt x="1943" y="420"/>
                </a:lnTo>
                <a:lnTo>
                  <a:pt x="1947" y="422"/>
                </a:lnTo>
                <a:lnTo>
                  <a:pt x="1950" y="425"/>
                </a:lnTo>
                <a:lnTo>
                  <a:pt x="1957" y="430"/>
                </a:lnTo>
                <a:lnTo>
                  <a:pt x="1963" y="436"/>
                </a:lnTo>
                <a:lnTo>
                  <a:pt x="1965" y="440"/>
                </a:lnTo>
                <a:lnTo>
                  <a:pt x="1967" y="443"/>
                </a:lnTo>
                <a:lnTo>
                  <a:pt x="1969" y="447"/>
                </a:lnTo>
                <a:lnTo>
                  <a:pt x="1970" y="451"/>
                </a:lnTo>
                <a:lnTo>
                  <a:pt x="1972" y="456"/>
                </a:lnTo>
                <a:lnTo>
                  <a:pt x="1972" y="460"/>
                </a:lnTo>
                <a:lnTo>
                  <a:pt x="1973" y="465"/>
                </a:lnTo>
                <a:lnTo>
                  <a:pt x="1973" y="470"/>
                </a:lnTo>
                <a:lnTo>
                  <a:pt x="1973" y="590"/>
                </a:lnTo>
                <a:lnTo>
                  <a:pt x="1927" y="590"/>
                </a:lnTo>
                <a:lnTo>
                  <a:pt x="1927" y="565"/>
                </a:lnTo>
                <a:lnTo>
                  <a:pt x="1922" y="571"/>
                </a:lnTo>
                <a:lnTo>
                  <a:pt x="1917" y="576"/>
                </a:lnTo>
                <a:lnTo>
                  <a:pt x="1912" y="581"/>
                </a:lnTo>
                <a:lnTo>
                  <a:pt x="1906" y="585"/>
                </a:lnTo>
                <a:lnTo>
                  <a:pt x="1899" y="589"/>
                </a:lnTo>
                <a:lnTo>
                  <a:pt x="1891" y="591"/>
                </a:lnTo>
                <a:lnTo>
                  <a:pt x="1887" y="592"/>
                </a:lnTo>
                <a:lnTo>
                  <a:pt x="1883" y="592"/>
                </a:lnTo>
                <a:lnTo>
                  <a:pt x="1874" y="593"/>
                </a:lnTo>
                <a:close/>
                <a:moveTo>
                  <a:pt x="1888" y="559"/>
                </a:moveTo>
                <a:lnTo>
                  <a:pt x="1895" y="559"/>
                </a:lnTo>
                <a:lnTo>
                  <a:pt x="1902" y="557"/>
                </a:lnTo>
                <a:lnTo>
                  <a:pt x="1905" y="556"/>
                </a:lnTo>
                <a:lnTo>
                  <a:pt x="1908" y="554"/>
                </a:lnTo>
                <a:lnTo>
                  <a:pt x="1914" y="550"/>
                </a:lnTo>
                <a:lnTo>
                  <a:pt x="1916" y="547"/>
                </a:lnTo>
                <a:lnTo>
                  <a:pt x="1919" y="545"/>
                </a:lnTo>
                <a:lnTo>
                  <a:pt x="1922" y="539"/>
                </a:lnTo>
                <a:lnTo>
                  <a:pt x="1924" y="533"/>
                </a:lnTo>
                <a:lnTo>
                  <a:pt x="1924" y="530"/>
                </a:lnTo>
                <a:lnTo>
                  <a:pt x="1924" y="527"/>
                </a:lnTo>
                <a:lnTo>
                  <a:pt x="1924" y="508"/>
                </a:lnTo>
                <a:lnTo>
                  <a:pt x="1921" y="510"/>
                </a:lnTo>
                <a:lnTo>
                  <a:pt x="1915" y="511"/>
                </a:lnTo>
                <a:lnTo>
                  <a:pt x="1903" y="514"/>
                </a:lnTo>
                <a:lnTo>
                  <a:pt x="1890" y="516"/>
                </a:lnTo>
                <a:lnTo>
                  <a:pt x="1884" y="517"/>
                </a:lnTo>
                <a:lnTo>
                  <a:pt x="1879" y="518"/>
                </a:lnTo>
                <a:lnTo>
                  <a:pt x="1874" y="520"/>
                </a:lnTo>
                <a:lnTo>
                  <a:pt x="1870" y="523"/>
                </a:lnTo>
                <a:lnTo>
                  <a:pt x="1866" y="526"/>
                </a:lnTo>
                <a:lnTo>
                  <a:pt x="1864" y="530"/>
                </a:lnTo>
                <a:lnTo>
                  <a:pt x="1863" y="532"/>
                </a:lnTo>
                <a:lnTo>
                  <a:pt x="1862" y="534"/>
                </a:lnTo>
                <a:lnTo>
                  <a:pt x="1862" y="539"/>
                </a:lnTo>
                <a:lnTo>
                  <a:pt x="1862" y="543"/>
                </a:lnTo>
                <a:lnTo>
                  <a:pt x="1863" y="548"/>
                </a:lnTo>
                <a:lnTo>
                  <a:pt x="1865" y="549"/>
                </a:lnTo>
                <a:lnTo>
                  <a:pt x="1866" y="551"/>
                </a:lnTo>
                <a:lnTo>
                  <a:pt x="1869" y="554"/>
                </a:lnTo>
                <a:lnTo>
                  <a:pt x="1873" y="556"/>
                </a:lnTo>
                <a:lnTo>
                  <a:pt x="1875" y="557"/>
                </a:lnTo>
                <a:lnTo>
                  <a:pt x="1877" y="558"/>
                </a:lnTo>
                <a:lnTo>
                  <a:pt x="1882" y="559"/>
                </a:lnTo>
                <a:lnTo>
                  <a:pt x="1888" y="559"/>
                </a:lnTo>
                <a:close/>
                <a:moveTo>
                  <a:pt x="2063" y="590"/>
                </a:moveTo>
                <a:lnTo>
                  <a:pt x="2013" y="590"/>
                </a:lnTo>
                <a:lnTo>
                  <a:pt x="2013" y="354"/>
                </a:lnTo>
                <a:lnTo>
                  <a:pt x="2063" y="354"/>
                </a:lnTo>
                <a:lnTo>
                  <a:pt x="2063" y="590"/>
                </a:lnTo>
                <a:close/>
                <a:moveTo>
                  <a:pt x="2197" y="413"/>
                </a:moveTo>
                <a:lnTo>
                  <a:pt x="2197" y="450"/>
                </a:lnTo>
                <a:lnTo>
                  <a:pt x="2164" y="450"/>
                </a:lnTo>
                <a:lnTo>
                  <a:pt x="2164" y="535"/>
                </a:lnTo>
                <a:lnTo>
                  <a:pt x="2164" y="540"/>
                </a:lnTo>
                <a:lnTo>
                  <a:pt x="2165" y="544"/>
                </a:lnTo>
                <a:lnTo>
                  <a:pt x="2166" y="545"/>
                </a:lnTo>
                <a:lnTo>
                  <a:pt x="2167" y="547"/>
                </a:lnTo>
                <a:lnTo>
                  <a:pt x="2169" y="549"/>
                </a:lnTo>
                <a:lnTo>
                  <a:pt x="2171" y="551"/>
                </a:lnTo>
                <a:lnTo>
                  <a:pt x="2174" y="552"/>
                </a:lnTo>
                <a:lnTo>
                  <a:pt x="2177" y="552"/>
                </a:lnTo>
                <a:lnTo>
                  <a:pt x="2181" y="553"/>
                </a:lnTo>
                <a:lnTo>
                  <a:pt x="2188" y="552"/>
                </a:lnTo>
                <a:lnTo>
                  <a:pt x="2193" y="551"/>
                </a:lnTo>
                <a:lnTo>
                  <a:pt x="2201" y="587"/>
                </a:lnTo>
                <a:lnTo>
                  <a:pt x="2190" y="590"/>
                </a:lnTo>
                <a:lnTo>
                  <a:pt x="2183" y="591"/>
                </a:lnTo>
                <a:lnTo>
                  <a:pt x="2174" y="592"/>
                </a:lnTo>
                <a:lnTo>
                  <a:pt x="2168" y="592"/>
                </a:lnTo>
                <a:lnTo>
                  <a:pt x="2161" y="592"/>
                </a:lnTo>
                <a:lnTo>
                  <a:pt x="2156" y="591"/>
                </a:lnTo>
                <a:lnTo>
                  <a:pt x="2150" y="590"/>
                </a:lnTo>
                <a:lnTo>
                  <a:pt x="2145" y="588"/>
                </a:lnTo>
                <a:lnTo>
                  <a:pt x="2140" y="586"/>
                </a:lnTo>
                <a:lnTo>
                  <a:pt x="2135" y="583"/>
                </a:lnTo>
                <a:lnTo>
                  <a:pt x="2131" y="581"/>
                </a:lnTo>
                <a:lnTo>
                  <a:pt x="2127" y="577"/>
                </a:lnTo>
                <a:lnTo>
                  <a:pt x="2124" y="573"/>
                </a:lnTo>
                <a:lnTo>
                  <a:pt x="2121" y="569"/>
                </a:lnTo>
                <a:lnTo>
                  <a:pt x="2119" y="564"/>
                </a:lnTo>
                <a:lnTo>
                  <a:pt x="2117" y="559"/>
                </a:lnTo>
                <a:lnTo>
                  <a:pt x="2116" y="554"/>
                </a:lnTo>
                <a:lnTo>
                  <a:pt x="2115" y="548"/>
                </a:lnTo>
                <a:lnTo>
                  <a:pt x="2115" y="542"/>
                </a:lnTo>
                <a:lnTo>
                  <a:pt x="2115" y="450"/>
                </a:lnTo>
                <a:lnTo>
                  <a:pt x="2091" y="450"/>
                </a:lnTo>
                <a:lnTo>
                  <a:pt x="2091" y="413"/>
                </a:lnTo>
                <a:lnTo>
                  <a:pt x="2115" y="413"/>
                </a:lnTo>
                <a:lnTo>
                  <a:pt x="2115" y="371"/>
                </a:lnTo>
                <a:lnTo>
                  <a:pt x="2164" y="371"/>
                </a:lnTo>
                <a:lnTo>
                  <a:pt x="2164" y="413"/>
                </a:lnTo>
                <a:lnTo>
                  <a:pt x="2197" y="413"/>
                </a:lnTo>
                <a:close/>
                <a:moveTo>
                  <a:pt x="2304" y="593"/>
                </a:moveTo>
                <a:lnTo>
                  <a:pt x="2291" y="592"/>
                </a:lnTo>
                <a:lnTo>
                  <a:pt x="2285" y="591"/>
                </a:lnTo>
                <a:lnTo>
                  <a:pt x="2279" y="590"/>
                </a:lnTo>
                <a:lnTo>
                  <a:pt x="2268" y="587"/>
                </a:lnTo>
                <a:lnTo>
                  <a:pt x="2263" y="584"/>
                </a:lnTo>
                <a:lnTo>
                  <a:pt x="2258" y="582"/>
                </a:lnTo>
                <a:lnTo>
                  <a:pt x="2249" y="575"/>
                </a:lnTo>
                <a:lnTo>
                  <a:pt x="2245" y="572"/>
                </a:lnTo>
                <a:lnTo>
                  <a:pt x="2241" y="568"/>
                </a:lnTo>
                <a:lnTo>
                  <a:pt x="2234" y="559"/>
                </a:lnTo>
                <a:lnTo>
                  <a:pt x="2231" y="555"/>
                </a:lnTo>
                <a:lnTo>
                  <a:pt x="2228" y="550"/>
                </a:lnTo>
                <a:lnTo>
                  <a:pt x="2223" y="539"/>
                </a:lnTo>
                <a:lnTo>
                  <a:pt x="2221" y="533"/>
                </a:lnTo>
                <a:lnTo>
                  <a:pt x="2220" y="527"/>
                </a:lnTo>
                <a:lnTo>
                  <a:pt x="2219" y="521"/>
                </a:lnTo>
                <a:lnTo>
                  <a:pt x="2218" y="515"/>
                </a:lnTo>
                <a:lnTo>
                  <a:pt x="2218" y="509"/>
                </a:lnTo>
                <a:lnTo>
                  <a:pt x="2217" y="502"/>
                </a:lnTo>
                <a:lnTo>
                  <a:pt x="2218" y="495"/>
                </a:lnTo>
                <a:lnTo>
                  <a:pt x="2218" y="489"/>
                </a:lnTo>
                <a:lnTo>
                  <a:pt x="2219" y="482"/>
                </a:lnTo>
                <a:lnTo>
                  <a:pt x="2220" y="476"/>
                </a:lnTo>
                <a:lnTo>
                  <a:pt x="2223" y="465"/>
                </a:lnTo>
                <a:lnTo>
                  <a:pt x="2225" y="459"/>
                </a:lnTo>
                <a:lnTo>
                  <a:pt x="2228" y="454"/>
                </a:lnTo>
                <a:lnTo>
                  <a:pt x="2234" y="444"/>
                </a:lnTo>
                <a:lnTo>
                  <a:pt x="2237" y="440"/>
                </a:lnTo>
                <a:lnTo>
                  <a:pt x="2241" y="436"/>
                </a:lnTo>
                <a:lnTo>
                  <a:pt x="2245" y="432"/>
                </a:lnTo>
                <a:lnTo>
                  <a:pt x="2249" y="428"/>
                </a:lnTo>
                <a:lnTo>
                  <a:pt x="2253" y="425"/>
                </a:lnTo>
                <a:lnTo>
                  <a:pt x="2258" y="422"/>
                </a:lnTo>
                <a:lnTo>
                  <a:pt x="2263" y="419"/>
                </a:lnTo>
                <a:lnTo>
                  <a:pt x="2268" y="417"/>
                </a:lnTo>
                <a:lnTo>
                  <a:pt x="2274" y="415"/>
                </a:lnTo>
                <a:lnTo>
                  <a:pt x="2279" y="413"/>
                </a:lnTo>
                <a:lnTo>
                  <a:pt x="2285" y="412"/>
                </a:lnTo>
                <a:lnTo>
                  <a:pt x="2291" y="411"/>
                </a:lnTo>
                <a:lnTo>
                  <a:pt x="2304" y="411"/>
                </a:lnTo>
                <a:lnTo>
                  <a:pt x="2317" y="411"/>
                </a:lnTo>
                <a:lnTo>
                  <a:pt x="2323" y="412"/>
                </a:lnTo>
                <a:lnTo>
                  <a:pt x="2329" y="413"/>
                </a:lnTo>
                <a:lnTo>
                  <a:pt x="2340" y="417"/>
                </a:lnTo>
                <a:lnTo>
                  <a:pt x="2346" y="419"/>
                </a:lnTo>
                <a:lnTo>
                  <a:pt x="2351" y="422"/>
                </a:lnTo>
                <a:lnTo>
                  <a:pt x="2360" y="428"/>
                </a:lnTo>
                <a:lnTo>
                  <a:pt x="2364" y="432"/>
                </a:lnTo>
                <a:lnTo>
                  <a:pt x="2368" y="436"/>
                </a:lnTo>
                <a:lnTo>
                  <a:pt x="2375" y="444"/>
                </a:lnTo>
                <a:lnTo>
                  <a:pt x="2378" y="449"/>
                </a:lnTo>
                <a:lnTo>
                  <a:pt x="2381" y="454"/>
                </a:lnTo>
                <a:lnTo>
                  <a:pt x="2385" y="465"/>
                </a:lnTo>
                <a:lnTo>
                  <a:pt x="2387" y="470"/>
                </a:lnTo>
                <a:lnTo>
                  <a:pt x="2389" y="476"/>
                </a:lnTo>
                <a:lnTo>
                  <a:pt x="2390" y="482"/>
                </a:lnTo>
                <a:lnTo>
                  <a:pt x="2391" y="489"/>
                </a:lnTo>
                <a:lnTo>
                  <a:pt x="2391" y="495"/>
                </a:lnTo>
                <a:lnTo>
                  <a:pt x="2391" y="502"/>
                </a:lnTo>
                <a:lnTo>
                  <a:pt x="2391" y="509"/>
                </a:lnTo>
                <a:lnTo>
                  <a:pt x="2391" y="515"/>
                </a:lnTo>
                <a:lnTo>
                  <a:pt x="2390" y="521"/>
                </a:lnTo>
                <a:lnTo>
                  <a:pt x="2389" y="527"/>
                </a:lnTo>
                <a:lnTo>
                  <a:pt x="2385" y="539"/>
                </a:lnTo>
                <a:lnTo>
                  <a:pt x="2383" y="544"/>
                </a:lnTo>
                <a:lnTo>
                  <a:pt x="2381" y="550"/>
                </a:lnTo>
                <a:lnTo>
                  <a:pt x="2375" y="559"/>
                </a:lnTo>
                <a:lnTo>
                  <a:pt x="2372" y="564"/>
                </a:lnTo>
                <a:lnTo>
                  <a:pt x="2368" y="568"/>
                </a:lnTo>
                <a:lnTo>
                  <a:pt x="2364" y="572"/>
                </a:lnTo>
                <a:lnTo>
                  <a:pt x="2360" y="575"/>
                </a:lnTo>
                <a:lnTo>
                  <a:pt x="2355" y="579"/>
                </a:lnTo>
                <a:lnTo>
                  <a:pt x="2351" y="582"/>
                </a:lnTo>
                <a:lnTo>
                  <a:pt x="2346" y="584"/>
                </a:lnTo>
                <a:lnTo>
                  <a:pt x="2340" y="587"/>
                </a:lnTo>
                <a:lnTo>
                  <a:pt x="2335" y="589"/>
                </a:lnTo>
                <a:lnTo>
                  <a:pt x="2329" y="590"/>
                </a:lnTo>
                <a:lnTo>
                  <a:pt x="2323" y="591"/>
                </a:lnTo>
                <a:lnTo>
                  <a:pt x="2317" y="592"/>
                </a:lnTo>
                <a:lnTo>
                  <a:pt x="2304" y="593"/>
                </a:lnTo>
                <a:close/>
                <a:moveTo>
                  <a:pt x="2305" y="555"/>
                </a:moveTo>
                <a:lnTo>
                  <a:pt x="2309" y="555"/>
                </a:lnTo>
                <a:lnTo>
                  <a:pt x="2313" y="554"/>
                </a:lnTo>
                <a:lnTo>
                  <a:pt x="2317" y="553"/>
                </a:lnTo>
                <a:lnTo>
                  <a:pt x="2321" y="551"/>
                </a:lnTo>
                <a:lnTo>
                  <a:pt x="2324" y="549"/>
                </a:lnTo>
                <a:lnTo>
                  <a:pt x="2327" y="547"/>
                </a:lnTo>
                <a:lnTo>
                  <a:pt x="2330" y="544"/>
                </a:lnTo>
                <a:lnTo>
                  <a:pt x="2332" y="540"/>
                </a:lnTo>
                <a:lnTo>
                  <a:pt x="2334" y="536"/>
                </a:lnTo>
                <a:lnTo>
                  <a:pt x="2336" y="532"/>
                </a:lnTo>
                <a:lnTo>
                  <a:pt x="2338" y="527"/>
                </a:lnTo>
                <a:lnTo>
                  <a:pt x="2339" y="523"/>
                </a:lnTo>
                <a:lnTo>
                  <a:pt x="2341" y="513"/>
                </a:lnTo>
                <a:lnTo>
                  <a:pt x="2341" y="507"/>
                </a:lnTo>
                <a:lnTo>
                  <a:pt x="2342" y="502"/>
                </a:lnTo>
                <a:lnTo>
                  <a:pt x="2341" y="491"/>
                </a:lnTo>
                <a:lnTo>
                  <a:pt x="2339" y="480"/>
                </a:lnTo>
                <a:lnTo>
                  <a:pt x="2338" y="476"/>
                </a:lnTo>
                <a:lnTo>
                  <a:pt x="2336" y="471"/>
                </a:lnTo>
                <a:lnTo>
                  <a:pt x="2332" y="463"/>
                </a:lnTo>
                <a:lnTo>
                  <a:pt x="2330" y="460"/>
                </a:lnTo>
                <a:lnTo>
                  <a:pt x="2327" y="457"/>
                </a:lnTo>
                <a:lnTo>
                  <a:pt x="2324" y="454"/>
                </a:lnTo>
                <a:lnTo>
                  <a:pt x="2321" y="452"/>
                </a:lnTo>
                <a:lnTo>
                  <a:pt x="2317" y="450"/>
                </a:lnTo>
                <a:lnTo>
                  <a:pt x="2313" y="449"/>
                </a:lnTo>
                <a:lnTo>
                  <a:pt x="2309" y="448"/>
                </a:lnTo>
                <a:lnTo>
                  <a:pt x="2305" y="448"/>
                </a:lnTo>
                <a:lnTo>
                  <a:pt x="2300" y="448"/>
                </a:lnTo>
                <a:lnTo>
                  <a:pt x="2296" y="449"/>
                </a:lnTo>
                <a:lnTo>
                  <a:pt x="2292" y="450"/>
                </a:lnTo>
                <a:lnTo>
                  <a:pt x="2288" y="452"/>
                </a:lnTo>
                <a:lnTo>
                  <a:pt x="2285" y="454"/>
                </a:lnTo>
                <a:lnTo>
                  <a:pt x="2282" y="457"/>
                </a:lnTo>
                <a:lnTo>
                  <a:pt x="2279" y="460"/>
                </a:lnTo>
                <a:lnTo>
                  <a:pt x="2277" y="463"/>
                </a:lnTo>
                <a:lnTo>
                  <a:pt x="2272" y="471"/>
                </a:lnTo>
                <a:lnTo>
                  <a:pt x="2271" y="476"/>
                </a:lnTo>
                <a:lnTo>
                  <a:pt x="2270" y="480"/>
                </a:lnTo>
                <a:lnTo>
                  <a:pt x="2269" y="485"/>
                </a:lnTo>
                <a:lnTo>
                  <a:pt x="2268" y="491"/>
                </a:lnTo>
                <a:lnTo>
                  <a:pt x="2267" y="496"/>
                </a:lnTo>
                <a:lnTo>
                  <a:pt x="2267" y="502"/>
                </a:lnTo>
                <a:lnTo>
                  <a:pt x="2268" y="513"/>
                </a:lnTo>
                <a:lnTo>
                  <a:pt x="2270" y="523"/>
                </a:lnTo>
                <a:lnTo>
                  <a:pt x="2271" y="527"/>
                </a:lnTo>
                <a:lnTo>
                  <a:pt x="2272" y="532"/>
                </a:lnTo>
                <a:lnTo>
                  <a:pt x="2274" y="536"/>
                </a:lnTo>
                <a:lnTo>
                  <a:pt x="2277" y="540"/>
                </a:lnTo>
                <a:lnTo>
                  <a:pt x="2279" y="544"/>
                </a:lnTo>
                <a:lnTo>
                  <a:pt x="2282" y="547"/>
                </a:lnTo>
                <a:lnTo>
                  <a:pt x="2285" y="549"/>
                </a:lnTo>
                <a:lnTo>
                  <a:pt x="2288" y="551"/>
                </a:lnTo>
                <a:lnTo>
                  <a:pt x="2292" y="553"/>
                </a:lnTo>
                <a:lnTo>
                  <a:pt x="2296" y="554"/>
                </a:lnTo>
                <a:lnTo>
                  <a:pt x="2300" y="555"/>
                </a:lnTo>
                <a:lnTo>
                  <a:pt x="2305" y="555"/>
                </a:lnTo>
                <a:close/>
                <a:moveTo>
                  <a:pt x="2539" y="512"/>
                </a:moveTo>
                <a:lnTo>
                  <a:pt x="2430" y="512"/>
                </a:lnTo>
                <a:lnTo>
                  <a:pt x="2430" y="473"/>
                </a:lnTo>
                <a:lnTo>
                  <a:pt x="2539" y="473"/>
                </a:lnTo>
                <a:lnTo>
                  <a:pt x="2539" y="512"/>
                </a:lnTo>
                <a:close/>
                <a:moveTo>
                  <a:pt x="2695" y="514"/>
                </a:moveTo>
                <a:lnTo>
                  <a:pt x="2695" y="413"/>
                </a:lnTo>
                <a:lnTo>
                  <a:pt x="2744" y="413"/>
                </a:lnTo>
                <a:lnTo>
                  <a:pt x="2744" y="590"/>
                </a:lnTo>
                <a:lnTo>
                  <a:pt x="2697" y="590"/>
                </a:lnTo>
                <a:lnTo>
                  <a:pt x="2697" y="558"/>
                </a:lnTo>
                <a:lnTo>
                  <a:pt x="2693" y="565"/>
                </a:lnTo>
                <a:lnTo>
                  <a:pt x="2688" y="572"/>
                </a:lnTo>
                <a:lnTo>
                  <a:pt x="2682" y="577"/>
                </a:lnTo>
                <a:lnTo>
                  <a:pt x="2675" y="583"/>
                </a:lnTo>
                <a:lnTo>
                  <a:pt x="2672" y="585"/>
                </a:lnTo>
                <a:lnTo>
                  <a:pt x="2668" y="587"/>
                </a:lnTo>
                <a:lnTo>
                  <a:pt x="2666" y="588"/>
                </a:lnTo>
                <a:lnTo>
                  <a:pt x="2664" y="588"/>
                </a:lnTo>
                <a:lnTo>
                  <a:pt x="2660" y="590"/>
                </a:lnTo>
                <a:lnTo>
                  <a:pt x="2651" y="591"/>
                </a:lnTo>
                <a:lnTo>
                  <a:pt x="2647" y="592"/>
                </a:lnTo>
                <a:lnTo>
                  <a:pt x="2642" y="592"/>
                </a:lnTo>
                <a:lnTo>
                  <a:pt x="2635" y="592"/>
                </a:lnTo>
                <a:lnTo>
                  <a:pt x="2629" y="591"/>
                </a:lnTo>
                <a:lnTo>
                  <a:pt x="2623" y="589"/>
                </a:lnTo>
                <a:lnTo>
                  <a:pt x="2618" y="588"/>
                </a:lnTo>
                <a:lnTo>
                  <a:pt x="2612" y="585"/>
                </a:lnTo>
                <a:lnTo>
                  <a:pt x="2607" y="582"/>
                </a:lnTo>
                <a:lnTo>
                  <a:pt x="2603" y="578"/>
                </a:lnTo>
                <a:lnTo>
                  <a:pt x="2598" y="574"/>
                </a:lnTo>
                <a:lnTo>
                  <a:pt x="2596" y="572"/>
                </a:lnTo>
                <a:lnTo>
                  <a:pt x="2595" y="570"/>
                </a:lnTo>
                <a:lnTo>
                  <a:pt x="2591" y="564"/>
                </a:lnTo>
                <a:lnTo>
                  <a:pt x="2588" y="559"/>
                </a:lnTo>
                <a:lnTo>
                  <a:pt x="2587" y="556"/>
                </a:lnTo>
                <a:lnTo>
                  <a:pt x="2586" y="553"/>
                </a:lnTo>
                <a:lnTo>
                  <a:pt x="2584" y="547"/>
                </a:lnTo>
                <a:lnTo>
                  <a:pt x="2583" y="540"/>
                </a:lnTo>
                <a:lnTo>
                  <a:pt x="2582" y="533"/>
                </a:lnTo>
                <a:lnTo>
                  <a:pt x="2582" y="525"/>
                </a:lnTo>
                <a:lnTo>
                  <a:pt x="2582" y="413"/>
                </a:lnTo>
                <a:lnTo>
                  <a:pt x="2631" y="413"/>
                </a:lnTo>
                <a:lnTo>
                  <a:pt x="2631" y="517"/>
                </a:lnTo>
                <a:lnTo>
                  <a:pt x="2631" y="524"/>
                </a:lnTo>
                <a:lnTo>
                  <a:pt x="2633" y="531"/>
                </a:lnTo>
                <a:lnTo>
                  <a:pt x="2636" y="536"/>
                </a:lnTo>
                <a:lnTo>
                  <a:pt x="2637" y="539"/>
                </a:lnTo>
                <a:lnTo>
                  <a:pt x="2639" y="541"/>
                </a:lnTo>
                <a:lnTo>
                  <a:pt x="2644" y="545"/>
                </a:lnTo>
                <a:lnTo>
                  <a:pt x="2646" y="547"/>
                </a:lnTo>
                <a:lnTo>
                  <a:pt x="2649" y="548"/>
                </a:lnTo>
                <a:lnTo>
                  <a:pt x="2655" y="550"/>
                </a:lnTo>
                <a:lnTo>
                  <a:pt x="2658" y="550"/>
                </a:lnTo>
                <a:lnTo>
                  <a:pt x="2661" y="551"/>
                </a:lnTo>
                <a:lnTo>
                  <a:pt x="2668" y="550"/>
                </a:lnTo>
                <a:lnTo>
                  <a:pt x="2674" y="548"/>
                </a:lnTo>
                <a:lnTo>
                  <a:pt x="2680" y="545"/>
                </a:lnTo>
                <a:lnTo>
                  <a:pt x="2685" y="541"/>
                </a:lnTo>
                <a:lnTo>
                  <a:pt x="2687" y="539"/>
                </a:lnTo>
                <a:lnTo>
                  <a:pt x="2689" y="536"/>
                </a:lnTo>
                <a:lnTo>
                  <a:pt x="2693" y="530"/>
                </a:lnTo>
                <a:lnTo>
                  <a:pt x="2695" y="523"/>
                </a:lnTo>
                <a:lnTo>
                  <a:pt x="2695" y="519"/>
                </a:lnTo>
                <a:lnTo>
                  <a:pt x="2695" y="514"/>
                </a:lnTo>
                <a:close/>
                <a:moveTo>
                  <a:pt x="2834" y="487"/>
                </a:moveTo>
                <a:lnTo>
                  <a:pt x="2834" y="590"/>
                </a:lnTo>
                <a:lnTo>
                  <a:pt x="2785" y="590"/>
                </a:lnTo>
                <a:lnTo>
                  <a:pt x="2785" y="413"/>
                </a:lnTo>
                <a:lnTo>
                  <a:pt x="2832" y="413"/>
                </a:lnTo>
                <a:lnTo>
                  <a:pt x="2832" y="444"/>
                </a:lnTo>
                <a:lnTo>
                  <a:pt x="2837" y="437"/>
                </a:lnTo>
                <a:lnTo>
                  <a:pt x="2842" y="430"/>
                </a:lnTo>
                <a:lnTo>
                  <a:pt x="2847" y="425"/>
                </a:lnTo>
                <a:lnTo>
                  <a:pt x="2854" y="420"/>
                </a:lnTo>
                <a:lnTo>
                  <a:pt x="2861" y="416"/>
                </a:lnTo>
                <a:lnTo>
                  <a:pt x="2865" y="414"/>
                </a:lnTo>
                <a:lnTo>
                  <a:pt x="2869" y="413"/>
                </a:lnTo>
                <a:lnTo>
                  <a:pt x="2878" y="411"/>
                </a:lnTo>
                <a:lnTo>
                  <a:pt x="2882" y="411"/>
                </a:lnTo>
                <a:lnTo>
                  <a:pt x="2887" y="411"/>
                </a:lnTo>
                <a:lnTo>
                  <a:pt x="2894" y="411"/>
                </a:lnTo>
                <a:lnTo>
                  <a:pt x="2900" y="412"/>
                </a:lnTo>
                <a:lnTo>
                  <a:pt x="2906" y="413"/>
                </a:lnTo>
                <a:lnTo>
                  <a:pt x="2912" y="415"/>
                </a:lnTo>
                <a:lnTo>
                  <a:pt x="2917" y="418"/>
                </a:lnTo>
                <a:lnTo>
                  <a:pt x="2922" y="421"/>
                </a:lnTo>
                <a:lnTo>
                  <a:pt x="2927" y="424"/>
                </a:lnTo>
                <a:lnTo>
                  <a:pt x="2932" y="428"/>
                </a:lnTo>
                <a:lnTo>
                  <a:pt x="2935" y="433"/>
                </a:lnTo>
                <a:lnTo>
                  <a:pt x="2939" y="438"/>
                </a:lnTo>
                <a:lnTo>
                  <a:pt x="2942" y="444"/>
                </a:lnTo>
                <a:lnTo>
                  <a:pt x="2943" y="446"/>
                </a:lnTo>
                <a:lnTo>
                  <a:pt x="2944" y="449"/>
                </a:lnTo>
                <a:lnTo>
                  <a:pt x="2946" y="456"/>
                </a:lnTo>
                <a:lnTo>
                  <a:pt x="2947" y="462"/>
                </a:lnTo>
                <a:lnTo>
                  <a:pt x="2948" y="470"/>
                </a:lnTo>
                <a:lnTo>
                  <a:pt x="2948" y="477"/>
                </a:lnTo>
                <a:lnTo>
                  <a:pt x="2948" y="590"/>
                </a:lnTo>
                <a:lnTo>
                  <a:pt x="2899" y="590"/>
                </a:lnTo>
                <a:lnTo>
                  <a:pt x="2899" y="486"/>
                </a:lnTo>
                <a:lnTo>
                  <a:pt x="2899" y="478"/>
                </a:lnTo>
                <a:lnTo>
                  <a:pt x="2898" y="475"/>
                </a:lnTo>
                <a:lnTo>
                  <a:pt x="2897" y="471"/>
                </a:lnTo>
                <a:lnTo>
                  <a:pt x="2895" y="466"/>
                </a:lnTo>
                <a:lnTo>
                  <a:pt x="2893" y="463"/>
                </a:lnTo>
                <a:lnTo>
                  <a:pt x="2891" y="461"/>
                </a:lnTo>
                <a:lnTo>
                  <a:pt x="2886" y="457"/>
                </a:lnTo>
                <a:lnTo>
                  <a:pt x="2884" y="455"/>
                </a:lnTo>
                <a:lnTo>
                  <a:pt x="2881" y="454"/>
                </a:lnTo>
                <a:lnTo>
                  <a:pt x="2875" y="452"/>
                </a:lnTo>
                <a:lnTo>
                  <a:pt x="2871" y="451"/>
                </a:lnTo>
                <a:lnTo>
                  <a:pt x="2868" y="451"/>
                </a:lnTo>
                <a:lnTo>
                  <a:pt x="2861" y="452"/>
                </a:lnTo>
                <a:lnTo>
                  <a:pt x="2854" y="454"/>
                </a:lnTo>
                <a:lnTo>
                  <a:pt x="2851" y="455"/>
                </a:lnTo>
                <a:lnTo>
                  <a:pt x="2849" y="457"/>
                </a:lnTo>
                <a:lnTo>
                  <a:pt x="2846" y="459"/>
                </a:lnTo>
                <a:lnTo>
                  <a:pt x="2844" y="461"/>
                </a:lnTo>
                <a:lnTo>
                  <a:pt x="2842" y="463"/>
                </a:lnTo>
                <a:lnTo>
                  <a:pt x="2840" y="466"/>
                </a:lnTo>
                <a:lnTo>
                  <a:pt x="2838" y="469"/>
                </a:lnTo>
                <a:lnTo>
                  <a:pt x="2837" y="472"/>
                </a:lnTo>
                <a:lnTo>
                  <a:pt x="2835" y="479"/>
                </a:lnTo>
                <a:lnTo>
                  <a:pt x="2834" y="483"/>
                </a:lnTo>
                <a:lnTo>
                  <a:pt x="2834" y="487"/>
                </a:lnTo>
                <a:close/>
                <a:moveTo>
                  <a:pt x="3014" y="390"/>
                </a:moveTo>
                <a:lnTo>
                  <a:pt x="3008" y="390"/>
                </a:lnTo>
                <a:lnTo>
                  <a:pt x="3004" y="388"/>
                </a:lnTo>
                <a:lnTo>
                  <a:pt x="2999" y="386"/>
                </a:lnTo>
                <a:lnTo>
                  <a:pt x="2995" y="383"/>
                </a:lnTo>
                <a:lnTo>
                  <a:pt x="2992" y="379"/>
                </a:lnTo>
                <a:lnTo>
                  <a:pt x="2989" y="375"/>
                </a:lnTo>
                <a:lnTo>
                  <a:pt x="2988" y="370"/>
                </a:lnTo>
                <a:lnTo>
                  <a:pt x="2987" y="365"/>
                </a:lnTo>
                <a:lnTo>
                  <a:pt x="2988" y="360"/>
                </a:lnTo>
                <a:lnTo>
                  <a:pt x="2989" y="356"/>
                </a:lnTo>
                <a:lnTo>
                  <a:pt x="2992" y="352"/>
                </a:lnTo>
                <a:lnTo>
                  <a:pt x="2995" y="348"/>
                </a:lnTo>
                <a:lnTo>
                  <a:pt x="2999" y="345"/>
                </a:lnTo>
                <a:lnTo>
                  <a:pt x="3004" y="342"/>
                </a:lnTo>
                <a:lnTo>
                  <a:pt x="3008" y="341"/>
                </a:lnTo>
                <a:lnTo>
                  <a:pt x="3014" y="341"/>
                </a:lnTo>
                <a:lnTo>
                  <a:pt x="3019" y="341"/>
                </a:lnTo>
                <a:lnTo>
                  <a:pt x="3024" y="342"/>
                </a:lnTo>
                <a:lnTo>
                  <a:pt x="3028" y="345"/>
                </a:lnTo>
                <a:lnTo>
                  <a:pt x="3032" y="348"/>
                </a:lnTo>
                <a:lnTo>
                  <a:pt x="3036" y="352"/>
                </a:lnTo>
                <a:lnTo>
                  <a:pt x="3038" y="356"/>
                </a:lnTo>
                <a:lnTo>
                  <a:pt x="3040" y="360"/>
                </a:lnTo>
                <a:lnTo>
                  <a:pt x="3040" y="365"/>
                </a:lnTo>
                <a:lnTo>
                  <a:pt x="3040" y="370"/>
                </a:lnTo>
                <a:lnTo>
                  <a:pt x="3038" y="375"/>
                </a:lnTo>
                <a:lnTo>
                  <a:pt x="3036" y="379"/>
                </a:lnTo>
                <a:lnTo>
                  <a:pt x="3032" y="383"/>
                </a:lnTo>
                <a:lnTo>
                  <a:pt x="3028" y="386"/>
                </a:lnTo>
                <a:lnTo>
                  <a:pt x="3024" y="388"/>
                </a:lnTo>
                <a:lnTo>
                  <a:pt x="3019" y="390"/>
                </a:lnTo>
                <a:lnTo>
                  <a:pt x="3014" y="390"/>
                </a:lnTo>
                <a:close/>
                <a:moveTo>
                  <a:pt x="2989" y="413"/>
                </a:moveTo>
                <a:lnTo>
                  <a:pt x="3038" y="413"/>
                </a:lnTo>
                <a:lnTo>
                  <a:pt x="3038" y="590"/>
                </a:lnTo>
                <a:lnTo>
                  <a:pt x="2989" y="590"/>
                </a:lnTo>
                <a:lnTo>
                  <a:pt x="2989" y="413"/>
                </a:lnTo>
                <a:close/>
                <a:moveTo>
                  <a:pt x="3242" y="413"/>
                </a:moveTo>
                <a:lnTo>
                  <a:pt x="3180" y="590"/>
                </a:lnTo>
                <a:lnTo>
                  <a:pt x="3125" y="590"/>
                </a:lnTo>
                <a:lnTo>
                  <a:pt x="3063" y="413"/>
                </a:lnTo>
                <a:lnTo>
                  <a:pt x="3115" y="413"/>
                </a:lnTo>
                <a:lnTo>
                  <a:pt x="3151" y="539"/>
                </a:lnTo>
                <a:lnTo>
                  <a:pt x="3190" y="413"/>
                </a:lnTo>
                <a:lnTo>
                  <a:pt x="3242" y="413"/>
                </a:lnTo>
                <a:close/>
                <a:moveTo>
                  <a:pt x="3340" y="593"/>
                </a:moveTo>
                <a:lnTo>
                  <a:pt x="3333" y="593"/>
                </a:lnTo>
                <a:lnTo>
                  <a:pt x="3327" y="592"/>
                </a:lnTo>
                <a:lnTo>
                  <a:pt x="3315" y="590"/>
                </a:lnTo>
                <a:lnTo>
                  <a:pt x="3309" y="589"/>
                </a:lnTo>
                <a:lnTo>
                  <a:pt x="3303" y="587"/>
                </a:lnTo>
                <a:lnTo>
                  <a:pt x="3293" y="582"/>
                </a:lnTo>
                <a:lnTo>
                  <a:pt x="3288" y="579"/>
                </a:lnTo>
                <a:lnTo>
                  <a:pt x="3284" y="576"/>
                </a:lnTo>
                <a:lnTo>
                  <a:pt x="3279" y="572"/>
                </a:lnTo>
                <a:lnTo>
                  <a:pt x="3276" y="569"/>
                </a:lnTo>
                <a:lnTo>
                  <a:pt x="3269" y="560"/>
                </a:lnTo>
                <a:lnTo>
                  <a:pt x="3266" y="555"/>
                </a:lnTo>
                <a:lnTo>
                  <a:pt x="3263" y="550"/>
                </a:lnTo>
                <a:lnTo>
                  <a:pt x="3258" y="540"/>
                </a:lnTo>
                <a:lnTo>
                  <a:pt x="3256" y="534"/>
                </a:lnTo>
                <a:lnTo>
                  <a:pt x="3255" y="528"/>
                </a:lnTo>
                <a:lnTo>
                  <a:pt x="3254" y="522"/>
                </a:lnTo>
                <a:lnTo>
                  <a:pt x="3253" y="516"/>
                </a:lnTo>
                <a:lnTo>
                  <a:pt x="3252" y="509"/>
                </a:lnTo>
                <a:lnTo>
                  <a:pt x="3252" y="502"/>
                </a:lnTo>
                <a:lnTo>
                  <a:pt x="3252" y="495"/>
                </a:lnTo>
                <a:lnTo>
                  <a:pt x="3253" y="489"/>
                </a:lnTo>
                <a:lnTo>
                  <a:pt x="3254" y="483"/>
                </a:lnTo>
                <a:lnTo>
                  <a:pt x="3255" y="477"/>
                </a:lnTo>
                <a:lnTo>
                  <a:pt x="3258" y="465"/>
                </a:lnTo>
                <a:lnTo>
                  <a:pt x="3260" y="459"/>
                </a:lnTo>
                <a:lnTo>
                  <a:pt x="3263" y="454"/>
                </a:lnTo>
                <a:lnTo>
                  <a:pt x="3269" y="445"/>
                </a:lnTo>
                <a:lnTo>
                  <a:pt x="3272" y="440"/>
                </a:lnTo>
                <a:lnTo>
                  <a:pt x="3275" y="436"/>
                </a:lnTo>
                <a:lnTo>
                  <a:pt x="3279" y="432"/>
                </a:lnTo>
                <a:lnTo>
                  <a:pt x="3283" y="428"/>
                </a:lnTo>
                <a:lnTo>
                  <a:pt x="3293" y="422"/>
                </a:lnTo>
                <a:lnTo>
                  <a:pt x="3297" y="419"/>
                </a:lnTo>
                <a:lnTo>
                  <a:pt x="3303" y="417"/>
                </a:lnTo>
                <a:lnTo>
                  <a:pt x="3308" y="415"/>
                </a:lnTo>
                <a:lnTo>
                  <a:pt x="3314" y="413"/>
                </a:lnTo>
                <a:lnTo>
                  <a:pt x="3319" y="412"/>
                </a:lnTo>
                <a:lnTo>
                  <a:pt x="3325" y="411"/>
                </a:lnTo>
                <a:lnTo>
                  <a:pt x="3338" y="411"/>
                </a:lnTo>
                <a:lnTo>
                  <a:pt x="3349" y="411"/>
                </a:lnTo>
                <a:lnTo>
                  <a:pt x="3360" y="413"/>
                </a:lnTo>
                <a:lnTo>
                  <a:pt x="3365" y="414"/>
                </a:lnTo>
                <a:lnTo>
                  <a:pt x="3370" y="416"/>
                </a:lnTo>
                <a:lnTo>
                  <a:pt x="3380" y="421"/>
                </a:lnTo>
                <a:lnTo>
                  <a:pt x="3389" y="426"/>
                </a:lnTo>
                <a:lnTo>
                  <a:pt x="3393" y="429"/>
                </a:lnTo>
                <a:lnTo>
                  <a:pt x="3397" y="433"/>
                </a:lnTo>
                <a:lnTo>
                  <a:pt x="3404" y="441"/>
                </a:lnTo>
                <a:lnTo>
                  <a:pt x="3407" y="446"/>
                </a:lnTo>
                <a:lnTo>
                  <a:pt x="3410" y="450"/>
                </a:lnTo>
                <a:lnTo>
                  <a:pt x="3412" y="456"/>
                </a:lnTo>
                <a:lnTo>
                  <a:pt x="3415" y="461"/>
                </a:lnTo>
                <a:lnTo>
                  <a:pt x="3417" y="467"/>
                </a:lnTo>
                <a:lnTo>
                  <a:pt x="3418" y="473"/>
                </a:lnTo>
                <a:lnTo>
                  <a:pt x="3419" y="479"/>
                </a:lnTo>
                <a:lnTo>
                  <a:pt x="3420" y="486"/>
                </a:lnTo>
                <a:lnTo>
                  <a:pt x="3421" y="493"/>
                </a:lnTo>
                <a:lnTo>
                  <a:pt x="3421" y="500"/>
                </a:lnTo>
                <a:lnTo>
                  <a:pt x="3421" y="514"/>
                </a:lnTo>
                <a:lnTo>
                  <a:pt x="3301" y="514"/>
                </a:lnTo>
                <a:lnTo>
                  <a:pt x="3301" y="519"/>
                </a:lnTo>
                <a:lnTo>
                  <a:pt x="3301" y="523"/>
                </a:lnTo>
                <a:lnTo>
                  <a:pt x="3302" y="528"/>
                </a:lnTo>
                <a:lnTo>
                  <a:pt x="3303" y="532"/>
                </a:lnTo>
                <a:lnTo>
                  <a:pt x="3307" y="539"/>
                </a:lnTo>
                <a:lnTo>
                  <a:pt x="3309" y="542"/>
                </a:lnTo>
                <a:lnTo>
                  <a:pt x="3311" y="545"/>
                </a:lnTo>
                <a:lnTo>
                  <a:pt x="3314" y="548"/>
                </a:lnTo>
                <a:lnTo>
                  <a:pt x="3317" y="550"/>
                </a:lnTo>
                <a:lnTo>
                  <a:pt x="3321" y="552"/>
                </a:lnTo>
                <a:lnTo>
                  <a:pt x="3324" y="554"/>
                </a:lnTo>
                <a:lnTo>
                  <a:pt x="3328" y="555"/>
                </a:lnTo>
                <a:lnTo>
                  <a:pt x="3332" y="556"/>
                </a:lnTo>
                <a:lnTo>
                  <a:pt x="3341" y="557"/>
                </a:lnTo>
                <a:lnTo>
                  <a:pt x="3347" y="556"/>
                </a:lnTo>
                <a:lnTo>
                  <a:pt x="3352" y="555"/>
                </a:lnTo>
                <a:lnTo>
                  <a:pt x="3357" y="554"/>
                </a:lnTo>
                <a:lnTo>
                  <a:pt x="3362" y="551"/>
                </a:lnTo>
                <a:lnTo>
                  <a:pt x="3364" y="550"/>
                </a:lnTo>
                <a:lnTo>
                  <a:pt x="3366" y="548"/>
                </a:lnTo>
                <a:lnTo>
                  <a:pt x="3370" y="545"/>
                </a:lnTo>
                <a:lnTo>
                  <a:pt x="3372" y="541"/>
                </a:lnTo>
                <a:lnTo>
                  <a:pt x="3375" y="536"/>
                </a:lnTo>
                <a:lnTo>
                  <a:pt x="3420" y="539"/>
                </a:lnTo>
                <a:lnTo>
                  <a:pt x="3418" y="545"/>
                </a:lnTo>
                <a:lnTo>
                  <a:pt x="3416" y="551"/>
                </a:lnTo>
                <a:lnTo>
                  <a:pt x="3414" y="556"/>
                </a:lnTo>
                <a:lnTo>
                  <a:pt x="3411" y="561"/>
                </a:lnTo>
                <a:lnTo>
                  <a:pt x="3407" y="566"/>
                </a:lnTo>
                <a:lnTo>
                  <a:pt x="3403" y="570"/>
                </a:lnTo>
                <a:lnTo>
                  <a:pt x="3399" y="575"/>
                </a:lnTo>
                <a:lnTo>
                  <a:pt x="3394" y="578"/>
                </a:lnTo>
                <a:lnTo>
                  <a:pt x="3388" y="582"/>
                </a:lnTo>
                <a:lnTo>
                  <a:pt x="3382" y="585"/>
                </a:lnTo>
                <a:lnTo>
                  <a:pt x="3376" y="587"/>
                </a:lnTo>
                <a:lnTo>
                  <a:pt x="3370" y="589"/>
                </a:lnTo>
                <a:lnTo>
                  <a:pt x="3366" y="590"/>
                </a:lnTo>
                <a:lnTo>
                  <a:pt x="3363" y="591"/>
                </a:lnTo>
                <a:lnTo>
                  <a:pt x="3355" y="592"/>
                </a:lnTo>
                <a:lnTo>
                  <a:pt x="3348" y="593"/>
                </a:lnTo>
                <a:lnTo>
                  <a:pt x="3340" y="593"/>
                </a:lnTo>
                <a:close/>
                <a:moveTo>
                  <a:pt x="3301" y="483"/>
                </a:moveTo>
                <a:lnTo>
                  <a:pt x="3375" y="483"/>
                </a:lnTo>
                <a:lnTo>
                  <a:pt x="3375" y="480"/>
                </a:lnTo>
                <a:lnTo>
                  <a:pt x="3374" y="476"/>
                </a:lnTo>
                <a:lnTo>
                  <a:pt x="3373" y="472"/>
                </a:lnTo>
                <a:lnTo>
                  <a:pt x="3372" y="469"/>
                </a:lnTo>
                <a:lnTo>
                  <a:pt x="3371" y="466"/>
                </a:lnTo>
                <a:lnTo>
                  <a:pt x="3369" y="463"/>
                </a:lnTo>
                <a:lnTo>
                  <a:pt x="3367" y="460"/>
                </a:lnTo>
                <a:lnTo>
                  <a:pt x="3365" y="457"/>
                </a:lnTo>
                <a:lnTo>
                  <a:pt x="3359" y="453"/>
                </a:lnTo>
                <a:lnTo>
                  <a:pt x="3353" y="450"/>
                </a:lnTo>
                <a:lnTo>
                  <a:pt x="3346" y="448"/>
                </a:lnTo>
                <a:lnTo>
                  <a:pt x="3339" y="447"/>
                </a:lnTo>
                <a:lnTo>
                  <a:pt x="3331" y="448"/>
                </a:lnTo>
                <a:lnTo>
                  <a:pt x="3327" y="449"/>
                </a:lnTo>
                <a:lnTo>
                  <a:pt x="3324" y="450"/>
                </a:lnTo>
                <a:lnTo>
                  <a:pt x="3317" y="453"/>
                </a:lnTo>
                <a:lnTo>
                  <a:pt x="3315" y="455"/>
                </a:lnTo>
                <a:lnTo>
                  <a:pt x="3312" y="458"/>
                </a:lnTo>
                <a:lnTo>
                  <a:pt x="3307" y="463"/>
                </a:lnTo>
                <a:lnTo>
                  <a:pt x="3304" y="470"/>
                </a:lnTo>
                <a:lnTo>
                  <a:pt x="3303" y="473"/>
                </a:lnTo>
                <a:lnTo>
                  <a:pt x="3302" y="476"/>
                </a:lnTo>
                <a:lnTo>
                  <a:pt x="3301" y="483"/>
                </a:lnTo>
                <a:close/>
                <a:moveTo>
                  <a:pt x="3456" y="590"/>
                </a:moveTo>
                <a:lnTo>
                  <a:pt x="3456" y="413"/>
                </a:lnTo>
                <a:lnTo>
                  <a:pt x="3503" y="413"/>
                </a:lnTo>
                <a:lnTo>
                  <a:pt x="3503" y="444"/>
                </a:lnTo>
                <a:lnTo>
                  <a:pt x="3507" y="436"/>
                </a:lnTo>
                <a:lnTo>
                  <a:pt x="3511" y="429"/>
                </a:lnTo>
                <a:lnTo>
                  <a:pt x="3516" y="424"/>
                </a:lnTo>
                <a:lnTo>
                  <a:pt x="3521" y="419"/>
                </a:lnTo>
                <a:lnTo>
                  <a:pt x="3524" y="417"/>
                </a:lnTo>
                <a:lnTo>
                  <a:pt x="3527" y="415"/>
                </a:lnTo>
                <a:lnTo>
                  <a:pt x="3534" y="413"/>
                </a:lnTo>
                <a:lnTo>
                  <a:pt x="3540" y="411"/>
                </a:lnTo>
                <a:lnTo>
                  <a:pt x="3548" y="410"/>
                </a:lnTo>
                <a:lnTo>
                  <a:pt x="3556" y="411"/>
                </a:lnTo>
                <a:lnTo>
                  <a:pt x="3563" y="412"/>
                </a:lnTo>
                <a:lnTo>
                  <a:pt x="3563" y="456"/>
                </a:lnTo>
                <a:lnTo>
                  <a:pt x="3559" y="455"/>
                </a:lnTo>
                <a:lnTo>
                  <a:pt x="3554" y="454"/>
                </a:lnTo>
                <a:lnTo>
                  <a:pt x="3542" y="453"/>
                </a:lnTo>
                <a:lnTo>
                  <a:pt x="3535" y="454"/>
                </a:lnTo>
                <a:lnTo>
                  <a:pt x="3531" y="454"/>
                </a:lnTo>
                <a:lnTo>
                  <a:pt x="3528" y="456"/>
                </a:lnTo>
                <a:lnTo>
                  <a:pt x="3524" y="457"/>
                </a:lnTo>
                <a:lnTo>
                  <a:pt x="3521" y="459"/>
                </a:lnTo>
                <a:lnTo>
                  <a:pt x="3518" y="461"/>
                </a:lnTo>
                <a:lnTo>
                  <a:pt x="3515" y="463"/>
                </a:lnTo>
                <a:lnTo>
                  <a:pt x="3511" y="469"/>
                </a:lnTo>
                <a:lnTo>
                  <a:pt x="3509" y="472"/>
                </a:lnTo>
                <a:lnTo>
                  <a:pt x="3508" y="475"/>
                </a:lnTo>
                <a:lnTo>
                  <a:pt x="3506" y="478"/>
                </a:lnTo>
                <a:lnTo>
                  <a:pt x="3506" y="482"/>
                </a:lnTo>
                <a:lnTo>
                  <a:pt x="3505" y="486"/>
                </a:lnTo>
                <a:lnTo>
                  <a:pt x="3505" y="490"/>
                </a:lnTo>
                <a:lnTo>
                  <a:pt x="3505" y="590"/>
                </a:lnTo>
                <a:lnTo>
                  <a:pt x="3456" y="590"/>
                </a:lnTo>
                <a:close/>
                <a:moveTo>
                  <a:pt x="3736" y="463"/>
                </a:moveTo>
                <a:lnTo>
                  <a:pt x="3692" y="466"/>
                </a:lnTo>
                <a:lnTo>
                  <a:pt x="3690" y="462"/>
                </a:lnTo>
                <a:lnTo>
                  <a:pt x="3688" y="458"/>
                </a:lnTo>
                <a:lnTo>
                  <a:pt x="3686" y="455"/>
                </a:lnTo>
                <a:lnTo>
                  <a:pt x="3682" y="451"/>
                </a:lnTo>
                <a:lnTo>
                  <a:pt x="3678" y="449"/>
                </a:lnTo>
                <a:lnTo>
                  <a:pt x="3673" y="447"/>
                </a:lnTo>
                <a:lnTo>
                  <a:pt x="3668" y="446"/>
                </a:lnTo>
                <a:lnTo>
                  <a:pt x="3662" y="445"/>
                </a:lnTo>
                <a:lnTo>
                  <a:pt x="3656" y="446"/>
                </a:lnTo>
                <a:lnTo>
                  <a:pt x="3651" y="447"/>
                </a:lnTo>
                <a:lnTo>
                  <a:pt x="3647" y="448"/>
                </a:lnTo>
                <a:lnTo>
                  <a:pt x="3643" y="450"/>
                </a:lnTo>
                <a:lnTo>
                  <a:pt x="3639" y="453"/>
                </a:lnTo>
                <a:lnTo>
                  <a:pt x="3637" y="456"/>
                </a:lnTo>
                <a:lnTo>
                  <a:pt x="3635" y="459"/>
                </a:lnTo>
                <a:lnTo>
                  <a:pt x="3635" y="463"/>
                </a:lnTo>
                <a:lnTo>
                  <a:pt x="3635" y="466"/>
                </a:lnTo>
                <a:lnTo>
                  <a:pt x="3636" y="469"/>
                </a:lnTo>
                <a:lnTo>
                  <a:pt x="3638" y="471"/>
                </a:lnTo>
                <a:lnTo>
                  <a:pt x="3640" y="474"/>
                </a:lnTo>
                <a:lnTo>
                  <a:pt x="3643" y="476"/>
                </a:lnTo>
                <a:lnTo>
                  <a:pt x="3647" y="478"/>
                </a:lnTo>
                <a:lnTo>
                  <a:pt x="3652" y="479"/>
                </a:lnTo>
                <a:lnTo>
                  <a:pt x="3657" y="481"/>
                </a:lnTo>
                <a:lnTo>
                  <a:pt x="3689" y="487"/>
                </a:lnTo>
                <a:lnTo>
                  <a:pt x="3696" y="488"/>
                </a:lnTo>
                <a:lnTo>
                  <a:pt x="3701" y="490"/>
                </a:lnTo>
                <a:lnTo>
                  <a:pt x="3707" y="492"/>
                </a:lnTo>
                <a:lnTo>
                  <a:pt x="3712" y="494"/>
                </a:lnTo>
                <a:lnTo>
                  <a:pt x="3720" y="499"/>
                </a:lnTo>
                <a:lnTo>
                  <a:pt x="3728" y="504"/>
                </a:lnTo>
                <a:lnTo>
                  <a:pt x="3731" y="507"/>
                </a:lnTo>
                <a:lnTo>
                  <a:pt x="3733" y="511"/>
                </a:lnTo>
                <a:lnTo>
                  <a:pt x="3735" y="514"/>
                </a:lnTo>
                <a:lnTo>
                  <a:pt x="3737" y="518"/>
                </a:lnTo>
                <a:lnTo>
                  <a:pt x="3740" y="526"/>
                </a:lnTo>
                <a:lnTo>
                  <a:pt x="3740" y="530"/>
                </a:lnTo>
                <a:lnTo>
                  <a:pt x="3740" y="535"/>
                </a:lnTo>
                <a:lnTo>
                  <a:pt x="3740" y="539"/>
                </a:lnTo>
                <a:lnTo>
                  <a:pt x="3740" y="543"/>
                </a:lnTo>
                <a:lnTo>
                  <a:pt x="3739" y="547"/>
                </a:lnTo>
                <a:lnTo>
                  <a:pt x="3738" y="551"/>
                </a:lnTo>
                <a:lnTo>
                  <a:pt x="3736" y="555"/>
                </a:lnTo>
                <a:lnTo>
                  <a:pt x="3735" y="559"/>
                </a:lnTo>
                <a:lnTo>
                  <a:pt x="3733" y="562"/>
                </a:lnTo>
                <a:lnTo>
                  <a:pt x="3730" y="565"/>
                </a:lnTo>
                <a:lnTo>
                  <a:pt x="3725" y="572"/>
                </a:lnTo>
                <a:lnTo>
                  <a:pt x="3718" y="577"/>
                </a:lnTo>
                <a:lnTo>
                  <a:pt x="3711" y="582"/>
                </a:lnTo>
                <a:lnTo>
                  <a:pt x="3702" y="586"/>
                </a:lnTo>
                <a:lnTo>
                  <a:pt x="3693" y="589"/>
                </a:lnTo>
                <a:lnTo>
                  <a:pt x="3683" y="591"/>
                </a:lnTo>
                <a:lnTo>
                  <a:pt x="3673" y="593"/>
                </a:lnTo>
                <a:lnTo>
                  <a:pt x="3662" y="593"/>
                </a:lnTo>
                <a:lnTo>
                  <a:pt x="3653" y="593"/>
                </a:lnTo>
                <a:lnTo>
                  <a:pt x="3645" y="592"/>
                </a:lnTo>
                <a:lnTo>
                  <a:pt x="3637" y="591"/>
                </a:lnTo>
                <a:lnTo>
                  <a:pt x="3630" y="589"/>
                </a:lnTo>
                <a:lnTo>
                  <a:pt x="3623" y="587"/>
                </a:lnTo>
                <a:lnTo>
                  <a:pt x="3617" y="585"/>
                </a:lnTo>
                <a:lnTo>
                  <a:pt x="3611" y="582"/>
                </a:lnTo>
                <a:lnTo>
                  <a:pt x="3606" y="578"/>
                </a:lnTo>
                <a:lnTo>
                  <a:pt x="3601" y="575"/>
                </a:lnTo>
                <a:lnTo>
                  <a:pt x="3596" y="570"/>
                </a:lnTo>
                <a:lnTo>
                  <a:pt x="3593" y="566"/>
                </a:lnTo>
                <a:lnTo>
                  <a:pt x="3589" y="561"/>
                </a:lnTo>
                <a:lnTo>
                  <a:pt x="3587" y="556"/>
                </a:lnTo>
                <a:lnTo>
                  <a:pt x="3584" y="550"/>
                </a:lnTo>
                <a:lnTo>
                  <a:pt x="3583" y="545"/>
                </a:lnTo>
                <a:lnTo>
                  <a:pt x="3582" y="538"/>
                </a:lnTo>
                <a:lnTo>
                  <a:pt x="3630" y="536"/>
                </a:lnTo>
                <a:lnTo>
                  <a:pt x="3631" y="541"/>
                </a:lnTo>
                <a:lnTo>
                  <a:pt x="3634" y="545"/>
                </a:lnTo>
                <a:lnTo>
                  <a:pt x="3637" y="549"/>
                </a:lnTo>
                <a:lnTo>
                  <a:pt x="3640" y="552"/>
                </a:lnTo>
                <a:lnTo>
                  <a:pt x="3645" y="555"/>
                </a:lnTo>
                <a:lnTo>
                  <a:pt x="3650" y="556"/>
                </a:lnTo>
                <a:lnTo>
                  <a:pt x="3656" y="557"/>
                </a:lnTo>
                <a:lnTo>
                  <a:pt x="3662" y="558"/>
                </a:lnTo>
                <a:lnTo>
                  <a:pt x="3668" y="557"/>
                </a:lnTo>
                <a:lnTo>
                  <a:pt x="3673" y="557"/>
                </a:lnTo>
                <a:lnTo>
                  <a:pt x="3678" y="555"/>
                </a:lnTo>
                <a:lnTo>
                  <a:pt x="3681" y="554"/>
                </a:lnTo>
                <a:lnTo>
                  <a:pt x="3683" y="553"/>
                </a:lnTo>
                <a:lnTo>
                  <a:pt x="3686" y="550"/>
                </a:lnTo>
                <a:lnTo>
                  <a:pt x="3689" y="547"/>
                </a:lnTo>
                <a:lnTo>
                  <a:pt x="3689" y="545"/>
                </a:lnTo>
                <a:lnTo>
                  <a:pt x="3690" y="544"/>
                </a:lnTo>
                <a:lnTo>
                  <a:pt x="3691" y="540"/>
                </a:lnTo>
                <a:lnTo>
                  <a:pt x="3690" y="537"/>
                </a:lnTo>
                <a:lnTo>
                  <a:pt x="3689" y="534"/>
                </a:lnTo>
                <a:lnTo>
                  <a:pt x="3687" y="531"/>
                </a:lnTo>
                <a:lnTo>
                  <a:pt x="3685" y="529"/>
                </a:lnTo>
                <a:lnTo>
                  <a:pt x="3682" y="527"/>
                </a:lnTo>
                <a:lnTo>
                  <a:pt x="3678" y="525"/>
                </a:lnTo>
                <a:lnTo>
                  <a:pt x="3673" y="523"/>
                </a:lnTo>
                <a:lnTo>
                  <a:pt x="3668" y="522"/>
                </a:lnTo>
                <a:lnTo>
                  <a:pt x="3637" y="516"/>
                </a:lnTo>
                <a:lnTo>
                  <a:pt x="3631" y="515"/>
                </a:lnTo>
                <a:lnTo>
                  <a:pt x="3625" y="513"/>
                </a:lnTo>
                <a:lnTo>
                  <a:pt x="3615" y="509"/>
                </a:lnTo>
                <a:lnTo>
                  <a:pt x="3610" y="507"/>
                </a:lnTo>
                <a:lnTo>
                  <a:pt x="3606" y="504"/>
                </a:lnTo>
                <a:lnTo>
                  <a:pt x="3602" y="501"/>
                </a:lnTo>
                <a:lnTo>
                  <a:pt x="3599" y="498"/>
                </a:lnTo>
                <a:lnTo>
                  <a:pt x="3596" y="495"/>
                </a:lnTo>
                <a:lnTo>
                  <a:pt x="3593" y="492"/>
                </a:lnTo>
                <a:lnTo>
                  <a:pt x="3591" y="488"/>
                </a:lnTo>
                <a:lnTo>
                  <a:pt x="3589" y="484"/>
                </a:lnTo>
                <a:lnTo>
                  <a:pt x="3588" y="480"/>
                </a:lnTo>
                <a:lnTo>
                  <a:pt x="3587" y="475"/>
                </a:lnTo>
                <a:lnTo>
                  <a:pt x="3586" y="471"/>
                </a:lnTo>
                <a:lnTo>
                  <a:pt x="3586" y="466"/>
                </a:lnTo>
                <a:lnTo>
                  <a:pt x="3587" y="459"/>
                </a:lnTo>
                <a:lnTo>
                  <a:pt x="3587" y="454"/>
                </a:lnTo>
                <a:lnTo>
                  <a:pt x="3589" y="448"/>
                </a:lnTo>
                <a:lnTo>
                  <a:pt x="3591" y="443"/>
                </a:lnTo>
                <a:lnTo>
                  <a:pt x="3594" y="438"/>
                </a:lnTo>
                <a:lnTo>
                  <a:pt x="3598" y="433"/>
                </a:lnTo>
                <a:lnTo>
                  <a:pt x="3602" y="429"/>
                </a:lnTo>
                <a:lnTo>
                  <a:pt x="3607" y="425"/>
                </a:lnTo>
                <a:lnTo>
                  <a:pt x="3612" y="422"/>
                </a:lnTo>
                <a:lnTo>
                  <a:pt x="3618" y="419"/>
                </a:lnTo>
                <a:lnTo>
                  <a:pt x="3624" y="416"/>
                </a:lnTo>
                <a:lnTo>
                  <a:pt x="3631" y="414"/>
                </a:lnTo>
                <a:lnTo>
                  <a:pt x="3634" y="413"/>
                </a:lnTo>
                <a:lnTo>
                  <a:pt x="3638" y="413"/>
                </a:lnTo>
                <a:lnTo>
                  <a:pt x="3645" y="412"/>
                </a:lnTo>
                <a:lnTo>
                  <a:pt x="3653" y="411"/>
                </a:lnTo>
                <a:lnTo>
                  <a:pt x="3661" y="411"/>
                </a:lnTo>
                <a:lnTo>
                  <a:pt x="3669" y="411"/>
                </a:lnTo>
                <a:lnTo>
                  <a:pt x="3677" y="412"/>
                </a:lnTo>
                <a:lnTo>
                  <a:pt x="3684" y="413"/>
                </a:lnTo>
                <a:lnTo>
                  <a:pt x="3691" y="414"/>
                </a:lnTo>
                <a:lnTo>
                  <a:pt x="3697" y="416"/>
                </a:lnTo>
                <a:lnTo>
                  <a:pt x="3703" y="419"/>
                </a:lnTo>
                <a:lnTo>
                  <a:pt x="3709" y="421"/>
                </a:lnTo>
                <a:lnTo>
                  <a:pt x="3714" y="425"/>
                </a:lnTo>
                <a:lnTo>
                  <a:pt x="3718" y="428"/>
                </a:lnTo>
                <a:lnTo>
                  <a:pt x="3723" y="432"/>
                </a:lnTo>
                <a:lnTo>
                  <a:pt x="3726" y="437"/>
                </a:lnTo>
                <a:lnTo>
                  <a:pt x="3728" y="439"/>
                </a:lnTo>
                <a:lnTo>
                  <a:pt x="3729" y="441"/>
                </a:lnTo>
                <a:lnTo>
                  <a:pt x="3732" y="446"/>
                </a:lnTo>
                <a:lnTo>
                  <a:pt x="3734" y="452"/>
                </a:lnTo>
                <a:lnTo>
                  <a:pt x="3735" y="457"/>
                </a:lnTo>
                <a:lnTo>
                  <a:pt x="3736" y="463"/>
                </a:lnTo>
                <a:close/>
                <a:moveTo>
                  <a:pt x="3797" y="390"/>
                </a:moveTo>
                <a:lnTo>
                  <a:pt x="3792" y="390"/>
                </a:lnTo>
                <a:lnTo>
                  <a:pt x="3787" y="388"/>
                </a:lnTo>
                <a:lnTo>
                  <a:pt x="3783" y="386"/>
                </a:lnTo>
                <a:lnTo>
                  <a:pt x="3778" y="383"/>
                </a:lnTo>
                <a:lnTo>
                  <a:pt x="3775" y="379"/>
                </a:lnTo>
                <a:lnTo>
                  <a:pt x="3773" y="375"/>
                </a:lnTo>
                <a:lnTo>
                  <a:pt x="3771" y="370"/>
                </a:lnTo>
                <a:lnTo>
                  <a:pt x="3771" y="365"/>
                </a:lnTo>
                <a:lnTo>
                  <a:pt x="3771" y="360"/>
                </a:lnTo>
                <a:lnTo>
                  <a:pt x="3773" y="356"/>
                </a:lnTo>
                <a:lnTo>
                  <a:pt x="3775" y="352"/>
                </a:lnTo>
                <a:lnTo>
                  <a:pt x="3778" y="348"/>
                </a:lnTo>
                <a:lnTo>
                  <a:pt x="3783" y="345"/>
                </a:lnTo>
                <a:lnTo>
                  <a:pt x="3787" y="342"/>
                </a:lnTo>
                <a:lnTo>
                  <a:pt x="3792" y="341"/>
                </a:lnTo>
                <a:lnTo>
                  <a:pt x="3797" y="341"/>
                </a:lnTo>
                <a:lnTo>
                  <a:pt x="3802" y="341"/>
                </a:lnTo>
                <a:lnTo>
                  <a:pt x="3807" y="342"/>
                </a:lnTo>
                <a:lnTo>
                  <a:pt x="3812" y="345"/>
                </a:lnTo>
                <a:lnTo>
                  <a:pt x="3816" y="348"/>
                </a:lnTo>
                <a:lnTo>
                  <a:pt x="3819" y="352"/>
                </a:lnTo>
                <a:lnTo>
                  <a:pt x="3822" y="356"/>
                </a:lnTo>
                <a:lnTo>
                  <a:pt x="3823" y="360"/>
                </a:lnTo>
                <a:lnTo>
                  <a:pt x="3824" y="365"/>
                </a:lnTo>
                <a:lnTo>
                  <a:pt x="3823" y="370"/>
                </a:lnTo>
                <a:lnTo>
                  <a:pt x="3822" y="375"/>
                </a:lnTo>
                <a:lnTo>
                  <a:pt x="3819" y="379"/>
                </a:lnTo>
                <a:lnTo>
                  <a:pt x="3816" y="383"/>
                </a:lnTo>
                <a:lnTo>
                  <a:pt x="3812" y="386"/>
                </a:lnTo>
                <a:lnTo>
                  <a:pt x="3807" y="388"/>
                </a:lnTo>
                <a:lnTo>
                  <a:pt x="3802" y="390"/>
                </a:lnTo>
                <a:lnTo>
                  <a:pt x="3797" y="390"/>
                </a:lnTo>
                <a:close/>
                <a:moveTo>
                  <a:pt x="3772" y="413"/>
                </a:moveTo>
                <a:lnTo>
                  <a:pt x="3822" y="413"/>
                </a:lnTo>
                <a:lnTo>
                  <a:pt x="3822" y="590"/>
                </a:lnTo>
                <a:lnTo>
                  <a:pt x="3772" y="590"/>
                </a:lnTo>
                <a:lnTo>
                  <a:pt x="3772" y="413"/>
                </a:lnTo>
                <a:close/>
                <a:moveTo>
                  <a:pt x="3955" y="413"/>
                </a:moveTo>
                <a:lnTo>
                  <a:pt x="3955" y="450"/>
                </a:lnTo>
                <a:lnTo>
                  <a:pt x="3921" y="450"/>
                </a:lnTo>
                <a:lnTo>
                  <a:pt x="3921" y="535"/>
                </a:lnTo>
                <a:lnTo>
                  <a:pt x="3922" y="540"/>
                </a:lnTo>
                <a:lnTo>
                  <a:pt x="3923" y="544"/>
                </a:lnTo>
                <a:lnTo>
                  <a:pt x="3923" y="545"/>
                </a:lnTo>
                <a:lnTo>
                  <a:pt x="3924" y="547"/>
                </a:lnTo>
                <a:lnTo>
                  <a:pt x="3926" y="549"/>
                </a:lnTo>
                <a:lnTo>
                  <a:pt x="3929" y="551"/>
                </a:lnTo>
                <a:lnTo>
                  <a:pt x="3931" y="552"/>
                </a:lnTo>
                <a:lnTo>
                  <a:pt x="3935" y="552"/>
                </a:lnTo>
                <a:lnTo>
                  <a:pt x="3938" y="553"/>
                </a:lnTo>
                <a:lnTo>
                  <a:pt x="3945" y="552"/>
                </a:lnTo>
                <a:lnTo>
                  <a:pt x="3950" y="551"/>
                </a:lnTo>
                <a:lnTo>
                  <a:pt x="3958" y="587"/>
                </a:lnTo>
                <a:lnTo>
                  <a:pt x="3948" y="590"/>
                </a:lnTo>
                <a:lnTo>
                  <a:pt x="3940" y="591"/>
                </a:lnTo>
                <a:lnTo>
                  <a:pt x="3931" y="592"/>
                </a:lnTo>
                <a:lnTo>
                  <a:pt x="3925" y="592"/>
                </a:lnTo>
                <a:lnTo>
                  <a:pt x="3919" y="592"/>
                </a:lnTo>
                <a:lnTo>
                  <a:pt x="3913" y="591"/>
                </a:lnTo>
                <a:lnTo>
                  <a:pt x="3907" y="590"/>
                </a:lnTo>
                <a:lnTo>
                  <a:pt x="3902" y="588"/>
                </a:lnTo>
                <a:lnTo>
                  <a:pt x="3896" y="586"/>
                </a:lnTo>
                <a:lnTo>
                  <a:pt x="3892" y="583"/>
                </a:lnTo>
                <a:lnTo>
                  <a:pt x="3887" y="581"/>
                </a:lnTo>
                <a:lnTo>
                  <a:pt x="3884" y="577"/>
                </a:lnTo>
                <a:lnTo>
                  <a:pt x="3880" y="573"/>
                </a:lnTo>
                <a:lnTo>
                  <a:pt x="3878" y="569"/>
                </a:lnTo>
                <a:lnTo>
                  <a:pt x="3875" y="564"/>
                </a:lnTo>
                <a:lnTo>
                  <a:pt x="3874" y="559"/>
                </a:lnTo>
                <a:lnTo>
                  <a:pt x="3872" y="554"/>
                </a:lnTo>
                <a:lnTo>
                  <a:pt x="3872" y="548"/>
                </a:lnTo>
                <a:lnTo>
                  <a:pt x="3871" y="542"/>
                </a:lnTo>
                <a:lnTo>
                  <a:pt x="3871" y="450"/>
                </a:lnTo>
                <a:lnTo>
                  <a:pt x="3847" y="450"/>
                </a:lnTo>
                <a:lnTo>
                  <a:pt x="3847" y="413"/>
                </a:lnTo>
                <a:lnTo>
                  <a:pt x="3871" y="413"/>
                </a:lnTo>
                <a:lnTo>
                  <a:pt x="3871" y="371"/>
                </a:lnTo>
                <a:lnTo>
                  <a:pt x="3921" y="371"/>
                </a:lnTo>
                <a:lnTo>
                  <a:pt x="3921" y="413"/>
                </a:lnTo>
                <a:lnTo>
                  <a:pt x="3955" y="413"/>
                </a:lnTo>
                <a:close/>
                <a:moveTo>
                  <a:pt x="4062" y="593"/>
                </a:moveTo>
                <a:lnTo>
                  <a:pt x="4056" y="593"/>
                </a:lnTo>
                <a:lnTo>
                  <a:pt x="4049" y="592"/>
                </a:lnTo>
                <a:lnTo>
                  <a:pt x="4037" y="590"/>
                </a:lnTo>
                <a:lnTo>
                  <a:pt x="4031" y="589"/>
                </a:lnTo>
                <a:lnTo>
                  <a:pt x="4026" y="587"/>
                </a:lnTo>
                <a:lnTo>
                  <a:pt x="4015" y="582"/>
                </a:lnTo>
                <a:lnTo>
                  <a:pt x="4011" y="579"/>
                </a:lnTo>
                <a:lnTo>
                  <a:pt x="4006" y="576"/>
                </a:lnTo>
                <a:lnTo>
                  <a:pt x="4002" y="572"/>
                </a:lnTo>
                <a:lnTo>
                  <a:pt x="3998" y="569"/>
                </a:lnTo>
                <a:lnTo>
                  <a:pt x="3991" y="560"/>
                </a:lnTo>
                <a:lnTo>
                  <a:pt x="3988" y="555"/>
                </a:lnTo>
                <a:lnTo>
                  <a:pt x="3985" y="550"/>
                </a:lnTo>
                <a:lnTo>
                  <a:pt x="3981" y="540"/>
                </a:lnTo>
                <a:lnTo>
                  <a:pt x="3979" y="534"/>
                </a:lnTo>
                <a:lnTo>
                  <a:pt x="3977" y="528"/>
                </a:lnTo>
                <a:lnTo>
                  <a:pt x="3976" y="522"/>
                </a:lnTo>
                <a:lnTo>
                  <a:pt x="3975" y="516"/>
                </a:lnTo>
                <a:lnTo>
                  <a:pt x="3975" y="509"/>
                </a:lnTo>
                <a:lnTo>
                  <a:pt x="3975" y="502"/>
                </a:lnTo>
                <a:lnTo>
                  <a:pt x="3975" y="495"/>
                </a:lnTo>
                <a:lnTo>
                  <a:pt x="3975" y="489"/>
                </a:lnTo>
                <a:lnTo>
                  <a:pt x="3976" y="483"/>
                </a:lnTo>
                <a:lnTo>
                  <a:pt x="3977" y="477"/>
                </a:lnTo>
                <a:lnTo>
                  <a:pt x="3981" y="465"/>
                </a:lnTo>
                <a:lnTo>
                  <a:pt x="3983" y="459"/>
                </a:lnTo>
                <a:lnTo>
                  <a:pt x="3985" y="454"/>
                </a:lnTo>
                <a:lnTo>
                  <a:pt x="3991" y="445"/>
                </a:lnTo>
                <a:lnTo>
                  <a:pt x="3994" y="440"/>
                </a:lnTo>
                <a:lnTo>
                  <a:pt x="3998" y="436"/>
                </a:lnTo>
                <a:lnTo>
                  <a:pt x="4002" y="432"/>
                </a:lnTo>
                <a:lnTo>
                  <a:pt x="4006" y="428"/>
                </a:lnTo>
                <a:lnTo>
                  <a:pt x="4015" y="422"/>
                </a:lnTo>
                <a:lnTo>
                  <a:pt x="4020" y="419"/>
                </a:lnTo>
                <a:lnTo>
                  <a:pt x="4025" y="417"/>
                </a:lnTo>
                <a:lnTo>
                  <a:pt x="4030" y="415"/>
                </a:lnTo>
                <a:lnTo>
                  <a:pt x="4036" y="413"/>
                </a:lnTo>
                <a:lnTo>
                  <a:pt x="4042" y="412"/>
                </a:lnTo>
                <a:lnTo>
                  <a:pt x="4048" y="411"/>
                </a:lnTo>
                <a:lnTo>
                  <a:pt x="4060" y="411"/>
                </a:lnTo>
                <a:lnTo>
                  <a:pt x="4072" y="411"/>
                </a:lnTo>
                <a:lnTo>
                  <a:pt x="4083" y="413"/>
                </a:lnTo>
                <a:lnTo>
                  <a:pt x="4088" y="414"/>
                </a:lnTo>
                <a:lnTo>
                  <a:pt x="4093" y="416"/>
                </a:lnTo>
                <a:lnTo>
                  <a:pt x="4103" y="421"/>
                </a:lnTo>
                <a:lnTo>
                  <a:pt x="4111" y="426"/>
                </a:lnTo>
                <a:lnTo>
                  <a:pt x="4116" y="429"/>
                </a:lnTo>
                <a:lnTo>
                  <a:pt x="4119" y="433"/>
                </a:lnTo>
                <a:lnTo>
                  <a:pt x="4126" y="441"/>
                </a:lnTo>
                <a:lnTo>
                  <a:pt x="4129" y="446"/>
                </a:lnTo>
                <a:lnTo>
                  <a:pt x="4132" y="450"/>
                </a:lnTo>
                <a:lnTo>
                  <a:pt x="4135" y="456"/>
                </a:lnTo>
                <a:lnTo>
                  <a:pt x="4137" y="461"/>
                </a:lnTo>
                <a:lnTo>
                  <a:pt x="4139" y="467"/>
                </a:lnTo>
                <a:lnTo>
                  <a:pt x="4141" y="473"/>
                </a:lnTo>
                <a:lnTo>
                  <a:pt x="4142" y="479"/>
                </a:lnTo>
                <a:lnTo>
                  <a:pt x="4143" y="486"/>
                </a:lnTo>
                <a:lnTo>
                  <a:pt x="4143" y="493"/>
                </a:lnTo>
                <a:lnTo>
                  <a:pt x="4143" y="500"/>
                </a:lnTo>
                <a:lnTo>
                  <a:pt x="4143" y="514"/>
                </a:lnTo>
                <a:lnTo>
                  <a:pt x="4023" y="514"/>
                </a:lnTo>
                <a:lnTo>
                  <a:pt x="4023" y="519"/>
                </a:lnTo>
                <a:lnTo>
                  <a:pt x="4024" y="523"/>
                </a:lnTo>
                <a:lnTo>
                  <a:pt x="4026" y="532"/>
                </a:lnTo>
                <a:lnTo>
                  <a:pt x="4027" y="535"/>
                </a:lnTo>
                <a:lnTo>
                  <a:pt x="4029" y="539"/>
                </a:lnTo>
                <a:lnTo>
                  <a:pt x="4031" y="542"/>
                </a:lnTo>
                <a:lnTo>
                  <a:pt x="4034" y="545"/>
                </a:lnTo>
                <a:lnTo>
                  <a:pt x="4037" y="548"/>
                </a:lnTo>
                <a:lnTo>
                  <a:pt x="4040" y="550"/>
                </a:lnTo>
                <a:lnTo>
                  <a:pt x="4043" y="552"/>
                </a:lnTo>
                <a:lnTo>
                  <a:pt x="4047" y="554"/>
                </a:lnTo>
                <a:lnTo>
                  <a:pt x="4050" y="555"/>
                </a:lnTo>
                <a:lnTo>
                  <a:pt x="4054" y="556"/>
                </a:lnTo>
                <a:lnTo>
                  <a:pt x="4063" y="557"/>
                </a:lnTo>
                <a:lnTo>
                  <a:pt x="4069" y="556"/>
                </a:lnTo>
                <a:lnTo>
                  <a:pt x="4075" y="555"/>
                </a:lnTo>
                <a:lnTo>
                  <a:pt x="4080" y="554"/>
                </a:lnTo>
                <a:lnTo>
                  <a:pt x="4084" y="551"/>
                </a:lnTo>
                <a:lnTo>
                  <a:pt x="4087" y="550"/>
                </a:lnTo>
                <a:lnTo>
                  <a:pt x="4089" y="548"/>
                </a:lnTo>
                <a:lnTo>
                  <a:pt x="4092" y="545"/>
                </a:lnTo>
                <a:lnTo>
                  <a:pt x="4095" y="541"/>
                </a:lnTo>
                <a:lnTo>
                  <a:pt x="4097" y="536"/>
                </a:lnTo>
                <a:lnTo>
                  <a:pt x="4142" y="539"/>
                </a:lnTo>
                <a:lnTo>
                  <a:pt x="4141" y="545"/>
                </a:lnTo>
                <a:lnTo>
                  <a:pt x="4139" y="551"/>
                </a:lnTo>
                <a:lnTo>
                  <a:pt x="4136" y="556"/>
                </a:lnTo>
                <a:lnTo>
                  <a:pt x="4133" y="561"/>
                </a:lnTo>
                <a:lnTo>
                  <a:pt x="4130" y="566"/>
                </a:lnTo>
                <a:lnTo>
                  <a:pt x="4126" y="570"/>
                </a:lnTo>
                <a:lnTo>
                  <a:pt x="4121" y="575"/>
                </a:lnTo>
                <a:lnTo>
                  <a:pt x="4116" y="578"/>
                </a:lnTo>
                <a:lnTo>
                  <a:pt x="4111" y="582"/>
                </a:lnTo>
                <a:lnTo>
                  <a:pt x="4105" y="585"/>
                </a:lnTo>
                <a:lnTo>
                  <a:pt x="4099" y="587"/>
                </a:lnTo>
                <a:lnTo>
                  <a:pt x="4092" y="589"/>
                </a:lnTo>
                <a:lnTo>
                  <a:pt x="4089" y="590"/>
                </a:lnTo>
                <a:lnTo>
                  <a:pt x="4085" y="591"/>
                </a:lnTo>
                <a:lnTo>
                  <a:pt x="4078" y="592"/>
                </a:lnTo>
                <a:lnTo>
                  <a:pt x="4070" y="593"/>
                </a:lnTo>
                <a:lnTo>
                  <a:pt x="4062" y="593"/>
                </a:lnTo>
                <a:close/>
                <a:moveTo>
                  <a:pt x="4023" y="483"/>
                </a:moveTo>
                <a:lnTo>
                  <a:pt x="4097" y="483"/>
                </a:lnTo>
                <a:lnTo>
                  <a:pt x="4097" y="480"/>
                </a:lnTo>
                <a:lnTo>
                  <a:pt x="4097" y="476"/>
                </a:lnTo>
                <a:lnTo>
                  <a:pt x="4096" y="472"/>
                </a:lnTo>
                <a:lnTo>
                  <a:pt x="4095" y="469"/>
                </a:lnTo>
                <a:lnTo>
                  <a:pt x="4093" y="466"/>
                </a:lnTo>
                <a:lnTo>
                  <a:pt x="4092" y="463"/>
                </a:lnTo>
                <a:lnTo>
                  <a:pt x="4089" y="460"/>
                </a:lnTo>
                <a:lnTo>
                  <a:pt x="4087" y="457"/>
                </a:lnTo>
                <a:lnTo>
                  <a:pt x="4082" y="453"/>
                </a:lnTo>
                <a:lnTo>
                  <a:pt x="4076" y="450"/>
                </a:lnTo>
                <a:lnTo>
                  <a:pt x="4069" y="448"/>
                </a:lnTo>
                <a:lnTo>
                  <a:pt x="4061" y="447"/>
                </a:lnTo>
                <a:lnTo>
                  <a:pt x="4053" y="448"/>
                </a:lnTo>
                <a:lnTo>
                  <a:pt x="4050" y="449"/>
                </a:lnTo>
                <a:lnTo>
                  <a:pt x="4046" y="450"/>
                </a:lnTo>
                <a:lnTo>
                  <a:pt x="4040" y="453"/>
                </a:lnTo>
                <a:lnTo>
                  <a:pt x="4037" y="455"/>
                </a:lnTo>
                <a:lnTo>
                  <a:pt x="4034" y="458"/>
                </a:lnTo>
                <a:lnTo>
                  <a:pt x="4030" y="463"/>
                </a:lnTo>
                <a:lnTo>
                  <a:pt x="4026" y="470"/>
                </a:lnTo>
                <a:lnTo>
                  <a:pt x="4025" y="473"/>
                </a:lnTo>
                <a:lnTo>
                  <a:pt x="4024" y="476"/>
                </a:lnTo>
                <a:lnTo>
                  <a:pt x="4023" y="483"/>
                </a:lnTo>
                <a:close/>
                <a:moveTo>
                  <a:pt x="4267" y="413"/>
                </a:moveTo>
                <a:lnTo>
                  <a:pt x="4267" y="450"/>
                </a:lnTo>
                <a:lnTo>
                  <a:pt x="4234" y="450"/>
                </a:lnTo>
                <a:lnTo>
                  <a:pt x="4234" y="535"/>
                </a:lnTo>
                <a:lnTo>
                  <a:pt x="4234" y="540"/>
                </a:lnTo>
                <a:lnTo>
                  <a:pt x="4235" y="544"/>
                </a:lnTo>
                <a:lnTo>
                  <a:pt x="4236" y="545"/>
                </a:lnTo>
                <a:lnTo>
                  <a:pt x="4236" y="547"/>
                </a:lnTo>
                <a:lnTo>
                  <a:pt x="4238" y="549"/>
                </a:lnTo>
                <a:lnTo>
                  <a:pt x="4241" y="551"/>
                </a:lnTo>
                <a:lnTo>
                  <a:pt x="4244" y="552"/>
                </a:lnTo>
                <a:lnTo>
                  <a:pt x="4247" y="552"/>
                </a:lnTo>
                <a:lnTo>
                  <a:pt x="4250" y="553"/>
                </a:lnTo>
                <a:lnTo>
                  <a:pt x="4257" y="552"/>
                </a:lnTo>
                <a:lnTo>
                  <a:pt x="4263" y="551"/>
                </a:lnTo>
                <a:lnTo>
                  <a:pt x="4270" y="587"/>
                </a:lnTo>
                <a:lnTo>
                  <a:pt x="4260" y="590"/>
                </a:lnTo>
                <a:lnTo>
                  <a:pt x="4253" y="591"/>
                </a:lnTo>
                <a:lnTo>
                  <a:pt x="4244" y="592"/>
                </a:lnTo>
                <a:lnTo>
                  <a:pt x="4237" y="592"/>
                </a:lnTo>
                <a:lnTo>
                  <a:pt x="4231" y="592"/>
                </a:lnTo>
                <a:lnTo>
                  <a:pt x="4225" y="591"/>
                </a:lnTo>
                <a:lnTo>
                  <a:pt x="4220" y="590"/>
                </a:lnTo>
                <a:lnTo>
                  <a:pt x="4214" y="588"/>
                </a:lnTo>
                <a:lnTo>
                  <a:pt x="4210" y="586"/>
                </a:lnTo>
                <a:lnTo>
                  <a:pt x="4205" y="583"/>
                </a:lnTo>
                <a:lnTo>
                  <a:pt x="4201" y="581"/>
                </a:lnTo>
                <a:lnTo>
                  <a:pt x="4197" y="577"/>
                </a:lnTo>
                <a:lnTo>
                  <a:pt x="4194" y="573"/>
                </a:lnTo>
                <a:lnTo>
                  <a:pt x="4191" y="569"/>
                </a:lnTo>
                <a:lnTo>
                  <a:pt x="4189" y="564"/>
                </a:lnTo>
                <a:lnTo>
                  <a:pt x="4187" y="559"/>
                </a:lnTo>
                <a:lnTo>
                  <a:pt x="4186" y="554"/>
                </a:lnTo>
                <a:lnTo>
                  <a:pt x="4185" y="548"/>
                </a:lnTo>
                <a:lnTo>
                  <a:pt x="4185" y="542"/>
                </a:lnTo>
                <a:lnTo>
                  <a:pt x="4185" y="450"/>
                </a:lnTo>
                <a:lnTo>
                  <a:pt x="4161" y="450"/>
                </a:lnTo>
                <a:lnTo>
                  <a:pt x="4161" y="413"/>
                </a:lnTo>
                <a:lnTo>
                  <a:pt x="4185" y="413"/>
                </a:lnTo>
                <a:lnTo>
                  <a:pt x="4185" y="371"/>
                </a:lnTo>
                <a:lnTo>
                  <a:pt x="4234" y="371"/>
                </a:lnTo>
                <a:lnTo>
                  <a:pt x="4234" y="413"/>
                </a:lnTo>
                <a:lnTo>
                  <a:pt x="4267" y="413"/>
                </a:lnTo>
                <a:close/>
                <a:moveTo>
                  <a:pt x="4376" y="593"/>
                </a:moveTo>
                <a:lnTo>
                  <a:pt x="4369" y="593"/>
                </a:lnTo>
                <a:lnTo>
                  <a:pt x="4363" y="592"/>
                </a:lnTo>
                <a:lnTo>
                  <a:pt x="4349" y="590"/>
                </a:lnTo>
                <a:lnTo>
                  <a:pt x="4344" y="589"/>
                </a:lnTo>
                <a:lnTo>
                  <a:pt x="4338" y="587"/>
                </a:lnTo>
                <a:lnTo>
                  <a:pt x="4328" y="582"/>
                </a:lnTo>
                <a:lnTo>
                  <a:pt x="4323" y="579"/>
                </a:lnTo>
                <a:lnTo>
                  <a:pt x="4319" y="576"/>
                </a:lnTo>
                <a:lnTo>
                  <a:pt x="4314" y="572"/>
                </a:lnTo>
                <a:lnTo>
                  <a:pt x="4310" y="569"/>
                </a:lnTo>
                <a:lnTo>
                  <a:pt x="4303" y="560"/>
                </a:lnTo>
                <a:lnTo>
                  <a:pt x="4300" y="555"/>
                </a:lnTo>
                <a:lnTo>
                  <a:pt x="4298" y="550"/>
                </a:lnTo>
                <a:lnTo>
                  <a:pt x="4293" y="540"/>
                </a:lnTo>
                <a:lnTo>
                  <a:pt x="4291" y="534"/>
                </a:lnTo>
                <a:lnTo>
                  <a:pt x="4290" y="528"/>
                </a:lnTo>
                <a:lnTo>
                  <a:pt x="4289" y="522"/>
                </a:lnTo>
                <a:lnTo>
                  <a:pt x="4288" y="516"/>
                </a:lnTo>
                <a:lnTo>
                  <a:pt x="4287" y="509"/>
                </a:lnTo>
                <a:lnTo>
                  <a:pt x="4287" y="502"/>
                </a:lnTo>
                <a:lnTo>
                  <a:pt x="4287" y="495"/>
                </a:lnTo>
                <a:lnTo>
                  <a:pt x="4288" y="489"/>
                </a:lnTo>
                <a:lnTo>
                  <a:pt x="4289" y="483"/>
                </a:lnTo>
                <a:lnTo>
                  <a:pt x="4290" y="477"/>
                </a:lnTo>
                <a:lnTo>
                  <a:pt x="4293" y="465"/>
                </a:lnTo>
                <a:lnTo>
                  <a:pt x="4295" y="459"/>
                </a:lnTo>
                <a:lnTo>
                  <a:pt x="4298" y="454"/>
                </a:lnTo>
                <a:lnTo>
                  <a:pt x="4303" y="445"/>
                </a:lnTo>
                <a:lnTo>
                  <a:pt x="4307" y="440"/>
                </a:lnTo>
                <a:lnTo>
                  <a:pt x="4310" y="436"/>
                </a:lnTo>
                <a:lnTo>
                  <a:pt x="4314" y="432"/>
                </a:lnTo>
                <a:lnTo>
                  <a:pt x="4318" y="428"/>
                </a:lnTo>
                <a:lnTo>
                  <a:pt x="4327" y="422"/>
                </a:lnTo>
                <a:lnTo>
                  <a:pt x="4332" y="419"/>
                </a:lnTo>
                <a:lnTo>
                  <a:pt x="4338" y="417"/>
                </a:lnTo>
                <a:lnTo>
                  <a:pt x="4343" y="415"/>
                </a:lnTo>
                <a:lnTo>
                  <a:pt x="4348" y="413"/>
                </a:lnTo>
                <a:lnTo>
                  <a:pt x="4354" y="412"/>
                </a:lnTo>
                <a:lnTo>
                  <a:pt x="4361" y="411"/>
                </a:lnTo>
                <a:lnTo>
                  <a:pt x="4374" y="411"/>
                </a:lnTo>
                <a:lnTo>
                  <a:pt x="4385" y="411"/>
                </a:lnTo>
                <a:lnTo>
                  <a:pt x="4396" y="413"/>
                </a:lnTo>
                <a:lnTo>
                  <a:pt x="4401" y="414"/>
                </a:lnTo>
                <a:lnTo>
                  <a:pt x="4406" y="416"/>
                </a:lnTo>
                <a:lnTo>
                  <a:pt x="4416" y="421"/>
                </a:lnTo>
                <a:lnTo>
                  <a:pt x="4425" y="426"/>
                </a:lnTo>
                <a:lnTo>
                  <a:pt x="4429" y="429"/>
                </a:lnTo>
                <a:lnTo>
                  <a:pt x="4433" y="433"/>
                </a:lnTo>
                <a:lnTo>
                  <a:pt x="4440" y="441"/>
                </a:lnTo>
                <a:lnTo>
                  <a:pt x="4443" y="446"/>
                </a:lnTo>
                <a:lnTo>
                  <a:pt x="4446" y="450"/>
                </a:lnTo>
                <a:lnTo>
                  <a:pt x="4448" y="456"/>
                </a:lnTo>
                <a:lnTo>
                  <a:pt x="4451" y="461"/>
                </a:lnTo>
                <a:lnTo>
                  <a:pt x="4453" y="467"/>
                </a:lnTo>
                <a:lnTo>
                  <a:pt x="4454" y="473"/>
                </a:lnTo>
                <a:lnTo>
                  <a:pt x="4455" y="479"/>
                </a:lnTo>
                <a:lnTo>
                  <a:pt x="4456" y="486"/>
                </a:lnTo>
                <a:lnTo>
                  <a:pt x="4457" y="493"/>
                </a:lnTo>
                <a:lnTo>
                  <a:pt x="4457" y="500"/>
                </a:lnTo>
                <a:lnTo>
                  <a:pt x="4457" y="514"/>
                </a:lnTo>
                <a:lnTo>
                  <a:pt x="4335" y="514"/>
                </a:lnTo>
                <a:lnTo>
                  <a:pt x="4336" y="519"/>
                </a:lnTo>
                <a:lnTo>
                  <a:pt x="4336" y="523"/>
                </a:lnTo>
                <a:lnTo>
                  <a:pt x="4338" y="532"/>
                </a:lnTo>
                <a:lnTo>
                  <a:pt x="4342" y="539"/>
                </a:lnTo>
                <a:lnTo>
                  <a:pt x="4344" y="542"/>
                </a:lnTo>
                <a:lnTo>
                  <a:pt x="4346" y="545"/>
                </a:lnTo>
                <a:lnTo>
                  <a:pt x="4349" y="548"/>
                </a:lnTo>
                <a:lnTo>
                  <a:pt x="4352" y="550"/>
                </a:lnTo>
                <a:lnTo>
                  <a:pt x="4355" y="552"/>
                </a:lnTo>
                <a:lnTo>
                  <a:pt x="4360" y="554"/>
                </a:lnTo>
                <a:lnTo>
                  <a:pt x="4364" y="555"/>
                </a:lnTo>
                <a:lnTo>
                  <a:pt x="4368" y="556"/>
                </a:lnTo>
                <a:lnTo>
                  <a:pt x="4377" y="557"/>
                </a:lnTo>
                <a:lnTo>
                  <a:pt x="4382" y="556"/>
                </a:lnTo>
                <a:lnTo>
                  <a:pt x="4388" y="555"/>
                </a:lnTo>
                <a:lnTo>
                  <a:pt x="4393" y="554"/>
                </a:lnTo>
                <a:lnTo>
                  <a:pt x="4398" y="551"/>
                </a:lnTo>
                <a:lnTo>
                  <a:pt x="4400" y="550"/>
                </a:lnTo>
                <a:lnTo>
                  <a:pt x="4402" y="548"/>
                </a:lnTo>
                <a:lnTo>
                  <a:pt x="4405" y="545"/>
                </a:lnTo>
                <a:lnTo>
                  <a:pt x="4408" y="541"/>
                </a:lnTo>
                <a:lnTo>
                  <a:pt x="4410" y="536"/>
                </a:lnTo>
                <a:lnTo>
                  <a:pt x="4456" y="539"/>
                </a:lnTo>
                <a:lnTo>
                  <a:pt x="4454" y="545"/>
                </a:lnTo>
                <a:lnTo>
                  <a:pt x="4452" y="551"/>
                </a:lnTo>
                <a:lnTo>
                  <a:pt x="4450" y="556"/>
                </a:lnTo>
                <a:lnTo>
                  <a:pt x="4447" y="561"/>
                </a:lnTo>
                <a:lnTo>
                  <a:pt x="4443" y="566"/>
                </a:lnTo>
                <a:lnTo>
                  <a:pt x="4439" y="570"/>
                </a:lnTo>
                <a:lnTo>
                  <a:pt x="4435" y="575"/>
                </a:lnTo>
                <a:lnTo>
                  <a:pt x="4430" y="578"/>
                </a:lnTo>
                <a:lnTo>
                  <a:pt x="4424" y="582"/>
                </a:lnTo>
                <a:lnTo>
                  <a:pt x="4418" y="585"/>
                </a:lnTo>
                <a:lnTo>
                  <a:pt x="4412" y="587"/>
                </a:lnTo>
                <a:lnTo>
                  <a:pt x="4406" y="589"/>
                </a:lnTo>
                <a:lnTo>
                  <a:pt x="4402" y="590"/>
                </a:lnTo>
                <a:lnTo>
                  <a:pt x="4399" y="591"/>
                </a:lnTo>
                <a:lnTo>
                  <a:pt x="4391" y="592"/>
                </a:lnTo>
                <a:lnTo>
                  <a:pt x="4384" y="593"/>
                </a:lnTo>
                <a:lnTo>
                  <a:pt x="4376" y="593"/>
                </a:lnTo>
                <a:close/>
                <a:moveTo>
                  <a:pt x="4335" y="483"/>
                </a:moveTo>
                <a:lnTo>
                  <a:pt x="4411" y="483"/>
                </a:lnTo>
                <a:lnTo>
                  <a:pt x="4411" y="480"/>
                </a:lnTo>
                <a:lnTo>
                  <a:pt x="4410" y="476"/>
                </a:lnTo>
                <a:lnTo>
                  <a:pt x="4409" y="472"/>
                </a:lnTo>
                <a:lnTo>
                  <a:pt x="4408" y="469"/>
                </a:lnTo>
                <a:lnTo>
                  <a:pt x="4407" y="466"/>
                </a:lnTo>
                <a:lnTo>
                  <a:pt x="4405" y="463"/>
                </a:lnTo>
                <a:lnTo>
                  <a:pt x="4403" y="460"/>
                </a:lnTo>
                <a:lnTo>
                  <a:pt x="4401" y="457"/>
                </a:lnTo>
                <a:lnTo>
                  <a:pt x="4395" y="453"/>
                </a:lnTo>
                <a:lnTo>
                  <a:pt x="4389" y="450"/>
                </a:lnTo>
                <a:lnTo>
                  <a:pt x="4382" y="448"/>
                </a:lnTo>
                <a:lnTo>
                  <a:pt x="4375" y="447"/>
                </a:lnTo>
                <a:lnTo>
                  <a:pt x="4367" y="448"/>
                </a:lnTo>
                <a:lnTo>
                  <a:pt x="4363" y="449"/>
                </a:lnTo>
                <a:lnTo>
                  <a:pt x="4360" y="450"/>
                </a:lnTo>
                <a:lnTo>
                  <a:pt x="4352" y="453"/>
                </a:lnTo>
                <a:lnTo>
                  <a:pt x="4349" y="455"/>
                </a:lnTo>
                <a:lnTo>
                  <a:pt x="4347" y="458"/>
                </a:lnTo>
                <a:lnTo>
                  <a:pt x="4342" y="463"/>
                </a:lnTo>
                <a:lnTo>
                  <a:pt x="4339" y="470"/>
                </a:lnTo>
                <a:lnTo>
                  <a:pt x="4337" y="473"/>
                </a:lnTo>
                <a:lnTo>
                  <a:pt x="4336" y="476"/>
                </a:lnTo>
                <a:lnTo>
                  <a:pt x="4335" y="483"/>
                </a:lnTo>
                <a:close/>
                <a:moveTo>
                  <a:pt x="4580" y="413"/>
                </a:moveTo>
                <a:lnTo>
                  <a:pt x="4580" y="450"/>
                </a:lnTo>
                <a:lnTo>
                  <a:pt x="4547" y="450"/>
                </a:lnTo>
                <a:lnTo>
                  <a:pt x="4547" y="535"/>
                </a:lnTo>
                <a:lnTo>
                  <a:pt x="4548" y="540"/>
                </a:lnTo>
                <a:lnTo>
                  <a:pt x="4548" y="544"/>
                </a:lnTo>
                <a:lnTo>
                  <a:pt x="4549" y="545"/>
                </a:lnTo>
                <a:lnTo>
                  <a:pt x="4550" y="547"/>
                </a:lnTo>
                <a:lnTo>
                  <a:pt x="4552" y="549"/>
                </a:lnTo>
                <a:lnTo>
                  <a:pt x="4554" y="551"/>
                </a:lnTo>
                <a:lnTo>
                  <a:pt x="4557" y="552"/>
                </a:lnTo>
                <a:lnTo>
                  <a:pt x="4560" y="552"/>
                </a:lnTo>
                <a:lnTo>
                  <a:pt x="4564" y="553"/>
                </a:lnTo>
                <a:lnTo>
                  <a:pt x="4571" y="552"/>
                </a:lnTo>
                <a:lnTo>
                  <a:pt x="4576" y="551"/>
                </a:lnTo>
                <a:lnTo>
                  <a:pt x="4584" y="587"/>
                </a:lnTo>
                <a:lnTo>
                  <a:pt x="4573" y="590"/>
                </a:lnTo>
                <a:lnTo>
                  <a:pt x="4566" y="591"/>
                </a:lnTo>
                <a:lnTo>
                  <a:pt x="4557" y="592"/>
                </a:lnTo>
                <a:lnTo>
                  <a:pt x="4551" y="592"/>
                </a:lnTo>
                <a:lnTo>
                  <a:pt x="4544" y="592"/>
                </a:lnTo>
                <a:lnTo>
                  <a:pt x="4539" y="591"/>
                </a:lnTo>
                <a:lnTo>
                  <a:pt x="4533" y="590"/>
                </a:lnTo>
                <a:lnTo>
                  <a:pt x="4528" y="588"/>
                </a:lnTo>
                <a:lnTo>
                  <a:pt x="4523" y="586"/>
                </a:lnTo>
                <a:lnTo>
                  <a:pt x="4518" y="583"/>
                </a:lnTo>
                <a:lnTo>
                  <a:pt x="4514" y="581"/>
                </a:lnTo>
                <a:lnTo>
                  <a:pt x="4510" y="577"/>
                </a:lnTo>
                <a:lnTo>
                  <a:pt x="4507" y="573"/>
                </a:lnTo>
                <a:lnTo>
                  <a:pt x="4504" y="569"/>
                </a:lnTo>
                <a:lnTo>
                  <a:pt x="4502" y="564"/>
                </a:lnTo>
                <a:lnTo>
                  <a:pt x="4500" y="559"/>
                </a:lnTo>
                <a:lnTo>
                  <a:pt x="4499" y="554"/>
                </a:lnTo>
                <a:lnTo>
                  <a:pt x="4498" y="548"/>
                </a:lnTo>
                <a:lnTo>
                  <a:pt x="4498" y="542"/>
                </a:lnTo>
                <a:lnTo>
                  <a:pt x="4498" y="450"/>
                </a:lnTo>
                <a:lnTo>
                  <a:pt x="4474" y="450"/>
                </a:lnTo>
                <a:lnTo>
                  <a:pt x="4474" y="413"/>
                </a:lnTo>
                <a:lnTo>
                  <a:pt x="4498" y="413"/>
                </a:lnTo>
                <a:lnTo>
                  <a:pt x="4498" y="371"/>
                </a:lnTo>
                <a:lnTo>
                  <a:pt x="4547" y="371"/>
                </a:lnTo>
                <a:lnTo>
                  <a:pt x="4547" y="413"/>
                </a:lnTo>
                <a:lnTo>
                  <a:pt x="4580" y="413"/>
                </a:lnTo>
                <a:close/>
                <a:moveTo>
                  <a:pt x="578" y="585"/>
                </a:moveTo>
                <a:lnTo>
                  <a:pt x="465" y="257"/>
                </a:lnTo>
                <a:lnTo>
                  <a:pt x="352" y="585"/>
                </a:lnTo>
                <a:lnTo>
                  <a:pt x="578" y="585"/>
                </a:lnTo>
                <a:close/>
                <a:moveTo>
                  <a:pt x="930" y="930"/>
                </a:moveTo>
                <a:lnTo>
                  <a:pt x="699" y="930"/>
                </a:lnTo>
                <a:lnTo>
                  <a:pt x="642" y="768"/>
                </a:lnTo>
                <a:lnTo>
                  <a:pt x="288" y="768"/>
                </a:lnTo>
                <a:lnTo>
                  <a:pt x="232" y="930"/>
                </a:lnTo>
                <a:lnTo>
                  <a:pt x="0" y="930"/>
                </a:lnTo>
                <a:lnTo>
                  <a:pt x="162" y="471"/>
                </a:lnTo>
                <a:lnTo>
                  <a:pt x="326" y="12"/>
                </a:lnTo>
                <a:lnTo>
                  <a:pt x="603" y="12"/>
                </a:lnTo>
                <a:lnTo>
                  <a:pt x="767" y="471"/>
                </a:lnTo>
                <a:lnTo>
                  <a:pt x="930" y="930"/>
                </a:lnTo>
                <a:close/>
                <a:moveTo>
                  <a:pt x="1016" y="930"/>
                </a:moveTo>
                <a:lnTo>
                  <a:pt x="1016" y="722"/>
                </a:lnTo>
                <a:lnTo>
                  <a:pt x="1225" y="722"/>
                </a:lnTo>
                <a:lnTo>
                  <a:pt x="1225" y="930"/>
                </a:lnTo>
                <a:lnTo>
                  <a:pt x="1016" y="930"/>
                </a:lnTo>
                <a:close/>
              </a:path>
            </a:pathLst>
          </a:custGeom>
          <a:solidFill>
            <a:srgbClr val="000000"/>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400">
              <a:solidFill>
                <a:schemeClr val="dk1"/>
              </a:solidFill>
              <a:latin typeface="Arial"/>
              <a:ea typeface="Arial"/>
              <a:cs typeface="Arial"/>
              <a:sym typeface="Arial"/>
            </a:endParaRPr>
          </a:p>
        </p:txBody>
      </p:sp>
      <p:cxnSp>
        <p:nvCxnSpPr>
          <p:cNvPr id="231" name="Google Shape;231;p26"/>
          <p:cNvCxnSpPr/>
          <p:nvPr/>
        </p:nvCxnSpPr>
        <p:spPr>
          <a:xfrm>
            <a:off x="4950042" y="925453"/>
            <a:ext cx="297000" cy="0"/>
          </a:xfrm>
          <a:prstGeom prst="straightConnector1">
            <a:avLst/>
          </a:prstGeom>
          <a:noFill/>
          <a:ln w="28575" cap="flat" cmpd="sng">
            <a:solidFill>
              <a:schemeClr val="dk1"/>
            </a:solidFill>
            <a:prstDash val="solid"/>
            <a:miter lim="800000"/>
            <a:headEnd type="none" w="sm" len="sm"/>
            <a:tailEnd type="none" w="sm" len="sm"/>
          </a:ln>
        </p:spPr>
      </p:cxnSp>
      <p:sp>
        <p:nvSpPr>
          <p:cNvPr id="232" name="Google Shape;232;p26"/>
          <p:cNvSpPr txBox="1">
            <a:spLocks noGrp="1"/>
          </p:cNvSpPr>
          <p:nvPr>
            <p:ph type="dt" idx="10"/>
          </p:nvPr>
        </p:nvSpPr>
        <p:spPr>
          <a:xfrm>
            <a:off x="7650342" y="4731990"/>
            <a:ext cx="864000" cy="108000"/>
          </a:xfrm>
          <a:prstGeom prst="rect">
            <a:avLst/>
          </a:prstGeom>
          <a:noFill/>
          <a:ln>
            <a:noFill/>
          </a:ln>
        </p:spPr>
        <p:txBody>
          <a:bodyPr spcFirstLastPara="1" wrap="square" lIns="0" tIns="0" rIns="0" bIns="0" anchor="ctr" anchorCtr="0">
            <a:noAutofit/>
          </a:bodyPr>
          <a:lstStyle>
            <a:lvl1pPr lvl="0" algn="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233" name="Google Shape;233;p26"/>
          <p:cNvSpPr txBox="1">
            <a:spLocks noGrp="1"/>
          </p:cNvSpPr>
          <p:nvPr>
            <p:ph type="ftr" idx="11"/>
          </p:nvPr>
        </p:nvSpPr>
        <p:spPr>
          <a:xfrm>
            <a:off x="953598" y="4731990"/>
            <a:ext cx="6696600" cy="108000"/>
          </a:xfrm>
          <a:prstGeom prst="rect">
            <a:avLst/>
          </a:prstGeom>
          <a:noFill/>
          <a:ln>
            <a:noFill/>
          </a:ln>
        </p:spPr>
        <p:txBody>
          <a:bodyPr spcFirstLastPara="1" wrap="square" lIns="0" tIns="0" rIns="0" bIns="0" anchor="ctr" anchorCtr="0">
            <a:noAutofit/>
          </a:bodyPr>
          <a:lstStyle>
            <a:lvl1pPr lvl="0" algn="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234" name="Google Shape;234;p26"/>
          <p:cNvSpPr txBox="1">
            <a:spLocks noGrp="1"/>
          </p:cNvSpPr>
          <p:nvPr>
            <p:ph type="sldNum" idx="12"/>
          </p:nvPr>
        </p:nvSpPr>
        <p:spPr>
          <a:xfrm>
            <a:off x="8514438" y="4731990"/>
            <a:ext cx="323700" cy="1080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matchingName="Title Slide Picture Blue">
  <p:cSld name="Title Slide Picture Blue">
    <p:bg>
      <p:bgPr>
        <a:solidFill>
          <a:schemeClr val="accent3"/>
        </a:solidFill>
        <a:effectLst/>
      </p:bgPr>
    </p:bg>
    <p:spTree>
      <p:nvGrpSpPr>
        <p:cNvPr id="1" name="Shape 235"/>
        <p:cNvGrpSpPr/>
        <p:nvPr/>
      </p:nvGrpSpPr>
      <p:grpSpPr>
        <a:xfrm>
          <a:off x="0" y="0"/>
          <a:ext cx="0" cy="0"/>
          <a:chOff x="0" y="0"/>
          <a:chExt cx="0" cy="0"/>
        </a:xfrm>
      </p:grpSpPr>
      <p:sp>
        <p:nvSpPr>
          <p:cNvPr id="236" name="Google Shape;236;p27"/>
          <p:cNvSpPr>
            <a:spLocks noGrp="1"/>
          </p:cNvSpPr>
          <p:nvPr>
            <p:ph type="pic" idx="2"/>
          </p:nvPr>
        </p:nvSpPr>
        <p:spPr>
          <a:xfrm>
            <a:off x="1" y="2571750"/>
            <a:ext cx="4572000" cy="2571900"/>
          </a:xfrm>
          <a:prstGeom prst="rect">
            <a:avLst/>
          </a:prstGeom>
          <a:solidFill>
            <a:schemeClr val="lt2"/>
          </a:solidFill>
          <a:ln>
            <a:noFill/>
          </a:ln>
        </p:spPr>
      </p:sp>
      <p:sp>
        <p:nvSpPr>
          <p:cNvPr id="237" name="Google Shape;237;p27"/>
          <p:cNvSpPr/>
          <p:nvPr/>
        </p:nvSpPr>
        <p:spPr>
          <a:xfrm>
            <a:off x="0" y="0"/>
            <a:ext cx="4572000" cy="2571900"/>
          </a:xfrm>
          <a:prstGeom prst="rect">
            <a:avLst/>
          </a:prstGeom>
          <a:solidFill>
            <a:schemeClr val="l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200">
              <a:solidFill>
                <a:schemeClr val="dk1"/>
              </a:solidFill>
              <a:latin typeface="Arial"/>
              <a:ea typeface="Arial"/>
              <a:cs typeface="Arial"/>
              <a:sym typeface="Arial"/>
            </a:endParaRPr>
          </a:p>
        </p:txBody>
      </p:sp>
      <p:sp>
        <p:nvSpPr>
          <p:cNvPr id="238" name="Google Shape;238;p27"/>
          <p:cNvSpPr txBox="1">
            <a:spLocks noGrp="1"/>
          </p:cNvSpPr>
          <p:nvPr>
            <p:ph type="ctrTitle"/>
          </p:nvPr>
        </p:nvSpPr>
        <p:spPr>
          <a:xfrm>
            <a:off x="4950507" y="1121903"/>
            <a:ext cx="3887700" cy="369300"/>
          </a:xfrm>
          <a:prstGeom prst="rect">
            <a:avLst/>
          </a:prstGeom>
          <a:noFill/>
          <a:ln>
            <a:noFill/>
          </a:ln>
        </p:spPr>
        <p:txBody>
          <a:bodyPr spcFirstLastPara="1" wrap="square" lIns="0" tIns="0" rIns="0" bIns="0" anchor="b" anchorCtr="0">
            <a:spAutoFit/>
          </a:bodyPr>
          <a:lstStyle>
            <a:lvl1pPr lvl="0" algn="l" rtl="0">
              <a:lnSpc>
                <a:spcPct val="100000"/>
              </a:lnSpc>
              <a:spcBef>
                <a:spcPts val="0"/>
              </a:spcBef>
              <a:spcAft>
                <a:spcPts val="0"/>
              </a:spcAft>
              <a:buClr>
                <a:schemeClr val="dk1"/>
              </a:buClr>
              <a:buSzPts val="2400"/>
              <a:buFont typeface="Arial"/>
              <a:buNone/>
              <a:defRPr sz="2400">
                <a:latin typeface="Arial"/>
                <a:ea typeface="Arial"/>
                <a:cs typeface="Arial"/>
                <a:sym typeface="Aria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239" name="Google Shape;239;p27"/>
          <p:cNvSpPr txBox="1">
            <a:spLocks noGrp="1"/>
          </p:cNvSpPr>
          <p:nvPr>
            <p:ph type="subTitle" idx="1"/>
          </p:nvPr>
        </p:nvSpPr>
        <p:spPr>
          <a:xfrm>
            <a:off x="4950507" y="1491235"/>
            <a:ext cx="3887700" cy="738600"/>
          </a:xfrm>
          <a:prstGeom prst="rect">
            <a:avLst/>
          </a:prstGeom>
          <a:noFill/>
          <a:ln>
            <a:noFill/>
          </a:ln>
        </p:spPr>
        <p:txBody>
          <a:bodyPr spcFirstLastPara="1" wrap="square" lIns="0" tIns="0" rIns="0" bIns="0" anchor="t" anchorCtr="0">
            <a:spAutoFit/>
          </a:bodyPr>
          <a:lstStyle>
            <a:lvl1pPr lvl="0" algn="l" rtl="0">
              <a:lnSpc>
                <a:spcPct val="100000"/>
              </a:lnSpc>
              <a:spcBef>
                <a:spcPts val="0"/>
              </a:spcBef>
              <a:spcAft>
                <a:spcPts val="0"/>
              </a:spcAft>
              <a:buClr>
                <a:schemeClr val="dk1"/>
              </a:buClr>
              <a:buSzPts val="2400"/>
              <a:buFont typeface="Arial"/>
              <a:buNone/>
              <a:defRPr sz="2400">
                <a:latin typeface="Arial"/>
                <a:ea typeface="Arial"/>
                <a:cs typeface="Arial"/>
                <a:sym typeface="Arial"/>
              </a:defRPr>
            </a:lvl1pPr>
            <a:lvl2pPr lvl="1" algn="ctr" rtl="0">
              <a:lnSpc>
                <a:spcPct val="100000"/>
              </a:lnSpc>
              <a:spcBef>
                <a:spcPts val="600"/>
              </a:spcBef>
              <a:spcAft>
                <a:spcPts val="0"/>
              </a:spcAft>
              <a:buClr>
                <a:schemeClr val="dk1"/>
              </a:buClr>
              <a:buSzPts val="1500"/>
              <a:buNone/>
              <a:defRPr sz="1500"/>
            </a:lvl2pPr>
            <a:lvl3pPr lvl="2" algn="ctr" rtl="0">
              <a:lnSpc>
                <a:spcPct val="100000"/>
              </a:lnSpc>
              <a:spcBef>
                <a:spcPts val="600"/>
              </a:spcBef>
              <a:spcAft>
                <a:spcPts val="0"/>
              </a:spcAft>
              <a:buClr>
                <a:schemeClr val="dk1"/>
              </a:buClr>
              <a:buSzPts val="1400"/>
              <a:buNone/>
              <a:defRPr sz="1400"/>
            </a:lvl3pPr>
            <a:lvl4pPr lvl="3" algn="ctr" rtl="0">
              <a:lnSpc>
                <a:spcPct val="100000"/>
              </a:lnSpc>
              <a:spcBef>
                <a:spcPts val="600"/>
              </a:spcBef>
              <a:spcAft>
                <a:spcPts val="0"/>
              </a:spcAft>
              <a:buClr>
                <a:schemeClr val="dk1"/>
              </a:buClr>
              <a:buSzPts val="1200"/>
              <a:buNone/>
              <a:defRPr sz="1200"/>
            </a:lvl4pPr>
            <a:lvl5pPr lvl="4" algn="ctr" rtl="0">
              <a:lnSpc>
                <a:spcPct val="100000"/>
              </a:lnSpc>
              <a:spcBef>
                <a:spcPts val="600"/>
              </a:spcBef>
              <a:spcAft>
                <a:spcPts val="0"/>
              </a:spcAft>
              <a:buClr>
                <a:schemeClr val="dk1"/>
              </a:buClr>
              <a:buSzPts val="1200"/>
              <a:buNone/>
              <a:defRPr sz="1200"/>
            </a:lvl5pPr>
            <a:lvl6pPr lvl="5" algn="ctr" rtl="0">
              <a:lnSpc>
                <a:spcPct val="100000"/>
              </a:lnSpc>
              <a:spcBef>
                <a:spcPts val="600"/>
              </a:spcBef>
              <a:spcAft>
                <a:spcPts val="0"/>
              </a:spcAft>
              <a:buClr>
                <a:schemeClr val="dk1"/>
              </a:buClr>
              <a:buSzPts val="1200"/>
              <a:buNone/>
              <a:defRPr sz="1200"/>
            </a:lvl6pPr>
            <a:lvl7pPr lvl="6" algn="ctr" rtl="0">
              <a:lnSpc>
                <a:spcPct val="100000"/>
              </a:lnSpc>
              <a:spcBef>
                <a:spcPts val="600"/>
              </a:spcBef>
              <a:spcAft>
                <a:spcPts val="0"/>
              </a:spcAft>
              <a:buClr>
                <a:schemeClr val="dk1"/>
              </a:buClr>
              <a:buSzPts val="1200"/>
              <a:buNone/>
              <a:defRPr sz="1200"/>
            </a:lvl7pPr>
            <a:lvl8pPr lvl="7" algn="ctr" rtl="0">
              <a:lnSpc>
                <a:spcPct val="100000"/>
              </a:lnSpc>
              <a:spcBef>
                <a:spcPts val="600"/>
              </a:spcBef>
              <a:spcAft>
                <a:spcPts val="0"/>
              </a:spcAft>
              <a:buClr>
                <a:schemeClr val="dk1"/>
              </a:buClr>
              <a:buSzPts val="1200"/>
              <a:buNone/>
              <a:defRPr sz="1200"/>
            </a:lvl8pPr>
            <a:lvl9pPr lvl="8" algn="ctr" rtl="0">
              <a:lnSpc>
                <a:spcPct val="100000"/>
              </a:lnSpc>
              <a:spcBef>
                <a:spcPts val="600"/>
              </a:spcBef>
              <a:spcAft>
                <a:spcPts val="0"/>
              </a:spcAft>
              <a:buClr>
                <a:schemeClr val="dk1"/>
              </a:buClr>
              <a:buSzPts val="1200"/>
              <a:buNone/>
              <a:defRPr sz="1200"/>
            </a:lvl9pPr>
          </a:lstStyle>
          <a:p>
            <a:endParaRPr/>
          </a:p>
        </p:txBody>
      </p:sp>
      <p:sp>
        <p:nvSpPr>
          <p:cNvPr id="240" name="Google Shape;240;p27"/>
          <p:cNvSpPr/>
          <p:nvPr/>
        </p:nvSpPr>
        <p:spPr>
          <a:xfrm>
            <a:off x="305991" y="324000"/>
            <a:ext cx="1988241" cy="432000"/>
          </a:xfrm>
          <a:custGeom>
            <a:avLst/>
            <a:gdLst/>
            <a:ahLst/>
            <a:cxnLst/>
            <a:rect l="l" t="t" r="r" b="b"/>
            <a:pathLst>
              <a:path w="4584" h="996" extrusionOk="0">
                <a:moveTo>
                  <a:pt x="1232" y="330"/>
                </a:moveTo>
                <a:lnTo>
                  <a:pt x="1178" y="648"/>
                </a:lnTo>
                <a:lnTo>
                  <a:pt x="1055" y="648"/>
                </a:lnTo>
                <a:lnTo>
                  <a:pt x="1010" y="330"/>
                </a:lnTo>
                <a:lnTo>
                  <a:pt x="1010" y="12"/>
                </a:lnTo>
                <a:lnTo>
                  <a:pt x="1232" y="12"/>
                </a:lnTo>
                <a:lnTo>
                  <a:pt x="1232" y="330"/>
                </a:lnTo>
                <a:close/>
                <a:moveTo>
                  <a:pt x="1623" y="249"/>
                </a:moveTo>
                <a:lnTo>
                  <a:pt x="1569" y="249"/>
                </a:lnTo>
                <a:lnTo>
                  <a:pt x="1651" y="13"/>
                </a:lnTo>
                <a:lnTo>
                  <a:pt x="1715" y="13"/>
                </a:lnTo>
                <a:lnTo>
                  <a:pt x="1797" y="249"/>
                </a:lnTo>
                <a:lnTo>
                  <a:pt x="1743" y="249"/>
                </a:lnTo>
                <a:lnTo>
                  <a:pt x="1726" y="195"/>
                </a:lnTo>
                <a:lnTo>
                  <a:pt x="1641" y="195"/>
                </a:lnTo>
                <a:lnTo>
                  <a:pt x="1623" y="249"/>
                </a:lnTo>
                <a:close/>
                <a:moveTo>
                  <a:pt x="1653" y="156"/>
                </a:moveTo>
                <a:lnTo>
                  <a:pt x="1713" y="156"/>
                </a:lnTo>
                <a:lnTo>
                  <a:pt x="1684" y="67"/>
                </a:lnTo>
                <a:lnTo>
                  <a:pt x="1653" y="156"/>
                </a:lnTo>
                <a:close/>
                <a:moveTo>
                  <a:pt x="1874" y="252"/>
                </a:moveTo>
                <a:lnTo>
                  <a:pt x="1867" y="252"/>
                </a:lnTo>
                <a:lnTo>
                  <a:pt x="1861" y="252"/>
                </a:lnTo>
                <a:lnTo>
                  <a:pt x="1856" y="251"/>
                </a:lnTo>
                <a:lnTo>
                  <a:pt x="1850" y="249"/>
                </a:lnTo>
                <a:lnTo>
                  <a:pt x="1845" y="247"/>
                </a:lnTo>
                <a:lnTo>
                  <a:pt x="1840" y="245"/>
                </a:lnTo>
                <a:lnTo>
                  <a:pt x="1836" y="242"/>
                </a:lnTo>
                <a:lnTo>
                  <a:pt x="1832" y="239"/>
                </a:lnTo>
                <a:lnTo>
                  <a:pt x="1828" y="236"/>
                </a:lnTo>
                <a:lnTo>
                  <a:pt x="1824" y="232"/>
                </a:lnTo>
                <a:lnTo>
                  <a:pt x="1821" y="227"/>
                </a:lnTo>
                <a:lnTo>
                  <a:pt x="1820" y="225"/>
                </a:lnTo>
                <a:lnTo>
                  <a:pt x="1819" y="223"/>
                </a:lnTo>
                <a:lnTo>
                  <a:pt x="1817" y="218"/>
                </a:lnTo>
                <a:lnTo>
                  <a:pt x="1816" y="212"/>
                </a:lnTo>
                <a:lnTo>
                  <a:pt x="1815" y="206"/>
                </a:lnTo>
                <a:lnTo>
                  <a:pt x="1815" y="200"/>
                </a:lnTo>
                <a:lnTo>
                  <a:pt x="1815" y="190"/>
                </a:lnTo>
                <a:lnTo>
                  <a:pt x="1817" y="182"/>
                </a:lnTo>
                <a:lnTo>
                  <a:pt x="1818" y="178"/>
                </a:lnTo>
                <a:lnTo>
                  <a:pt x="1820" y="175"/>
                </a:lnTo>
                <a:lnTo>
                  <a:pt x="1824" y="169"/>
                </a:lnTo>
                <a:lnTo>
                  <a:pt x="1827" y="166"/>
                </a:lnTo>
                <a:lnTo>
                  <a:pt x="1829" y="163"/>
                </a:lnTo>
                <a:lnTo>
                  <a:pt x="1832" y="161"/>
                </a:lnTo>
                <a:lnTo>
                  <a:pt x="1835" y="159"/>
                </a:lnTo>
                <a:lnTo>
                  <a:pt x="1838" y="157"/>
                </a:lnTo>
                <a:lnTo>
                  <a:pt x="1841" y="155"/>
                </a:lnTo>
                <a:lnTo>
                  <a:pt x="1845" y="154"/>
                </a:lnTo>
                <a:lnTo>
                  <a:pt x="1849" y="152"/>
                </a:lnTo>
                <a:lnTo>
                  <a:pt x="1856" y="150"/>
                </a:lnTo>
                <a:lnTo>
                  <a:pt x="1864" y="148"/>
                </a:lnTo>
                <a:lnTo>
                  <a:pt x="1873" y="146"/>
                </a:lnTo>
                <a:lnTo>
                  <a:pt x="1881" y="145"/>
                </a:lnTo>
                <a:lnTo>
                  <a:pt x="1901" y="143"/>
                </a:lnTo>
                <a:lnTo>
                  <a:pt x="1908" y="142"/>
                </a:lnTo>
                <a:lnTo>
                  <a:pt x="1914" y="140"/>
                </a:lnTo>
                <a:lnTo>
                  <a:pt x="1918" y="139"/>
                </a:lnTo>
                <a:lnTo>
                  <a:pt x="1920" y="138"/>
                </a:lnTo>
                <a:lnTo>
                  <a:pt x="1922" y="136"/>
                </a:lnTo>
                <a:lnTo>
                  <a:pt x="1923" y="135"/>
                </a:lnTo>
                <a:lnTo>
                  <a:pt x="1923" y="133"/>
                </a:lnTo>
                <a:lnTo>
                  <a:pt x="1924" y="131"/>
                </a:lnTo>
                <a:lnTo>
                  <a:pt x="1924" y="129"/>
                </a:lnTo>
                <a:lnTo>
                  <a:pt x="1924" y="124"/>
                </a:lnTo>
                <a:lnTo>
                  <a:pt x="1922" y="119"/>
                </a:lnTo>
                <a:lnTo>
                  <a:pt x="1921" y="117"/>
                </a:lnTo>
                <a:lnTo>
                  <a:pt x="1920" y="115"/>
                </a:lnTo>
                <a:lnTo>
                  <a:pt x="1919" y="113"/>
                </a:lnTo>
                <a:lnTo>
                  <a:pt x="1917" y="112"/>
                </a:lnTo>
                <a:lnTo>
                  <a:pt x="1913" y="109"/>
                </a:lnTo>
                <a:lnTo>
                  <a:pt x="1909" y="107"/>
                </a:lnTo>
                <a:lnTo>
                  <a:pt x="1904" y="106"/>
                </a:lnTo>
                <a:lnTo>
                  <a:pt x="1898" y="106"/>
                </a:lnTo>
                <a:lnTo>
                  <a:pt x="1892" y="106"/>
                </a:lnTo>
                <a:lnTo>
                  <a:pt x="1886" y="107"/>
                </a:lnTo>
                <a:lnTo>
                  <a:pt x="1881" y="109"/>
                </a:lnTo>
                <a:lnTo>
                  <a:pt x="1877" y="112"/>
                </a:lnTo>
                <a:lnTo>
                  <a:pt x="1873" y="115"/>
                </a:lnTo>
                <a:lnTo>
                  <a:pt x="1870" y="118"/>
                </a:lnTo>
                <a:lnTo>
                  <a:pt x="1868" y="122"/>
                </a:lnTo>
                <a:lnTo>
                  <a:pt x="1867" y="124"/>
                </a:lnTo>
                <a:lnTo>
                  <a:pt x="1866" y="126"/>
                </a:lnTo>
                <a:lnTo>
                  <a:pt x="1821" y="123"/>
                </a:lnTo>
                <a:lnTo>
                  <a:pt x="1823" y="117"/>
                </a:lnTo>
                <a:lnTo>
                  <a:pt x="1825" y="111"/>
                </a:lnTo>
                <a:lnTo>
                  <a:pt x="1827" y="106"/>
                </a:lnTo>
                <a:lnTo>
                  <a:pt x="1830" y="101"/>
                </a:lnTo>
                <a:lnTo>
                  <a:pt x="1833" y="96"/>
                </a:lnTo>
                <a:lnTo>
                  <a:pt x="1837" y="92"/>
                </a:lnTo>
                <a:lnTo>
                  <a:pt x="1841" y="88"/>
                </a:lnTo>
                <a:lnTo>
                  <a:pt x="1846" y="84"/>
                </a:lnTo>
                <a:lnTo>
                  <a:pt x="1851" y="81"/>
                </a:lnTo>
                <a:lnTo>
                  <a:pt x="1857" y="78"/>
                </a:lnTo>
                <a:lnTo>
                  <a:pt x="1863" y="76"/>
                </a:lnTo>
                <a:lnTo>
                  <a:pt x="1869" y="74"/>
                </a:lnTo>
                <a:lnTo>
                  <a:pt x="1876" y="72"/>
                </a:lnTo>
                <a:lnTo>
                  <a:pt x="1883" y="71"/>
                </a:lnTo>
                <a:lnTo>
                  <a:pt x="1890" y="70"/>
                </a:lnTo>
                <a:lnTo>
                  <a:pt x="1898" y="70"/>
                </a:lnTo>
                <a:lnTo>
                  <a:pt x="1908" y="70"/>
                </a:lnTo>
                <a:lnTo>
                  <a:pt x="1917" y="72"/>
                </a:lnTo>
                <a:lnTo>
                  <a:pt x="1926" y="74"/>
                </a:lnTo>
                <a:lnTo>
                  <a:pt x="1935" y="76"/>
                </a:lnTo>
                <a:lnTo>
                  <a:pt x="1943" y="80"/>
                </a:lnTo>
                <a:lnTo>
                  <a:pt x="1947" y="82"/>
                </a:lnTo>
                <a:lnTo>
                  <a:pt x="1950" y="84"/>
                </a:lnTo>
                <a:lnTo>
                  <a:pt x="1957" y="90"/>
                </a:lnTo>
                <a:lnTo>
                  <a:pt x="1963" y="96"/>
                </a:lnTo>
                <a:lnTo>
                  <a:pt x="1965" y="99"/>
                </a:lnTo>
                <a:lnTo>
                  <a:pt x="1967" y="103"/>
                </a:lnTo>
                <a:lnTo>
                  <a:pt x="1969" y="107"/>
                </a:lnTo>
                <a:lnTo>
                  <a:pt x="1970" y="111"/>
                </a:lnTo>
                <a:lnTo>
                  <a:pt x="1972" y="115"/>
                </a:lnTo>
                <a:lnTo>
                  <a:pt x="1972" y="120"/>
                </a:lnTo>
                <a:lnTo>
                  <a:pt x="1973" y="125"/>
                </a:lnTo>
                <a:lnTo>
                  <a:pt x="1973" y="130"/>
                </a:lnTo>
                <a:lnTo>
                  <a:pt x="1973" y="249"/>
                </a:lnTo>
                <a:lnTo>
                  <a:pt x="1927" y="249"/>
                </a:lnTo>
                <a:lnTo>
                  <a:pt x="1927" y="225"/>
                </a:lnTo>
                <a:lnTo>
                  <a:pt x="1922" y="230"/>
                </a:lnTo>
                <a:lnTo>
                  <a:pt x="1917" y="236"/>
                </a:lnTo>
                <a:lnTo>
                  <a:pt x="1912" y="241"/>
                </a:lnTo>
                <a:lnTo>
                  <a:pt x="1906" y="245"/>
                </a:lnTo>
                <a:lnTo>
                  <a:pt x="1899" y="248"/>
                </a:lnTo>
                <a:lnTo>
                  <a:pt x="1891" y="250"/>
                </a:lnTo>
                <a:lnTo>
                  <a:pt x="1887" y="251"/>
                </a:lnTo>
                <a:lnTo>
                  <a:pt x="1883" y="252"/>
                </a:lnTo>
                <a:lnTo>
                  <a:pt x="1874" y="252"/>
                </a:lnTo>
                <a:close/>
                <a:moveTo>
                  <a:pt x="1888" y="219"/>
                </a:moveTo>
                <a:lnTo>
                  <a:pt x="1895" y="218"/>
                </a:lnTo>
                <a:lnTo>
                  <a:pt x="1902" y="216"/>
                </a:lnTo>
                <a:lnTo>
                  <a:pt x="1905" y="215"/>
                </a:lnTo>
                <a:lnTo>
                  <a:pt x="1908" y="213"/>
                </a:lnTo>
                <a:lnTo>
                  <a:pt x="1914" y="209"/>
                </a:lnTo>
                <a:lnTo>
                  <a:pt x="1916" y="207"/>
                </a:lnTo>
                <a:lnTo>
                  <a:pt x="1919" y="204"/>
                </a:lnTo>
                <a:lnTo>
                  <a:pt x="1922" y="199"/>
                </a:lnTo>
                <a:lnTo>
                  <a:pt x="1924" y="193"/>
                </a:lnTo>
                <a:lnTo>
                  <a:pt x="1924" y="189"/>
                </a:lnTo>
                <a:lnTo>
                  <a:pt x="1924" y="186"/>
                </a:lnTo>
                <a:lnTo>
                  <a:pt x="1924" y="167"/>
                </a:lnTo>
                <a:lnTo>
                  <a:pt x="1921" y="169"/>
                </a:lnTo>
                <a:lnTo>
                  <a:pt x="1915" y="171"/>
                </a:lnTo>
                <a:lnTo>
                  <a:pt x="1903" y="173"/>
                </a:lnTo>
                <a:lnTo>
                  <a:pt x="1890" y="175"/>
                </a:lnTo>
                <a:lnTo>
                  <a:pt x="1884" y="176"/>
                </a:lnTo>
                <a:lnTo>
                  <a:pt x="1879" y="178"/>
                </a:lnTo>
                <a:lnTo>
                  <a:pt x="1874" y="180"/>
                </a:lnTo>
                <a:lnTo>
                  <a:pt x="1870" y="182"/>
                </a:lnTo>
                <a:lnTo>
                  <a:pt x="1866" y="185"/>
                </a:lnTo>
                <a:lnTo>
                  <a:pt x="1864" y="189"/>
                </a:lnTo>
                <a:lnTo>
                  <a:pt x="1863" y="191"/>
                </a:lnTo>
                <a:lnTo>
                  <a:pt x="1862" y="193"/>
                </a:lnTo>
                <a:lnTo>
                  <a:pt x="1862" y="198"/>
                </a:lnTo>
                <a:lnTo>
                  <a:pt x="1862" y="203"/>
                </a:lnTo>
                <a:lnTo>
                  <a:pt x="1863" y="207"/>
                </a:lnTo>
                <a:lnTo>
                  <a:pt x="1865" y="209"/>
                </a:lnTo>
                <a:lnTo>
                  <a:pt x="1866" y="211"/>
                </a:lnTo>
                <a:lnTo>
                  <a:pt x="1869" y="213"/>
                </a:lnTo>
                <a:lnTo>
                  <a:pt x="1873" y="216"/>
                </a:lnTo>
                <a:lnTo>
                  <a:pt x="1875" y="217"/>
                </a:lnTo>
                <a:lnTo>
                  <a:pt x="1877" y="217"/>
                </a:lnTo>
                <a:lnTo>
                  <a:pt x="1882" y="218"/>
                </a:lnTo>
                <a:lnTo>
                  <a:pt x="1888" y="219"/>
                </a:lnTo>
                <a:close/>
                <a:moveTo>
                  <a:pt x="2063" y="249"/>
                </a:moveTo>
                <a:lnTo>
                  <a:pt x="2013" y="249"/>
                </a:lnTo>
                <a:lnTo>
                  <a:pt x="2013" y="13"/>
                </a:lnTo>
                <a:lnTo>
                  <a:pt x="2063" y="13"/>
                </a:lnTo>
                <a:lnTo>
                  <a:pt x="2063" y="249"/>
                </a:lnTo>
                <a:close/>
                <a:moveTo>
                  <a:pt x="2197" y="72"/>
                </a:moveTo>
                <a:lnTo>
                  <a:pt x="2197" y="109"/>
                </a:lnTo>
                <a:lnTo>
                  <a:pt x="2164" y="109"/>
                </a:lnTo>
                <a:lnTo>
                  <a:pt x="2164" y="195"/>
                </a:lnTo>
                <a:lnTo>
                  <a:pt x="2164" y="199"/>
                </a:lnTo>
                <a:lnTo>
                  <a:pt x="2165" y="203"/>
                </a:lnTo>
                <a:lnTo>
                  <a:pt x="2166" y="205"/>
                </a:lnTo>
                <a:lnTo>
                  <a:pt x="2167" y="206"/>
                </a:lnTo>
                <a:lnTo>
                  <a:pt x="2169" y="208"/>
                </a:lnTo>
                <a:lnTo>
                  <a:pt x="2171" y="210"/>
                </a:lnTo>
                <a:lnTo>
                  <a:pt x="2174" y="211"/>
                </a:lnTo>
                <a:lnTo>
                  <a:pt x="2177" y="212"/>
                </a:lnTo>
                <a:lnTo>
                  <a:pt x="2181" y="212"/>
                </a:lnTo>
                <a:lnTo>
                  <a:pt x="2188" y="211"/>
                </a:lnTo>
                <a:lnTo>
                  <a:pt x="2193" y="210"/>
                </a:lnTo>
                <a:lnTo>
                  <a:pt x="2201" y="247"/>
                </a:lnTo>
                <a:lnTo>
                  <a:pt x="2190" y="250"/>
                </a:lnTo>
                <a:lnTo>
                  <a:pt x="2183" y="251"/>
                </a:lnTo>
                <a:lnTo>
                  <a:pt x="2174" y="252"/>
                </a:lnTo>
                <a:lnTo>
                  <a:pt x="2168" y="252"/>
                </a:lnTo>
                <a:lnTo>
                  <a:pt x="2161" y="251"/>
                </a:lnTo>
                <a:lnTo>
                  <a:pt x="2156" y="250"/>
                </a:lnTo>
                <a:lnTo>
                  <a:pt x="2150" y="249"/>
                </a:lnTo>
                <a:lnTo>
                  <a:pt x="2145" y="248"/>
                </a:lnTo>
                <a:lnTo>
                  <a:pt x="2140" y="245"/>
                </a:lnTo>
                <a:lnTo>
                  <a:pt x="2135" y="243"/>
                </a:lnTo>
                <a:lnTo>
                  <a:pt x="2131" y="240"/>
                </a:lnTo>
                <a:lnTo>
                  <a:pt x="2127" y="237"/>
                </a:lnTo>
                <a:lnTo>
                  <a:pt x="2124" y="233"/>
                </a:lnTo>
                <a:lnTo>
                  <a:pt x="2121" y="229"/>
                </a:lnTo>
                <a:lnTo>
                  <a:pt x="2119" y="224"/>
                </a:lnTo>
                <a:lnTo>
                  <a:pt x="2117" y="219"/>
                </a:lnTo>
                <a:lnTo>
                  <a:pt x="2116" y="213"/>
                </a:lnTo>
                <a:lnTo>
                  <a:pt x="2115" y="208"/>
                </a:lnTo>
                <a:lnTo>
                  <a:pt x="2115" y="201"/>
                </a:lnTo>
                <a:lnTo>
                  <a:pt x="2115" y="109"/>
                </a:lnTo>
                <a:lnTo>
                  <a:pt x="2091" y="109"/>
                </a:lnTo>
                <a:lnTo>
                  <a:pt x="2091" y="72"/>
                </a:lnTo>
                <a:lnTo>
                  <a:pt x="2115" y="72"/>
                </a:lnTo>
                <a:lnTo>
                  <a:pt x="2115" y="30"/>
                </a:lnTo>
                <a:lnTo>
                  <a:pt x="2164" y="30"/>
                </a:lnTo>
                <a:lnTo>
                  <a:pt x="2164" y="72"/>
                </a:lnTo>
                <a:lnTo>
                  <a:pt x="2197" y="72"/>
                </a:lnTo>
                <a:close/>
                <a:moveTo>
                  <a:pt x="2304" y="253"/>
                </a:moveTo>
                <a:lnTo>
                  <a:pt x="2291" y="252"/>
                </a:lnTo>
                <a:lnTo>
                  <a:pt x="2285" y="251"/>
                </a:lnTo>
                <a:lnTo>
                  <a:pt x="2279" y="250"/>
                </a:lnTo>
                <a:lnTo>
                  <a:pt x="2268" y="246"/>
                </a:lnTo>
                <a:lnTo>
                  <a:pt x="2263" y="244"/>
                </a:lnTo>
                <a:lnTo>
                  <a:pt x="2258" y="241"/>
                </a:lnTo>
                <a:lnTo>
                  <a:pt x="2249" y="235"/>
                </a:lnTo>
                <a:lnTo>
                  <a:pt x="2245" y="231"/>
                </a:lnTo>
                <a:lnTo>
                  <a:pt x="2241" y="227"/>
                </a:lnTo>
                <a:lnTo>
                  <a:pt x="2234" y="219"/>
                </a:lnTo>
                <a:lnTo>
                  <a:pt x="2231" y="214"/>
                </a:lnTo>
                <a:lnTo>
                  <a:pt x="2228" y="209"/>
                </a:lnTo>
                <a:lnTo>
                  <a:pt x="2223" y="198"/>
                </a:lnTo>
                <a:lnTo>
                  <a:pt x="2221" y="193"/>
                </a:lnTo>
                <a:lnTo>
                  <a:pt x="2220" y="187"/>
                </a:lnTo>
                <a:lnTo>
                  <a:pt x="2219" y="181"/>
                </a:lnTo>
                <a:lnTo>
                  <a:pt x="2218" y="175"/>
                </a:lnTo>
                <a:lnTo>
                  <a:pt x="2218" y="168"/>
                </a:lnTo>
                <a:lnTo>
                  <a:pt x="2217" y="161"/>
                </a:lnTo>
                <a:lnTo>
                  <a:pt x="2218" y="155"/>
                </a:lnTo>
                <a:lnTo>
                  <a:pt x="2218" y="148"/>
                </a:lnTo>
                <a:lnTo>
                  <a:pt x="2219" y="142"/>
                </a:lnTo>
                <a:lnTo>
                  <a:pt x="2220" y="136"/>
                </a:lnTo>
                <a:lnTo>
                  <a:pt x="2223" y="124"/>
                </a:lnTo>
                <a:lnTo>
                  <a:pt x="2225" y="119"/>
                </a:lnTo>
                <a:lnTo>
                  <a:pt x="2228" y="114"/>
                </a:lnTo>
                <a:lnTo>
                  <a:pt x="2234" y="104"/>
                </a:lnTo>
                <a:lnTo>
                  <a:pt x="2237" y="99"/>
                </a:lnTo>
                <a:lnTo>
                  <a:pt x="2241" y="95"/>
                </a:lnTo>
                <a:lnTo>
                  <a:pt x="2245" y="91"/>
                </a:lnTo>
                <a:lnTo>
                  <a:pt x="2249" y="88"/>
                </a:lnTo>
                <a:lnTo>
                  <a:pt x="2253" y="85"/>
                </a:lnTo>
                <a:lnTo>
                  <a:pt x="2258" y="82"/>
                </a:lnTo>
                <a:lnTo>
                  <a:pt x="2263" y="79"/>
                </a:lnTo>
                <a:lnTo>
                  <a:pt x="2268" y="77"/>
                </a:lnTo>
                <a:lnTo>
                  <a:pt x="2274" y="75"/>
                </a:lnTo>
                <a:lnTo>
                  <a:pt x="2279" y="73"/>
                </a:lnTo>
                <a:lnTo>
                  <a:pt x="2285" y="72"/>
                </a:lnTo>
                <a:lnTo>
                  <a:pt x="2291" y="71"/>
                </a:lnTo>
                <a:lnTo>
                  <a:pt x="2304" y="70"/>
                </a:lnTo>
                <a:lnTo>
                  <a:pt x="2317" y="71"/>
                </a:lnTo>
                <a:lnTo>
                  <a:pt x="2323" y="72"/>
                </a:lnTo>
                <a:lnTo>
                  <a:pt x="2329" y="73"/>
                </a:lnTo>
                <a:lnTo>
                  <a:pt x="2340" y="77"/>
                </a:lnTo>
                <a:lnTo>
                  <a:pt x="2346" y="79"/>
                </a:lnTo>
                <a:lnTo>
                  <a:pt x="2351" y="82"/>
                </a:lnTo>
                <a:lnTo>
                  <a:pt x="2360" y="88"/>
                </a:lnTo>
                <a:lnTo>
                  <a:pt x="2364" y="91"/>
                </a:lnTo>
                <a:lnTo>
                  <a:pt x="2368" y="95"/>
                </a:lnTo>
                <a:lnTo>
                  <a:pt x="2375" y="104"/>
                </a:lnTo>
                <a:lnTo>
                  <a:pt x="2378" y="109"/>
                </a:lnTo>
                <a:lnTo>
                  <a:pt x="2381" y="114"/>
                </a:lnTo>
                <a:lnTo>
                  <a:pt x="2385" y="124"/>
                </a:lnTo>
                <a:lnTo>
                  <a:pt x="2387" y="130"/>
                </a:lnTo>
                <a:lnTo>
                  <a:pt x="2389" y="136"/>
                </a:lnTo>
                <a:lnTo>
                  <a:pt x="2390" y="142"/>
                </a:lnTo>
                <a:lnTo>
                  <a:pt x="2391" y="148"/>
                </a:lnTo>
                <a:lnTo>
                  <a:pt x="2391" y="155"/>
                </a:lnTo>
                <a:lnTo>
                  <a:pt x="2391" y="161"/>
                </a:lnTo>
                <a:lnTo>
                  <a:pt x="2391" y="168"/>
                </a:lnTo>
                <a:lnTo>
                  <a:pt x="2391" y="175"/>
                </a:lnTo>
                <a:lnTo>
                  <a:pt x="2390" y="181"/>
                </a:lnTo>
                <a:lnTo>
                  <a:pt x="2389" y="187"/>
                </a:lnTo>
                <a:lnTo>
                  <a:pt x="2385" y="198"/>
                </a:lnTo>
                <a:lnTo>
                  <a:pt x="2383" y="204"/>
                </a:lnTo>
                <a:lnTo>
                  <a:pt x="2381" y="209"/>
                </a:lnTo>
                <a:lnTo>
                  <a:pt x="2375" y="219"/>
                </a:lnTo>
                <a:lnTo>
                  <a:pt x="2372" y="223"/>
                </a:lnTo>
                <a:lnTo>
                  <a:pt x="2368" y="227"/>
                </a:lnTo>
                <a:lnTo>
                  <a:pt x="2364" y="231"/>
                </a:lnTo>
                <a:lnTo>
                  <a:pt x="2360" y="235"/>
                </a:lnTo>
                <a:lnTo>
                  <a:pt x="2355" y="238"/>
                </a:lnTo>
                <a:lnTo>
                  <a:pt x="2351" y="241"/>
                </a:lnTo>
                <a:lnTo>
                  <a:pt x="2346" y="244"/>
                </a:lnTo>
                <a:lnTo>
                  <a:pt x="2340" y="246"/>
                </a:lnTo>
                <a:lnTo>
                  <a:pt x="2335" y="248"/>
                </a:lnTo>
                <a:lnTo>
                  <a:pt x="2329" y="250"/>
                </a:lnTo>
                <a:lnTo>
                  <a:pt x="2323" y="251"/>
                </a:lnTo>
                <a:lnTo>
                  <a:pt x="2317" y="252"/>
                </a:lnTo>
                <a:lnTo>
                  <a:pt x="2304" y="253"/>
                </a:lnTo>
                <a:close/>
                <a:moveTo>
                  <a:pt x="2305" y="215"/>
                </a:moveTo>
                <a:lnTo>
                  <a:pt x="2309" y="214"/>
                </a:lnTo>
                <a:lnTo>
                  <a:pt x="2313" y="214"/>
                </a:lnTo>
                <a:lnTo>
                  <a:pt x="2317" y="212"/>
                </a:lnTo>
                <a:lnTo>
                  <a:pt x="2321" y="211"/>
                </a:lnTo>
                <a:lnTo>
                  <a:pt x="2324" y="209"/>
                </a:lnTo>
                <a:lnTo>
                  <a:pt x="2327" y="206"/>
                </a:lnTo>
                <a:lnTo>
                  <a:pt x="2330" y="203"/>
                </a:lnTo>
                <a:lnTo>
                  <a:pt x="2332" y="199"/>
                </a:lnTo>
                <a:lnTo>
                  <a:pt x="2334" y="195"/>
                </a:lnTo>
                <a:lnTo>
                  <a:pt x="2336" y="191"/>
                </a:lnTo>
                <a:lnTo>
                  <a:pt x="2338" y="187"/>
                </a:lnTo>
                <a:lnTo>
                  <a:pt x="2339" y="182"/>
                </a:lnTo>
                <a:lnTo>
                  <a:pt x="2341" y="172"/>
                </a:lnTo>
                <a:lnTo>
                  <a:pt x="2341" y="167"/>
                </a:lnTo>
                <a:lnTo>
                  <a:pt x="2342" y="161"/>
                </a:lnTo>
                <a:lnTo>
                  <a:pt x="2341" y="150"/>
                </a:lnTo>
                <a:lnTo>
                  <a:pt x="2339" y="140"/>
                </a:lnTo>
                <a:lnTo>
                  <a:pt x="2338" y="135"/>
                </a:lnTo>
                <a:lnTo>
                  <a:pt x="2336" y="131"/>
                </a:lnTo>
                <a:lnTo>
                  <a:pt x="2332" y="123"/>
                </a:lnTo>
                <a:lnTo>
                  <a:pt x="2330" y="119"/>
                </a:lnTo>
                <a:lnTo>
                  <a:pt x="2327" y="116"/>
                </a:lnTo>
                <a:lnTo>
                  <a:pt x="2324" y="113"/>
                </a:lnTo>
                <a:lnTo>
                  <a:pt x="2321" y="111"/>
                </a:lnTo>
                <a:lnTo>
                  <a:pt x="2317" y="110"/>
                </a:lnTo>
                <a:lnTo>
                  <a:pt x="2313" y="108"/>
                </a:lnTo>
                <a:lnTo>
                  <a:pt x="2309" y="108"/>
                </a:lnTo>
                <a:lnTo>
                  <a:pt x="2305" y="107"/>
                </a:lnTo>
                <a:lnTo>
                  <a:pt x="2300" y="108"/>
                </a:lnTo>
                <a:lnTo>
                  <a:pt x="2296" y="108"/>
                </a:lnTo>
                <a:lnTo>
                  <a:pt x="2292" y="110"/>
                </a:lnTo>
                <a:lnTo>
                  <a:pt x="2288" y="111"/>
                </a:lnTo>
                <a:lnTo>
                  <a:pt x="2285" y="113"/>
                </a:lnTo>
                <a:lnTo>
                  <a:pt x="2282" y="116"/>
                </a:lnTo>
                <a:lnTo>
                  <a:pt x="2279" y="119"/>
                </a:lnTo>
                <a:lnTo>
                  <a:pt x="2277" y="123"/>
                </a:lnTo>
                <a:lnTo>
                  <a:pt x="2272" y="131"/>
                </a:lnTo>
                <a:lnTo>
                  <a:pt x="2271" y="135"/>
                </a:lnTo>
                <a:lnTo>
                  <a:pt x="2270" y="140"/>
                </a:lnTo>
                <a:lnTo>
                  <a:pt x="2269" y="145"/>
                </a:lnTo>
                <a:lnTo>
                  <a:pt x="2268" y="150"/>
                </a:lnTo>
                <a:lnTo>
                  <a:pt x="2267" y="155"/>
                </a:lnTo>
                <a:lnTo>
                  <a:pt x="2267" y="161"/>
                </a:lnTo>
                <a:lnTo>
                  <a:pt x="2268" y="172"/>
                </a:lnTo>
                <a:lnTo>
                  <a:pt x="2270" y="182"/>
                </a:lnTo>
                <a:lnTo>
                  <a:pt x="2271" y="187"/>
                </a:lnTo>
                <a:lnTo>
                  <a:pt x="2272" y="191"/>
                </a:lnTo>
                <a:lnTo>
                  <a:pt x="2274" y="195"/>
                </a:lnTo>
                <a:lnTo>
                  <a:pt x="2277" y="199"/>
                </a:lnTo>
                <a:lnTo>
                  <a:pt x="2279" y="203"/>
                </a:lnTo>
                <a:lnTo>
                  <a:pt x="2282" y="206"/>
                </a:lnTo>
                <a:lnTo>
                  <a:pt x="2285" y="209"/>
                </a:lnTo>
                <a:lnTo>
                  <a:pt x="2288" y="211"/>
                </a:lnTo>
                <a:lnTo>
                  <a:pt x="2292" y="212"/>
                </a:lnTo>
                <a:lnTo>
                  <a:pt x="2296" y="214"/>
                </a:lnTo>
                <a:lnTo>
                  <a:pt x="2300" y="214"/>
                </a:lnTo>
                <a:lnTo>
                  <a:pt x="2305" y="215"/>
                </a:lnTo>
                <a:close/>
                <a:moveTo>
                  <a:pt x="2539" y="172"/>
                </a:moveTo>
                <a:lnTo>
                  <a:pt x="2430" y="172"/>
                </a:lnTo>
                <a:lnTo>
                  <a:pt x="2430" y="133"/>
                </a:lnTo>
                <a:lnTo>
                  <a:pt x="2539" y="133"/>
                </a:lnTo>
                <a:lnTo>
                  <a:pt x="2539" y="172"/>
                </a:lnTo>
                <a:close/>
                <a:moveTo>
                  <a:pt x="2603" y="315"/>
                </a:moveTo>
                <a:lnTo>
                  <a:pt x="2594" y="315"/>
                </a:lnTo>
                <a:lnTo>
                  <a:pt x="2586" y="314"/>
                </a:lnTo>
                <a:lnTo>
                  <a:pt x="2579" y="312"/>
                </a:lnTo>
                <a:lnTo>
                  <a:pt x="2573" y="310"/>
                </a:lnTo>
                <a:lnTo>
                  <a:pt x="2584" y="274"/>
                </a:lnTo>
                <a:lnTo>
                  <a:pt x="2590" y="275"/>
                </a:lnTo>
                <a:lnTo>
                  <a:pt x="2596" y="276"/>
                </a:lnTo>
                <a:lnTo>
                  <a:pt x="2601" y="276"/>
                </a:lnTo>
                <a:lnTo>
                  <a:pt x="2606" y="276"/>
                </a:lnTo>
                <a:lnTo>
                  <a:pt x="2608" y="275"/>
                </a:lnTo>
                <a:lnTo>
                  <a:pt x="2610" y="274"/>
                </a:lnTo>
                <a:lnTo>
                  <a:pt x="2614" y="271"/>
                </a:lnTo>
                <a:lnTo>
                  <a:pt x="2617" y="267"/>
                </a:lnTo>
                <a:lnTo>
                  <a:pt x="2620" y="262"/>
                </a:lnTo>
                <a:lnTo>
                  <a:pt x="2623" y="254"/>
                </a:lnTo>
                <a:lnTo>
                  <a:pt x="2559" y="72"/>
                </a:lnTo>
                <a:lnTo>
                  <a:pt x="2611" y="72"/>
                </a:lnTo>
                <a:lnTo>
                  <a:pt x="2647" y="202"/>
                </a:lnTo>
                <a:lnTo>
                  <a:pt x="2686" y="72"/>
                </a:lnTo>
                <a:lnTo>
                  <a:pt x="2738" y="72"/>
                </a:lnTo>
                <a:lnTo>
                  <a:pt x="2669" y="268"/>
                </a:lnTo>
                <a:lnTo>
                  <a:pt x="2665" y="278"/>
                </a:lnTo>
                <a:lnTo>
                  <a:pt x="2663" y="283"/>
                </a:lnTo>
                <a:lnTo>
                  <a:pt x="2660" y="287"/>
                </a:lnTo>
                <a:lnTo>
                  <a:pt x="2654" y="296"/>
                </a:lnTo>
                <a:lnTo>
                  <a:pt x="2646" y="302"/>
                </a:lnTo>
                <a:lnTo>
                  <a:pt x="2642" y="306"/>
                </a:lnTo>
                <a:lnTo>
                  <a:pt x="2638" y="308"/>
                </a:lnTo>
                <a:lnTo>
                  <a:pt x="2633" y="310"/>
                </a:lnTo>
                <a:lnTo>
                  <a:pt x="2628" y="312"/>
                </a:lnTo>
                <a:lnTo>
                  <a:pt x="2622" y="314"/>
                </a:lnTo>
                <a:lnTo>
                  <a:pt x="2616" y="315"/>
                </a:lnTo>
                <a:lnTo>
                  <a:pt x="2610" y="315"/>
                </a:lnTo>
                <a:lnTo>
                  <a:pt x="2603" y="315"/>
                </a:lnTo>
                <a:close/>
                <a:moveTo>
                  <a:pt x="2812" y="249"/>
                </a:moveTo>
                <a:lnTo>
                  <a:pt x="2763" y="249"/>
                </a:lnTo>
                <a:lnTo>
                  <a:pt x="2763" y="13"/>
                </a:lnTo>
                <a:lnTo>
                  <a:pt x="2812" y="13"/>
                </a:lnTo>
                <a:lnTo>
                  <a:pt x="2812" y="249"/>
                </a:lnTo>
                <a:close/>
                <a:moveTo>
                  <a:pt x="2877" y="50"/>
                </a:moveTo>
                <a:lnTo>
                  <a:pt x="2872" y="49"/>
                </a:lnTo>
                <a:lnTo>
                  <a:pt x="2867" y="48"/>
                </a:lnTo>
                <a:lnTo>
                  <a:pt x="2863" y="45"/>
                </a:lnTo>
                <a:lnTo>
                  <a:pt x="2859" y="42"/>
                </a:lnTo>
                <a:lnTo>
                  <a:pt x="2855" y="38"/>
                </a:lnTo>
                <a:lnTo>
                  <a:pt x="2853" y="34"/>
                </a:lnTo>
                <a:lnTo>
                  <a:pt x="2851" y="30"/>
                </a:lnTo>
                <a:lnTo>
                  <a:pt x="2851" y="25"/>
                </a:lnTo>
                <a:lnTo>
                  <a:pt x="2851" y="20"/>
                </a:lnTo>
                <a:lnTo>
                  <a:pt x="2853" y="15"/>
                </a:lnTo>
                <a:lnTo>
                  <a:pt x="2855" y="11"/>
                </a:lnTo>
                <a:lnTo>
                  <a:pt x="2859" y="7"/>
                </a:lnTo>
                <a:lnTo>
                  <a:pt x="2863" y="4"/>
                </a:lnTo>
                <a:lnTo>
                  <a:pt x="2867" y="2"/>
                </a:lnTo>
                <a:lnTo>
                  <a:pt x="2872" y="0"/>
                </a:lnTo>
                <a:lnTo>
                  <a:pt x="2877" y="0"/>
                </a:lnTo>
                <a:lnTo>
                  <a:pt x="2883" y="0"/>
                </a:lnTo>
                <a:lnTo>
                  <a:pt x="2887" y="2"/>
                </a:lnTo>
                <a:lnTo>
                  <a:pt x="2892" y="4"/>
                </a:lnTo>
                <a:lnTo>
                  <a:pt x="2896" y="7"/>
                </a:lnTo>
                <a:lnTo>
                  <a:pt x="2900" y="11"/>
                </a:lnTo>
                <a:lnTo>
                  <a:pt x="2902" y="15"/>
                </a:lnTo>
                <a:lnTo>
                  <a:pt x="2903" y="20"/>
                </a:lnTo>
                <a:lnTo>
                  <a:pt x="2904" y="25"/>
                </a:lnTo>
                <a:lnTo>
                  <a:pt x="2903" y="30"/>
                </a:lnTo>
                <a:lnTo>
                  <a:pt x="2902" y="34"/>
                </a:lnTo>
                <a:lnTo>
                  <a:pt x="2900" y="38"/>
                </a:lnTo>
                <a:lnTo>
                  <a:pt x="2896" y="42"/>
                </a:lnTo>
                <a:lnTo>
                  <a:pt x="2892" y="45"/>
                </a:lnTo>
                <a:lnTo>
                  <a:pt x="2887" y="48"/>
                </a:lnTo>
                <a:lnTo>
                  <a:pt x="2883" y="49"/>
                </a:lnTo>
                <a:lnTo>
                  <a:pt x="2877" y="50"/>
                </a:lnTo>
                <a:close/>
                <a:moveTo>
                  <a:pt x="2853" y="72"/>
                </a:moveTo>
                <a:lnTo>
                  <a:pt x="2902" y="72"/>
                </a:lnTo>
                <a:lnTo>
                  <a:pt x="2902" y="249"/>
                </a:lnTo>
                <a:lnTo>
                  <a:pt x="2853" y="249"/>
                </a:lnTo>
                <a:lnTo>
                  <a:pt x="2853" y="72"/>
                </a:lnTo>
                <a:close/>
                <a:moveTo>
                  <a:pt x="3023" y="253"/>
                </a:moveTo>
                <a:lnTo>
                  <a:pt x="3010" y="252"/>
                </a:lnTo>
                <a:lnTo>
                  <a:pt x="3003" y="251"/>
                </a:lnTo>
                <a:lnTo>
                  <a:pt x="2998" y="250"/>
                </a:lnTo>
                <a:lnTo>
                  <a:pt x="2986" y="246"/>
                </a:lnTo>
                <a:lnTo>
                  <a:pt x="2980" y="244"/>
                </a:lnTo>
                <a:lnTo>
                  <a:pt x="2975" y="241"/>
                </a:lnTo>
                <a:lnTo>
                  <a:pt x="2966" y="235"/>
                </a:lnTo>
                <a:lnTo>
                  <a:pt x="2962" y="231"/>
                </a:lnTo>
                <a:lnTo>
                  <a:pt x="2958" y="227"/>
                </a:lnTo>
                <a:lnTo>
                  <a:pt x="2951" y="219"/>
                </a:lnTo>
                <a:lnTo>
                  <a:pt x="2948" y="214"/>
                </a:lnTo>
                <a:lnTo>
                  <a:pt x="2945" y="209"/>
                </a:lnTo>
                <a:lnTo>
                  <a:pt x="2940" y="198"/>
                </a:lnTo>
                <a:lnTo>
                  <a:pt x="2939" y="193"/>
                </a:lnTo>
                <a:lnTo>
                  <a:pt x="2937" y="187"/>
                </a:lnTo>
                <a:lnTo>
                  <a:pt x="2936" y="181"/>
                </a:lnTo>
                <a:lnTo>
                  <a:pt x="2935" y="175"/>
                </a:lnTo>
                <a:lnTo>
                  <a:pt x="2935" y="168"/>
                </a:lnTo>
                <a:lnTo>
                  <a:pt x="2935" y="161"/>
                </a:lnTo>
                <a:lnTo>
                  <a:pt x="2935" y="155"/>
                </a:lnTo>
                <a:lnTo>
                  <a:pt x="2935" y="148"/>
                </a:lnTo>
                <a:lnTo>
                  <a:pt x="2936" y="142"/>
                </a:lnTo>
                <a:lnTo>
                  <a:pt x="2937" y="136"/>
                </a:lnTo>
                <a:lnTo>
                  <a:pt x="2940" y="124"/>
                </a:lnTo>
                <a:lnTo>
                  <a:pt x="2943" y="119"/>
                </a:lnTo>
                <a:lnTo>
                  <a:pt x="2945" y="114"/>
                </a:lnTo>
                <a:lnTo>
                  <a:pt x="2951" y="104"/>
                </a:lnTo>
                <a:lnTo>
                  <a:pt x="2954" y="99"/>
                </a:lnTo>
                <a:lnTo>
                  <a:pt x="2958" y="95"/>
                </a:lnTo>
                <a:lnTo>
                  <a:pt x="2962" y="91"/>
                </a:lnTo>
                <a:lnTo>
                  <a:pt x="2966" y="88"/>
                </a:lnTo>
                <a:lnTo>
                  <a:pt x="2970" y="85"/>
                </a:lnTo>
                <a:lnTo>
                  <a:pt x="2975" y="82"/>
                </a:lnTo>
                <a:lnTo>
                  <a:pt x="2980" y="79"/>
                </a:lnTo>
                <a:lnTo>
                  <a:pt x="2986" y="77"/>
                </a:lnTo>
                <a:lnTo>
                  <a:pt x="2992" y="75"/>
                </a:lnTo>
                <a:lnTo>
                  <a:pt x="2998" y="73"/>
                </a:lnTo>
                <a:lnTo>
                  <a:pt x="3003" y="72"/>
                </a:lnTo>
                <a:lnTo>
                  <a:pt x="3010" y="71"/>
                </a:lnTo>
                <a:lnTo>
                  <a:pt x="3023" y="70"/>
                </a:lnTo>
                <a:lnTo>
                  <a:pt x="3035" y="71"/>
                </a:lnTo>
                <a:lnTo>
                  <a:pt x="3042" y="72"/>
                </a:lnTo>
                <a:lnTo>
                  <a:pt x="3047" y="73"/>
                </a:lnTo>
                <a:lnTo>
                  <a:pt x="3059" y="77"/>
                </a:lnTo>
                <a:lnTo>
                  <a:pt x="3064" y="79"/>
                </a:lnTo>
                <a:lnTo>
                  <a:pt x="3069" y="82"/>
                </a:lnTo>
                <a:lnTo>
                  <a:pt x="3078" y="88"/>
                </a:lnTo>
                <a:lnTo>
                  <a:pt x="3082" y="91"/>
                </a:lnTo>
                <a:lnTo>
                  <a:pt x="3086" y="95"/>
                </a:lnTo>
                <a:lnTo>
                  <a:pt x="3093" y="104"/>
                </a:lnTo>
                <a:lnTo>
                  <a:pt x="3096" y="109"/>
                </a:lnTo>
                <a:lnTo>
                  <a:pt x="3099" y="114"/>
                </a:lnTo>
                <a:lnTo>
                  <a:pt x="3104" y="124"/>
                </a:lnTo>
                <a:lnTo>
                  <a:pt x="3105" y="130"/>
                </a:lnTo>
                <a:lnTo>
                  <a:pt x="3107" y="136"/>
                </a:lnTo>
                <a:lnTo>
                  <a:pt x="3108" y="142"/>
                </a:lnTo>
                <a:lnTo>
                  <a:pt x="3109" y="148"/>
                </a:lnTo>
                <a:lnTo>
                  <a:pt x="3109" y="155"/>
                </a:lnTo>
                <a:lnTo>
                  <a:pt x="3109" y="161"/>
                </a:lnTo>
                <a:lnTo>
                  <a:pt x="3109" y="168"/>
                </a:lnTo>
                <a:lnTo>
                  <a:pt x="3109" y="175"/>
                </a:lnTo>
                <a:lnTo>
                  <a:pt x="3108" y="181"/>
                </a:lnTo>
                <a:lnTo>
                  <a:pt x="3107" y="187"/>
                </a:lnTo>
                <a:lnTo>
                  <a:pt x="3104" y="198"/>
                </a:lnTo>
                <a:lnTo>
                  <a:pt x="3101" y="204"/>
                </a:lnTo>
                <a:lnTo>
                  <a:pt x="3099" y="209"/>
                </a:lnTo>
                <a:lnTo>
                  <a:pt x="3093" y="219"/>
                </a:lnTo>
                <a:lnTo>
                  <a:pt x="3090" y="223"/>
                </a:lnTo>
                <a:lnTo>
                  <a:pt x="3086" y="227"/>
                </a:lnTo>
                <a:lnTo>
                  <a:pt x="3082" y="231"/>
                </a:lnTo>
                <a:lnTo>
                  <a:pt x="3078" y="235"/>
                </a:lnTo>
                <a:lnTo>
                  <a:pt x="3074" y="238"/>
                </a:lnTo>
                <a:lnTo>
                  <a:pt x="3069" y="241"/>
                </a:lnTo>
                <a:lnTo>
                  <a:pt x="3064" y="244"/>
                </a:lnTo>
                <a:lnTo>
                  <a:pt x="3059" y="246"/>
                </a:lnTo>
                <a:lnTo>
                  <a:pt x="3053" y="248"/>
                </a:lnTo>
                <a:lnTo>
                  <a:pt x="3047" y="250"/>
                </a:lnTo>
                <a:lnTo>
                  <a:pt x="3042" y="251"/>
                </a:lnTo>
                <a:lnTo>
                  <a:pt x="3035" y="252"/>
                </a:lnTo>
                <a:lnTo>
                  <a:pt x="3023" y="253"/>
                </a:lnTo>
                <a:close/>
                <a:moveTo>
                  <a:pt x="3023" y="215"/>
                </a:moveTo>
                <a:lnTo>
                  <a:pt x="3027" y="214"/>
                </a:lnTo>
                <a:lnTo>
                  <a:pt x="3031" y="214"/>
                </a:lnTo>
                <a:lnTo>
                  <a:pt x="3035" y="212"/>
                </a:lnTo>
                <a:lnTo>
                  <a:pt x="3039" y="211"/>
                </a:lnTo>
                <a:lnTo>
                  <a:pt x="3042" y="209"/>
                </a:lnTo>
                <a:lnTo>
                  <a:pt x="3045" y="206"/>
                </a:lnTo>
                <a:lnTo>
                  <a:pt x="3048" y="203"/>
                </a:lnTo>
                <a:lnTo>
                  <a:pt x="3050" y="199"/>
                </a:lnTo>
                <a:lnTo>
                  <a:pt x="3052" y="195"/>
                </a:lnTo>
                <a:lnTo>
                  <a:pt x="3054" y="191"/>
                </a:lnTo>
                <a:lnTo>
                  <a:pt x="3056" y="187"/>
                </a:lnTo>
                <a:lnTo>
                  <a:pt x="3057" y="182"/>
                </a:lnTo>
                <a:lnTo>
                  <a:pt x="3059" y="172"/>
                </a:lnTo>
                <a:lnTo>
                  <a:pt x="3060" y="167"/>
                </a:lnTo>
                <a:lnTo>
                  <a:pt x="3060" y="161"/>
                </a:lnTo>
                <a:lnTo>
                  <a:pt x="3059" y="150"/>
                </a:lnTo>
                <a:lnTo>
                  <a:pt x="3057" y="140"/>
                </a:lnTo>
                <a:lnTo>
                  <a:pt x="3056" y="135"/>
                </a:lnTo>
                <a:lnTo>
                  <a:pt x="3054" y="131"/>
                </a:lnTo>
                <a:lnTo>
                  <a:pt x="3050" y="123"/>
                </a:lnTo>
                <a:lnTo>
                  <a:pt x="3048" y="119"/>
                </a:lnTo>
                <a:lnTo>
                  <a:pt x="3045" y="116"/>
                </a:lnTo>
                <a:lnTo>
                  <a:pt x="3042" y="113"/>
                </a:lnTo>
                <a:lnTo>
                  <a:pt x="3039" y="111"/>
                </a:lnTo>
                <a:lnTo>
                  <a:pt x="3035" y="110"/>
                </a:lnTo>
                <a:lnTo>
                  <a:pt x="3031" y="108"/>
                </a:lnTo>
                <a:lnTo>
                  <a:pt x="3027" y="108"/>
                </a:lnTo>
                <a:lnTo>
                  <a:pt x="3023" y="107"/>
                </a:lnTo>
                <a:lnTo>
                  <a:pt x="3018" y="108"/>
                </a:lnTo>
                <a:lnTo>
                  <a:pt x="3014" y="108"/>
                </a:lnTo>
                <a:lnTo>
                  <a:pt x="3010" y="110"/>
                </a:lnTo>
                <a:lnTo>
                  <a:pt x="3006" y="111"/>
                </a:lnTo>
                <a:lnTo>
                  <a:pt x="3003" y="113"/>
                </a:lnTo>
                <a:lnTo>
                  <a:pt x="3000" y="116"/>
                </a:lnTo>
                <a:lnTo>
                  <a:pt x="2997" y="119"/>
                </a:lnTo>
                <a:lnTo>
                  <a:pt x="2995" y="123"/>
                </a:lnTo>
                <a:lnTo>
                  <a:pt x="2991" y="131"/>
                </a:lnTo>
                <a:lnTo>
                  <a:pt x="2989" y="135"/>
                </a:lnTo>
                <a:lnTo>
                  <a:pt x="2988" y="140"/>
                </a:lnTo>
                <a:lnTo>
                  <a:pt x="2987" y="145"/>
                </a:lnTo>
                <a:lnTo>
                  <a:pt x="2986" y="150"/>
                </a:lnTo>
                <a:lnTo>
                  <a:pt x="2986" y="155"/>
                </a:lnTo>
                <a:lnTo>
                  <a:pt x="2985" y="161"/>
                </a:lnTo>
                <a:lnTo>
                  <a:pt x="2986" y="172"/>
                </a:lnTo>
                <a:lnTo>
                  <a:pt x="2988" y="182"/>
                </a:lnTo>
                <a:lnTo>
                  <a:pt x="2989" y="187"/>
                </a:lnTo>
                <a:lnTo>
                  <a:pt x="2991" y="191"/>
                </a:lnTo>
                <a:lnTo>
                  <a:pt x="2993" y="195"/>
                </a:lnTo>
                <a:lnTo>
                  <a:pt x="2995" y="199"/>
                </a:lnTo>
                <a:lnTo>
                  <a:pt x="2997" y="203"/>
                </a:lnTo>
                <a:lnTo>
                  <a:pt x="3000" y="206"/>
                </a:lnTo>
                <a:lnTo>
                  <a:pt x="3003" y="209"/>
                </a:lnTo>
                <a:lnTo>
                  <a:pt x="3006" y="211"/>
                </a:lnTo>
                <a:lnTo>
                  <a:pt x="3010" y="212"/>
                </a:lnTo>
                <a:lnTo>
                  <a:pt x="3014" y="214"/>
                </a:lnTo>
                <a:lnTo>
                  <a:pt x="3018" y="214"/>
                </a:lnTo>
                <a:lnTo>
                  <a:pt x="3023" y="215"/>
                </a:lnTo>
                <a:close/>
                <a:moveTo>
                  <a:pt x="3142" y="315"/>
                </a:moveTo>
                <a:lnTo>
                  <a:pt x="3142" y="72"/>
                </a:lnTo>
                <a:lnTo>
                  <a:pt x="3191" y="72"/>
                </a:lnTo>
                <a:lnTo>
                  <a:pt x="3191" y="102"/>
                </a:lnTo>
                <a:lnTo>
                  <a:pt x="3197" y="95"/>
                </a:lnTo>
                <a:lnTo>
                  <a:pt x="3202" y="87"/>
                </a:lnTo>
                <a:lnTo>
                  <a:pt x="3206" y="84"/>
                </a:lnTo>
                <a:lnTo>
                  <a:pt x="3209" y="81"/>
                </a:lnTo>
                <a:lnTo>
                  <a:pt x="3214" y="78"/>
                </a:lnTo>
                <a:lnTo>
                  <a:pt x="3218" y="75"/>
                </a:lnTo>
                <a:lnTo>
                  <a:pt x="3224" y="73"/>
                </a:lnTo>
                <a:lnTo>
                  <a:pt x="3227" y="72"/>
                </a:lnTo>
                <a:lnTo>
                  <a:pt x="3230" y="71"/>
                </a:lnTo>
                <a:lnTo>
                  <a:pt x="3236" y="70"/>
                </a:lnTo>
                <a:lnTo>
                  <a:pt x="3243" y="70"/>
                </a:lnTo>
                <a:lnTo>
                  <a:pt x="3253" y="71"/>
                </a:lnTo>
                <a:lnTo>
                  <a:pt x="3257" y="71"/>
                </a:lnTo>
                <a:lnTo>
                  <a:pt x="3262" y="73"/>
                </a:lnTo>
                <a:lnTo>
                  <a:pt x="3266" y="74"/>
                </a:lnTo>
                <a:lnTo>
                  <a:pt x="3270" y="76"/>
                </a:lnTo>
                <a:lnTo>
                  <a:pt x="3279" y="80"/>
                </a:lnTo>
                <a:lnTo>
                  <a:pt x="3283" y="83"/>
                </a:lnTo>
                <a:lnTo>
                  <a:pt x="3286" y="86"/>
                </a:lnTo>
                <a:lnTo>
                  <a:pt x="3290" y="89"/>
                </a:lnTo>
                <a:lnTo>
                  <a:pt x="3293" y="93"/>
                </a:lnTo>
                <a:lnTo>
                  <a:pt x="3297" y="97"/>
                </a:lnTo>
                <a:lnTo>
                  <a:pt x="3299" y="101"/>
                </a:lnTo>
                <a:lnTo>
                  <a:pt x="3302" y="106"/>
                </a:lnTo>
                <a:lnTo>
                  <a:pt x="3305" y="110"/>
                </a:lnTo>
                <a:lnTo>
                  <a:pt x="3307" y="116"/>
                </a:lnTo>
                <a:lnTo>
                  <a:pt x="3309" y="121"/>
                </a:lnTo>
                <a:lnTo>
                  <a:pt x="3311" y="127"/>
                </a:lnTo>
                <a:lnTo>
                  <a:pt x="3312" y="133"/>
                </a:lnTo>
                <a:lnTo>
                  <a:pt x="3313" y="140"/>
                </a:lnTo>
                <a:lnTo>
                  <a:pt x="3314" y="146"/>
                </a:lnTo>
                <a:lnTo>
                  <a:pt x="3314" y="154"/>
                </a:lnTo>
                <a:lnTo>
                  <a:pt x="3315" y="161"/>
                </a:lnTo>
                <a:lnTo>
                  <a:pt x="3314" y="175"/>
                </a:lnTo>
                <a:lnTo>
                  <a:pt x="3312" y="188"/>
                </a:lnTo>
                <a:lnTo>
                  <a:pt x="3311" y="194"/>
                </a:lnTo>
                <a:lnTo>
                  <a:pt x="3309" y="200"/>
                </a:lnTo>
                <a:lnTo>
                  <a:pt x="3307" y="206"/>
                </a:lnTo>
                <a:lnTo>
                  <a:pt x="3305" y="211"/>
                </a:lnTo>
                <a:lnTo>
                  <a:pt x="3303" y="216"/>
                </a:lnTo>
                <a:lnTo>
                  <a:pt x="3300" y="220"/>
                </a:lnTo>
                <a:lnTo>
                  <a:pt x="3297" y="225"/>
                </a:lnTo>
                <a:lnTo>
                  <a:pt x="3294" y="229"/>
                </a:lnTo>
                <a:lnTo>
                  <a:pt x="3287" y="236"/>
                </a:lnTo>
                <a:lnTo>
                  <a:pt x="3283" y="239"/>
                </a:lnTo>
                <a:lnTo>
                  <a:pt x="3279" y="242"/>
                </a:lnTo>
                <a:lnTo>
                  <a:pt x="3271" y="246"/>
                </a:lnTo>
                <a:lnTo>
                  <a:pt x="3267" y="248"/>
                </a:lnTo>
                <a:lnTo>
                  <a:pt x="3262" y="249"/>
                </a:lnTo>
                <a:lnTo>
                  <a:pt x="3253" y="251"/>
                </a:lnTo>
                <a:lnTo>
                  <a:pt x="3243" y="252"/>
                </a:lnTo>
                <a:lnTo>
                  <a:pt x="3236" y="252"/>
                </a:lnTo>
                <a:lnTo>
                  <a:pt x="3230" y="251"/>
                </a:lnTo>
                <a:lnTo>
                  <a:pt x="3224" y="249"/>
                </a:lnTo>
                <a:lnTo>
                  <a:pt x="3219" y="247"/>
                </a:lnTo>
                <a:lnTo>
                  <a:pt x="3214" y="245"/>
                </a:lnTo>
                <a:lnTo>
                  <a:pt x="3210" y="242"/>
                </a:lnTo>
                <a:lnTo>
                  <a:pt x="3208" y="240"/>
                </a:lnTo>
                <a:lnTo>
                  <a:pt x="3206" y="239"/>
                </a:lnTo>
                <a:lnTo>
                  <a:pt x="3203" y="235"/>
                </a:lnTo>
                <a:lnTo>
                  <a:pt x="3200" y="232"/>
                </a:lnTo>
                <a:lnTo>
                  <a:pt x="3197" y="228"/>
                </a:lnTo>
                <a:lnTo>
                  <a:pt x="3193" y="221"/>
                </a:lnTo>
                <a:lnTo>
                  <a:pt x="3191" y="315"/>
                </a:lnTo>
                <a:lnTo>
                  <a:pt x="3142" y="315"/>
                </a:lnTo>
                <a:close/>
                <a:moveTo>
                  <a:pt x="3190" y="161"/>
                </a:moveTo>
                <a:lnTo>
                  <a:pt x="3191" y="172"/>
                </a:lnTo>
                <a:lnTo>
                  <a:pt x="3193" y="182"/>
                </a:lnTo>
                <a:lnTo>
                  <a:pt x="3194" y="187"/>
                </a:lnTo>
                <a:lnTo>
                  <a:pt x="3196" y="191"/>
                </a:lnTo>
                <a:lnTo>
                  <a:pt x="3198" y="195"/>
                </a:lnTo>
                <a:lnTo>
                  <a:pt x="3200" y="199"/>
                </a:lnTo>
                <a:lnTo>
                  <a:pt x="3205" y="205"/>
                </a:lnTo>
                <a:lnTo>
                  <a:pt x="3208" y="207"/>
                </a:lnTo>
                <a:lnTo>
                  <a:pt x="3212" y="209"/>
                </a:lnTo>
                <a:lnTo>
                  <a:pt x="3215" y="211"/>
                </a:lnTo>
                <a:lnTo>
                  <a:pt x="3219" y="212"/>
                </a:lnTo>
                <a:lnTo>
                  <a:pt x="3223" y="213"/>
                </a:lnTo>
                <a:lnTo>
                  <a:pt x="3227" y="213"/>
                </a:lnTo>
                <a:lnTo>
                  <a:pt x="3232" y="213"/>
                </a:lnTo>
                <a:lnTo>
                  <a:pt x="3236" y="212"/>
                </a:lnTo>
                <a:lnTo>
                  <a:pt x="3240" y="211"/>
                </a:lnTo>
                <a:lnTo>
                  <a:pt x="3243" y="209"/>
                </a:lnTo>
                <a:lnTo>
                  <a:pt x="3247" y="207"/>
                </a:lnTo>
                <a:lnTo>
                  <a:pt x="3250" y="205"/>
                </a:lnTo>
                <a:lnTo>
                  <a:pt x="3253" y="202"/>
                </a:lnTo>
                <a:lnTo>
                  <a:pt x="3255" y="198"/>
                </a:lnTo>
                <a:lnTo>
                  <a:pt x="3259" y="191"/>
                </a:lnTo>
                <a:lnTo>
                  <a:pt x="3261" y="186"/>
                </a:lnTo>
                <a:lnTo>
                  <a:pt x="3262" y="182"/>
                </a:lnTo>
                <a:lnTo>
                  <a:pt x="3263" y="177"/>
                </a:lnTo>
                <a:lnTo>
                  <a:pt x="3264" y="172"/>
                </a:lnTo>
                <a:lnTo>
                  <a:pt x="3264" y="166"/>
                </a:lnTo>
                <a:lnTo>
                  <a:pt x="3265" y="161"/>
                </a:lnTo>
                <a:lnTo>
                  <a:pt x="3264" y="150"/>
                </a:lnTo>
                <a:lnTo>
                  <a:pt x="3262" y="140"/>
                </a:lnTo>
                <a:lnTo>
                  <a:pt x="3261" y="135"/>
                </a:lnTo>
                <a:lnTo>
                  <a:pt x="3259" y="131"/>
                </a:lnTo>
                <a:lnTo>
                  <a:pt x="3257" y="127"/>
                </a:lnTo>
                <a:lnTo>
                  <a:pt x="3255" y="123"/>
                </a:lnTo>
                <a:lnTo>
                  <a:pt x="3253" y="120"/>
                </a:lnTo>
                <a:lnTo>
                  <a:pt x="3250" y="117"/>
                </a:lnTo>
                <a:lnTo>
                  <a:pt x="3247" y="115"/>
                </a:lnTo>
                <a:lnTo>
                  <a:pt x="3243" y="113"/>
                </a:lnTo>
                <a:lnTo>
                  <a:pt x="3240" y="111"/>
                </a:lnTo>
                <a:lnTo>
                  <a:pt x="3236" y="110"/>
                </a:lnTo>
                <a:lnTo>
                  <a:pt x="3232" y="109"/>
                </a:lnTo>
                <a:lnTo>
                  <a:pt x="3227" y="109"/>
                </a:lnTo>
                <a:lnTo>
                  <a:pt x="3219" y="110"/>
                </a:lnTo>
                <a:lnTo>
                  <a:pt x="3215" y="111"/>
                </a:lnTo>
                <a:lnTo>
                  <a:pt x="3212" y="113"/>
                </a:lnTo>
                <a:lnTo>
                  <a:pt x="3208" y="115"/>
                </a:lnTo>
                <a:lnTo>
                  <a:pt x="3205" y="117"/>
                </a:lnTo>
                <a:lnTo>
                  <a:pt x="3202" y="120"/>
                </a:lnTo>
                <a:lnTo>
                  <a:pt x="3200" y="123"/>
                </a:lnTo>
                <a:lnTo>
                  <a:pt x="3196" y="131"/>
                </a:lnTo>
                <a:lnTo>
                  <a:pt x="3194" y="135"/>
                </a:lnTo>
                <a:lnTo>
                  <a:pt x="3193" y="139"/>
                </a:lnTo>
                <a:lnTo>
                  <a:pt x="3192" y="144"/>
                </a:lnTo>
                <a:lnTo>
                  <a:pt x="3191" y="150"/>
                </a:lnTo>
                <a:lnTo>
                  <a:pt x="3190" y="155"/>
                </a:lnTo>
                <a:lnTo>
                  <a:pt x="3190" y="161"/>
                </a:lnTo>
                <a:close/>
                <a:moveTo>
                  <a:pt x="3373" y="50"/>
                </a:moveTo>
                <a:lnTo>
                  <a:pt x="3368" y="49"/>
                </a:lnTo>
                <a:lnTo>
                  <a:pt x="3363" y="48"/>
                </a:lnTo>
                <a:lnTo>
                  <a:pt x="3358" y="45"/>
                </a:lnTo>
                <a:lnTo>
                  <a:pt x="3354" y="42"/>
                </a:lnTo>
                <a:lnTo>
                  <a:pt x="3351" y="38"/>
                </a:lnTo>
                <a:lnTo>
                  <a:pt x="3348" y="34"/>
                </a:lnTo>
                <a:lnTo>
                  <a:pt x="3347" y="30"/>
                </a:lnTo>
                <a:lnTo>
                  <a:pt x="3346" y="25"/>
                </a:lnTo>
                <a:lnTo>
                  <a:pt x="3347" y="20"/>
                </a:lnTo>
                <a:lnTo>
                  <a:pt x="3348" y="15"/>
                </a:lnTo>
                <a:lnTo>
                  <a:pt x="3351" y="11"/>
                </a:lnTo>
                <a:lnTo>
                  <a:pt x="3354" y="7"/>
                </a:lnTo>
                <a:lnTo>
                  <a:pt x="3358" y="4"/>
                </a:lnTo>
                <a:lnTo>
                  <a:pt x="3363" y="2"/>
                </a:lnTo>
                <a:lnTo>
                  <a:pt x="3368" y="0"/>
                </a:lnTo>
                <a:lnTo>
                  <a:pt x="3373" y="0"/>
                </a:lnTo>
                <a:lnTo>
                  <a:pt x="3378" y="0"/>
                </a:lnTo>
                <a:lnTo>
                  <a:pt x="3383" y="2"/>
                </a:lnTo>
                <a:lnTo>
                  <a:pt x="3387" y="4"/>
                </a:lnTo>
                <a:lnTo>
                  <a:pt x="3392" y="7"/>
                </a:lnTo>
                <a:lnTo>
                  <a:pt x="3395" y="11"/>
                </a:lnTo>
                <a:lnTo>
                  <a:pt x="3397" y="15"/>
                </a:lnTo>
                <a:lnTo>
                  <a:pt x="3399" y="20"/>
                </a:lnTo>
                <a:lnTo>
                  <a:pt x="3399" y="25"/>
                </a:lnTo>
                <a:lnTo>
                  <a:pt x="3399" y="30"/>
                </a:lnTo>
                <a:lnTo>
                  <a:pt x="3397" y="34"/>
                </a:lnTo>
                <a:lnTo>
                  <a:pt x="3395" y="38"/>
                </a:lnTo>
                <a:lnTo>
                  <a:pt x="3392" y="42"/>
                </a:lnTo>
                <a:lnTo>
                  <a:pt x="3387" y="45"/>
                </a:lnTo>
                <a:lnTo>
                  <a:pt x="3383" y="48"/>
                </a:lnTo>
                <a:lnTo>
                  <a:pt x="3378" y="49"/>
                </a:lnTo>
                <a:lnTo>
                  <a:pt x="3373" y="50"/>
                </a:lnTo>
                <a:close/>
                <a:moveTo>
                  <a:pt x="3348" y="72"/>
                </a:moveTo>
                <a:lnTo>
                  <a:pt x="3397" y="72"/>
                </a:lnTo>
                <a:lnTo>
                  <a:pt x="3397" y="249"/>
                </a:lnTo>
                <a:lnTo>
                  <a:pt x="3348" y="249"/>
                </a:lnTo>
                <a:lnTo>
                  <a:pt x="3348" y="72"/>
                </a:lnTo>
                <a:close/>
                <a:moveTo>
                  <a:pt x="3585" y="123"/>
                </a:moveTo>
                <a:lnTo>
                  <a:pt x="3540" y="126"/>
                </a:lnTo>
                <a:lnTo>
                  <a:pt x="3539" y="121"/>
                </a:lnTo>
                <a:lnTo>
                  <a:pt x="3537" y="118"/>
                </a:lnTo>
                <a:lnTo>
                  <a:pt x="3534" y="114"/>
                </a:lnTo>
                <a:lnTo>
                  <a:pt x="3531" y="111"/>
                </a:lnTo>
                <a:lnTo>
                  <a:pt x="3527" y="108"/>
                </a:lnTo>
                <a:lnTo>
                  <a:pt x="3522" y="106"/>
                </a:lnTo>
                <a:lnTo>
                  <a:pt x="3516" y="105"/>
                </a:lnTo>
                <a:lnTo>
                  <a:pt x="3510" y="105"/>
                </a:lnTo>
                <a:lnTo>
                  <a:pt x="3505" y="105"/>
                </a:lnTo>
                <a:lnTo>
                  <a:pt x="3500" y="106"/>
                </a:lnTo>
                <a:lnTo>
                  <a:pt x="3495" y="108"/>
                </a:lnTo>
                <a:lnTo>
                  <a:pt x="3491" y="110"/>
                </a:lnTo>
                <a:lnTo>
                  <a:pt x="3488" y="112"/>
                </a:lnTo>
                <a:lnTo>
                  <a:pt x="3485" y="115"/>
                </a:lnTo>
                <a:lnTo>
                  <a:pt x="3484" y="119"/>
                </a:lnTo>
                <a:lnTo>
                  <a:pt x="3483" y="122"/>
                </a:lnTo>
                <a:lnTo>
                  <a:pt x="3484" y="125"/>
                </a:lnTo>
                <a:lnTo>
                  <a:pt x="3485" y="128"/>
                </a:lnTo>
                <a:lnTo>
                  <a:pt x="3486" y="131"/>
                </a:lnTo>
                <a:lnTo>
                  <a:pt x="3488" y="133"/>
                </a:lnTo>
                <a:lnTo>
                  <a:pt x="3491" y="135"/>
                </a:lnTo>
                <a:lnTo>
                  <a:pt x="3495" y="137"/>
                </a:lnTo>
                <a:lnTo>
                  <a:pt x="3500" y="139"/>
                </a:lnTo>
                <a:lnTo>
                  <a:pt x="3506" y="140"/>
                </a:lnTo>
                <a:lnTo>
                  <a:pt x="3538" y="146"/>
                </a:lnTo>
                <a:lnTo>
                  <a:pt x="3544" y="148"/>
                </a:lnTo>
                <a:lnTo>
                  <a:pt x="3550" y="150"/>
                </a:lnTo>
                <a:lnTo>
                  <a:pt x="3555" y="151"/>
                </a:lnTo>
                <a:lnTo>
                  <a:pt x="3560" y="153"/>
                </a:lnTo>
                <a:lnTo>
                  <a:pt x="3569" y="158"/>
                </a:lnTo>
                <a:lnTo>
                  <a:pt x="3576" y="164"/>
                </a:lnTo>
                <a:lnTo>
                  <a:pt x="3579" y="167"/>
                </a:lnTo>
                <a:lnTo>
                  <a:pt x="3582" y="170"/>
                </a:lnTo>
                <a:lnTo>
                  <a:pt x="3584" y="174"/>
                </a:lnTo>
                <a:lnTo>
                  <a:pt x="3586" y="177"/>
                </a:lnTo>
                <a:lnTo>
                  <a:pt x="3588" y="185"/>
                </a:lnTo>
                <a:lnTo>
                  <a:pt x="3589" y="190"/>
                </a:lnTo>
                <a:lnTo>
                  <a:pt x="3589" y="194"/>
                </a:lnTo>
                <a:lnTo>
                  <a:pt x="3589" y="199"/>
                </a:lnTo>
                <a:lnTo>
                  <a:pt x="3588" y="203"/>
                </a:lnTo>
                <a:lnTo>
                  <a:pt x="3587" y="207"/>
                </a:lnTo>
                <a:lnTo>
                  <a:pt x="3586" y="211"/>
                </a:lnTo>
                <a:lnTo>
                  <a:pt x="3585" y="214"/>
                </a:lnTo>
                <a:lnTo>
                  <a:pt x="3583" y="218"/>
                </a:lnTo>
                <a:lnTo>
                  <a:pt x="3581" y="221"/>
                </a:lnTo>
                <a:lnTo>
                  <a:pt x="3579" y="225"/>
                </a:lnTo>
                <a:lnTo>
                  <a:pt x="3573" y="231"/>
                </a:lnTo>
                <a:lnTo>
                  <a:pt x="3567" y="236"/>
                </a:lnTo>
                <a:lnTo>
                  <a:pt x="3559" y="241"/>
                </a:lnTo>
                <a:lnTo>
                  <a:pt x="3551" y="245"/>
                </a:lnTo>
                <a:lnTo>
                  <a:pt x="3542" y="248"/>
                </a:lnTo>
                <a:lnTo>
                  <a:pt x="3532" y="251"/>
                </a:lnTo>
                <a:lnTo>
                  <a:pt x="3521" y="252"/>
                </a:lnTo>
                <a:lnTo>
                  <a:pt x="3510" y="253"/>
                </a:lnTo>
                <a:lnTo>
                  <a:pt x="3502" y="252"/>
                </a:lnTo>
                <a:lnTo>
                  <a:pt x="3494" y="252"/>
                </a:lnTo>
                <a:lnTo>
                  <a:pt x="3486" y="250"/>
                </a:lnTo>
                <a:lnTo>
                  <a:pt x="3479" y="249"/>
                </a:lnTo>
                <a:lnTo>
                  <a:pt x="3472" y="247"/>
                </a:lnTo>
                <a:lnTo>
                  <a:pt x="3466" y="244"/>
                </a:lnTo>
                <a:lnTo>
                  <a:pt x="3460" y="241"/>
                </a:lnTo>
                <a:lnTo>
                  <a:pt x="3454" y="238"/>
                </a:lnTo>
                <a:lnTo>
                  <a:pt x="3449" y="234"/>
                </a:lnTo>
                <a:lnTo>
                  <a:pt x="3445" y="230"/>
                </a:lnTo>
                <a:lnTo>
                  <a:pt x="3441" y="225"/>
                </a:lnTo>
                <a:lnTo>
                  <a:pt x="3437" y="221"/>
                </a:lnTo>
                <a:lnTo>
                  <a:pt x="3434" y="215"/>
                </a:lnTo>
                <a:lnTo>
                  <a:pt x="3432" y="210"/>
                </a:lnTo>
                <a:lnTo>
                  <a:pt x="3430" y="204"/>
                </a:lnTo>
                <a:lnTo>
                  <a:pt x="3429" y="198"/>
                </a:lnTo>
                <a:lnTo>
                  <a:pt x="3478" y="195"/>
                </a:lnTo>
                <a:lnTo>
                  <a:pt x="3480" y="200"/>
                </a:lnTo>
                <a:lnTo>
                  <a:pt x="3482" y="205"/>
                </a:lnTo>
                <a:lnTo>
                  <a:pt x="3485" y="209"/>
                </a:lnTo>
                <a:lnTo>
                  <a:pt x="3489" y="212"/>
                </a:lnTo>
                <a:lnTo>
                  <a:pt x="3493" y="214"/>
                </a:lnTo>
                <a:lnTo>
                  <a:pt x="3498" y="216"/>
                </a:lnTo>
                <a:lnTo>
                  <a:pt x="3504" y="217"/>
                </a:lnTo>
                <a:lnTo>
                  <a:pt x="3510" y="217"/>
                </a:lnTo>
                <a:lnTo>
                  <a:pt x="3516" y="217"/>
                </a:lnTo>
                <a:lnTo>
                  <a:pt x="3522" y="216"/>
                </a:lnTo>
                <a:lnTo>
                  <a:pt x="3527" y="214"/>
                </a:lnTo>
                <a:lnTo>
                  <a:pt x="3529" y="213"/>
                </a:lnTo>
                <a:lnTo>
                  <a:pt x="3531" y="212"/>
                </a:lnTo>
                <a:lnTo>
                  <a:pt x="3535" y="209"/>
                </a:lnTo>
                <a:lnTo>
                  <a:pt x="3537" y="206"/>
                </a:lnTo>
                <a:lnTo>
                  <a:pt x="3538" y="205"/>
                </a:lnTo>
                <a:lnTo>
                  <a:pt x="3539" y="203"/>
                </a:lnTo>
                <a:lnTo>
                  <a:pt x="3539" y="199"/>
                </a:lnTo>
                <a:lnTo>
                  <a:pt x="3539" y="196"/>
                </a:lnTo>
                <a:lnTo>
                  <a:pt x="3538" y="193"/>
                </a:lnTo>
                <a:lnTo>
                  <a:pt x="3536" y="191"/>
                </a:lnTo>
                <a:lnTo>
                  <a:pt x="3533" y="188"/>
                </a:lnTo>
                <a:lnTo>
                  <a:pt x="3530" y="186"/>
                </a:lnTo>
                <a:lnTo>
                  <a:pt x="3526" y="184"/>
                </a:lnTo>
                <a:lnTo>
                  <a:pt x="3522" y="183"/>
                </a:lnTo>
                <a:lnTo>
                  <a:pt x="3516" y="182"/>
                </a:lnTo>
                <a:lnTo>
                  <a:pt x="3486" y="176"/>
                </a:lnTo>
                <a:lnTo>
                  <a:pt x="3480" y="174"/>
                </a:lnTo>
                <a:lnTo>
                  <a:pt x="3474" y="173"/>
                </a:lnTo>
                <a:lnTo>
                  <a:pt x="3463" y="169"/>
                </a:lnTo>
                <a:lnTo>
                  <a:pt x="3459" y="166"/>
                </a:lnTo>
                <a:lnTo>
                  <a:pt x="3455" y="164"/>
                </a:lnTo>
                <a:lnTo>
                  <a:pt x="3451" y="161"/>
                </a:lnTo>
                <a:lnTo>
                  <a:pt x="3447" y="158"/>
                </a:lnTo>
                <a:lnTo>
                  <a:pt x="3444" y="155"/>
                </a:lnTo>
                <a:lnTo>
                  <a:pt x="3442" y="151"/>
                </a:lnTo>
                <a:lnTo>
                  <a:pt x="3440" y="147"/>
                </a:lnTo>
                <a:lnTo>
                  <a:pt x="3437" y="143"/>
                </a:lnTo>
                <a:lnTo>
                  <a:pt x="3435" y="139"/>
                </a:lnTo>
                <a:lnTo>
                  <a:pt x="3434" y="135"/>
                </a:lnTo>
                <a:lnTo>
                  <a:pt x="3434" y="130"/>
                </a:lnTo>
                <a:lnTo>
                  <a:pt x="3434" y="125"/>
                </a:lnTo>
                <a:lnTo>
                  <a:pt x="3434" y="119"/>
                </a:lnTo>
                <a:lnTo>
                  <a:pt x="3435" y="113"/>
                </a:lnTo>
                <a:lnTo>
                  <a:pt x="3437" y="107"/>
                </a:lnTo>
                <a:lnTo>
                  <a:pt x="3440" y="102"/>
                </a:lnTo>
                <a:lnTo>
                  <a:pt x="3443" y="97"/>
                </a:lnTo>
                <a:lnTo>
                  <a:pt x="3446" y="93"/>
                </a:lnTo>
                <a:lnTo>
                  <a:pt x="3450" y="89"/>
                </a:lnTo>
                <a:lnTo>
                  <a:pt x="3455" y="85"/>
                </a:lnTo>
                <a:lnTo>
                  <a:pt x="3460" y="81"/>
                </a:lnTo>
                <a:lnTo>
                  <a:pt x="3466" y="78"/>
                </a:lnTo>
                <a:lnTo>
                  <a:pt x="3472" y="76"/>
                </a:lnTo>
                <a:lnTo>
                  <a:pt x="3479" y="74"/>
                </a:lnTo>
                <a:lnTo>
                  <a:pt x="3482" y="73"/>
                </a:lnTo>
                <a:lnTo>
                  <a:pt x="3486" y="72"/>
                </a:lnTo>
                <a:lnTo>
                  <a:pt x="3493" y="71"/>
                </a:lnTo>
                <a:lnTo>
                  <a:pt x="3501" y="70"/>
                </a:lnTo>
                <a:lnTo>
                  <a:pt x="3510" y="70"/>
                </a:lnTo>
                <a:lnTo>
                  <a:pt x="3518" y="70"/>
                </a:lnTo>
                <a:lnTo>
                  <a:pt x="3525" y="71"/>
                </a:lnTo>
                <a:lnTo>
                  <a:pt x="3533" y="72"/>
                </a:lnTo>
                <a:lnTo>
                  <a:pt x="3540" y="74"/>
                </a:lnTo>
                <a:lnTo>
                  <a:pt x="3546" y="76"/>
                </a:lnTo>
                <a:lnTo>
                  <a:pt x="3552" y="78"/>
                </a:lnTo>
                <a:lnTo>
                  <a:pt x="3557" y="81"/>
                </a:lnTo>
                <a:lnTo>
                  <a:pt x="3562" y="84"/>
                </a:lnTo>
                <a:lnTo>
                  <a:pt x="3567" y="88"/>
                </a:lnTo>
                <a:lnTo>
                  <a:pt x="3571" y="92"/>
                </a:lnTo>
                <a:lnTo>
                  <a:pt x="3575" y="96"/>
                </a:lnTo>
                <a:lnTo>
                  <a:pt x="3578" y="101"/>
                </a:lnTo>
                <a:lnTo>
                  <a:pt x="3580" y="106"/>
                </a:lnTo>
                <a:lnTo>
                  <a:pt x="3582" y="111"/>
                </a:lnTo>
                <a:lnTo>
                  <a:pt x="3584" y="117"/>
                </a:lnTo>
                <a:lnTo>
                  <a:pt x="3585" y="123"/>
                </a:lnTo>
                <a:close/>
                <a:moveTo>
                  <a:pt x="3714" y="72"/>
                </a:moveTo>
                <a:lnTo>
                  <a:pt x="3714" y="109"/>
                </a:lnTo>
                <a:lnTo>
                  <a:pt x="3680" y="109"/>
                </a:lnTo>
                <a:lnTo>
                  <a:pt x="3680" y="195"/>
                </a:lnTo>
                <a:lnTo>
                  <a:pt x="3681" y="199"/>
                </a:lnTo>
                <a:lnTo>
                  <a:pt x="3682" y="203"/>
                </a:lnTo>
                <a:lnTo>
                  <a:pt x="3682" y="205"/>
                </a:lnTo>
                <a:lnTo>
                  <a:pt x="3683" y="206"/>
                </a:lnTo>
                <a:lnTo>
                  <a:pt x="3685" y="208"/>
                </a:lnTo>
                <a:lnTo>
                  <a:pt x="3687" y="210"/>
                </a:lnTo>
                <a:lnTo>
                  <a:pt x="3690" y="211"/>
                </a:lnTo>
                <a:lnTo>
                  <a:pt x="3693" y="212"/>
                </a:lnTo>
                <a:lnTo>
                  <a:pt x="3697" y="212"/>
                </a:lnTo>
                <a:lnTo>
                  <a:pt x="3704" y="211"/>
                </a:lnTo>
                <a:lnTo>
                  <a:pt x="3709" y="210"/>
                </a:lnTo>
                <a:lnTo>
                  <a:pt x="3717" y="247"/>
                </a:lnTo>
                <a:lnTo>
                  <a:pt x="3707" y="250"/>
                </a:lnTo>
                <a:lnTo>
                  <a:pt x="3699" y="251"/>
                </a:lnTo>
                <a:lnTo>
                  <a:pt x="3690" y="252"/>
                </a:lnTo>
                <a:lnTo>
                  <a:pt x="3684" y="252"/>
                </a:lnTo>
                <a:lnTo>
                  <a:pt x="3678" y="251"/>
                </a:lnTo>
                <a:lnTo>
                  <a:pt x="3672" y="250"/>
                </a:lnTo>
                <a:lnTo>
                  <a:pt x="3666" y="249"/>
                </a:lnTo>
                <a:lnTo>
                  <a:pt x="3661" y="248"/>
                </a:lnTo>
                <a:lnTo>
                  <a:pt x="3656" y="245"/>
                </a:lnTo>
                <a:lnTo>
                  <a:pt x="3652" y="243"/>
                </a:lnTo>
                <a:lnTo>
                  <a:pt x="3647" y="240"/>
                </a:lnTo>
                <a:lnTo>
                  <a:pt x="3644" y="237"/>
                </a:lnTo>
                <a:lnTo>
                  <a:pt x="3640" y="233"/>
                </a:lnTo>
                <a:lnTo>
                  <a:pt x="3638" y="229"/>
                </a:lnTo>
                <a:lnTo>
                  <a:pt x="3635" y="224"/>
                </a:lnTo>
                <a:lnTo>
                  <a:pt x="3634" y="219"/>
                </a:lnTo>
                <a:lnTo>
                  <a:pt x="3632" y="213"/>
                </a:lnTo>
                <a:lnTo>
                  <a:pt x="3632" y="208"/>
                </a:lnTo>
                <a:lnTo>
                  <a:pt x="3631" y="201"/>
                </a:lnTo>
                <a:lnTo>
                  <a:pt x="3631" y="109"/>
                </a:lnTo>
                <a:lnTo>
                  <a:pt x="3607" y="109"/>
                </a:lnTo>
                <a:lnTo>
                  <a:pt x="3607" y="72"/>
                </a:lnTo>
                <a:lnTo>
                  <a:pt x="3631" y="72"/>
                </a:lnTo>
                <a:lnTo>
                  <a:pt x="3631" y="30"/>
                </a:lnTo>
                <a:lnTo>
                  <a:pt x="3680" y="30"/>
                </a:lnTo>
                <a:lnTo>
                  <a:pt x="3680" y="72"/>
                </a:lnTo>
                <a:lnTo>
                  <a:pt x="3714" y="72"/>
                </a:lnTo>
                <a:close/>
                <a:moveTo>
                  <a:pt x="3821" y="253"/>
                </a:moveTo>
                <a:lnTo>
                  <a:pt x="3808" y="252"/>
                </a:lnTo>
                <a:lnTo>
                  <a:pt x="3801" y="251"/>
                </a:lnTo>
                <a:lnTo>
                  <a:pt x="3796" y="250"/>
                </a:lnTo>
                <a:lnTo>
                  <a:pt x="3784" y="246"/>
                </a:lnTo>
                <a:lnTo>
                  <a:pt x="3779" y="244"/>
                </a:lnTo>
                <a:lnTo>
                  <a:pt x="3774" y="241"/>
                </a:lnTo>
                <a:lnTo>
                  <a:pt x="3765" y="235"/>
                </a:lnTo>
                <a:lnTo>
                  <a:pt x="3761" y="231"/>
                </a:lnTo>
                <a:lnTo>
                  <a:pt x="3757" y="227"/>
                </a:lnTo>
                <a:lnTo>
                  <a:pt x="3750" y="219"/>
                </a:lnTo>
                <a:lnTo>
                  <a:pt x="3747" y="214"/>
                </a:lnTo>
                <a:lnTo>
                  <a:pt x="3744" y="209"/>
                </a:lnTo>
                <a:lnTo>
                  <a:pt x="3740" y="198"/>
                </a:lnTo>
                <a:lnTo>
                  <a:pt x="3738" y="193"/>
                </a:lnTo>
                <a:lnTo>
                  <a:pt x="3736" y="187"/>
                </a:lnTo>
                <a:lnTo>
                  <a:pt x="3735" y="181"/>
                </a:lnTo>
                <a:lnTo>
                  <a:pt x="3734" y="175"/>
                </a:lnTo>
                <a:lnTo>
                  <a:pt x="3734" y="168"/>
                </a:lnTo>
                <a:lnTo>
                  <a:pt x="3734" y="161"/>
                </a:lnTo>
                <a:lnTo>
                  <a:pt x="3734" y="155"/>
                </a:lnTo>
                <a:lnTo>
                  <a:pt x="3734" y="148"/>
                </a:lnTo>
                <a:lnTo>
                  <a:pt x="3735" y="142"/>
                </a:lnTo>
                <a:lnTo>
                  <a:pt x="3736" y="136"/>
                </a:lnTo>
                <a:lnTo>
                  <a:pt x="3740" y="124"/>
                </a:lnTo>
                <a:lnTo>
                  <a:pt x="3742" y="119"/>
                </a:lnTo>
                <a:lnTo>
                  <a:pt x="3744" y="114"/>
                </a:lnTo>
                <a:lnTo>
                  <a:pt x="3750" y="104"/>
                </a:lnTo>
                <a:lnTo>
                  <a:pt x="3753" y="99"/>
                </a:lnTo>
                <a:lnTo>
                  <a:pt x="3757" y="95"/>
                </a:lnTo>
                <a:lnTo>
                  <a:pt x="3761" y="91"/>
                </a:lnTo>
                <a:lnTo>
                  <a:pt x="3765" y="88"/>
                </a:lnTo>
                <a:lnTo>
                  <a:pt x="3770" y="85"/>
                </a:lnTo>
                <a:lnTo>
                  <a:pt x="3774" y="82"/>
                </a:lnTo>
                <a:lnTo>
                  <a:pt x="3779" y="79"/>
                </a:lnTo>
                <a:lnTo>
                  <a:pt x="3784" y="77"/>
                </a:lnTo>
                <a:lnTo>
                  <a:pt x="3790" y="75"/>
                </a:lnTo>
                <a:lnTo>
                  <a:pt x="3796" y="73"/>
                </a:lnTo>
                <a:lnTo>
                  <a:pt x="3801" y="72"/>
                </a:lnTo>
                <a:lnTo>
                  <a:pt x="3808" y="71"/>
                </a:lnTo>
                <a:lnTo>
                  <a:pt x="3821" y="70"/>
                </a:lnTo>
                <a:lnTo>
                  <a:pt x="3834" y="71"/>
                </a:lnTo>
                <a:lnTo>
                  <a:pt x="3840" y="72"/>
                </a:lnTo>
                <a:lnTo>
                  <a:pt x="3846" y="73"/>
                </a:lnTo>
                <a:lnTo>
                  <a:pt x="3857" y="77"/>
                </a:lnTo>
                <a:lnTo>
                  <a:pt x="3862" y="79"/>
                </a:lnTo>
                <a:lnTo>
                  <a:pt x="3867" y="82"/>
                </a:lnTo>
                <a:lnTo>
                  <a:pt x="3876" y="88"/>
                </a:lnTo>
                <a:lnTo>
                  <a:pt x="3880" y="91"/>
                </a:lnTo>
                <a:lnTo>
                  <a:pt x="3884" y="95"/>
                </a:lnTo>
                <a:lnTo>
                  <a:pt x="3891" y="104"/>
                </a:lnTo>
                <a:lnTo>
                  <a:pt x="3894" y="109"/>
                </a:lnTo>
                <a:lnTo>
                  <a:pt x="3897" y="114"/>
                </a:lnTo>
                <a:lnTo>
                  <a:pt x="3903" y="124"/>
                </a:lnTo>
                <a:lnTo>
                  <a:pt x="3904" y="130"/>
                </a:lnTo>
                <a:lnTo>
                  <a:pt x="3906" y="136"/>
                </a:lnTo>
                <a:lnTo>
                  <a:pt x="3907" y="142"/>
                </a:lnTo>
                <a:lnTo>
                  <a:pt x="3908" y="148"/>
                </a:lnTo>
                <a:lnTo>
                  <a:pt x="3908" y="155"/>
                </a:lnTo>
                <a:lnTo>
                  <a:pt x="3909" y="161"/>
                </a:lnTo>
                <a:lnTo>
                  <a:pt x="3908" y="168"/>
                </a:lnTo>
                <a:lnTo>
                  <a:pt x="3908" y="175"/>
                </a:lnTo>
                <a:lnTo>
                  <a:pt x="3907" y="181"/>
                </a:lnTo>
                <a:lnTo>
                  <a:pt x="3906" y="187"/>
                </a:lnTo>
                <a:lnTo>
                  <a:pt x="3903" y="198"/>
                </a:lnTo>
                <a:lnTo>
                  <a:pt x="3900" y="204"/>
                </a:lnTo>
                <a:lnTo>
                  <a:pt x="3897" y="209"/>
                </a:lnTo>
                <a:lnTo>
                  <a:pt x="3891" y="219"/>
                </a:lnTo>
                <a:lnTo>
                  <a:pt x="3888" y="223"/>
                </a:lnTo>
                <a:lnTo>
                  <a:pt x="3884" y="227"/>
                </a:lnTo>
                <a:lnTo>
                  <a:pt x="3880" y="231"/>
                </a:lnTo>
                <a:lnTo>
                  <a:pt x="3876" y="235"/>
                </a:lnTo>
                <a:lnTo>
                  <a:pt x="3872" y="238"/>
                </a:lnTo>
                <a:lnTo>
                  <a:pt x="3867" y="241"/>
                </a:lnTo>
                <a:lnTo>
                  <a:pt x="3862" y="244"/>
                </a:lnTo>
                <a:lnTo>
                  <a:pt x="3857" y="246"/>
                </a:lnTo>
                <a:lnTo>
                  <a:pt x="3851" y="248"/>
                </a:lnTo>
                <a:lnTo>
                  <a:pt x="3846" y="250"/>
                </a:lnTo>
                <a:lnTo>
                  <a:pt x="3840" y="251"/>
                </a:lnTo>
                <a:lnTo>
                  <a:pt x="3834" y="252"/>
                </a:lnTo>
                <a:lnTo>
                  <a:pt x="3821" y="253"/>
                </a:lnTo>
                <a:close/>
                <a:moveTo>
                  <a:pt x="3821" y="215"/>
                </a:moveTo>
                <a:lnTo>
                  <a:pt x="3825" y="214"/>
                </a:lnTo>
                <a:lnTo>
                  <a:pt x="3829" y="214"/>
                </a:lnTo>
                <a:lnTo>
                  <a:pt x="3833" y="212"/>
                </a:lnTo>
                <a:lnTo>
                  <a:pt x="3837" y="211"/>
                </a:lnTo>
                <a:lnTo>
                  <a:pt x="3840" y="209"/>
                </a:lnTo>
                <a:lnTo>
                  <a:pt x="3843" y="206"/>
                </a:lnTo>
                <a:lnTo>
                  <a:pt x="3846" y="203"/>
                </a:lnTo>
                <a:lnTo>
                  <a:pt x="3848" y="199"/>
                </a:lnTo>
                <a:lnTo>
                  <a:pt x="3851" y="195"/>
                </a:lnTo>
                <a:lnTo>
                  <a:pt x="3852" y="191"/>
                </a:lnTo>
                <a:lnTo>
                  <a:pt x="3854" y="187"/>
                </a:lnTo>
                <a:lnTo>
                  <a:pt x="3855" y="182"/>
                </a:lnTo>
                <a:lnTo>
                  <a:pt x="3857" y="172"/>
                </a:lnTo>
                <a:lnTo>
                  <a:pt x="3858" y="167"/>
                </a:lnTo>
                <a:lnTo>
                  <a:pt x="3858" y="161"/>
                </a:lnTo>
                <a:lnTo>
                  <a:pt x="3857" y="150"/>
                </a:lnTo>
                <a:lnTo>
                  <a:pt x="3855" y="140"/>
                </a:lnTo>
                <a:lnTo>
                  <a:pt x="3854" y="135"/>
                </a:lnTo>
                <a:lnTo>
                  <a:pt x="3852" y="131"/>
                </a:lnTo>
                <a:lnTo>
                  <a:pt x="3848" y="123"/>
                </a:lnTo>
                <a:lnTo>
                  <a:pt x="3846" y="119"/>
                </a:lnTo>
                <a:lnTo>
                  <a:pt x="3843" y="116"/>
                </a:lnTo>
                <a:lnTo>
                  <a:pt x="3840" y="113"/>
                </a:lnTo>
                <a:lnTo>
                  <a:pt x="3837" y="111"/>
                </a:lnTo>
                <a:lnTo>
                  <a:pt x="3833" y="110"/>
                </a:lnTo>
                <a:lnTo>
                  <a:pt x="3829" y="108"/>
                </a:lnTo>
                <a:lnTo>
                  <a:pt x="3825" y="108"/>
                </a:lnTo>
                <a:lnTo>
                  <a:pt x="3821" y="107"/>
                </a:lnTo>
                <a:lnTo>
                  <a:pt x="3816" y="108"/>
                </a:lnTo>
                <a:lnTo>
                  <a:pt x="3812" y="108"/>
                </a:lnTo>
                <a:lnTo>
                  <a:pt x="3808" y="110"/>
                </a:lnTo>
                <a:lnTo>
                  <a:pt x="3805" y="111"/>
                </a:lnTo>
                <a:lnTo>
                  <a:pt x="3801" y="113"/>
                </a:lnTo>
                <a:lnTo>
                  <a:pt x="3798" y="116"/>
                </a:lnTo>
                <a:lnTo>
                  <a:pt x="3795" y="119"/>
                </a:lnTo>
                <a:lnTo>
                  <a:pt x="3793" y="123"/>
                </a:lnTo>
                <a:lnTo>
                  <a:pt x="3789" y="131"/>
                </a:lnTo>
                <a:lnTo>
                  <a:pt x="3787" y="135"/>
                </a:lnTo>
                <a:lnTo>
                  <a:pt x="3786" y="140"/>
                </a:lnTo>
                <a:lnTo>
                  <a:pt x="3785" y="145"/>
                </a:lnTo>
                <a:lnTo>
                  <a:pt x="3784" y="150"/>
                </a:lnTo>
                <a:lnTo>
                  <a:pt x="3784" y="155"/>
                </a:lnTo>
                <a:lnTo>
                  <a:pt x="3783" y="161"/>
                </a:lnTo>
                <a:lnTo>
                  <a:pt x="3784" y="172"/>
                </a:lnTo>
                <a:lnTo>
                  <a:pt x="3786" y="182"/>
                </a:lnTo>
                <a:lnTo>
                  <a:pt x="3787" y="187"/>
                </a:lnTo>
                <a:lnTo>
                  <a:pt x="3789" y="191"/>
                </a:lnTo>
                <a:lnTo>
                  <a:pt x="3791" y="195"/>
                </a:lnTo>
                <a:lnTo>
                  <a:pt x="3793" y="199"/>
                </a:lnTo>
                <a:lnTo>
                  <a:pt x="3795" y="203"/>
                </a:lnTo>
                <a:lnTo>
                  <a:pt x="3798" y="206"/>
                </a:lnTo>
                <a:lnTo>
                  <a:pt x="3801" y="209"/>
                </a:lnTo>
                <a:lnTo>
                  <a:pt x="3805" y="211"/>
                </a:lnTo>
                <a:lnTo>
                  <a:pt x="3808" y="212"/>
                </a:lnTo>
                <a:lnTo>
                  <a:pt x="3812" y="214"/>
                </a:lnTo>
                <a:lnTo>
                  <a:pt x="3816" y="214"/>
                </a:lnTo>
                <a:lnTo>
                  <a:pt x="3821" y="215"/>
                </a:lnTo>
                <a:close/>
                <a:moveTo>
                  <a:pt x="1623" y="930"/>
                </a:moveTo>
                <a:lnTo>
                  <a:pt x="1569" y="930"/>
                </a:lnTo>
                <a:lnTo>
                  <a:pt x="1651" y="694"/>
                </a:lnTo>
                <a:lnTo>
                  <a:pt x="1715" y="694"/>
                </a:lnTo>
                <a:lnTo>
                  <a:pt x="1797" y="930"/>
                </a:lnTo>
                <a:lnTo>
                  <a:pt x="1743" y="930"/>
                </a:lnTo>
                <a:lnTo>
                  <a:pt x="1726" y="876"/>
                </a:lnTo>
                <a:lnTo>
                  <a:pt x="1641" y="876"/>
                </a:lnTo>
                <a:lnTo>
                  <a:pt x="1623" y="930"/>
                </a:lnTo>
                <a:close/>
                <a:moveTo>
                  <a:pt x="1653" y="837"/>
                </a:moveTo>
                <a:lnTo>
                  <a:pt x="1713" y="837"/>
                </a:lnTo>
                <a:lnTo>
                  <a:pt x="1684" y="748"/>
                </a:lnTo>
                <a:lnTo>
                  <a:pt x="1653" y="837"/>
                </a:lnTo>
                <a:close/>
                <a:moveTo>
                  <a:pt x="1874" y="933"/>
                </a:moveTo>
                <a:lnTo>
                  <a:pt x="1867" y="933"/>
                </a:lnTo>
                <a:lnTo>
                  <a:pt x="1861" y="932"/>
                </a:lnTo>
                <a:lnTo>
                  <a:pt x="1856" y="931"/>
                </a:lnTo>
                <a:lnTo>
                  <a:pt x="1850" y="930"/>
                </a:lnTo>
                <a:lnTo>
                  <a:pt x="1845" y="928"/>
                </a:lnTo>
                <a:lnTo>
                  <a:pt x="1840" y="926"/>
                </a:lnTo>
                <a:lnTo>
                  <a:pt x="1836" y="923"/>
                </a:lnTo>
                <a:lnTo>
                  <a:pt x="1832" y="920"/>
                </a:lnTo>
                <a:lnTo>
                  <a:pt x="1828" y="916"/>
                </a:lnTo>
                <a:lnTo>
                  <a:pt x="1824" y="913"/>
                </a:lnTo>
                <a:lnTo>
                  <a:pt x="1821" y="908"/>
                </a:lnTo>
                <a:lnTo>
                  <a:pt x="1820" y="906"/>
                </a:lnTo>
                <a:lnTo>
                  <a:pt x="1819" y="903"/>
                </a:lnTo>
                <a:lnTo>
                  <a:pt x="1817" y="898"/>
                </a:lnTo>
                <a:lnTo>
                  <a:pt x="1816" y="893"/>
                </a:lnTo>
                <a:lnTo>
                  <a:pt x="1815" y="887"/>
                </a:lnTo>
                <a:lnTo>
                  <a:pt x="1815" y="880"/>
                </a:lnTo>
                <a:lnTo>
                  <a:pt x="1815" y="871"/>
                </a:lnTo>
                <a:lnTo>
                  <a:pt x="1817" y="863"/>
                </a:lnTo>
                <a:lnTo>
                  <a:pt x="1818" y="859"/>
                </a:lnTo>
                <a:lnTo>
                  <a:pt x="1820" y="856"/>
                </a:lnTo>
                <a:lnTo>
                  <a:pt x="1824" y="849"/>
                </a:lnTo>
                <a:lnTo>
                  <a:pt x="1827" y="847"/>
                </a:lnTo>
                <a:lnTo>
                  <a:pt x="1829" y="844"/>
                </a:lnTo>
                <a:lnTo>
                  <a:pt x="1832" y="842"/>
                </a:lnTo>
                <a:lnTo>
                  <a:pt x="1835" y="840"/>
                </a:lnTo>
                <a:lnTo>
                  <a:pt x="1838" y="838"/>
                </a:lnTo>
                <a:lnTo>
                  <a:pt x="1841" y="836"/>
                </a:lnTo>
                <a:lnTo>
                  <a:pt x="1845" y="834"/>
                </a:lnTo>
                <a:lnTo>
                  <a:pt x="1849" y="833"/>
                </a:lnTo>
                <a:lnTo>
                  <a:pt x="1856" y="831"/>
                </a:lnTo>
                <a:lnTo>
                  <a:pt x="1864" y="829"/>
                </a:lnTo>
                <a:lnTo>
                  <a:pt x="1873" y="827"/>
                </a:lnTo>
                <a:lnTo>
                  <a:pt x="1881" y="826"/>
                </a:lnTo>
                <a:lnTo>
                  <a:pt x="1901" y="824"/>
                </a:lnTo>
                <a:lnTo>
                  <a:pt x="1908" y="822"/>
                </a:lnTo>
                <a:lnTo>
                  <a:pt x="1914" y="821"/>
                </a:lnTo>
                <a:lnTo>
                  <a:pt x="1918" y="820"/>
                </a:lnTo>
                <a:lnTo>
                  <a:pt x="1920" y="818"/>
                </a:lnTo>
                <a:lnTo>
                  <a:pt x="1922" y="817"/>
                </a:lnTo>
                <a:lnTo>
                  <a:pt x="1923" y="816"/>
                </a:lnTo>
                <a:lnTo>
                  <a:pt x="1923" y="814"/>
                </a:lnTo>
                <a:lnTo>
                  <a:pt x="1924" y="812"/>
                </a:lnTo>
                <a:lnTo>
                  <a:pt x="1924" y="810"/>
                </a:lnTo>
                <a:lnTo>
                  <a:pt x="1924" y="805"/>
                </a:lnTo>
                <a:lnTo>
                  <a:pt x="1922" y="800"/>
                </a:lnTo>
                <a:lnTo>
                  <a:pt x="1921" y="798"/>
                </a:lnTo>
                <a:lnTo>
                  <a:pt x="1920" y="796"/>
                </a:lnTo>
                <a:lnTo>
                  <a:pt x="1919" y="794"/>
                </a:lnTo>
                <a:lnTo>
                  <a:pt x="1917" y="793"/>
                </a:lnTo>
                <a:lnTo>
                  <a:pt x="1913" y="790"/>
                </a:lnTo>
                <a:lnTo>
                  <a:pt x="1909" y="788"/>
                </a:lnTo>
                <a:lnTo>
                  <a:pt x="1904" y="787"/>
                </a:lnTo>
                <a:lnTo>
                  <a:pt x="1898" y="787"/>
                </a:lnTo>
                <a:lnTo>
                  <a:pt x="1892" y="787"/>
                </a:lnTo>
                <a:lnTo>
                  <a:pt x="1886" y="788"/>
                </a:lnTo>
                <a:lnTo>
                  <a:pt x="1881" y="790"/>
                </a:lnTo>
                <a:lnTo>
                  <a:pt x="1877" y="792"/>
                </a:lnTo>
                <a:lnTo>
                  <a:pt x="1873" y="795"/>
                </a:lnTo>
                <a:lnTo>
                  <a:pt x="1870" y="799"/>
                </a:lnTo>
                <a:lnTo>
                  <a:pt x="1868" y="803"/>
                </a:lnTo>
                <a:lnTo>
                  <a:pt x="1867" y="805"/>
                </a:lnTo>
                <a:lnTo>
                  <a:pt x="1866" y="807"/>
                </a:lnTo>
                <a:lnTo>
                  <a:pt x="1821" y="803"/>
                </a:lnTo>
                <a:lnTo>
                  <a:pt x="1823" y="797"/>
                </a:lnTo>
                <a:lnTo>
                  <a:pt x="1825" y="792"/>
                </a:lnTo>
                <a:lnTo>
                  <a:pt x="1827" y="787"/>
                </a:lnTo>
                <a:lnTo>
                  <a:pt x="1830" y="782"/>
                </a:lnTo>
                <a:lnTo>
                  <a:pt x="1833" y="777"/>
                </a:lnTo>
                <a:lnTo>
                  <a:pt x="1837" y="773"/>
                </a:lnTo>
                <a:lnTo>
                  <a:pt x="1841" y="769"/>
                </a:lnTo>
                <a:lnTo>
                  <a:pt x="1846" y="765"/>
                </a:lnTo>
                <a:lnTo>
                  <a:pt x="1851" y="762"/>
                </a:lnTo>
                <a:lnTo>
                  <a:pt x="1857" y="759"/>
                </a:lnTo>
                <a:lnTo>
                  <a:pt x="1863" y="756"/>
                </a:lnTo>
                <a:lnTo>
                  <a:pt x="1869" y="754"/>
                </a:lnTo>
                <a:lnTo>
                  <a:pt x="1876" y="753"/>
                </a:lnTo>
                <a:lnTo>
                  <a:pt x="1883" y="752"/>
                </a:lnTo>
                <a:lnTo>
                  <a:pt x="1890" y="751"/>
                </a:lnTo>
                <a:lnTo>
                  <a:pt x="1898" y="751"/>
                </a:lnTo>
                <a:lnTo>
                  <a:pt x="1908" y="751"/>
                </a:lnTo>
                <a:lnTo>
                  <a:pt x="1917" y="752"/>
                </a:lnTo>
                <a:lnTo>
                  <a:pt x="1926" y="754"/>
                </a:lnTo>
                <a:lnTo>
                  <a:pt x="1935" y="757"/>
                </a:lnTo>
                <a:lnTo>
                  <a:pt x="1943" y="761"/>
                </a:lnTo>
                <a:lnTo>
                  <a:pt x="1947" y="763"/>
                </a:lnTo>
                <a:lnTo>
                  <a:pt x="1950" y="765"/>
                </a:lnTo>
                <a:lnTo>
                  <a:pt x="1957" y="770"/>
                </a:lnTo>
                <a:lnTo>
                  <a:pt x="1963" y="776"/>
                </a:lnTo>
                <a:lnTo>
                  <a:pt x="1965" y="780"/>
                </a:lnTo>
                <a:lnTo>
                  <a:pt x="1967" y="784"/>
                </a:lnTo>
                <a:lnTo>
                  <a:pt x="1969" y="787"/>
                </a:lnTo>
                <a:lnTo>
                  <a:pt x="1970" y="792"/>
                </a:lnTo>
                <a:lnTo>
                  <a:pt x="1972" y="796"/>
                </a:lnTo>
                <a:lnTo>
                  <a:pt x="1972" y="801"/>
                </a:lnTo>
                <a:lnTo>
                  <a:pt x="1973" y="806"/>
                </a:lnTo>
                <a:lnTo>
                  <a:pt x="1973" y="811"/>
                </a:lnTo>
                <a:lnTo>
                  <a:pt x="1973" y="930"/>
                </a:lnTo>
                <a:lnTo>
                  <a:pt x="1927" y="930"/>
                </a:lnTo>
                <a:lnTo>
                  <a:pt x="1927" y="905"/>
                </a:lnTo>
                <a:lnTo>
                  <a:pt x="1922" y="911"/>
                </a:lnTo>
                <a:lnTo>
                  <a:pt x="1917" y="917"/>
                </a:lnTo>
                <a:lnTo>
                  <a:pt x="1912" y="921"/>
                </a:lnTo>
                <a:lnTo>
                  <a:pt x="1906" y="925"/>
                </a:lnTo>
                <a:lnTo>
                  <a:pt x="1899" y="929"/>
                </a:lnTo>
                <a:lnTo>
                  <a:pt x="1891" y="931"/>
                </a:lnTo>
                <a:lnTo>
                  <a:pt x="1887" y="932"/>
                </a:lnTo>
                <a:lnTo>
                  <a:pt x="1883" y="933"/>
                </a:lnTo>
                <a:lnTo>
                  <a:pt x="1874" y="933"/>
                </a:lnTo>
                <a:close/>
                <a:moveTo>
                  <a:pt x="1888" y="899"/>
                </a:moveTo>
                <a:lnTo>
                  <a:pt x="1895" y="899"/>
                </a:lnTo>
                <a:lnTo>
                  <a:pt x="1902" y="897"/>
                </a:lnTo>
                <a:lnTo>
                  <a:pt x="1905" y="896"/>
                </a:lnTo>
                <a:lnTo>
                  <a:pt x="1908" y="894"/>
                </a:lnTo>
                <a:lnTo>
                  <a:pt x="1914" y="890"/>
                </a:lnTo>
                <a:lnTo>
                  <a:pt x="1916" y="888"/>
                </a:lnTo>
                <a:lnTo>
                  <a:pt x="1919" y="885"/>
                </a:lnTo>
                <a:lnTo>
                  <a:pt x="1922" y="879"/>
                </a:lnTo>
                <a:lnTo>
                  <a:pt x="1924" y="873"/>
                </a:lnTo>
                <a:lnTo>
                  <a:pt x="1924" y="870"/>
                </a:lnTo>
                <a:lnTo>
                  <a:pt x="1924" y="867"/>
                </a:lnTo>
                <a:lnTo>
                  <a:pt x="1924" y="848"/>
                </a:lnTo>
                <a:lnTo>
                  <a:pt x="1921" y="850"/>
                </a:lnTo>
                <a:lnTo>
                  <a:pt x="1915" y="851"/>
                </a:lnTo>
                <a:lnTo>
                  <a:pt x="1903" y="854"/>
                </a:lnTo>
                <a:lnTo>
                  <a:pt x="1890" y="856"/>
                </a:lnTo>
                <a:lnTo>
                  <a:pt x="1884" y="857"/>
                </a:lnTo>
                <a:lnTo>
                  <a:pt x="1879" y="859"/>
                </a:lnTo>
                <a:lnTo>
                  <a:pt x="1874" y="861"/>
                </a:lnTo>
                <a:lnTo>
                  <a:pt x="1870" y="863"/>
                </a:lnTo>
                <a:lnTo>
                  <a:pt x="1866" y="866"/>
                </a:lnTo>
                <a:lnTo>
                  <a:pt x="1864" y="870"/>
                </a:lnTo>
                <a:lnTo>
                  <a:pt x="1863" y="872"/>
                </a:lnTo>
                <a:lnTo>
                  <a:pt x="1862" y="874"/>
                </a:lnTo>
                <a:lnTo>
                  <a:pt x="1862" y="879"/>
                </a:lnTo>
                <a:lnTo>
                  <a:pt x="1862" y="884"/>
                </a:lnTo>
                <a:lnTo>
                  <a:pt x="1863" y="888"/>
                </a:lnTo>
                <a:lnTo>
                  <a:pt x="1865" y="890"/>
                </a:lnTo>
                <a:lnTo>
                  <a:pt x="1866" y="891"/>
                </a:lnTo>
                <a:lnTo>
                  <a:pt x="1869" y="894"/>
                </a:lnTo>
                <a:lnTo>
                  <a:pt x="1873" y="896"/>
                </a:lnTo>
                <a:lnTo>
                  <a:pt x="1875" y="897"/>
                </a:lnTo>
                <a:lnTo>
                  <a:pt x="1877" y="898"/>
                </a:lnTo>
                <a:lnTo>
                  <a:pt x="1882" y="899"/>
                </a:lnTo>
                <a:lnTo>
                  <a:pt x="1888" y="899"/>
                </a:lnTo>
                <a:close/>
                <a:moveTo>
                  <a:pt x="2063" y="930"/>
                </a:moveTo>
                <a:lnTo>
                  <a:pt x="2013" y="930"/>
                </a:lnTo>
                <a:lnTo>
                  <a:pt x="2013" y="694"/>
                </a:lnTo>
                <a:lnTo>
                  <a:pt x="2063" y="694"/>
                </a:lnTo>
                <a:lnTo>
                  <a:pt x="2063" y="930"/>
                </a:lnTo>
                <a:close/>
                <a:moveTo>
                  <a:pt x="2197" y="753"/>
                </a:moveTo>
                <a:lnTo>
                  <a:pt x="2197" y="790"/>
                </a:lnTo>
                <a:lnTo>
                  <a:pt x="2164" y="790"/>
                </a:lnTo>
                <a:lnTo>
                  <a:pt x="2164" y="876"/>
                </a:lnTo>
                <a:lnTo>
                  <a:pt x="2164" y="880"/>
                </a:lnTo>
                <a:lnTo>
                  <a:pt x="2165" y="884"/>
                </a:lnTo>
                <a:lnTo>
                  <a:pt x="2166" y="886"/>
                </a:lnTo>
                <a:lnTo>
                  <a:pt x="2167" y="887"/>
                </a:lnTo>
                <a:lnTo>
                  <a:pt x="2169" y="889"/>
                </a:lnTo>
                <a:lnTo>
                  <a:pt x="2171" y="891"/>
                </a:lnTo>
                <a:lnTo>
                  <a:pt x="2174" y="892"/>
                </a:lnTo>
                <a:lnTo>
                  <a:pt x="2177" y="893"/>
                </a:lnTo>
                <a:lnTo>
                  <a:pt x="2181" y="893"/>
                </a:lnTo>
                <a:lnTo>
                  <a:pt x="2188" y="892"/>
                </a:lnTo>
                <a:lnTo>
                  <a:pt x="2193" y="891"/>
                </a:lnTo>
                <a:lnTo>
                  <a:pt x="2201" y="928"/>
                </a:lnTo>
                <a:lnTo>
                  <a:pt x="2190" y="930"/>
                </a:lnTo>
                <a:lnTo>
                  <a:pt x="2183" y="932"/>
                </a:lnTo>
                <a:lnTo>
                  <a:pt x="2174" y="932"/>
                </a:lnTo>
                <a:lnTo>
                  <a:pt x="2168" y="932"/>
                </a:lnTo>
                <a:lnTo>
                  <a:pt x="2161" y="932"/>
                </a:lnTo>
                <a:lnTo>
                  <a:pt x="2156" y="931"/>
                </a:lnTo>
                <a:lnTo>
                  <a:pt x="2150" y="930"/>
                </a:lnTo>
                <a:lnTo>
                  <a:pt x="2145" y="928"/>
                </a:lnTo>
                <a:lnTo>
                  <a:pt x="2140" y="926"/>
                </a:lnTo>
                <a:lnTo>
                  <a:pt x="2135" y="924"/>
                </a:lnTo>
                <a:lnTo>
                  <a:pt x="2131" y="921"/>
                </a:lnTo>
                <a:lnTo>
                  <a:pt x="2127" y="917"/>
                </a:lnTo>
                <a:lnTo>
                  <a:pt x="2124" y="914"/>
                </a:lnTo>
                <a:lnTo>
                  <a:pt x="2121" y="909"/>
                </a:lnTo>
                <a:lnTo>
                  <a:pt x="2119" y="905"/>
                </a:lnTo>
                <a:lnTo>
                  <a:pt x="2117" y="900"/>
                </a:lnTo>
                <a:lnTo>
                  <a:pt x="2116" y="894"/>
                </a:lnTo>
                <a:lnTo>
                  <a:pt x="2115" y="888"/>
                </a:lnTo>
                <a:lnTo>
                  <a:pt x="2115" y="882"/>
                </a:lnTo>
                <a:lnTo>
                  <a:pt x="2115" y="790"/>
                </a:lnTo>
                <a:lnTo>
                  <a:pt x="2091" y="790"/>
                </a:lnTo>
                <a:lnTo>
                  <a:pt x="2091" y="753"/>
                </a:lnTo>
                <a:lnTo>
                  <a:pt x="2115" y="753"/>
                </a:lnTo>
                <a:lnTo>
                  <a:pt x="2115" y="711"/>
                </a:lnTo>
                <a:lnTo>
                  <a:pt x="2164" y="711"/>
                </a:lnTo>
                <a:lnTo>
                  <a:pt x="2164" y="753"/>
                </a:lnTo>
                <a:lnTo>
                  <a:pt x="2197" y="753"/>
                </a:lnTo>
                <a:close/>
                <a:moveTo>
                  <a:pt x="2304" y="933"/>
                </a:moveTo>
                <a:lnTo>
                  <a:pt x="2291" y="933"/>
                </a:lnTo>
                <a:lnTo>
                  <a:pt x="2285" y="932"/>
                </a:lnTo>
                <a:lnTo>
                  <a:pt x="2279" y="930"/>
                </a:lnTo>
                <a:lnTo>
                  <a:pt x="2268" y="927"/>
                </a:lnTo>
                <a:lnTo>
                  <a:pt x="2263" y="925"/>
                </a:lnTo>
                <a:lnTo>
                  <a:pt x="2258" y="922"/>
                </a:lnTo>
                <a:lnTo>
                  <a:pt x="2249" y="916"/>
                </a:lnTo>
                <a:lnTo>
                  <a:pt x="2245" y="912"/>
                </a:lnTo>
                <a:lnTo>
                  <a:pt x="2241" y="908"/>
                </a:lnTo>
                <a:lnTo>
                  <a:pt x="2234" y="900"/>
                </a:lnTo>
                <a:lnTo>
                  <a:pt x="2231" y="895"/>
                </a:lnTo>
                <a:lnTo>
                  <a:pt x="2228" y="890"/>
                </a:lnTo>
                <a:lnTo>
                  <a:pt x="2223" y="879"/>
                </a:lnTo>
                <a:lnTo>
                  <a:pt x="2221" y="874"/>
                </a:lnTo>
                <a:lnTo>
                  <a:pt x="2220" y="868"/>
                </a:lnTo>
                <a:lnTo>
                  <a:pt x="2219" y="862"/>
                </a:lnTo>
                <a:lnTo>
                  <a:pt x="2218" y="855"/>
                </a:lnTo>
                <a:lnTo>
                  <a:pt x="2218" y="849"/>
                </a:lnTo>
                <a:lnTo>
                  <a:pt x="2217" y="842"/>
                </a:lnTo>
                <a:lnTo>
                  <a:pt x="2218" y="835"/>
                </a:lnTo>
                <a:lnTo>
                  <a:pt x="2218" y="829"/>
                </a:lnTo>
                <a:lnTo>
                  <a:pt x="2219" y="823"/>
                </a:lnTo>
                <a:lnTo>
                  <a:pt x="2220" y="816"/>
                </a:lnTo>
                <a:lnTo>
                  <a:pt x="2223" y="805"/>
                </a:lnTo>
                <a:lnTo>
                  <a:pt x="2225" y="799"/>
                </a:lnTo>
                <a:lnTo>
                  <a:pt x="2228" y="794"/>
                </a:lnTo>
                <a:lnTo>
                  <a:pt x="2234" y="785"/>
                </a:lnTo>
                <a:lnTo>
                  <a:pt x="2237" y="780"/>
                </a:lnTo>
                <a:lnTo>
                  <a:pt x="2241" y="776"/>
                </a:lnTo>
                <a:lnTo>
                  <a:pt x="2245" y="772"/>
                </a:lnTo>
                <a:lnTo>
                  <a:pt x="2249" y="769"/>
                </a:lnTo>
                <a:lnTo>
                  <a:pt x="2253" y="765"/>
                </a:lnTo>
                <a:lnTo>
                  <a:pt x="2258" y="762"/>
                </a:lnTo>
                <a:lnTo>
                  <a:pt x="2263" y="760"/>
                </a:lnTo>
                <a:lnTo>
                  <a:pt x="2268" y="757"/>
                </a:lnTo>
                <a:lnTo>
                  <a:pt x="2274" y="755"/>
                </a:lnTo>
                <a:lnTo>
                  <a:pt x="2279" y="754"/>
                </a:lnTo>
                <a:lnTo>
                  <a:pt x="2285" y="752"/>
                </a:lnTo>
                <a:lnTo>
                  <a:pt x="2291" y="752"/>
                </a:lnTo>
                <a:lnTo>
                  <a:pt x="2304" y="751"/>
                </a:lnTo>
                <a:lnTo>
                  <a:pt x="2317" y="752"/>
                </a:lnTo>
                <a:lnTo>
                  <a:pt x="2323" y="752"/>
                </a:lnTo>
                <a:lnTo>
                  <a:pt x="2329" y="754"/>
                </a:lnTo>
                <a:lnTo>
                  <a:pt x="2340" y="757"/>
                </a:lnTo>
                <a:lnTo>
                  <a:pt x="2346" y="760"/>
                </a:lnTo>
                <a:lnTo>
                  <a:pt x="2351" y="762"/>
                </a:lnTo>
                <a:lnTo>
                  <a:pt x="2360" y="769"/>
                </a:lnTo>
                <a:lnTo>
                  <a:pt x="2364" y="772"/>
                </a:lnTo>
                <a:lnTo>
                  <a:pt x="2368" y="776"/>
                </a:lnTo>
                <a:lnTo>
                  <a:pt x="2375" y="785"/>
                </a:lnTo>
                <a:lnTo>
                  <a:pt x="2378" y="789"/>
                </a:lnTo>
                <a:lnTo>
                  <a:pt x="2381" y="794"/>
                </a:lnTo>
                <a:lnTo>
                  <a:pt x="2385" y="805"/>
                </a:lnTo>
                <a:lnTo>
                  <a:pt x="2387" y="811"/>
                </a:lnTo>
                <a:lnTo>
                  <a:pt x="2389" y="816"/>
                </a:lnTo>
                <a:lnTo>
                  <a:pt x="2390" y="823"/>
                </a:lnTo>
                <a:lnTo>
                  <a:pt x="2391" y="829"/>
                </a:lnTo>
                <a:lnTo>
                  <a:pt x="2391" y="835"/>
                </a:lnTo>
                <a:lnTo>
                  <a:pt x="2391" y="842"/>
                </a:lnTo>
                <a:lnTo>
                  <a:pt x="2391" y="849"/>
                </a:lnTo>
                <a:lnTo>
                  <a:pt x="2391" y="855"/>
                </a:lnTo>
                <a:lnTo>
                  <a:pt x="2390" y="862"/>
                </a:lnTo>
                <a:lnTo>
                  <a:pt x="2389" y="868"/>
                </a:lnTo>
                <a:lnTo>
                  <a:pt x="2385" y="879"/>
                </a:lnTo>
                <a:lnTo>
                  <a:pt x="2383" y="885"/>
                </a:lnTo>
                <a:lnTo>
                  <a:pt x="2381" y="890"/>
                </a:lnTo>
                <a:lnTo>
                  <a:pt x="2375" y="900"/>
                </a:lnTo>
                <a:lnTo>
                  <a:pt x="2372" y="904"/>
                </a:lnTo>
                <a:lnTo>
                  <a:pt x="2368" y="908"/>
                </a:lnTo>
                <a:lnTo>
                  <a:pt x="2364" y="912"/>
                </a:lnTo>
                <a:lnTo>
                  <a:pt x="2360" y="916"/>
                </a:lnTo>
                <a:lnTo>
                  <a:pt x="2355" y="919"/>
                </a:lnTo>
                <a:lnTo>
                  <a:pt x="2351" y="922"/>
                </a:lnTo>
                <a:lnTo>
                  <a:pt x="2346" y="925"/>
                </a:lnTo>
                <a:lnTo>
                  <a:pt x="2340" y="927"/>
                </a:lnTo>
                <a:lnTo>
                  <a:pt x="2335" y="929"/>
                </a:lnTo>
                <a:lnTo>
                  <a:pt x="2329" y="930"/>
                </a:lnTo>
                <a:lnTo>
                  <a:pt x="2323" y="932"/>
                </a:lnTo>
                <a:lnTo>
                  <a:pt x="2317" y="933"/>
                </a:lnTo>
                <a:lnTo>
                  <a:pt x="2304" y="933"/>
                </a:lnTo>
                <a:close/>
                <a:moveTo>
                  <a:pt x="2305" y="895"/>
                </a:moveTo>
                <a:lnTo>
                  <a:pt x="2309" y="895"/>
                </a:lnTo>
                <a:lnTo>
                  <a:pt x="2313" y="894"/>
                </a:lnTo>
                <a:lnTo>
                  <a:pt x="2317" y="893"/>
                </a:lnTo>
                <a:lnTo>
                  <a:pt x="2321" y="892"/>
                </a:lnTo>
                <a:lnTo>
                  <a:pt x="2324" y="889"/>
                </a:lnTo>
                <a:lnTo>
                  <a:pt x="2327" y="887"/>
                </a:lnTo>
                <a:lnTo>
                  <a:pt x="2330" y="884"/>
                </a:lnTo>
                <a:lnTo>
                  <a:pt x="2332" y="880"/>
                </a:lnTo>
                <a:lnTo>
                  <a:pt x="2334" y="876"/>
                </a:lnTo>
                <a:lnTo>
                  <a:pt x="2336" y="872"/>
                </a:lnTo>
                <a:lnTo>
                  <a:pt x="2338" y="868"/>
                </a:lnTo>
                <a:lnTo>
                  <a:pt x="2339" y="863"/>
                </a:lnTo>
                <a:lnTo>
                  <a:pt x="2341" y="853"/>
                </a:lnTo>
                <a:lnTo>
                  <a:pt x="2341" y="847"/>
                </a:lnTo>
                <a:lnTo>
                  <a:pt x="2342" y="842"/>
                </a:lnTo>
                <a:lnTo>
                  <a:pt x="2341" y="831"/>
                </a:lnTo>
                <a:lnTo>
                  <a:pt x="2339" y="821"/>
                </a:lnTo>
                <a:lnTo>
                  <a:pt x="2338" y="816"/>
                </a:lnTo>
                <a:lnTo>
                  <a:pt x="2336" y="812"/>
                </a:lnTo>
                <a:lnTo>
                  <a:pt x="2332" y="803"/>
                </a:lnTo>
                <a:lnTo>
                  <a:pt x="2330" y="800"/>
                </a:lnTo>
                <a:lnTo>
                  <a:pt x="2327" y="797"/>
                </a:lnTo>
                <a:lnTo>
                  <a:pt x="2324" y="794"/>
                </a:lnTo>
                <a:lnTo>
                  <a:pt x="2321" y="792"/>
                </a:lnTo>
                <a:lnTo>
                  <a:pt x="2317" y="790"/>
                </a:lnTo>
                <a:lnTo>
                  <a:pt x="2313" y="789"/>
                </a:lnTo>
                <a:lnTo>
                  <a:pt x="2309" y="788"/>
                </a:lnTo>
                <a:lnTo>
                  <a:pt x="2305" y="788"/>
                </a:lnTo>
                <a:lnTo>
                  <a:pt x="2300" y="788"/>
                </a:lnTo>
                <a:lnTo>
                  <a:pt x="2296" y="789"/>
                </a:lnTo>
                <a:lnTo>
                  <a:pt x="2292" y="790"/>
                </a:lnTo>
                <a:lnTo>
                  <a:pt x="2288" y="792"/>
                </a:lnTo>
                <a:lnTo>
                  <a:pt x="2285" y="794"/>
                </a:lnTo>
                <a:lnTo>
                  <a:pt x="2282" y="797"/>
                </a:lnTo>
                <a:lnTo>
                  <a:pt x="2279" y="800"/>
                </a:lnTo>
                <a:lnTo>
                  <a:pt x="2277" y="803"/>
                </a:lnTo>
                <a:lnTo>
                  <a:pt x="2272" y="812"/>
                </a:lnTo>
                <a:lnTo>
                  <a:pt x="2271" y="816"/>
                </a:lnTo>
                <a:lnTo>
                  <a:pt x="2270" y="821"/>
                </a:lnTo>
                <a:lnTo>
                  <a:pt x="2269" y="826"/>
                </a:lnTo>
                <a:lnTo>
                  <a:pt x="2268" y="831"/>
                </a:lnTo>
                <a:lnTo>
                  <a:pt x="2267" y="836"/>
                </a:lnTo>
                <a:lnTo>
                  <a:pt x="2267" y="842"/>
                </a:lnTo>
                <a:lnTo>
                  <a:pt x="2268" y="853"/>
                </a:lnTo>
                <a:lnTo>
                  <a:pt x="2270" y="863"/>
                </a:lnTo>
                <a:lnTo>
                  <a:pt x="2271" y="868"/>
                </a:lnTo>
                <a:lnTo>
                  <a:pt x="2272" y="872"/>
                </a:lnTo>
                <a:lnTo>
                  <a:pt x="2274" y="876"/>
                </a:lnTo>
                <a:lnTo>
                  <a:pt x="2277" y="880"/>
                </a:lnTo>
                <a:lnTo>
                  <a:pt x="2279" y="884"/>
                </a:lnTo>
                <a:lnTo>
                  <a:pt x="2282" y="887"/>
                </a:lnTo>
                <a:lnTo>
                  <a:pt x="2285" y="889"/>
                </a:lnTo>
                <a:lnTo>
                  <a:pt x="2288" y="892"/>
                </a:lnTo>
                <a:lnTo>
                  <a:pt x="2292" y="893"/>
                </a:lnTo>
                <a:lnTo>
                  <a:pt x="2296" y="894"/>
                </a:lnTo>
                <a:lnTo>
                  <a:pt x="2300" y="895"/>
                </a:lnTo>
                <a:lnTo>
                  <a:pt x="2305" y="895"/>
                </a:lnTo>
                <a:close/>
                <a:moveTo>
                  <a:pt x="2646" y="694"/>
                </a:moveTo>
                <a:lnTo>
                  <a:pt x="2696" y="694"/>
                </a:lnTo>
                <a:lnTo>
                  <a:pt x="2696" y="847"/>
                </a:lnTo>
                <a:lnTo>
                  <a:pt x="2696" y="854"/>
                </a:lnTo>
                <a:lnTo>
                  <a:pt x="2695" y="860"/>
                </a:lnTo>
                <a:lnTo>
                  <a:pt x="2694" y="866"/>
                </a:lnTo>
                <a:lnTo>
                  <a:pt x="2693" y="871"/>
                </a:lnTo>
                <a:lnTo>
                  <a:pt x="2691" y="877"/>
                </a:lnTo>
                <a:lnTo>
                  <a:pt x="2689" y="882"/>
                </a:lnTo>
                <a:lnTo>
                  <a:pt x="2686" y="887"/>
                </a:lnTo>
                <a:lnTo>
                  <a:pt x="2684" y="892"/>
                </a:lnTo>
                <a:lnTo>
                  <a:pt x="2680" y="897"/>
                </a:lnTo>
                <a:lnTo>
                  <a:pt x="2677" y="901"/>
                </a:lnTo>
                <a:lnTo>
                  <a:pt x="2673" y="906"/>
                </a:lnTo>
                <a:lnTo>
                  <a:pt x="2669" y="910"/>
                </a:lnTo>
                <a:lnTo>
                  <a:pt x="2664" y="913"/>
                </a:lnTo>
                <a:lnTo>
                  <a:pt x="2660" y="917"/>
                </a:lnTo>
                <a:lnTo>
                  <a:pt x="2655" y="920"/>
                </a:lnTo>
                <a:lnTo>
                  <a:pt x="2649" y="922"/>
                </a:lnTo>
                <a:lnTo>
                  <a:pt x="2638" y="927"/>
                </a:lnTo>
                <a:lnTo>
                  <a:pt x="2632" y="929"/>
                </a:lnTo>
                <a:lnTo>
                  <a:pt x="2626" y="930"/>
                </a:lnTo>
                <a:lnTo>
                  <a:pt x="2619" y="932"/>
                </a:lnTo>
                <a:lnTo>
                  <a:pt x="2612" y="932"/>
                </a:lnTo>
                <a:lnTo>
                  <a:pt x="2605" y="933"/>
                </a:lnTo>
                <a:lnTo>
                  <a:pt x="2598" y="933"/>
                </a:lnTo>
                <a:lnTo>
                  <a:pt x="2591" y="933"/>
                </a:lnTo>
                <a:lnTo>
                  <a:pt x="2584" y="932"/>
                </a:lnTo>
                <a:lnTo>
                  <a:pt x="2577" y="932"/>
                </a:lnTo>
                <a:lnTo>
                  <a:pt x="2571" y="930"/>
                </a:lnTo>
                <a:lnTo>
                  <a:pt x="2558" y="927"/>
                </a:lnTo>
                <a:lnTo>
                  <a:pt x="2552" y="925"/>
                </a:lnTo>
                <a:lnTo>
                  <a:pt x="2547" y="922"/>
                </a:lnTo>
                <a:lnTo>
                  <a:pt x="2541" y="920"/>
                </a:lnTo>
                <a:lnTo>
                  <a:pt x="2536" y="917"/>
                </a:lnTo>
                <a:lnTo>
                  <a:pt x="2527" y="910"/>
                </a:lnTo>
                <a:lnTo>
                  <a:pt x="2518" y="901"/>
                </a:lnTo>
                <a:lnTo>
                  <a:pt x="2515" y="897"/>
                </a:lnTo>
                <a:lnTo>
                  <a:pt x="2512" y="892"/>
                </a:lnTo>
                <a:lnTo>
                  <a:pt x="2509" y="887"/>
                </a:lnTo>
                <a:lnTo>
                  <a:pt x="2506" y="882"/>
                </a:lnTo>
                <a:lnTo>
                  <a:pt x="2504" y="877"/>
                </a:lnTo>
                <a:lnTo>
                  <a:pt x="2502" y="871"/>
                </a:lnTo>
                <a:lnTo>
                  <a:pt x="2501" y="866"/>
                </a:lnTo>
                <a:lnTo>
                  <a:pt x="2500" y="860"/>
                </a:lnTo>
                <a:lnTo>
                  <a:pt x="2500" y="854"/>
                </a:lnTo>
                <a:lnTo>
                  <a:pt x="2499" y="847"/>
                </a:lnTo>
                <a:lnTo>
                  <a:pt x="2499" y="694"/>
                </a:lnTo>
                <a:lnTo>
                  <a:pt x="2550" y="694"/>
                </a:lnTo>
                <a:lnTo>
                  <a:pt x="2550" y="843"/>
                </a:lnTo>
                <a:lnTo>
                  <a:pt x="2551" y="853"/>
                </a:lnTo>
                <a:lnTo>
                  <a:pt x="2552" y="857"/>
                </a:lnTo>
                <a:lnTo>
                  <a:pt x="2553" y="861"/>
                </a:lnTo>
                <a:lnTo>
                  <a:pt x="2555" y="865"/>
                </a:lnTo>
                <a:lnTo>
                  <a:pt x="2558" y="869"/>
                </a:lnTo>
                <a:lnTo>
                  <a:pt x="2560" y="873"/>
                </a:lnTo>
                <a:lnTo>
                  <a:pt x="2563" y="876"/>
                </a:lnTo>
                <a:lnTo>
                  <a:pt x="2567" y="879"/>
                </a:lnTo>
                <a:lnTo>
                  <a:pt x="2570" y="882"/>
                </a:lnTo>
                <a:lnTo>
                  <a:pt x="2574" y="884"/>
                </a:lnTo>
                <a:lnTo>
                  <a:pt x="2579" y="886"/>
                </a:lnTo>
                <a:lnTo>
                  <a:pt x="2583" y="887"/>
                </a:lnTo>
                <a:lnTo>
                  <a:pt x="2588" y="889"/>
                </a:lnTo>
                <a:lnTo>
                  <a:pt x="2598" y="889"/>
                </a:lnTo>
                <a:lnTo>
                  <a:pt x="2608" y="889"/>
                </a:lnTo>
                <a:lnTo>
                  <a:pt x="2613" y="887"/>
                </a:lnTo>
                <a:lnTo>
                  <a:pt x="2618" y="886"/>
                </a:lnTo>
                <a:lnTo>
                  <a:pt x="2622" y="884"/>
                </a:lnTo>
                <a:lnTo>
                  <a:pt x="2626" y="882"/>
                </a:lnTo>
                <a:lnTo>
                  <a:pt x="2629" y="879"/>
                </a:lnTo>
                <a:lnTo>
                  <a:pt x="2633" y="876"/>
                </a:lnTo>
                <a:lnTo>
                  <a:pt x="2636" y="873"/>
                </a:lnTo>
                <a:lnTo>
                  <a:pt x="2639" y="869"/>
                </a:lnTo>
                <a:lnTo>
                  <a:pt x="2641" y="865"/>
                </a:lnTo>
                <a:lnTo>
                  <a:pt x="2643" y="861"/>
                </a:lnTo>
                <a:lnTo>
                  <a:pt x="2644" y="857"/>
                </a:lnTo>
                <a:lnTo>
                  <a:pt x="2645" y="853"/>
                </a:lnTo>
                <a:lnTo>
                  <a:pt x="2646" y="848"/>
                </a:lnTo>
                <a:lnTo>
                  <a:pt x="2646" y="843"/>
                </a:lnTo>
                <a:lnTo>
                  <a:pt x="2646" y="694"/>
                </a:lnTo>
                <a:close/>
                <a:moveTo>
                  <a:pt x="2788" y="828"/>
                </a:moveTo>
                <a:lnTo>
                  <a:pt x="2788" y="930"/>
                </a:lnTo>
                <a:lnTo>
                  <a:pt x="2739" y="930"/>
                </a:lnTo>
                <a:lnTo>
                  <a:pt x="2739" y="753"/>
                </a:lnTo>
                <a:lnTo>
                  <a:pt x="2786" y="753"/>
                </a:lnTo>
                <a:lnTo>
                  <a:pt x="2786" y="784"/>
                </a:lnTo>
                <a:lnTo>
                  <a:pt x="2790" y="777"/>
                </a:lnTo>
                <a:lnTo>
                  <a:pt x="2796" y="770"/>
                </a:lnTo>
                <a:lnTo>
                  <a:pt x="2801" y="765"/>
                </a:lnTo>
                <a:lnTo>
                  <a:pt x="2808" y="760"/>
                </a:lnTo>
                <a:lnTo>
                  <a:pt x="2815" y="756"/>
                </a:lnTo>
                <a:lnTo>
                  <a:pt x="2819" y="754"/>
                </a:lnTo>
                <a:lnTo>
                  <a:pt x="2823" y="753"/>
                </a:lnTo>
                <a:lnTo>
                  <a:pt x="2832" y="751"/>
                </a:lnTo>
                <a:lnTo>
                  <a:pt x="2836" y="751"/>
                </a:lnTo>
                <a:lnTo>
                  <a:pt x="2841" y="751"/>
                </a:lnTo>
                <a:lnTo>
                  <a:pt x="2848" y="751"/>
                </a:lnTo>
                <a:lnTo>
                  <a:pt x="2854" y="752"/>
                </a:lnTo>
                <a:lnTo>
                  <a:pt x="2860" y="753"/>
                </a:lnTo>
                <a:lnTo>
                  <a:pt x="2866" y="755"/>
                </a:lnTo>
                <a:lnTo>
                  <a:pt x="2871" y="758"/>
                </a:lnTo>
                <a:lnTo>
                  <a:pt x="2876" y="761"/>
                </a:lnTo>
                <a:lnTo>
                  <a:pt x="2881" y="764"/>
                </a:lnTo>
                <a:lnTo>
                  <a:pt x="2885" y="769"/>
                </a:lnTo>
                <a:lnTo>
                  <a:pt x="2889" y="773"/>
                </a:lnTo>
                <a:lnTo>
                  <a:pt x="2893" y="778"/>
                </a:lnTo>
                <a:lnTo>
                  <a:pt x="2895" y="784"/>
                </a:lnTo>
                <a:lnTo>
                  <a:pt x="2897" y="787"/>
                </a:lnTo>
                <a:lnTo>
                  <a:pt x="2898" y="790"/>
                </a:lnTo>
                <a:lnTo>
                  <a:pt x="2900" y="796"/>
                </a:lnTo>
                <a:lnTo>
                  <a:pt x="2901" y="803"/>
                </a:lnTo>
                <a:lnTo>
                  <a:pt x="2902" y="810"/>
                </a:lnTo>
                <a:lnTo>
                  <a:pt x="2902" y="817"/>
                </a:lnTo>
                <a:lnTo>
                  <a:pt x="2902" y="930"/>
                </a:lnTo>
                <a:lnTo>
                  <a:pt x="2853" y="930"/>
                </a:lnTo>
                <a:lnTo>
                  <a:pt x="2853" y="826"/>
                </a:lnTo>
                <a:lnTo>
                  <a:pt x="2853" y="818"/>
                </a:lnTo>
                <a:lnTo>
                  <a:pt x="2852" y="815"/>
                </a:lnTo>
                <a:lnTo>
                  <a:pt x="2851" y="812"/>
                </a:lnTo>
                <a:lnTo>
                  <a:pt x="2848" y="806"/>
                </a:lnTo>
                <a:lnTo>
                  <a:pt x="2847" y="803"/>
                </a:lnTo>
                <a:lnTo>
                  <a:pt x="2845" y="801"/>
                </a:lnTo>
                <a:lnTo>
                  <a:pt x="2840" y="797"/>
                </a:lnTo>
                <a:lnTo>
                  <a:pt x="2837" y="795"/>
                </a:lnTo>
                <a:lnTo>
                  <a:pt x="2835" y="794"/>
                </a:lnTo>
                <a:lnTo>
                  <a:pt x="2829" y="792"/>
                </a:lnTo>
                <a:lnTo>
                  <a:pt x="2825" y="792"/>
                </a:lnTo>
                <a:lnTo>
                  <a:pt x="2822" y="792"/>
                </a:lnTo>
                <a:lnTo>
                  <a:pt x="2814" y="792"/>
                </a:lnTo>
                <a:lnTo>
                  <a:pt x="2808" y="794"/>
                </a:lnTo>
                <a:lnTo>
                  <a:pt x="2805" y="795"/>
                </a:lnTo>
                <a:lnTo>
                  <a:pt x="2802" y="797"/>
                </a:lnTo>
                <a:lnTo>
                  <a:pt x="2800" y="799"/>
                </a:lnTo>
                <a:lnTo>
                  <a:pt x="2797" y="801"/>
                </a:lnTo>
                <a:lnTo>
                  <a:pt x="2795" y="804"/>
                </a:lnTo>
                <a:lnTo>
                  <a:pt x="2793" y="806"/>
                </a:lnTo>
                <a:lnTo>
                  <a:pt x="2792" y="809"/>
                </a:lnTo>
                <a:lnTo>
                  <a:pt x="2790" y="812"/>
                </a:lnTo>
                <a:lnTo>
                  <a:pt x="2789" y="820"/>
                </a:lnTo>
                <a:lnTo>
                  <a:pt x="2788" y="824"/>
                </a:lnTo>
                <a:lnTo>
                  <a:pt x="2788" y="828"/>
                </a:lnTo>
                <a:close/>
                <a:moveTo>
                  <a:pt x="2966" y="730"/>
                </a:moveTo>
                <a:lnTo>
                  <a:pt x="2961" y="730"/>
                </a:lnTo>
                <a:lnTo>
                  <a:pt x="2956" y="729"/>
                </a:lnTo>
                <a:lnTo>
                  <a:pt x="2952" y="726"/>
                </a:lnTo>
                <a:lnTo>
                  <a:pt x="2948" y="723"/>
                </a:lnTo>
                <a:lnTo>
                  <a:pt x="2944" y="719"/>
                </a:lnTo>
                <a:lnTo>
                  <a:pt x="2942" y="715"/>
                </a:lnTo>
                <a:lnTo>
                  <a:pt x="2940" y="710"/>
                </a:lnTo>
                <a:lnTo>
                  <a:pt x="2940" y="705"/>
                </a:lnTo>
                <a:lnTo>
                  <a:pt x="2940" y="701"/>
                </a:lnTo>
                <a:lnTo>
                  <a:pt x="2942" y="696"/>
                </a:lnTo>
                <a:lnTo>
                  <a:pt x="2944" y="692"/>
                </a:lnTo>
                <a:lnTo>
                  <a:pt x="2948" y="688"/>
                </a:lnTo>
                <a:lnTo>
                  <a:pt x="2952" y="685"/>
                </a:lnTo>
                <a:lnTo>
                  <a:pt x="2956" y="683"/>
                </a:lnTo>
                <a:lnTo>
                  <a:pt x="2961" y="681"/>
                </a:lnTo>
                <a:lnTo>
                  <a:pt x="2966" y="681"/>
                </a:lnTo>
                <a:lnTo>
                  <a:pt x="2972" y="681"/>
                </a:lnTo>
                <a:lnTo>
                  <a:pt x="2977" y="683"/>
                </a:lnTo>
                <a:lnTo>
                  <a:pt x="2982" y="685"/>
                </a:lnTo>
                <a:lnTo>
                  <a:pt x="2986" y="688"/>
                </a:lnTo>
                <a:lnTo>
                  <a:pt x="2990" y="692"/>
                </a:lnTo>
                <a:lnTo>
                  <a:pt x="2992" y="696"/>
                </a:lnTo>
                <a:lnTo>
                  <a:pt x="2994" y="701"/>
                </a:lnTo>
                <a:lnTo>
                  <a:pt x="2994" y="705"/>
                </a:lnTo>
                <a:lnTo>
                  <a:pt x="2994" y="710"/>
                </a:lnTo>
                <a:lnTo>
                  <a:pt x="2992" y="715"/>
                </a:lnTo>
                <a:lnTo>
                  <a:pt x="2990" y="719"/>
                </a:lnTo>
                <a:lnTo>
                  <a:pt x="2986" y="723"/>
                </a:lnTo>
                <a:lnTo>
                  <a:pt x="2982" y="726"/>
                </a:lnTo>
                <a:lnTo>
                  <a:pt x="2977" y="729"/>
                </a:lnTo>
                <a:lnTo>
                  <a:pt x="2972" y="730"/>
                </a:lnTo>
                <a:lnTo>
                  <a:pt x="2966" y="730"/>
                </a:lnTo>
                <a:close/>
                <a:moveTo>
                  <a:pt x="2942" y="753"/>
                </a:moveTo>
                <a:lnTo>
                  <a:pt x="2992" y="753"/>
                </a:lnTo>
                <a:lnTo>
                  <a:pt x="2992" y="930"/>
                </a:lnTo>
                <a:lnTo>
                  <a:pt x="2942" y="930"/>
                </a:lnTo>
                <a:lnTo>
                  <a:pt x="2942" y="753"/>
                </a:lnTo>
                <a:close/>
                <a:moveTo>
                  <a:pt x="3195" y="753"/>
                </a:moveTo>
                <a:lnTo>
                  <a:pt x="3134" y="930"/>
                </a:lnTo>
                <a:lnTo>
                  <a:pt x="3078" y="930"/>
                </a:lnTo>
                <a:lnTo>
                  <a:pt x="3017" y="753"/>
                </a:lnTo>
                <a:lnTo>
                  <a:pt x="3068" y="753"/>
                </a:lnTo>
                <a:lnTo>
                  <a:pt x="3105" y="880"/>
                </a:lnTo>
                <a:lnTo>
                  <a:pt x="3143" y="753"/>
                </a:lnTo>
                <a:lnTo>
                  <a:pt x="3195" y="753"/>
                </a:lnTo>
                <a:close/>
                <a:moveTo>
                  <a:pt x="3294" y="933"/>
                </a:moveTo>
                <a:lnTo>
                  <a:pt x="3287" y="933"/>
                </a:lnTo>
                <a:lnTo>
                  <a:pt x="3280" y="933"/>
                </a:lnTo>
                <a:lnTo>
                  <a:pt x="3268" y="931"/>
                </a:lnTo>
                <a:lnTo>
                  <a:pt x="3263" y="929"/>
                </a:lnTo>
                <a:lnTo>
                  <a:pt x="3257" y="927"/>
                </a:lnTo>
                <a:lnTo>
                  <a:pt x="3247" y="922"/>
                </a:lnTo>
                <a:lnTo>
                  <a:pt x="3242" y="919"/>
                </a:lnTo>
                <a:lnTo>
                  <a:pt x="3237" y="916"/>
                </a:lnTo>
                <a:lnTo>
                  <a:pt x="3233" y="913"/>
                </a:lnTo>
                <a:lnTo>
                  <a:pt x="3229" y="909"/>
                </a:lnTo>
                <a:lnTo>
                  <a:pt x="3222" y="900"/>
                </a:lnTo>
                <a:lnTo>
                  <a:pt x="3219" y="896"/>
                </a:lnTo>
                <a:lnTo>
                  <a:pt x="3216" y="891"/>
                </a:lnTo>
                <a:lnTo>
                  <a:pt x="3212" y="880"/>
                </a:lnTo>
                <a:lnTo>
                  <a:pt x="3210" y="874"/>
                </a:lnTo>
                <a:lnTo>
                  <a:pt x="3209" y="868"/>
                </a:lnTo>
                <a:lnTo>
                  <a:pt x="3207" y="862"/>
                </a:lnTo>
                <a:lnTo>
                  <a:pt x="3207" y="856"/>
                </a:lnTo>
                <a:lnTo>
                  <a:pt x="3206" y="849"/>
                </a:lnTo>
                <a:lnTo>
                  <a:pt x="3206" y="842"/>
                </a:lnTo>
                <a:lnTo>
                  <a:pt x="3206" y="836"/>
                </a:lnTo>
                <a:lnTo>
                  <a:pt x="3207" y="829"/>
                </a:lnTo>
                <a:lnTo>
                  <a:pt x="3207" y="823"/>
                </a:lnTo>
                <a:lnTo>
                  <a:pt x="3209" y="817"/>
                </a:lnTo>
                <a:lnTo>
                  <a:pt x="3212" y="805"/>
                </a:lnTo>
                <a:lnTo>
                  <a:pt x="3214" y="800"/>
                </a:lnTo>
                <a:lnTo>
                  <a:pt x="3216" y="794"/>
                </a:lnTo>
                <a:lnTo>
                  <a:pt x="3222" y="785"/>
                </a:lnTo>
                <a:lnTo>
                  <a:pt x="3226" y="780"/>
                </a:lnTo>
                <a:lnTo>
                  <a:pt x="3229" y="776"/>
                </a:lnTo>
                <a:lnTo>
                  <a:pt x="3233" y="772"/>
                </a:lnTo>
                <a:lnTo>
                  <a:pt x="3237" y="769"/>
                </a:lnTo>
                <a:lnTo>
                  <a:pt x="3246" y="762"/>
                </a:lnTo>
                <a:lnTo>
                  <a:pt x="3251" y="760"/>
                </a:lnTo>
                <a:lnTo>
                  <a:pt x="3256" y="757"/>
                </a:lnTo>
                <a:lnTo>
                  <a:pt x="3262" y="755"/>
                </a:lnTo>
                <a:lnTo>
                  <a:pt x="3267" y="754"/>
                </a:lnTo>
                <a:lnTo>
                  <a:pt x="3273" y="752"/>
                </a:lnTo>
                <a:lnTo>
                  <a:pt x="3279" y="752"/>
                </a:lnTo>
                <a:lnTo>
                  <a:pt x="3292" y="751"/>
                </a:lnTo>
                <a:lnTo>
                  <a:pt x="3303" y="751"/>
                </a:lnTo>
                <a:lnTo>
                  <a:pt x="3314" y="753"/>
                </a:lnTo>
                <a:lnTo>
                  <a:pt x="3319" y="755"/>
                </a:lnTo>
                <a:lnTo>
                  <a:pt x="3324" y="756"/>
                </a:lnTo>
                <a:lnTo>
                  <a:pt x="3334" y="761"/>
                </a:lnTo>
                <a:lnTo>
                  <a:pt x="3343" y="766"/>
                </a:lnTo>
                <a:lnTo>
                  <a:pt x="3347" y="770"/>
                </a:lnTo>
                <a:lnTo>
                  <a:pt x="3351" y="773"/>
                </a:lnTo>
                <a:lnTo>
                  <a:pt x="3358" y="781"/>
                </a:lnTo>
                <a:lnTo>
                  <a:pt x="3361" y="786"/>
                </a:lnTo>
                <a:lnTo>
                  <a:pt x="3364" y="791"/>
                </a:lnTo>
                <a:lnTo>
                  <a:pt x="3366" y="796"/>
                </a:lnTo>
                <a:lnTo>
                  <a:pt x="3368" y="801"/>
                </a:lnTo>
                <a:lnTo>
                  <a:pt x="3370" y="807"/>
                </a:lnTo>
                <a:lnTo>
                  <a:pt x="3372" y="813"/>
                </a:lnTo>
                <a:lnTo>
                  <a:pt x="3373" y="819"/>
                </a:lnTo>
                <a:lnTo>
                  <a:pt x="3374" y="826"/>
                </a:lnTo>
                <a:lnTo>
                  <a:pt x="3374" y="833"/>
                </a:lnTo>
                <a:lnTo>
                  <a:pt x="3375" y="841"/>
                </a:lnTo>
                <a:lnTo>
                  <a:pt x="3375" y="854"/>
                </a:lnTo>
                <a:lnTo>
                  <a:pt x="3254" y="854"/>
                </a:lnTo>
                <a:lnTo>
                  <a:pt x="3254" y="859"/>
                </a:lnTo>
                <a:lnTo>
                  <a:pt x="3255" y="863"/>
                </a:lnTo>
                <a:lnTo>
                  <a:pt x="3256" y="868"/>
                </a:lnTo>
                <a:lnTo>
                  <a:pt x="3257" y="872"/>
                </a:lnTo>
                <a:lnTo>
                  <a:pt x="3260" y="879"/>
                </a:lnTo>
                <a:lnTo>
                  <a:pt x="3263" y="882"/>
                </a:lnTo>
                <a:lnTo>
                  <a:pt x="3265" y="885"/>
                </a:lnTo>
                <a:lnTo>
                  <a:pt x="3268" y="888"/>
                </a:lnTo>
                <a:lnTo>
                  <a:pt x="3271" y="890"/>
                </a:lnTo>
                <a:lnTo>
                  <a:pt x="3274" y="892"/>
                </a:lnTo>
                <a:lnTo>
                  <a:pt x="3278" y="894"/>
                </a:lnTo>
                <a:lnTo>
                  <a:pt x="3282" y="895"/>
                </a:lnTo>
                <a:lnTo>
                  <a:pt x="3286" y="896"/>
                </a:lnTo>
                <a:lnTo>
                  <a:pt x="3294" y="897"/>
                </a:lnTo>
                <a:lnTo>
                  <a:pt x="3300" y="896"/>
                </a:lnTo>
                <a:lnTo>
                  <a:pt x="3306" y="895"/>
                </a:lnTo>
                <a:lnTo>
                  <a:pt x="3311" y="894"/>
                </a:lnTo>
                <a:lnTo>
                  <a:pt x="3316" y="892"/>
                </a:lnTo>
                <a:lnTo>
                  <a:pt x="3318" y="890"/>
                </a:lnTo>
                <a:lnTo>
                  <a:pt x="3320" y="889"/>
                </a:lnTo>
                <a:lnTo>
                  <a:pt x="3323" y="885"/>
                </a:lnTo>
                <a:lnTo>
                  <a:pt x="3326" y="881"/>
                </a:lnTo>
                <a:lnTo>
                  <a:pt x="3328" y="876"/>
                </a:lnTo>
                <a:lnTo>
                  <a:pt x="3374" y="879"/>
                </a:lnTo>
                <a:lnTo>
                  <a:pt x="3372" y="885"/>
                </a:lnTo>
                <a:lnTo>
                  <a:pt x="3370" y="891"/>
                </a:lnTo>
                <a:lnTo>
                  <a:pt x="3367" y="896"/>
                </a:lnTo>
                <a:lnTo>
                  <a:pt x="3364" y="901"/>
                </a:lnTo>
                <a:lnTo>
                  <a:pt x="3361" y="906"/>
                </a:lnTo>
                <a:lnTo>
                  <a:pt x="3357" y="911"/>
                </a:lnTo>
                <a:lnTo>
                  <a:pt x="3352" y="915"/>
                </a:lnTo>
                <a:lnTo>
                  <a:pt x="3347" y="919"/>
                </a:lnTo>
                <a:lnTo>
                  <a:pt x="3342" y="922"/>
                </a:lnTo>
                <a:lnTo>
                  <a:pt x="3336" y="925"/>
                </a:lnTo>
                <a:lnTo>
                  <a:pt x="3330" y="928"/>
                </a:lnTo>
                <a:lnTo>
                  <a:pt x="3323" y="930"/>
                </a:lnTo>
                <a:lnTo>
                  <a:pt x="3320" y="930"/>
                </a:lnTo>
                <a:lnTo>
                  <a:pt x="3316" y="931"/>
                </a:lnTo>
                <a:lnTo>
                  <a:pt x="3309" y="932"/>
                </a:lnTo>
                <a:lnTo>
                  <a:pt x="3302" y="933"/>
                </a:lnTo>
                <a:lnTo>
                  <a:pt x="3294" y="933"/>
                </a:lnTo>
                <a:close/>
                <a:moveTo>
                  <a:pt x="3254" y="824"/>
                </a:moveTo>
                <a:lnTo>
                  <a:pt x="3329" y="824"/>
                </a:lnTo>
                <a:lnTo>
                  <a:pt x="3328" y="820"/>
                </a:lnTo>
                <a:lnTo>
                  <a:pt x="3328" y="816"/>
                </a:lnTo>
                <a:lnTo>
                  <a:pt x="3327" y="813"/>
                </a:lnTo>
                <a:lnTo>
                  <a:pt x="3326" y="809"/>
                </a:lnTo>
                <a:lnTo>
                  <a:pt x="3324" y="806"/>
                </a:lnTo>
                <a:lnTo>
                  <a:pt x="3323" y="803"/>
                </a:lnTo>
                <a:lnTo>
                  <a:pt x="3321" y="800"/>
                </a:lnTo>
                <a:lnTo>
                  <a:pt x="3318" y="798"/>
                </a:lnTo>
                <a:lnTo>
                  <a:pt x="3313" y="793"/>
                </a:lnTo>
                <a:lnTo>
                  <a:pt x="3307" y="790"/>
                </a:lnTo>
                <a:lnTo>
                  <a:pt x="3300" y="788"/>
                </a:lnTo>
                <a:lnTo>
                  <a:pt x="3292" y="787"/>
                </a:lnTo>
                <a:lnTo>
                  <a:pt x="3285" y="788"/>
                </a:lnTo>
                <a:lnTo>
                  <a:pt x="3281" y="789"/>
                </a:lnTo>
                <a:lnTo>
                  <a:pt x="3278" y="790"/>
                </a:lnTo>
                <a:lnTo>
                  <a:pt x="3271" y="793"/>
                </a:lnTo>
                <a:lnTo>
                  <a:pt x="3268" y="796"/>
                </a:lnTo>
                <a:lnTo>
                  <a:pt x="3266" y="798"/>
                </a:lnTo>
                <a:lnTo>
                  <a:pt x="3261" y="804"/>
                </a:lnTo>
                <a:lnTo>
                  <a:pt x="3258" y="810"/>
                </a:lnTo>
                <a:lnTo>
                  <a:pt x="3256" y="813"/>
                </a:lnTo>
                <a:lnTo>
                  <a:pt x="3255" y="816"/>
                </a:lnTo>
                <a:lnTo>
                  <a:pt x="3254" y="824"/>
                </a:lnTo>
                <a:close/>
                <a:moveTo>
                  <a:pt x="3409" y="930"/>
                </a:moveTo>
                <a:lnTo>
                  <a:pt x="3409" y="753"/>
                </a:lnTo>
                <a:lnTo>
                  <a:pt x="3457" y="753"/>
                </a:lnTo>
                <a:lnTo>
                  <a:pt x="3457" y="784"/>
                </a:lnTo>
                <a:lnTo>
                  <a:pt x="3461" y="776"/>
                </a:lnTo>
                <a:lnTo>
                  <a:pt x="3465" y="769"/>
                </a:lnTo>
                <a:lnTo>
                  <a:pt x="3470" y="764"/>
                </a:lnTo>
                <a:lnTo>
                  <a:pt x="3475" y="759"/>
                </a:lnTo>
                <a:lnTo>
                  <a:pt x="3478" y="757"/>
                </a:lnTo>
                <a:lnTo>
                  <a:pt x="3481" y="755"/>
                </a:lnTo>
                <a:lnTo>
                  <a:pt x="3487" y="753"/>
                </a:lnTo>
                <a:lnTo>
                  <a:pt x="3494" y="751"/>
                </a:lnTo>
                <a:lnTo>
                  <a:pt x="3501" y="751"/>
                </a:lnTo>
                <a:lnTo>
                  <a:pt x="3509" y="751"/>
                </a:lnTo>
                <a:lnTo>
                  <a:pt x="3517" y="752"/>
                </a:lnTo>
                <a:lnTo>
                  <a:pt x="3517" y="796"/>
                </a:lnTo>
                <a:lnTo>
                  <a:pt x="3513" y="795"/>
                </a:lnTo>
                <a:lnTo>
                  <a:pt x="3507" y="794"/>
                </a:lnTo>
                <a:lnTo>
                  <a:pt x="3496" y="793"/>
                </a:lnTo>
                <a:lnTo>
                  <a:pt x="3488" y="794"/>
                </a:lnTo>
                <a:lnTo>
                  <a:pt x="3485" y="795"/>
                </a:lnTo>
                <a:lnTo>
                  <a:pt x="3481" y="796"/>
                </a:lnTo>
                <a:lnTo>
                  <a:pt x="3478" y="797"/>
                </a:lnTo>
                <a:lnTo>
                  <a:pt x="3475" y="799"/>
                </a:lnTo>
                <a:lnTo>
                  <a:pt x="3472" y="801"/>
                </a:lnTo>
                <a:lnTo>
                  <a:pt x="3469" y="803"/>
                </a:lnTo>
                <a:lnTo>
                  <a:pt x="3465" y="809"/>
                </a:lnTo>
                <a:lnTo>
                  <a:pt x="3463" y="812"/>
                </a:lnTo>
                <a:lnTo>
                  <a:pt x="3461" y="815"/>
                </a:lnTo>
                <a:lnTo>
                  <a:pt x="3460" y="818"/>
                </a:lnTo>
                <a:lnTo>
                  <a:pt x="3459" y="822"/>
                </a:lnTo>
                <a:lnTo>
                  <a:pt x="3459" y="826"/>
                </a:lnTo>
                <a:lnTo>
                  <a:pt x="3459" y="830"/>
                </a:lnTo>
                <a:lnTo>
                  <a:pt x="3459" y="930"/>
                </a:lnTo>
                <a:lnTo>
                  <a:pt x="3409" y="930"/>
                </a:lnTo>
                <a:close/>
                <a:moveTo>
                  <a:pt x="3690" y="804"/>
                </a:moveTo>
                <a:lnTo>
                  <a:pt x="3645" y="806"/>
                </a:lnTo>
                <a:lnTo>
                  <a:pt x="3644" y="802"/>
                </a:lnTo>
                <a:lnTo>
                  <a:pt x="3642" y="798"/>
                </a:lnTo>
                <a:lnTo>
                  <a:pt x="3639" y="795"/>
                </a:lnTo>
                <a:lnTo>
                  <a:pt x="3636" y="792"/>
                </a:lnTo>
                <a:lnTo>
                  <a:pt x="3632" y="789"/>
                </a:lnTo>
                <a:lnTo>
                  <a:pt x="3627" y="787"/>
                </a:lnTo>
                <a:lnTo>
                  <a:pt x="3622" y="786"/>
                </a:lnTo>
                <a:lnTo>
                  <a:pt x="3616" y="786"/>
                </a:lnTo>
                <a:lnTo>
                  <a:pt x="3610" y="786"/>
                </a:lnTo>
                <a:lnTo>
                  <a:pt x="3605" y="787"/>
                </a:lnTo>
                <a:lnTo>
                  <a:pt x="3601" y="788"/>
                </a:lnTo>
                <a:lnTo>
                  <a:pt x="3596" y="790"/>
                </a:lnTo>
                <a:lnTo>
                  <a:pt x="3593" y="793"/>
                </a:lnTo>
                <a:lnTo>
                  <a:pt x="3591" y="796"/>
                </a:lnTo>
                <a:lnTo>
                  <a:pt x="3589" y="799"/>
                </a:lnTo>
                <a:lnTo>
                  <a:pt x="3589" y="803"/>
                </a:lnTo>
                <a:lnTo>
                  <a:pt x="3589" y="806"/>
                </a:lnTo>
                <a:lnTo>
                  <a:pt x="3590" y="809"/>
                </a:lnTo>
                <a:lnTo>
                  <a:pt x="3591" y="811"/>
                </a:lnTo>
                <a:lnTo>
                  <a:pt x="3594" y="814"/>
                </a:lnTo>
                <a:lnTo>
                  <a:pt x="3597" y="816"/>
                </a:lnTo>
                <a:lnTo>
                  <a:pt x="3601" y="818"/>
                </a:lnTo>
                <a:lnTo>
                  <a:pt x="3605" y="819"/>
                </a:lnTo>
                <a:lnTo>
                  <a:pt x="3611" y="821"/>
                </a:lnTo>
                <a:lnTo>
                  <a:pt x="3643" y="827"/>
                </a:lnTo>
                <a:lnTo>
                  <a:pt x="3649" y="829"/>
                </a:lnTo>
                <a:lnTo>
                  <a:pt x="3655" y="830"/>
                </a:lnTo>
                <a:lnTo>
                  <a:pt x="3660" y="832"/>
                </a:lnTo>
                <a:lnTo>
                  <a:pt x="3665" y="834"/>
                </a:lnTo>
                <a:lnTo>
                  <a:pt x="3674" y="839"/>
                </a:lnTo>
                <a:lnTo>
                  <a:pt x="3681" y="844"/>
                </a:lnTo>
                <a:lnTo>
                  <a:pt x="3684" y="848"/>
                </a:lnTo>
                <a:lnTo>
                  <a:pt x="3687" y="851"/>
                </a:lnTo>
                <a:lnTo>
                  <a:pt x="3689" y="854"/>
                </a:lnTo>
                <a:lnTo>
                  <a:pt x="3691" y="858"/>
                </a:lnTo>
                <a:lnTo>
                  <a:pt x="3693" y="866"/>
                </a:lnTo>
                <a:lnTo>
                  <a:pt x="3694" y="870"/>
                </a:lnTo>
                <a:lnTo>
                  <a:pt x="3694" y="875"/>
                </a:lnTo>
                <a:lnTo>
                  <a:pt x="3694" y="879"/>
                </a:lnTo>
                <a:lnTo>
                  <a:pt x="3694" y="883"/>
                </a:lnTo>
                <a:lnTo>
                  <a:pt x="3693" y="888"/>
                </a:lnTo>
                <a:lnTo>
                  <a:pt x="3692" y="891"/>
                </a:lnTo>
                <a:lnTo>
                  <a:pt x="3690" y="895"/>
                </a:lnTo>
                <a:lnTo>
                  <a:pt x="3688" y="899"/>
                </a:lnTo>
                <a:lnTo>
                  <a:pt x="3686" y="902"/>
                </a:lnTo>
                <a:lnTo>
                  <a:pt x="3684" y="906"/>
                </a:lnTo>
                <a:lnTo>
                  <a:pt x="3678" y="912"/>
                </a:lnTo>
                <a:lnTo>
                  <a:pt x="3672" y="917"/>
                </a:lnTo>
                <a:lnTo>
                  <a:pt x="3664" y="922"/>
                </a:lnTo>
                <a:lnTo>
                  <a:pt x="3656" y="926"/>
                </a:lnTo>
                <a:lnTo>
                  <a:pt x="3647" y="929"/>
                </a:lnTo>
                <a:lnTo>
                  <a:pt x="3637" y="931"/>
                </a:lnTo>
                <a:lnTo>
                  <a:pt x="3627" y="933"/>
                </a:lnTo>
                <a:lnTo>
                  <a:pt x="3615" y="933"/>
                </a:lnTo>
                <a:lnTo>
                  <a:pt x="3607" y="933"/>
                </a:lnTo>
                <a:lnTo>
                  <a:pt x="3599" y="932"/>
                </a:lnTo>
                <a:lnTo>
                  <a:pt x="3591" y="931"/>
                </a:lnTo>
                <a:lnTo>
                  <a:pt x="3584" y="930"/>
                </a:lnTo>
                <a:lnTo>
                  <a:pt x="3577" y="928"/>
                </a:lnTo>
                <a:lnTo>
                  <a:pt x="3571" y="925"/>
                </a:lnTo>
                <a:lnTo>
                  <a:pt x="3565" y="922"/>
                </a:lnTo>
                <a:lnTo>
                  <a:pt x="3560" y="919"/>
                </a:lnTo>
                <a:lnTo>
                  <a:pt x="3555" y="915"/>
                </a:lnTo>
                <a:lnTo>
                  <a:pt x="3550" y="911"/>
                </a:lnTo>
                <a:lnTo>
                  <a:pt x="3546" y="906"/>
                </a:lnTo>
                <a:lnTo>
                  <a:pt x="3543" y="901"/>
                </a:lnTo>
                <a:lnTo>
                  <a:pt x="3540" y="896"/>
                </a:lnTo>
                <a:lnTo>
                  <a:pt x="3538" y="891"/>
                </a:lnTo>
                <a:lnTo>
                  <a:pt x="3536" y="885"/>
                </a:lnTo>
                <a:lnTo>
                  <a:pt x="3535" y="879"/>
                </a:lnTo>
                <a:lnTo>
                  <a:pt x="3584" y="876"/>
                </a:lnTo>
                <a:lnTo>
                  <a:pt x="3585" y="881"/>
                </a:lnTo>
                <a:lnTo>
                  <a:pt x="3587" y="886"/>
                </a:lnTo>
                <a:lnTo>
                  <a:pt x="3590" y="889"/>
                </a:lnTo>
                <a:lnTo>
                  <a:pt x="3594" y="892"/>
                </a:lnTo>
                <a:lnTo>
                  <a:pt x="3599" y="895"/>
                </a:lnTo>
                <a:lnTo>
                  <a:pt x="3604" y="897"/>
                </a:lnTo>
                <a:lnTo>
                  <a:pt x="3609" y="898"/>
                </a:lnTo>
                <a:lnTo>
                  <a:pt x="3616" y="898"/>
                </a:lnTo>
                <a:lnTo>
                  <a:pt x="3622" y="898"/>
                </a:lnTo>
                <a:lnTo>
                  <a:pt x="3627" y="897"/>
                </a:lnTo>
                <a:lnTo>
                  <a:pt x="3632" y="895"/>
                </a:lnTo>
                <a:lnTo>
                  <a:pt x="3634" y="894"/>
                </a:lnTo>
                <a:lnTo>
                  <a:pt x="3636" y="893"/>
                </a:lnTo>
                <a:lnTo>
                  <a:pt x="3640" y="890"/>
                </a:lnTo>
                <a:lnTo>
                  <a:pt x="3642" y="887"/>
                </a:lnTo>
                <a:lnTo>
                  <a:pt x="3643" y="886"/>
                </a:lnTo>
                <a:lnTo>
                  <a:pt x="3644" y="884"/>
                </a:lnTo>
                <a:lnTo>
                  <a:pt x="3644" y="880"/>
                </a:lnTo>
                <a:lnTo>
                  <a:pt x="3644" y="877"/>
                </a:lnTo>
                <a:lnTo>
                  <a:pt x="3643" y="874"/>
                </a:lnTo>
                <a:lnTo>
                  <a:pt x="3641" y="871"/>
                </a:lnTo>
                <a:lnTo>
                  <a:pt x="3639" y="869"/>
                </a:lnTo>
                <a:lnTo>
                  <a:pt x="3635" y="867"/>
                </a:lnTo>
                <a:lnTo>
                  <a:pt x="3631" y="865"/>
                </a:lnTo>
                <a:lnTo>
                  <a:pt x="3627" y="864"/>
                </a:lnTo>
                <a:lnTo>
                  <a:pt x="3622" y="862"/>
                </a:lnTo>
                <a:lnTo>
                  <a:pt x="3591" y="856"/>
                </a:lnTo>
                <a:lnTo>
                  <a:pt x="3585" y="855"/>
                </a:lnTo>
                <a:lnTo>
                  <a:pt x="3579" y="853"/>
                </a:lnTo>
                <a:lnTo>
                  <a:pt x="3569" y="849"/>
                </a:lnTo>
                <a:lnTo>
                  <a:pt x="3564" y="847"/>
                </a:lnTo>
                <a:lnTo>
                  <a:pt x="3560" y="844"/>
                </a:lnTo>
                <a:lnTo>
                  <a:pt x="3556" y="842"/>
                </a:lnTo>
                <a:lnTo>
                  <a:pt x="3553" y="839"/>
                </a:lnTo>
                <a:lnTo>
                  <a:pt x="3550" y="835"/>
                </a:lnTo>
                <a:lnTo>
                  <a:pt x="3547" y="832"/>
                </a:lnTo>
                <a:lnTo>
                  <a:pt x="3545" y="828"/>
                </a:lnTo>
                <a:lnTo>
                  <a:pt x="3543" y="824"/>
                </a:lnTo>
                <a:lnTo>
                  <a:pt x="3542" y="820"/>
                </a:lnTo>
                <a:lnTo>
                  <a:pt x="3541" y="815"/>
                </a:lnTo>
                <a:lnTo>
                  <a:pt x="3540" y="811"/>
                </a:lnTo>
                <a:lnTo>
                  <a:pt x="3540" y="806"/>
                </a:lnTo>
                <a:lnTo>
                  <a:pt x="3540" y="800"/>
                </a:lnTo>
                <a:lnTo>
                  <a:pt x="3541" y="794"/>
                </a:lnTo>
                <a:lnTo>
                  <a:pt x="3543" y="788"/>
                </a:lnTo>
                <a:lnTo>
                  <a:pt x="3545" y="783"/>
                </a:lnTo>
                <a:lnTo>
                  <a:pt x="3548" y="778"/>
                </a:lnTo>
                <a:lnTo>
                  <a:pt x="3551" y="774"/>
                </a:lnTo>
                <a:lnTo>
                  <a:pt x="3556" y="769"/>
                </a:lnTo>
                <a:lnTo>
                  <a:pt x="3560" y="766"/>
                </a:lnTo>
                <a:lnTo>
                  <a:pt x="3566" y="762"/>
                </a:lnTo>
                <a:lnTo>
                  <a:pt x="3572" y="759"/>
                </a:lnTo>
                <a:lnTo>
                  <a:pt x="3578" y="757"/>
                </a:lnTo>
                <a:lnTo>
                  <a:pt x="3584" y="754"/>
                </a:lnTo>
                <a:lnTo>
                  <a:pt x="3588" y="754"/>
                </a:lnTo>
                <a:lnTo>
                  <a:pt x="3591" y="753"/>
                </a:lnTo>
                <a:lnTo>
                  <a:pt x="3599" y="752"/>
                </a:lnTo>
                <a:lnTo>
                  <a:pt x="3607" y="751"/>
                </a:lnTo>
                <a:lnTo>
                  <a:pt x="3615" y="751"/>
                </a:lnTo>
                <a:lnTo>
                  <a:pt x="3623" y="751"/>
                </a:lnTo>
                <a:lnTo>
                  <a:pt x="3631" y="752"/>
                </a:lnTo>
                <a:lnTo>
                  <a:pt x="3638" y="753"/>
                </a:lnTo>
                <a:lnTo>
                  <a:pt x="3645" y="754"/>
                </a:lnTo>
                <a:lnTo>
                  <a:pt x="3651" y="756"/>
                </a:lnTo>
                <a:lnTo>
                  <a:pt x="3657" y="759"/>
                </a:lnTo>
                <a:lnTo>
                  <a:pt x="3663" y="762"/>
                </a:lnTo>
                <a:lnTo>
                  <a:pt x="3668" y="765"/>
                </a:lnTo>
                <a:lnTo>
                  <a:pt x="3672" y="769"/>
                </a:lnTo>
                <a:lnTo>
                  <a:pt x="3676" y="773"/>
                </a:lnTo>
                <a:lnTo>
                  <a:pt x="3680" y="777"/>
                </a:lnTo>
                <a:lnTo>
                  <a:pt x="3683" y="782"/>
                </a:lnTo>
                <a:lnTo>
                  <a:pt x="3685" y="787"/>
                </a:lnTo>
                <a:lnTo>
                  <a:pt x="3688" y="792"/>
                </a:lnTo>
                <a:lnTo>
                  <a:pt x="3689" y="798"/>
                </a:lnTo>
                <a:lnTo>
                  <a:pt x="3690" y="804"/>
                </a:lnTo>
                <a:close/>
                <a:moveTo>
                  <a:pt x="3751" y="730"/>
                </a:moveTo>
                <a:lnTo>
                  <a:pt x="3746" y="730"/>
                </a:lnTo>
                <a:lnTo>
                  <a:pt x="3741" y="729"/>
                </a:lnTo>
                <a:lnTo>
                  <a:pt x="3736" y="726"/>
                </a:lnTo>
                <a:lnTo>
                  <a:pt x="3732" y="723"/>
                </a:lnTo>
                <a:lnTo>
                  <a:pt x="3729" y="719"/>
                </a:lnTo>
                <a:lnTo>
                  <a:pt x="3726" y="715"/>
                </a:lnTo>
                <a:lnTo>
                  <a:pt x="3725" y="710"/>
                </a:lnTo>
                <a:lnTo>
                  <a:pt x="3724" y="705"/>
                </a:lnTo>
                <a:lnTo>
                  <a:pt x="3725" y="701"/>
                </a:lnTo>
                <a:lnTo>
                  <a:pt x="3726" y="696"/>
                </a:lnTo>
                <a:lnTo>
                  <a:pt x="3729" y="692"/>
                </a:lnTo>
                <a:lnTo>
                  <a:pt x="3732" y="688"/>
                </a:lnTo>
                <a:lnTo>
                  <a:pt x="3736" y="685"/>
                </a:lnTo>
                <a:lnTo>
                  <a:pt x="3741" y="683"/>
                </a:lnTo>
                <a:lnTo>
                  <a:pt x="3746" y="681"/>
                </a:lnTo>
                <a:lnTo>
                  <a:pt x="3751" y="681"/>
                </a:lnTo>
                <a:lnTo>
                  <a:pt x="3756" y="681"/>
                </a:lnTo>
                <a:lnTo>
                  <a:pt x="3761" y="683"/>
                </a:lnTo>
                <a:lnTo>
                  <a:pt x="3765" y="685"/>
                </a:lnTo>
                <a:lnTo>
                  <a:pt x="3770" y="688"/>
                </a:lnTo>
                <a:lnTo>
                  <a:pt x="3773" y="692"/>
                </a:lnTo>
                <a:lnTo>
                  <a:pt x="3775" y="696"/>
                </a:lnTo>
                <a:lnTo>
                  <a:pt x="3777" y="701"/>
                </a:lnTo>
                <a:lnTo>
                  <a:pt x="3777" y="705"/>
                </a:lnTo>
                <a:lnTo>
                  <a:pt x="3777" y="710"/>
                </a:lnTo>
                <a:lnTo>
                  <a:pt x="3775" y="715"/>
                </a:lnTo>
                <a:lnTo>
                  <a:pt x="3773" y="719"/>
                </a:lnTo>
                <a:lnTo>
                  <a:pt x="3770" y="723"/>
                </a:lnTo>
                <a:lnTo>
                  <a:pt x="3765" y="726"/>
                </a:lnTo>
                <a:lnTo>
                  <a:pt x="3761" y="729"/>
                </a:lnTo>
                <a:lnTo>
                  <a:pt x="3756" y="730"/>
                </a:lnTo>
                <a:lnTo>
                  <a:pt x="3751" y="730"/>
                </a:lnTo>
                <a:close/>
                <a:moveTo>
                  <a:pt x="3726" y="753"/>
                </a:moveTo>
                <a:lnTo>
                  <a:pt x="3775" y="753"/>
                </a:lnTo>
                <a:lnTo>
                  <a:pt x="3775" y="930"/>
                </a:lnTo>
                <a:lnTo>
                  <a:pt x="3726" y="930"/>
                </a:lnTo>
                <a:lnTo>
                  <a:pt x="3726" y="753"/>
                </a:lnTo>
                <a:close/>
                <a:moveTo>
                  <a:pt x="3908" y="753"/>
                </a:moveTo>
                <a:lnTo>
                  <a:pt x="3908" y="790"/>
                </a:lnTo>
                <a:lnTo>
                  <a:pt x="3874" y="790"/>
                </a:lnTo>
                <a:lnTo>
                  <a:pt x="3874" y="876"/>
                </a:lnTo>
                <a:lnTo>
                  <a:pt x="3874" y="880"/>
                </a:lnTo>
                <a:lnTo>
                  <a:pt x="3875" y="884"/>
                </a:lnTo>
                <a:lnTo>
                  <a:pt x="3876" y="886"/>
                </a:lnTo>
                <a:lnTo>
                  <a:pt x="3877" y="887"/>
                </a:lnTo>
                <a:lnTo>
                  <a:pt x="3879" y="889"/>
                </a:lnTo>
                <a:lnTo>
                  <a:pt x="3881" y="891"/>
                </a:lnTo>
                <a:lnTo>
                  <a:pt x="3884" y="892"/>
                </a:lnTo>
                <a:lnTo>
                  <a:pt x="3887" y="893"/>
                </a:lnTo>
                <a:lnTo>
                  <a:pt x="3891" y="893"/>
                </a:lnTo>
                <a:lnTo>
                  <a:pt x="3899" y="892"/>
                </a:lnTo>
                <a:lnTo>
                  <a:pt x="3904" y="891"/>
                </a:lnTo>
                <a:lnTo>
                  <a:pt x="3912" y="928"/>
                </a:lnTo>
                <a:lnTo>
                  <a:pt x="3901" y="930"/>
                </a:lnTo>
                <a:lnTo>
                  <a:pt x="3893" y="932"/>
                </a:lnTo>
                <a:lnTo>
                  <a:pt x="3884" y="932"/>
                </a:lnTo>
                <a:lnTo>
                  <a:pt x="3878" y="932"/>
                </a:lnTo>
                <a:lnTo>
                  <a:pt x="3871" y="932"/>
                </a:lnTo>
                <a:lnTo>
                  <a:pt x="3866" y="931"/>
                </a:lnTo>
                <a:lnTo>
                  <a:pt x="3860" y="930"/>
                </a:lnTo>
                <a:lnTo>
                  <a:pt x="3855" y="928"/>
                </a:lnTo>
                <a:lnTo>
                  <a:pt x="3850" y="926"/>
                </a:lnTo>
                <a:lnTo>
                  <a:pt x="3845" y="924"/>
                </a:lnTo>
                <a:lnTo>
                  <a:pt x="3841" y="921"/>
                </a:lnTo>
                <a:lnTo>
                  <a:pt x="3837" y="917"/>
                </a:lnTo>
                <a:lnTo>
                  <a:pt x="3834" y="914"/>
                </a:lnTo>
                <a:lnTo>
                  <a:pt x="3831" y="909"/>
                </a:lnTo>
                <a:lnTo>
                  <a:pt x="3829" y="905"/>
                </a:lnTo>
                <a:lnTo>
                  <a:pt x="3827" y="900"/>
                </a:lnTo>
                <a:lnTo>
                  <a:pt x="3826" y="894"/>
                </a:lnTo>
                <a:lnTo>
                  <a:pt x="3825" y="888"/>
                </a:lnTo>
                <a:lnTo>
                  <a:pt x="3825" y="882"/>
                </a:lnTo>
                <a:lnTo>
                  <a:pt x="3825" y="790"/>
                </a:lnTo>
                <a:lnTo>
                  <a:pt x="3801" y="790"/>
                </a:lnTo>
                <a:lnTo>
                  <a:pt x="3801" y="753"/>
                </a:lnTo>
                <a:lnTo>
                  <a:pt x="3825" y="753"/>
                </a:lnTo>
                <a:lnTo>
                  <a:pt x="3825" y="711"/>
                </a:lnTo>
                <a:lnTo>
                  <a:pt x="3874" y="711"/>
                </a:lnTo>
                <a:lnTo>
                  <a:pt x="3874" y="753"/>
                </a:lnTo>
                <a:lnTo>
                  <a:pt x="3908" y="753"/>
                </a:lnTo>
                <a:close/>
                <a:moveTo>
                  <a:pt x="3974" y="996"/>
                </a:moveTo>
                <a:lnTo>
                  <a:pt x="3965" y="996"/>
                </a:lnTo>
                <a:lnTo>
                  <a:pt x="3956" y="995"/>
                </a:lnTo>
                <a:lnTo>
                  <a:pt x="3949" y="993"/>
                </a:lnTo>
                <a:lnTo>
                  <a:pt x="3943" y="991"/>
                </a:lnTo>
                <a:lnTo>
                  <a:pt x="3954" y="954"/>
                </a:lnTo>
                <a:lnTo>
                  <a:pt x="3960" y="956"/>
                </a:lnTo>
                <a:lnTo>
                  <a:pt x="3966" y="957"/>
                </a:lnTo>
                <a:lnTo>
                  <a:pt x="3971" y="957"/>
                </a:lnTo>
                <a:lnTo>
                  <a:pt x="3976" y="957"/>
                </a:lnTo>
                <a:lnTo>
                  <a:pt x="3978" y="956"/>
                </a:lnTo>
                <a:lnTo>
                  <a:pt x="3980" y="955"/>
                </a:lnTo>
                <a:lnTo>
                  <a:pt x="3984" y="952"/>
                </a:lnTo>
                <a:lnTo>
                  <a:pt x="3987" y="948"/>
                </a:lnTo>
                <a:lnTo>
                  <a:pt x="3990" y="942"/>
                </a:lnTo>
                <a:lnTo>
                  <a:pt x="3993" y="935"/>
                </a:lnTo>
                <a:lnTo>
                  <a:pt x="3930" y="753"/>
                </a:lnTo>
                <a:lnTo>
                  <a:pt x="3981" y="753"/>
                </a:lnTo>
                <a:lnTo>
                  <a:pt x="4018" y="883"/>
                </a:lnTo>
                <a:lnTo>
                  <a:pt x="4056" y="753"/>
                </a:lnTo>
                <a:lnTo>
                  <a:pt x="4108" y="753"/>
                </a:lnTo>
                <a:lnTo>
                  <a:pt x="4040" y="949"/>
                </a:lnTo>
                <a:lnTo>
                  <a:pt x="4035" y="959"/>
                </a:lnTo>
                <a:lnTo>
                  <a:pt x="4033" y="964"/>
                </a:lnTo>
                <a:lnTo>
                  <a:pt x="4030" y="968"/>
                </a:lnTo>
                <a:lnTo>
                  <a:pt x="4024" y="976"/>
                </a:lnTo>
                <a:lnTo>
                  <a:pt x="4017" y="983"/>
                </a:lnTo>
                <a:lnTo>
                  <a:pt x="4013" y="986"/>
                </a:lnTo>
                <a:lnTo>
                  <a:pt x="4008" y="989"/>
                </a:lnTo>
                <a:lnTo>
                  <a:pt x="4003" y="991"/>
                </a:lnTo>
                <a:lnTo>
                  <a:pt x="3998" y="993"/>
                </a:lnTo>
                <a:lnTo>
                  <a:pt x="3993" y="994"/>
                </a:lnTo>
                <a:lnTo>
                  <a:pt x="3987" y="995"/>
                </a:lnTo>
                <a:lnTo>
                  <a:pt x="3980" y="996"/>
                </a:lnTo>
                <a:lnTo>
                  <a:pt x="3974" y="996"/>
                </a:lnTo>
                <a:close/>
                <a:moveTo>
                  <a:pt x="1623" y="590"/>
                </a:moveTo>
                <a:lnTo>
                  <a:pt x="1569" y="590"/>
                </a:lnTo>
                <a:lnTo>
                  <a:pt x="1651" y="354"/>
                </a:lnTo>
                <a:lnTo>
                  <a:pt x="1715" y="354"/>
                </a:lnTo>
                <a:lnTo>
                  <a:pt x="1797" y="590"/>
                </a:lnTo>
                <a:lnTo>
                  <a:pt x="1743" y="590"/>
                </a:lnTo>
                <a:lnTo>
                  <a:pt x="1726" y="536"/>
                </a:lnTo>
                <a:lnTo>
                  <a:pt x="1641" y="536"/>
                </a:lnTo>
                <a:lnTo>
                  <a:pt x="1623" y="590"/>
                </a:lnTo>
                <a:close/>
                <a:moveTo>
                  <a:pt x="1653" y="497"/>
                </a:moveTo>
                <a:lnTo>
                  <a:pt x="1713" y="497"/>
                </a:lnTo>
                <a:lnTo>
                  <a:pt x="1684" y="408"/>
                </a:lnTo>
                <a:lnTo>
                  <a:pt x="1653" y="497"/>
                </a:lnTo>
                <a:close/>
                <a:moveTo>
                  <a:pt x="1874" y="593"/>
                </a:moveTo>
                <a:lnTo>
                  <a:pt x="1867" y="593"/>
                </a:lnTo>
                <a:lnTo>
                  <a:pt x="1861" y="592"/>
                </a:lnTo>
                <a:lnTo>
                  <a:pt x="1856" y="591"/>
                </a:lnTo>
                <a:lnTo>
                  <a:pt x="1850" y="590"/>
                </a:lnTo>
                <a:lnTo>
                  <a:pt x="1845" y="588"/>
                </a:lnTo>
                <a:lnTo>
                  <a:pt x="1840" y="586"/>
                </a:lnTo>
                <a:lnTo>
                  <a:pt x="1836" y="583"/>
                </a:lnTo>
                <a:lnTo>
                  <a:pt x="1832" y="580"/>
                </a:lnTo>
                <a:lnTo>
                  <a:pt x="1828" y="576"/>
                </a:lnTo>
                <a:lnTo>
                  <a:pt x="1824" y="572"/>
                </a:lnTo>
                <a:lnTo>
                  <a:pt x="1821" y="568"/>
                </a:lnTo>
                <a:lnTo>
                  <a:pt x="1820" y="566"/>
                </a:lnTo>
                <a:lnTo>
                  <a:pt x="1819" y="563"/>
                </a:lnTo>
                <a:lnTo>
                  <a:pt x="1817" y="558"/>
                </a:lnTo>
                <a:lnTo>
                  <a:pt x="1816" y="553"/>
                </a:lnTo>
                <a:lnTo>
                  <a:pt x="1815" y="547"/>
                </a:lnTo>
                <a:lnTo>
                  <a:pt x="1815" y="540"/>
                </a:lnTo>
                <a:lnTo>
                  <a:pt x="1815" y="531"/>
                </a:lnTo>
                <a:lnTo>
                  <a:pt x="1817" y="523"/>
                </a:lnTo>
                <a:lnTo>
                  <a:pt x="1818" y="519"/>
                </a:lnTo>
                <a:lnTo>
                  <a:pt x="1820" y="515"/>
                </a:lnTo>
                <a:lnTo>
                  <a:pt x="1824" y="509"/>
                </a:lnTo>
                <a:lnTo>
                  <a:pt x="1827" y="507"/>
                </a:lnTo>
                <a:lnTo>
                  <a:pt x="1829" y="504"/>
                </a:lnTo>
                <a:lnTo>
                  <a:pt x="1832" y="502"/>
                </a:lnTo>
                <a:lnTo>
                  <a:pt x="1835" y="499"/>
                </a:lnTo>
                <a:lnTo>
                  <a:pt x="1838" y="497"/>
                </a:lnTo>
                <a:lnTo>
                  <a:pt x="1841" y="496"/>
                </a:lnTo>
                <a:lnTo>
                  <a:pt x="1845" y="494"/>
                </a:lnTo>
                <a:lnTo>
                  <a:pt x="1849" y="493"/>
                </a:lnTo>
                <a:lnTo>
                  <a:pt x="1856" y="490"/>
                </a:lnTo>
                <a:lnTo>
                  <a:pt x="1864" y="488"/>
                </a:lnTo>
                <a:lnTo>
                  <a:pt x="1873" y="487"/>
                </a:lnTo>
                <a:lnTo>
                  <a:pt x="1881" y="486"/>
                </a:lnTo>
                <a:lnTo>
                  <a:pt x="1901" y="484"/>
                </a:lnTo>
                <a:lnTo>
                  <a:pt x="1908" y="482"/>
                </a:lnTo>
                <a:lnTo>
                  <a:pt x="1914" y="481"/>
                </a:lnTo>
                <a:lnTo>
                  <a:pt x="1918" y="479"/>
                </a:lnTo>
                <a:lnTo>
                  <a:pt x="1920" y="478"/>
                </a:lnTo>
                <a:lnTo>
                  <a:pt x="1922" y="477"/>
                </a:lnTo>
                <a:lnTo>
                  <a:pt x="1923" y="476"/>
                </a:lnTo>
                <a:lnTo>
                  <a:pt x="1923" y="474"/>
                </a:lnTo>
                <a:lnTo>
                  <a:pt x="1924" y="472"/>
                </a:lnTo>
                <a:lnTo>
                  <a:pt x="1924" y="470"/>
                </a:lnTo>
                <a:lnTo>
                  <a:pt x="1924" y="464"/>
                </a:lnTo>
                <a:lnTo>
                  <a:pt x="1922" y="460"/>
                </a:lnTo>
                <a:lnTo>
                  <a:pt x="1921" y="458"/>
                </a:lnTo>
                <a:lnTo>
                  <a:pt x="1920" y="456"/>
                </a:lnTo>
                <a:lnTo>
                  <a:pt x="1919" y="454"/>
                </a:lnTo>
                <a:lnTo>
                  <a:pt x="1917" y="452"/>
                </a:lnTo>
                <a:lnTo>
                  <a:pt x="1913" y="450"/>
                </a:lnTo>
                <a:lnTo>
                  <a:pt x="1909" y="448"/>
                </a:lnTo>
                <a:lnTo>
                  <a:pt x="1904" y="447"/>
                </a:lnTo>
                <a:lnTo>
                  <a:pt x="1898" y="446"/>
                </a:lnTo>
                <a:lnTo>
                  <a:pt x="1892" y="447"/>
                </a:lnTo>
                <a:lnTo>
                  <a:pt x="1886" y="448"/>
                </a:lnTo>
                <a:lnTo>
                  <a:pt x="1881" y="450"/>
                </a:lnTo>
                <a:lnTo>
                  <a:pt x="1877" y="452"/>
                </a:lnTo>
                <a:lnTo>
                  <a:pt x="1873" y="455"/>
                </a:lnTo>
                <a:lnTo>
                  <a:pt x="1870" y="459"/>
                </a:lnTo>
                <a:lnTo>
                  <a:pt x="1868" y="463"/>
                </a:lnTo>
                <a:lnTo>
                  <a:pt x="1867" y="465"/>
                </a:lnTo>
                <a:lnTo>
                  <a:pt x="1866" y="467"/>
                </a:lnTo>
                <a:lnTo>
                  <a:pt x="1821" y="463"/>
                </a:lnTo>
                <a:lnTo>
                  <a:pt x="1823" y="457"/>
                </a:lnTo>
                <a:lnTo>
                  <a:pt x="1825" y="452"/>
                </a:lnTo>
                <a:lnTo>
                  <a:pt x="1827" y="446"/>
                </a:lnTo>
                <a:lnTo>
                  <a:pt x="1830" y="441"/>
                </a:lnTo>
                <a:lnTo>
                  <a:pt x="1833" y="437"/>
                </a:lnTo>
                <a:lnTo>
                  <a:pt x="1837" y="432"/>
                </a:lnTo>
                <a:lnTo>
                  <a:pt x="1841" y="428"/>
                </a:lnTo>
                <a:lnTo>
                  <a:pt x="1846" y="425"/>
                </a:lnTo>
                <a:lnTo>
                  <a:pt x="1851" y="421"/>
                </a:lnTo>
                <a:lnTo>
                  <a:pt x="1857" y="419"/>
                </a:lnTo>
                <a:lnTo>
                  <a:pt x="1863" y="416"/>
                </a:lnTo>
                <a:lnTo>
                  <a:pt x="1869" y="414"/>
                </a:lnTo>
                <a:lnTo>
                  <a:pt x="1876" y="413"/>
                </a:lnTo>
                <a:lnTo>
                  <a:pt x="1883" y="412"/>
                </a:lnTo>
                <a:lnTo>
                  <a:pt x="1890" y="411"/>
                </a:lnTo>
                <a:lnTo>
                  <a:pt x="1898" y="411"/>
                </a:lnTo>
                <a:lnTo>
                  <a:pt x="1908" y="411"/>
                </a:lnTo>
                <a:lnTo>
                  <a:pt x="1917" y="412"/>
                </a:lnTo>
                <a:lnTo>
                  <a:pt x="1926" y="414"/>
                </a:lnTo>
                <a:lnTo>
                  <a:pt x="1935" y="417"/>
                </a:lnTo>
                <a:lnTo>
                  <a:pt x="1943" y="420"/>
                </a:lnTo>
                <a:lnTo>
                  <a:pt x="1947" y="422"/>
                </a:lnTo>
                <a:lnTo>
                  <a:pt x="1950" y="425"/>
                </a:lnTo>
                <a:lnTo>
                  <a:pt x="1957" y="430"/>
                </a:lnTo>
                <a:lnTo>
                  <a:pt x="1963" y="436"/>
                </a:lnTo>
                <a:lnTo>
                  <a:pt x="1965" y="440"/>
                </a:lnTo>
                <a:lnTo>
                  <a:pt x="1967" y="443"/>
                </a:lnTo>
                <a:lnTo>
                  <a:pt x="1969" y="447"/>
                </a:lnTo>
                <a:lnTo>
                  <a:pt x="1970" y="451"/>
                </a:lnTo>
                <a:lnTo>
                  <a:pt x="1972" y="456"/>
                </a:lnTo>
                <a:lnTo>
                  <a:pt x="1972" y="460"/>
                </a:lnTo>
                <a:lnTo>
                  <a:pt x="1973" y="465"/>
                </a:lnTo>
                <a:lnTo>
                  <a:pt x="1973" y="470"/>
                </a:lnTo>
                <a:lnTo>
                  <a:pt x="1973" y="590"/>
                </a:lnTo>
                <a:lnTo>
                  <a:pt x="1927" y="590"/>
                </a:lnTo>
                <a:lnTo>
                  <a:pt x="1927" y="565"/>
                </a:lnTo>
                <a:lnTo>
                  <a:pt x="1922" y="571"/>
                </a:lnTo>
                <a:lnTo>
                  <a:pt x="1917" y="576"/>
                </a:lnTo>
                <a:lnTo>
                  <a:pt x="1912" y="581"/>
                </a:lnTo>
                <a:lnTo>
                  <a:pt x="1906" y="585"/>
                </a:lnTo>
                <a:lnTo>
                  <a:pt x="1899" y="589"/>
                </a:lnTo>
                <a:lnTo>
                  <a:pt x="1891" y="591"/>
                </a:lnTo>
                <a:lnTo>
                  <a:pt x="1887" y="592"/>
                </a:lnTo>
                <a:lnTo>
                  <a:pt x="1883" y="592"/>
                </a:lnTo>
                <a:lnTo>
                  <a:pt x="1874" y="593"/>
                </a:lnTo>
                <a:close/>
                <a:moveTo>
                  <a:pt x="1888" y="559"/>
                </a:moveTo>
                <a:lnTo>
                  <a:pt x="1895" y="559"/>
                </a:lnTo>
                <a:lnTo>
                  <a:pt x="1902" y="557"/>
                </a:lnTo>
                <a:lnTo>
                  <a:pt x="1905" y="556"/>
                </a:lnTo>
                <a:lnTo>
                  <a:pt x="1908" y="554"/>
                </a:lnTo>
                <a:lnTo>
                  <a:pt x="1914" y="550"/>
                </a:lnTo>
                <a:lnTo>
                  <a:pt x="1916" y="547"/>
                </a:lnTo>
                <a:lnTo>
                  <a:pt x="1919" y="545"/>
                </a:lnTo>
                <a:lnTo>
                  <a:pt x="1922" y="539"/>
                </a:lnTo>
                <a:lnTo>
                  <a:pt x="1924" y="533"/>
                </a:lnTo>
                <a:lnTo>
                  <a:pt x="1924" y="530"/>
                </a:lnTo>
                <a:lnTo>
                  <a:pt x="1924" y="527"/>
                </a:lnTo>
                <a:lnTo>
                  <a:pt x="1924" y="508"/>
                </a:lnTo>
                <a:lnTo>
                  <a:pt x="1921" y="510"/>
                </a:lnTo>
                <a:lnTo>
                  <a:pt x="1915" y="511"/>
                </a:lnTo>
                <a:lnTo>
                  <a:pt x="1903" y="514"/>
                </a:lnTo>
                <a:lnTo>
                  <a:pt x="1890" y="516"/>
                </a:lnTo>
                <a:lnTo>
                  <a:pt x="1884" y="517"/>
                </a:lnTo>
                <a:lnTo>
                  <a:pt x="1879" y="518"/>
                </a:lnTo>
                <a:lnTo>
                  <a:pt x="1874" y="520"/>
                </a:lnTo>
                <a:lnTo>
                  <a:pt x="1870" y="523"/>
                </a:lnTo>
                <a:lnTo>
                  <a:pt x="1866" y="526"/>
                </a:lnTo>
                <a:lnTo>
                  <a:pt x="1864" y="530"/>
                </a:lnTo>
                <a:lnTo>
                  <a:pt x="1863" y="532"/>
                </a:lnTo>
                <a:lnTo>
                  <a:pt x="1862" y="534"/>
                </a:lnTo>
                <a:lnTo>
                  <a:pt x="1862" y="539"/>
                </a:lnTo>
                <a:lnTo>
                  <a:pt x="1862" y="543"/>
                </a:lnTo>
                <a:lnTo>
                  <a:pt x="1863" y="548"/>
                </a:lnTo>
                <a:lnTo>
                  <a:pt x="1865" y="549"/>
                </a:lnTo>
                <a:lnTo>
                  <a:pt x="1866" y="551"/>
                </a:lnTo>
                <a:lnTo>
                  <a:pt x="1869" y="554"/>
                </a:lnTo>
                <a:lnTo>
                  <a:pt x="1873" y="556"/>
                </a:lnTo>
                <a:lnTo>
                  <a:pt x="1875" y="557"/>
                </a:lnTo>
                <a:lnTo>
                  <a:pt x="1877" y="558"/>
                </a:lnTo>
                <a:lnTo>
                  <a:pt x="1882" y="559"/>
                </a:lnTo>
                <a:lnTo>
                  <a:pt x="1888" y="559"/>
                </a:lnTo>
                <a:close/>
                <a:moveTo>
                  <a:pt x="2063" y="590"/>
                </a:moveTo>
                <a:lnTo>
                  <a:pt x="2013" y="590"/>
                </a:lnTo>
                <a:lnTo>
                  <a:pt x="2013" y="354"/>
                </a:lnTo>
                <a:lnTo>
                  <a:pt x="2063" y="354"/>
                </a:lnTo>
                <a:lnTo>
                  <a:pt x="2063" y="590"/>
                </a:lnTo>
                <a:close/>
                <a:moveTo>
                  <a:pt x="2197" y="413"/>
                </a:moveTo>
                <a:lnTo>
                  <a:pt x="2197" y="450"/>
                </a:lnTo>
                <a:lnTo>
                  <a:pt x="2164" y="450"/>
                </a:lnTo>
                <a:lnTo>
                  <a:pt x="2164" y="535"/>
                </a:lnTo>
                <a:lnTo>
                  <a:pt x="2164" y="540"/>
                </a:lnTo>
                <a:lnTo>
                  <a:pt x="2165" y="544"/>
                </a:lnTo>
                <a:lnTo>
                  <a:pt x="2166" y="545"/>
                </a:lnTo>
                <a:lnTo>
                  <a:pt x="2167" y="547"/>
                </a:lnTo>
                <a:lnTo>
                  <a:pt x="2169" y="549"/>
                </a:lnTo>
                <a:lnTo>
                  <a:pt x="2171" y="551"/>
                </a:lnTo>
                <a:lnTo>
                  <a:pt x="2174" y="552"/>
                </a:lnTo>
                <a:lnTo>
                  <a:pt x="2177" y="552"/>
                </a:lnTo>
                <a:lnTo>
                  <a:pt x="2181" y="553"/>
                </a:lnTo>
                <a:lnTo>
                  <a:pt x="2188" y="552"/>
                </a:lnTo>
                <a:lnTo>
                  <a:pt x="2193" y="551"/>
                </a:lnTo>
                <a:lnTo>
                  <a:pt x="2201" y="587"/>
                </a:lnTo>
                <a:lnTo>
                  <a:pt x="2190" y="590"/>
                </a:lnTo>
                <a:lnTo>
                  <a:pt x="2183" y="591"/>
                </a:lnTo>
                <a:lnTo>
                  <a:pt x="2174" y="592"/>
                </a:lnTo>
                <a:lnTo>
                  <a:pt x="2168" y="592"/>
                </a:lnTo>
                <a:lnTo>
                  <a:pt x="2161" y="592"/>
                </a:lnTo>
                <a:lnTo>
                  <a:pt x="2156" y="591"/>
                </a:lnTo>
                <a:lnTo>
                  <a:pt x="2150" y="590"/>
                </a:lnTo>
                <a:lnTo>
                  <a:pt x="2145" y="588"/>
                </a:lnTo>
                <a:lnTo>
                  <a:pt x="2140" y="586"/>
                </a:lnTo>
                <a:lnTo>
                  <a:pt x="2135" y="583"/>
                </a:lnTo>
                <a:lnTo>
                  <a:pt x="2131" y="581"/>
                </a:lnTo>
                <a:lnTo>
                  <a:pt x="2127" y="577"/>
                </a:lnTo>
                <a:lnTo>
                  <a:pt x="2124" y="573"/>
                </a:lnTo>
                <a:lnTo>
                  <a:pt x="2121" y="569"/>
                </a:lnTo>
                <a:lnTo>
                  <a:pt x="2119" y="564"/>
                </a:lnTo>
                <a:lnTo>
                  <a:pt x="2117" y="559"/>
                </a:lnTo>
                <a:lnTo>
                  <a:pt x="2116" y="554"/>
                </a:lnTo>
                <a:lnTo>
                  <a:pt x="2115" y="548"/>
                </a:lnTo>
                <a:lnTo>
                  <a:pt x="2115" y="542"/>
                </a:lnTo>
                <a:lnTo>
                  <a:pt x="2115" y="450"/>
                </a:lnTo>
                <a:lnTo>
                  <a:pt x="2091" y="450"/>
                </a:lnTo>
                <a:lnTo>
                  <a:pt x="2091" y="413"/>
                </a:lnTo>
                <a:lnTo>
                  <a:pt x="2115" y="413"/>
                </a:lnTo>
                <a:lnTo>
                  <a:pt x="2115" y="371"/>
                </a:lnTo>
                <a:lnTo>
                  <a:pt x="2164" y="371"/>
                </a:lnTo>
                <a:lnTo>
                  <a:pt x="2164" y="413"/>
                </a:lnTo>
                <a:lnTo>
                  <a:pt x="2197" y="413"/>
                </a:lnTo>
                <a:close/>
                <a:moveTo>
                  <a:pt x="2304" y="593"/>
                </a:moveTo>
                <a:lnTo>
                  <a:pt x="2291" y="592"/>
                </a:lnTo>
                <a:lnTo>
                  <a:pt x="2285" y="591"/>
                </a:lnTo>
                <a:lnTo>
                  <a:pt x="2279" y="590"/>
                </a:lnTo>
                <a:lnTo>
                  <a:pt x="2268" y="587"/>
                </a:lnTo>
                <a:lnTo>
                  <a:pt x="2263" y="584"/>
                </a:lnTo>
                <a:lnTo>
                  <a:pt x="2258" y="582"/>
                </a:lnTo>
                <a:lnTo>
                  <a:pt x="2249" y="575"/>
                </a:lnTo>
                <a:lnTo>
                  <a:pt x="2245" y="572"/>
                </a:lnTo>
                <a:lnTo>
                  <a:pt x="2241" y="568"/>
                </a:lnTo>
                <a:lnTo>
                  <a:pt x="2234" y="559"/>
                </a:lnTo>
                <a:lnTo>
                  <a:pt x="2231" y="555"/>
                </a:lnTo>
                <a:lnTo>
                  <a:pt x="2228" y="550"/>
                </a:lnTo>
                <a:lnTo>
                  <a:pt x="2223" y="539"/>
                </a:lnTo>
                <a:lnTo>
                  <a:pt x="2221" y="533"/>
                </a:lnTo>
                <a:lnTo>
                  <a:pt x="2220" y="527"/>
                </a:lnTo>
                <a:lnTo>
                  <a:pt x="2219" y="521"/>
                </a:lnTo>
                <a:lnTo>
                  <a:pt x="2218" y="515"/>
                </a:lnTo>
                <a:lnTo>
                  <a:pt x="2218" y="509"/>
                </a:lnTo>
                <a:lnTo>
                  <a:pt x="2217" y="502"/>
                </a:lnTo>
                <a:lnTo>
                  <a:pt x="2218" y="495"/>
                </a:lnTo>
                <a:lnTo>
                  <a:pt x="2218" y="489"/>
                </a:lnTo>
                <a:lnTo>
                  <a:pt x="2219" y="482"/>
                </a:lnTo>
                <a:lnTo>
                  <a:pt x="2220" y="476"/>
                </a:lnTo>
                <a:lnTo>
                  <a:pt x="2223" y="465"/>
                </a:lnTo>
                <a:lnTo>
                  <a:pt x="2225" y="459"/>
                </a:lnTo>
                <a:lnTo>
                  <a:pt x="2228" y="454"/>
                </a:lnTo>
                <a:lnTo>
                  <a:pt x="2234" y="444"/>
                </a:lnTo>
                <a:lnTo>
                  <a:pt x="2237" y="440"/>
                </a:lnTo>
                <a:lnTo>
                  <a:pt x="2241" y="436"/>
                </a:lnTo>
                <a:lnTo>
                  <a:pt x="2245" y="432"/>
                </a:lnTo>
                <a:lnTo>
                  <a:pt x="2249" y="428"/>
                </a:lnTo>
                <a:lnTo>
                  <a:pt x="2253" y="425"/>
                </a:lnTo>
                <a:lnTo>
                  <a:pt x="2258" y="422"/>
                </a:lnTo>
                <a:lnTo>
                  <a:pt x="2263" y="419"/>
                </a:lnTo>
                <a:lnTo>
                  <a:pt x="2268" y="417"/>
                </a:lnTo>
                <a:lnTo>
                  <a:pt x="2274" y="415"/>
                </a:lnTo>
                <a:lnTo>
                  <a:pt x="2279" y="413"/>
                </a:lnTo>
                <a:lnTo>
                  <a:pt x="2285" y="412"/>
                </a:lnTo>
                <a:lnTo>
                  <a:pt x="2291" y="411"/>
                </a:lnTo>
                <a:lnTo>
                  <a:pt x="2304" y="411"/>
                </a:lnTo>
                <a:lnTo>
                  <a:pt x="2317" y="411"/>
                </a:lnTo>
                <a:lnTo>
                  <a:pt x="2323" y="412"/>
                </a:lnTo>
                <a:lnTo>
                  <a:pt x="2329" y="413"/>
                </a:lnTo>
                <a:lnTo>
                  <a:pt x="2340" y="417"/>
                </a:lnTo>
                <a:lnTo>
                  <a:pt x="2346" y="419"/>
                </a:lnTo>
                <a:lnTo>
                  <a:pt x="2351" y="422"/>
                </a:lnTo>
                <a:lnTo>
                  <a:pt x="2360" y="428"/>
                </a:lnTo>
                <a:lnTo>
                  <a:pt x="2364" y="432"/>
                </a:lnTo>
                <a:lnTo>
                  <a:pt x="2368" y="436"/>
                </a:lnTo>
                <a:lnTo>
                  <a:pt x="2375" y="444"/>
                </a:lnTo>
                <a:lnTo>
                  <a:pt x="2378" y="449"/>
                </a:lnTo>
                <a:lnTo>
                  <a:pt x="2381" y="454"/>
                </a:lnTo>
                <a:lnTo>
                  <a:pt x="2385" y="465"/>
                </a:lnTo>
                <a:lnTo>
                  <a:pt x="2387" y="470"/>
                </a:lnTo>
                <a:lnTo>
                  <a:pt x="2389" y="476"/>
                </a:lnTo>
                <a:lnTo>
                  <a:pt x="2390" y="482"/>
                </a:lnTo>
                <a:lnTo>
                  <a:pt x="2391" y="489"/>
                </a:lnTo>
                <a:lnTo>
                  <a:pt x="2391" y="495"/>
                </a:lnTo>
                <a:lnTo>
                  <a:pt x="2391" y="502"/>
                </a:lnTo>
                <a:lnTo>
                  <a:pt x="2391" y="509"/>
                </a:lnTo>
                <a:lnTo>
                  <a:pt x="2391" y="515"/>
                </a:lnTo>
                <a:lnTo>
                  <a:pt x="2390" y="521"/>
                </a:lnTo>
                <a:lnTo>
                  <a:pt x="2389" y="527"/>
                </a:lnTo>
                <a:lnTo>
                  <a:pt x="2385" y="539"/>
                </a:lnTo>
                <a:lnTo>
                  <a:pt x="2383" y="544"/>
                </a:lnTo>
                <a:lnTo>
                  <a:pt x="2381" y="550"/>
                </a:lnTo>
                <a:lnTo>
                  <a:pt x="2375" y="559"/>
                </a:lnTo>
                <a:lnTo>
                  <a:pt x="2372" y="564"/>
                </a:lnTo>
                <a:lnTo>
                  <a:pt x="2368" y="568"/>
                </a:lnTo>
                <a:lnTo>
                  <a:pt x="2364" y="572"/>
                </a:lnTo>
                <a:lnTo>
                  <a:pt x="2360" y="575"/>
                </a:lnTo>
                <a:lnTo>
                  <a:pt x="2355" y="579"/>
                </a:lnTo>
                <a:lnTo>
                  <a:pt x="2351" y="582"/>
                </a:lnTo>
                <a:lnTo>
                  <a:pt x="2346" y="584"/>
                </a:lnTo>
                <a:lnTo>
                  <a:pt x="2340" y="587"/>
                </a:lnTo>
                <a:lnTo>
                  <a:pt x="2335" y="589"/>
                </a:lnTo>
                <a:lnTo>
                  <a:pt x="2329" y="590"/>
                </a:lnTo>
                <a:lnTo>
                  <a:pt x="2323" y="591"/>
                </a:lnTo>
                <a:lnTo>
                  <a:pt x="2317" y="592"/>
                </a:lnTo>
                <a:lnTo>
                  <a:pt x="2304" y="593"/>
                </a:lnTo>
                <a:close/>
                <a:moveTo>
                  <a:pt x="2305" y="555"/>
                </a:moveTo>
                <a:lnTo>
                  <a:pt x="2309" y="555"/>
                </a:lnTo>
                <a:lnTo>
                  <a:pt x="2313" y="554"/>
                </a:lnTo>
                <a:lnTo>
                  <a:pt x="2317" y="553"/>
                </a:lnTo>
                <a:lnTo>
                  <a:pt x="2321" y="551"/>
                </a:lnTo>
                <a:lnTo>
                  <a:pt x="2324" y="549"/>
                </a:lnTo>
                <a:lnTo>
                  <a:pt x="2327" y="547"/>
                </a:lnTo>
                <a:lnTo>
                  <a:pt x="2330" y="544"/>
                </a:lnTo>
                <a:lnTo>
                  <a:pt x="2332" y="540"/>
                </a:lnTo>
                <a:lnTo>
                  <a:pt x="2334" y="536"/>
                </a:lnTo>
                <a:lnTo>
                  <a:pt x="2336" y="532"/>
                </a:lnTo>
                <a:lnTo>
                  <a:pt x="2338" y="527"/>
                </a:lnTo>
                <a:lnTo>
                  <a:pt x="2339" y="523"/>
                </a:lnTo>
                <a:lnTo>
                  <a:pt x="2341" y="513"/>
                </a:lnTo>
                <a:lnTo>
                  <a:pt x="2341" y="507"/>
                </a:lnTo>
                <a:lnTo>
                  <a:pt x="2342" y="502"/>
                </a:lnTo>
                <a:lnTo>
                  <a:pt x="2341" y="491"/>
                </a:lnTo>
                <a:lnTo>
                  <a:pt x="2339" y="480"/>
                </a:lnTo>
                <a:lnTo>
                  <a:pt x="2338" y="476"/>
                </a:lnTo>
                <a:lnTo>
                  <a:pt x="2336" y="471"/>
                </a:lnTo>
                <a:lnTo>
                  <a:pt x="2332" y="463"/>
                </a:lnTo>
                <a:lnTo>
                  <a:pt x="2330" y="460"/>
                </a:lnTo>
                <a:lnTo>
                  <a:pt x="2327" y="457"/>
                </a:lnTo>
                <a:lnTo>
                  <a:pt x="2324" y="454"/>
                </a:lnTo>
                <a:lnTo>
                  <a:pt x="2321" y="452"/>
                </a:lnTo>
                <a:lnTo>
                  <a:pt x="2317" y="450"/>
                </a:lnTo>
                <a:lnTo>
                  <a:pt x="2313" y="449"/>
                </a:lnTo>
                <a:lnTo>
                  <a:pt x="2309" y="448"/>
                </a:lnTo>
                <a:lnTo>
                  <a:pt x="2305" y="448"/>
                </a:lnTo>
                <a:lnTo>
                  <a:pt x="2300" y="448"/>
                </a:lnTo>
                <a:lnTo>
                  <a:pt x="2296" y="449"/>
                </a:lnTo>
                <a:lnTo>
                  <a:pt x="2292" y="450"/>
                </a:lnTo>
                <a:lnTo>
                  <a:pt x="2288" y="452"/>
                </a:lnTo>
                <a:lnTo>
                  <a:pt x="2285" y="454"/>
                </a:lnTo>
                <a:lnTo>
                  <a:pt x="2282" y="457"/>
                </a:lnTo>
                <a:lnTo>
                  <a:pt x="2279" y="460"/>
                </a:lnTo>
                <a:lnTo>
                  <a:pt x="2277" y="463"/>
                </a:lnTo>
                <a:lnTo>
                  <a:pt x="2272" y="471"/>
                </a:lnTo>
                <a:lnTo>
                  <a:pt x="2271" y="476"/>
                </a:lnTo>
                <a:lnTo>
                  <a:pt x="2270" y="480"/>
                </a:lnTo>
                <a:lnTo>
                  <a:pt x="2269" y="485"/>
                </a:lnTo>
                <a:lnTo>
                  <a:pt x="2268" y="491"/>
                </a:lnTo>
                <a:lnTo>
                  <a:pt x="2267" y="496"/>
                </a:lnTo>
                <a:lnTo>
                  <a:pt x="2267" y="502"/>
                </a:lnTo>
                <a:lnTo>
                  <a:pt x="2268" y="513"/>
                </a:lnTo>
                <a:lnTo>
                  <a:pt x="2270" y="523"/>
                </a:lnTo>
                <a:lnTo>
                  <a:pt x="2271" y="527"/>
                </a:lnTo>
                <a:lnTo>
                  <a:pt x="2272" y="532"/>
                </a:lnTo>
                <a:lnTo>
                  <a:pt x="2274" y="536"/>
                </a:lnTo>
                <a:lnTo>
                  <a:pt x="2277" y="540"/>
                </a:lnTo>
                <a:lnTo>
                  <a:pt x="2279" y="544"/>
                </a:lnTo>
                <a:lnTo>
                  <a:pt x="2282" y="547"/>
                </a:lnTo>
                <a:lnTo>
                  <a:pt x="2285" y="549"/>
                </a:lnTo>
                <a:lnTo>
                  <a:pt x="2288" y="551"/>
                </a:lnTo>
                <a:lnTo>
                  <a:pt x="2292" y="553"/>
                </a:lnTo>
                <a:lnTo>
                  <a:pt x="2296" y="554"/>
                </a:lnTo>
                <a:lnTo>
                  <a:pt x="2300" y="555"/>
                </a:lnTo>
                <a:lnTo>
                  <a:pt x="2305" y="555"/>
                </a:lnTo>
                <a:close/>
                <a:moveTo>
                  <a:pt x="2539" y="512"/>
                </a:moveTo>
                <a:lnTo>
                  <a:pt x="2430" y="512"/>
                </a:lnTo>
                <a:lnTo>
                  <a:pt x="2430" y="473"/>
                </a:lnTo>
                <a:lnTo>
                  <a:pt x="2539" y="473"/>
                </a:lnTo>
                <a:lnTo>
                  <a:pt x="2539" y="512"/>
                </a:lnTo>
                <a:close/>
                <a:moveTo>
                  <a:pt x="2695" y="514"/>
                </a:moveTo>
                <a:lnTo>
                  <a:pt x="2695" y="413"/>
                </a:lnTo>
                <a:lnTo>
                  <a:pt x="2744" y="413"/>
                </a:lnTo>
                <a:lnTo>
                  <a:pt x="2744" y="590"/>
                </a:lnTo>
                <a:lnTo>
                  <a:pt x="2697" y="590"/>
                </a:lnTo>
                <a:lnTo>
                  <a:pt x="2697" y="558"/>
                </a:lnTo>
                <a:lnTo>
                  <a:pt x="2693" y="565"/>
                </a:lnTo>
                <a:lnTo>
                  <a:pt x="2688" y="572"/>
                </a:lnTo>
                <a:lnTo>
                  <a:pt x="2682" y="577"/>
                </a:lnTo>
                <a:lnTo>
                  <a:pt x="2675" y="583"/>
                </a:lnTo>
                <a:lnTo>
                  <a:pt x="2672" y="585"/>
                </a:lnTo>
                <a:lnTo>
                  <a:pt x="2668" y="587"/>
                </a:lnTo>
                <a:lnTo>
                  <a:pt x="2666" y="588"/>
                </a:lnTo>
                <a:lnTo>
                  <a:pt x="2664" y="588"/>
                </a:lnTo>
                <a:lnTo>
                  <a:pt x="2660" y="590"/>
                </a:lnTo>
                <a:lnTo>
                  <a:pt x="2651" y="591"/>
                </a:lnTo>
                <a:lnTo>
                  <a:pt x="2647" y="592"/>
                </a:lnTo>
                <a:lnTo>
                  <a:pt x="2642" y="592"/>
                </a:lnTo>
                <a:lnTo>
                  <a:pt x="2635" y="592"/>
                </a:lnTo>
                <a:lnTo>
                  <a:pt x="2629" y="591"/>
                </a:lnTo>
                <a:lnTo>
                  <a:pt x="2623" y="589"/>
                </a:lnTo>
                <a:lnTo>
                  <a:pt x="2618" y="588"/>
                </a:lnTo>
                <a:lnTo>
                  <a:pt x="2612" y="585"/>
                </a:lnTo>
                <a:lnTo>
                  <a:pt x="2607" y="582"/>
                </a:lnTo>
                <a:lnTo>
                  <a:pt x="2603" y="578"/>
                </a:lnTo>
                <a:lnTo>
                  <a:pt x="2598" y="574"/>
                </a:lnTo>
                <a:lnTo>
                  <a:pt x="2596" y="572"/>
                </a:lnTo>
                <a:lnTo>
                  <a:pt x="2595" y="570"/>
                </a:lnTo>
                <a:lnTo>
                  <a:pt x="2591" y="564"/>
                </a:lnTo>
                <a:lnTo>
                  <a:pt x="2588" y="559"/>
                </a:lnTo>
                <a:lnTo>
                  <a:pt x="2587" y="556"/>
                </a:lnTo>
                <a:lnTo>
                  <a:pt x="2586" y="553"/>
                </a:lnTo>
                <a:lnTo>
                  <a:pt x="2584" y="547"/>
                </a:lnTo>
                <a:lnTo>
                  <a:pt x="2583" y="540"/>
                </a:lnTo>
                <a:lnTo>
                  <a:pt x="2582" y="533"/>
                </a:lnTo>
                <a:lnTo>
                  <a:pt x="2582" y="525"/>
                </a:lnTo>
                <a:lnTo>
                  <a:pt x="2582" y="413"/>
                </a:lnTo>
                <a:lnTo>
                  <a:pt x="2631" y="413"/>
                </a:lnTo>
                <a:lnTo>
                  <a:pt x="2631" y="517"/>
                </a:lnTo>
                <a:lnTo>
                  <a:pt x="2631" y="524"/>
                </a:lnTo>
                <a:lnTo>
                  <a:pt x="2633" y="531"/>
                </a:lnTo>
                <a:lnTo>
                  <a:pt x="2636" y="536"/>
                </a:lnTo>
                <a:lnTo>
                  <a:pt x="2637" y="539"/>
                </a:lnTo>
                <a:lnTo>
                  <a:pt x="2639" y="541"/>
                </a:lnTo>
                <a:lnTo>
                  <a:pt x="2644" y="545"/>
                </a:lnTo>
                <a:lnTo>
                  <a:pt x="2646" y="547"/>
                </a:lnTo>
                <a:lnTo>
                  <a:pt x="2649" y="548"/>
                </a:lnTo>
                <a:lnTo>
                  <a:pt x="2655" y="550"/>
                </a:lnTo>
                <a:lnTo>
                  <a:pt x="2658" y="550"/>
                </a:lnTo>
                <a:lnTo>
                  <a:pt x="2661" y="551"/>
                </a:lnTo>
                <a:lnTo>
                  <a:pt x="2668" y="550"/>
                </a:lnTo>
                <a:lnTo>
                  <a:pt x="2674" y="548"/>
                </a:lnTo>
                <a:lnTo>
                  <a:pt x="2680" y="545"/>
                </a:lnTo>
                <a:lnTo>
                  <a:pt x="2685" y="541"/>
                </a:lnTo>
                <a:lnTo>
                  <a:pt x="2687" y="539"/>
                </a:lnTo>
                <a:lnTo>
                  <a:pt x="2689" y="536"/>
                </a:lnTo>
                <a:lnTo>
                  <a:pt x="2693" y="530"/>
                </a:lnTo>
                <a:lnTo>
                  <a:pt x="2695" y="523"/>
                </a:lnTo>
                <a:lnTo>
                  <a:pt x="2695" y="519"/>
                </a:lnTo>
                <a:lnTo>
                  <a:pt x="2695" y="514"/>
                </a:lnTo>
                <a:close/>
                <a:moveTo>
                  <a:pt x="2834" y="487"/>
                </a:moveTo>
                <a:lnTo>
                  <a:pt x="2834" y="590"/>
                </a:lnTo>
                <a:lnTo>
                  <a:pt x="2785" y="590"/>
                </a:lnTo>
                <a:lnTo>
                  <a:pt x="2785" y="413"/>
                </a:lnTo>
                <a:lnTo>
                  <a:pt x="2832" y="413"/>
                </a:lnTo>
                <a:lnTo>
                  <a:pt x="2832" y="444"/>
                </a:lnTo>
                <a:lnTo>
                  <a:pt x="2837" y="437"/>
                </a:lnTo>
                <a:lnTo>
                  <a:pt x="2842" y="430"/>
                </a:lnTo>
                <a:lnTo>
                  <a:pt x="2847" y="425"/>
                </a:lnTo>
                <a:lnTo>
                  <a:pt x="2854" y="420"/>
                </a:lnTo>
                <a:lnTo>
                  <a:pt x="2861" y="416"/>
                </a:lnTo>
                <a:lnTo>
                  <a:pt x="2865" y="414"/>
                </a:lnTo>
                <a:lnTo>
                  <a:pt x="2869" y="413"/>
                </a:lnTo>
                <a:lnTo>
                  <a:pt x="2878" y="411"/>
                </a:lnTo>
                <a:lnTo>
                  <a:pt x="2882" y="411"/>
                </a:lnTo>
                <a:lnTo>
                  <a:pt x="2887" y="411"/>
                </a:lnTo>
                <a:lnTo>
                  <a:pt x="2894" y="411"/>
                </a:lnTo>
                <a:lnTo>
                  <a:pt x="2900" y="412"/>
                </a:lnTo>
                <a:lnTo>
                  <a:pt x="2906" y="413"/>
                </a:lnTo>
                <a:lnTo>
                  <a:pt x="2912" y="415"/>
                </a:lnTo>
                <a:lnTo>
                  <a:pt x="2917" y="418"/>
                </a:lnTo>
                <a:lnTo>
                  <a:pt x="2922" y="421"/>
                </a:lnTo>
                <a:lnTo>
                  <a:pt x="2927" y="424"/>
                </a:lnTo>
                <a:lnTo>
                  <a:pt x="2932" y="428"/>
                </a:lnTo>
                <a:lnTo>
                  <a:pt x="2935" y="433"/>
                </a:lnTo>
                <a:lnTo>
                  <a:pt x="2939" y="438"/>
                </a:lnTo>
                <a:lnTo>
                  <a:pt x="2942" y="444"/>
                </a:lnTo>
                <a:lnTo>
                  <a:pt x="2943" y="446"/>
                </a:lnTo>
                <a:lnTo>
                  <a:pt x="2944" y="449"/>
                </a:lnTo>
                <a:lnTo>
                  <a:pt x="2946" y="456"/>
                </a:lnTo>
                <a:lnTo>
                  <a:pt x="2947" y="462"/>
                </a:lnTo>
                <a:lnTo>
                  <a:pt x="2948" y="470"/>
                </a:lnTo>
                <a:lnTo>
                  <a:pt x="2948" y="477"/>
                </a:lnTo>
                <a:lnTo>
                  <a:pt x="2948" y="590"/>
                </a:lnTo>
                <a:lnTo>
                  <a:pt x="2899" y="590"/>
                </a:lnTo>
                <a:lnTo>
                  <a:pt x="2899" y="486"/>
                </a:lnTo>
                <a:lnTo>
                  <a:pt x="2899" y="478"/>
                </a:lnTo>
                <a:lnTo>
                  <a:pt x="2898" y="475"/>
                </a:lnTo>
                <a:lnTo>
                  <a:pt x="2897" y="471"/>
                </a:lnTo>
                <a:lnTo>
                  <a:pt x="2895" y="466"/>
                </a:lnTo>
                <a:lnTo>
                  <a:pt x="2893" y="463"/>
                </a:lnTo>
                <a:lnTo>
                  <a:pt x="2891" y="461"/>
                </a:lnTo>
                <a:lnTo>
                  <a:pt x="2886" y="457"/>
                </a:lnTo>
                <a:lnTo>
                  <a:pt x="2884" y="455"/>
                </a:lnTo>
                <a:lnTo>
                  <a:pt x="2881" y="454"/>
                </a:lnTo>
                <a:lnTo>
                  <a:pt x="2875" y="452"/>
                </a:lnTo>
                <a:lnTo>
                  <a:pt x="2871" y="451"/>
                </a:lnTo>
                <a:lnTo>
                  <a:pt x="2868" y="451"/>
                </a:lnTo>
                <a:lnTo>
                  <a:pt x="2861" y="452"/>
                </a:lnTo>
                <a:lnTo>
                  <a:pt x="2854" y="454"/>
                </a:lnTo>
                <a:lnTo>
                  <a:pt x="2851" y="455"/>
                </a:lnTo>
                <a:lnTo>
                  <a:pt x="2849" y="457"/>
                </a:lnTo>
                <a:lnTo>
                  <a:pt x="2846" y="459"/>
                </a:lnTo>
                <a:lnTo>
                  <a:pt x="2844" y="461"/>
                </a:lnTo>
                <a:lnTo>
                  <a:pt x="2842" y="463"/>
                </a:lnTo>
                <a:lnTo>
                  <a:pt x="2840" y="466"/>
                </a:lnTo>
                <a:lnTo>
                  <a:pt x="2838" y="469"/>
                </a:lnTo>
                <a:lnTo>
                  <a:pt x="2837" y="472"/>
                </a:lnTo>
                <a:lnTo>
                  <a:pt x="2835" y="479"/>
                </a:lnTo>
                <a:lnTo>
                  <a:pt x="2834" y="483"/>
                </a:lnTo>
                <a:lnTo>
                  <a:pt x="2834" y="487"/>
                </a:lnTo>
                <a:close/>
                <a:moveTo>
                  <a:pt x="3014" y="390"/>
                </a:moveTo>
                <a:lnTo>
                  <a:pt x="3008" y="390"/>
                </a:lnTo>
                <a:lnTo>
                  <a:pt x="3004" y="388"/>
                </a:lnTo>
                <a:lnTo>
                  <a:pt x="2999" y="386"/>
                </a:lnTo>
                <a:lnTo>
                  <a:pt x="2995" y="383"/>
                </a:lnTo>
                <a:lnTo>
                  <a:pt x="2992" y="379"/>
                </a:lnTo>
                <a:lnTo>
                  <a:pt x="2989" y="375"/>
                </a:lnTo>
                <a:lnTo>
                  <a:pt x="2988" y="370"/>
                </a:lnTo>
                <a:lnTo>
                  <a:pt x="2987" y="365"/>
                </a:lnTo>
                <a:lnTo>
                  <a:pt x="2988" y="360"/>
                </a:lnTo>
                <a:lnTo>
                  <a:pt x="2989" y="356"/>
                </a:lnTo>
                <a:lnTo>
                  <a:pt x="2992" y="352"/>
                </a:lnTo>
                <a:lnTo>
                  <a:pt x="2995" y="348"/>
                </a:lnTo>
                <a:lnTo>
                  <a:pt x="2999" y="345"/>
                </a:lnTo>
                <a:lnTo>
                  <a:pt x="3004" y="342"/>
                </a:lnTo>
                <a:lnTo>
                  <a:pt x="3008" y="341"/>
                </a:lnTo>
                <a:lnTo>
                  <a:pt x="3014" y="341"/>
                </a:lnTo>
                <a:lnTo>
                  <a:pt x="3019" y="341"/>
                </a:lnTo>
                <a:lnTo>
                  <a:pt x="3024" y="342"/>
                </a:lnTo>
                <a:lnTo>
                  <a:pt x="3028" y="345"/>
                </a:lnTo>
                <a:lnTo>
                  <a:pt x="3032" y="348"/>
                </a:lnTo>
                <a:lnTo>
                  <a:pt x="3036" y="352"/>
                </a:lnTo>
                <a:lnTo>
                  <a:pt x="3038" y="356"/>
                </a:lnTo>
                <a:lnTo>
                  <a:pt x="3040" y="360"/>
                </a:lnTo>
                <a:lnTo>
                  <a:pt x="3040" y="365"/>
                </a:lnTo>
                <a:lnTo>
                  <a:pt x="3040" y="370"/>
                </a:lnTo>
                <a:lnTo>
                  <a:pt x="3038" y="375"/>
                </a:lnTo>
                <a:lnTo>
                  <a:pt x="3036" y="379"/>
                </a:lnTo>
                <a:lnTo>
                  <a:pt x="3032" y="383"/>
                </a:lnTo>
                <a:lnTo>
                  <a:pt x="3028" y="386"/>
                </a:lnTo>
                <a:lnTo>
                  <a:pt x="3024" y="388"/>
                </a:lnTo>
                <a:lnTo>
                  <a:pt x="3019" y="390"/>
                </a:lnTo>
                <a:lnTo>
                  <a:pt x="3014" y="390"/>
                </a:lnTo>
                <a:close/>
                <a:moveTo>
                  <a:pt x="2989" y="413"/>
                </a:moveTo>
                <a:lnTo>
                  <a:pt x="3038" y="413"/>
                </a:lnTo>
                <a:lnTo>
                  <a:pt x="3038" y="590"/>
                </a:lnTo>
                <a:lnTo>
                  <a:pt x="2989" y="590"/>
                </a:lnTo>
                <a:lnTo>
                  <a:pt x="2989" y="413"/>
                </a:lnTo>
                <a:close/>
                <a:moveTo>
                  <a:pt x="3242" y="413"/>
                </a:moveTo>
                <a:lnTo>
                  <a:pt x="3180" y="590"/>
                </a:lnTo>
                <a:lnTo>
                  <a:pt x="3125" y="590"/>
                </a:lnTo>
                <a:lnTo>
                  <a:pt x="3063" y="413"/>
                </a:lnTo>
                <a:lnTo>
                  <a:pt x="3115" y="413"/>
                </a:lnTo>
                <a:lnTo>
                  <a:pt x="3151" y="539"/>
                </a:lnTo>
                <a:lnTo>
                  <a:pt x="3190" y="413"/>
                </a:lnTo>
                <a:lnTo>
                  <a:pt x="3242" y="413"/>
                </a:lnTo>
                <a:close/>
                <a:moveTo>
                  <a:pt x="3340" y="593"/>
                </a:moveTo>
                <a:lnTo>
                  <a:pt x="3333" y="593"/>
                </a:lnTo>
                <a:lnTo>
                  <a:pt x="3327" y="592"/>
                </a:lnTo>
                <a:lnTo>
                  <a:pt x="3315" y="590"/>
                </a:lnTo>
                <a:lnTo>
                  <a:pt x="3309" y="589"/>
                </a:lnTo>
                <a:lnTo>
                  <a:pt x="3303" y="587"/>
                </a:lnTo>
                <a:lnTo>
                  <a:pt x="3293" y="582"/>
                </a:lnTo>
                <a:lnTo>
                  <a:pt x="3288" y="579"/>
                </a:lnTo>
                <a:lnTo>
                  <a:pt x="3284" y="576"/>
                </a:lnTo>
                <a:lnTo>
                  <a:pt x="3279" y="572"/>
                </a:lnTo>
                <a:lnTo>
                  <a:pt x="3276" y="569"/>
                </a:lnTo>
                <a:lnTo>
                  <a:pt x="3269" y="560"/>
                </a:lnTo>
                <a:lnTo>
                  <a:pt x="3266" y="555"/>
                </a:lnTo>
                <a:lnTo>
                  <a:pt x="3263" y="550"/>
                </a:lnTo>
                <a:lnTo>
                  <a:pt x="3258" y="540"/>
                </a:lnTo>
                <a:lnTo>
                  <a:pt x="3256" y="534"/>
                </a:lnTo>
                <a:lnTo>
                  <a:pt x="3255" y="528"/>
                </a:lnTo>
                <a:lnTo>
                  <a:pt x="3254" y="522"/>
                </a:lnTo>
                <a:lnTo>
                  <a:pt x="3253" y="516"/>
                </a:lnTo>
                <a:lnTo>
                  <a:pt x="3252" y="509"/>
                </a:lnTo>
                <a:lnTo>
                  <a:pt x="3252" y="502"/>
                </a:lnTo>
                <a:lnTo>
                  <a:pt x="3252" y="495"/>
                </a:lnTo>
                <a:lnTo>
                  <a:pt x="3253" y="489"/>
                </a:lnTo>
                <a:lnTo>
                  <a:pt x="3254" y="483"/>
                </a:lnTo>
                <a:lnTo>
                  <a:pt x="3255" y="477"/>
                </a:lnTo>
                <a:lnTo>
                  <a:pt x="3258" y="465"/>
                </a:lnTo>
                <a:lnTo>
                  <a:pt x="3260" y="459"/>
                </a:lnTo>
                <a:lnTo>
                  <a:pt x="3263" y="454"/>
                </a:lnTo>
                <a:lnTo>
                  <a:pt x="3269" y="445"/>
                </a:lnTo>
                <a:lnTo>
                  <a:pt x="3272" y="440"/>
                </a:lnTo>
                <a:lnTo>
                  <a:pt x="3275" y="436"/>
                </a:lnTo>
                <a:lnTo>
                  <a:pt x="3279" y="432"/>
                </a:lnTo>
                <a:lnTo>
                  <a:pt x="3283" y="428"/>
                </a:lnTo>
                <a:lnTo>
                  <a:pt x="3293" y="422"/>
                </a:lnTo>
                <a:lnTo>
                  <a:pt x="3297" y="419"/>
                </a:lnTo>
                <a:lnTo>
                  <a:pt x="3303" y="417"/>
                </a:lnTo>
                <a:lnTo>
                  <a:pt x="3308" y="415"/>
                </a:lnTo>
                <a:lnTo>
                  <a:pt x="3314" y="413"/>
                </a:lnTo>
                <a:lnTo>
                  <a:pt x="3319" y="412"/>
                </a:lnTo>
                <a:lnTo>
                  <a:pt x="3325" y="411"/>
                </a:lnTo>
                <a:lnTo>
                  <a:pt x="3338" y="411"/>
                </a:lnTo>
                <a:lnTo>
                  <a:pt x="3349" y="411"/>
                </a:lnTo>
                <a:lnTo>
                  <a:pt x="3360" y="413"/>
                </a:lnTo>
                <a:lnTo>
                  <a:pt x="3365" y="414"/>
                </a:lnTo>
                <a:lnTo>
                  <a:pt x="3370" y="416"/>
                </a:lnTo>
                <a:lnTo>
                  <a:pt x="3380" y="421"/>
                </a:lnTo>
                <a:lnTo>
                  <a:pt x="3389" y="426"/>
                </a:lnTo>
                <a:lnTo>
                  <a:pt x="3393" y="429"/>
                </a:lnTo>
                <a:lnTo>
                  <a:pt x="3397" y="433"/>
                </a:lnTo>
                <a:lnTo>
                  <a:pt x="3404" y="441"/>
                </a:lnTo>
                <a:lnTo>
                  <a:pt x="3407" y="446"/>
                </a:lnTo>
                <a:lnTo>
                  <a:pt x="3410" y="450"/>
                </a:lnTo>
                <a:lnTo>
                  <a:pt x="3412" y="456"/>
                </a:lnTo>
                <a:lnTo>
                  <a:pt x="3415" y="461"/>
                </a:lnTo>
                <a:lnTo>
                  <a:pt x="3417" y="467"/>
                </a:lnTo>
                <a:lnTo>
                  <a:pt x="3418" y="473"/>
                </a:lnTo>
                <a:lnTo>
                  <a:pt x="3419" y="479"/>
                </a:lnTo>
                <a:lnTo>
                  <a:pt x="3420" y="486"/>
                </a:lnTo>
                <a:lnTo>
                  <a:pt x="3421" y="493"/>
                </a:lnTo>
                <a:lnTo>
                  <a:pt x="3421" y="500"/>
                </a:lnTo>
                <a:lnTo>
                  <a:pt x="3421" y="514"/>
                </a:lnTo>
                <a:lnTo>
                  <a:pt x="3301" y="514"/>
                </a:lnTo>
                <a:lnTo>
                  <a:pt x="3301" y="519"/>
                </a:lnTo>
                <a:lnTo>
                  <a:pt x="3301" y="523"/>
                </a:lnTo>
                <a:lnTo>
                  <a:pt x="3302" y="528"/>
                </a:lnTo>
                <a:lnTo>
                  <a:pt x="3303" y="532"/>
                </a:lnTo>
                <a:lnTo>
                  <a:pt x="3307" y="539"/>
                </a:lnTo>
                <a:lnTo>
                  <a:pt x="3309" y="542"/>
                </a:lnTo>
                <a:lnTo>
                  <a:pt x="3311" y="545"/>
                </a:lnTo>
                <a:lnTo>
                  <a:pt x="3314" y="548"/>
                </a:lnTo>
                <a:lnTo>
                  <a:pt x="3317" y="550"/>
                </a:lnTo>
                <a:lnTo>
                  <a:pt x="3321" y="552"/>
                </a:lnTo>
                <a:lnTo>
                  <a:pt x="3324" y="554"/>
                </a:lnTo>
                <a:lnTo>
                  <a:pt x="3328" y="555"/>
                </a:lnTo>
                <a:lnTo>
                  <a:pt x="3332" y="556"/>
                </a:lnTo>
                <a:lnTo>
                  <a:pt x="3341" y="557"/>
                </a:lnTo>
                <a:lnTo>
                  <a:pt x="3347" y="556"/>
                </a:lnTo>
                <a:lnTo>
                  <a:pt x="3352" y="555"/>
                </a:lnTo>
                <a:lnTo>
                  <a:pt x="3357" y="554"/>
                </a:lnTo>
                <a:lnTo>
                  <a:pt x="3362" y="551"/>
                </a:lnTo>
                <a:lnTo>
                  <a:pt x="3364" y="550"/>
                </a:lnTo>
                <a:lnTo>
                  <a:pt x="3366" y="548"/>
                </a:lnTo>
                <a:lnTo>
                  <a:pt x="3370" y="545"/>
                </a:lnTo>
                <a:lnTo>
                  <a:pt x="3372" y="541"/>
                </a:lnTo>
                <a:lnTo>
                  <a:pt x="3375" y="536"/>
                </a:lnTo>
                <a:lnTo>
                  <a:pt x="3420" y="539"/>
                </a:lnTo>
                <a:lnTo>
                  <a:pt x="3418" y="545"/>
                </a:lnTo>
                <a:lnTo>
                  <a:pt x="3416" y="551"/>
                </a:lnTo>
                <a:lnTo>
                  <a:pt x="3414" y="556"/>
                </a:lnTo>
                <a:lnTo>
                  <a:pt x="3411" y="561"/>
                </a:lnTo>
                <a:lnTo>
                  <a:pt x="3407" y="566"/>
                </a:lnTo>
                <a:lnTo>
                  <a:pt x="3403" y="570"/>
                </a:lnTo>
                <a:lnTo>
                  <a:pt x="3399" y="575"/>
                </a:lnTo>
                <a:lnTo>
                  <a:pt x="3394" y="578"/>
                </a:lnTo>
                <a:lnTo>
                  <a:pt x="3388" y="582"/>
                </a:lnTo>
                <a:lnTo>
                  <a:pt x="3382" y="585"/>
                </a:lnTo>
                <a:lnTo>
                  <a:pt x="3376" y="587"/>
                </a:lnTo>
                <a:lnTo>
                  <a:pt x="3370" y="589"/>
                </a:lnTo>
                <a:lnTo>
                  <a:pt x="3366" y="590"/>
                </a:lnTo>
                <a:lnTo>
                  <a:pt x="3363" y="591"/>
                </a:lnTo>
                <a:lnTo>
                  <a:pt x="3355" y="592"/>
                </a:lnTo>
                <a:lnTo>
                  <a:pt x="3348" y="593"/>
                </a:lnTo>
                <a:lnTo>
                  <a:pt x="3340" y="593"/>
                </a:lnTo>
                <a:close/>
                <a:moveTo>
                  <a:pt x="3301" y="483"/>
                </a:moveTo>
                <a:lnTo>
                  <a:pt x="3375" y="483"/>
                </a:lnTo>
                <a:lnTo>
                  <a:pt x="3375" y="480"/>
                </a:lnTo>
                <a:lnTo>
                  <a:pt x="3374" y="476"/>
                </a:lnTo>
                <a:lnTo>
                  <a:pt x="3373" y="472"/>
                </a:lnTo>
                <a:lnTo>
                  <a:pt x="3372" y="469"/>
                </a:lnTo>
                <a:lnTo>
                  <a:pt x="3371" y="466"/>
                </a:lnTo>
                <a:lnTo>
                  <a:pt x="3369" y="463"/>
                </a:lnTo>
                <a:lnTo>
                  <a:pt x="3367" y="460"/>
                </a:lnTo>
                <a:lnTo>
                  <a:pt x="3365" y="457"/>
                </a:lnTo>
                <a:lnTo>
                  <a:pt x="3359" y="453"/>
                </a:lnTo>
                <a:lnTo>
                  <a:pt x="3353" y="450"/>
                </a:lnTo>
                <a:lnTo>
                  <a:pt x="3346" y="448"/>
                </a:lnTo>
                <a:lnTo>
                  <a:pt x="3339" y="447"/>
                </a:lnTo>
                <a:lnTo>
                  <a:pt x="3331" y="448"/>
                </a:lnTo>
                <a:lnTo>
                  <a:pt x="3327" y="449"/>
                </a:lnTo>
                <a:lnTo>
                  <a:pt x="3324" y="450"/>
                </a:lnTo>
                <a:lnTo>
                  <a:pt x="3317" y="453"/>
                </a:lnTo>
                <a:lnTo>
                  <a:pt x="3315" y="455"/>
                </a:lnTo>
                <a:lnTo>
                  <a:pt x="3312" y="458"/>
                </a:lnTo>
                <a:lnTo>
                  <a:pt x="3307" y="463"/>
                </a:lnTo>
                <a:lnTo>
                  <a:pt x="3304" y="470"/>
                </a:lnTo>
                <a:lnTo>
                  <a:pt x="3303" y="473"/>
                </a:lnTo>
                <a:lnTo>
                  <a:pt x="3302" y="476"/>
                </a:lnTo>
                <a:lnTo>
                  <a:pt x="3301" y="483"/>
                </a:lnTo>
                <a:close/>
                <a:moveTo>
                  <a:pt x="3456" y="590"/>
                </a:moveTo>
                <a:lnTo>
                  <a:pt x="3456" y="413"/>
                </a:lnTo>
                <a:lnTo>
                  <a:pt x="3503" y="413"/>
                </a:lnTo>
                <a:lnTo>
                  <a:pt x="3503" y="444"/>
                </a:lnTo>
                <a:lnTo>
                  <a:pt x="3507" y="436"/>
                </a:lnTo>
                <a:lnTo>
                  <a:pt x="3511" y="429"/>
                </a:lnTo>
                <a:lnTo>
                  <a:pt x="3516" y="424"/>
                </a:lnTo>
                <a:lnTo>
                  <a:pt x="3521" y="419"/>
                </a:lnTo>
                <a:lnTo>
                  <a:pt x="3524" y="417"/>
                </a:lnTo>
                <a:lnTo>
                  <a:pt x="3527" y="415"/>
                </a:lnTo>
                <a:lnTo>
                  <a:pt x="3534" y="413"/>
                </a:lnTo>
                <a:lnTo>
                  <a:pt x="3540" y="411"/>
                </a:lnTo>
                <a:lnTo>
                  <a:pt x="3548" y="410"/>
                </a:lnTo>
                <a:lnTo>
                  <a:pt x="3556" y="411"/>
                </a:lnTo>
                <a:lnTo>
                  <a:pt x="3563" y="412"/>
                </a:lnTo>
                <a:lnTo>
                  <a:pt x="3563" y="456"/>
                </a:lnTo>
                <a:lnTo>
                  <a:pt x="3559" y="455"/>
                </a:lnTo>
                <a:lnTo>
                  <a:pt x="3554" y="454"/>
                </a:lnTo>
                <a:lnTo>
                  <a:pt x="3542" y="453"/>
                </a:lnTo>
                <a:lnTo>
                  <a:pt x="3535" y="454"/>
                </a:lnTo>
                <a:lnTo>
                  <a:pt x="3531" y="454"/>
                </a:lnTo>
                <a:lnTo>
                  <a:pt x="3528" y="456"/>
                </a:lnTo>
                <a:lnTo>
                  <a:pt x="3524" y="457"/>
                </a:lnTo>
                <a:lnTo>
                  <a:pt x="3521" y="459"/>
                </a:lnTo>
                <a:lnTo>
                  <a:pt x="3518" y="461"/>
                </a:lnTo>
                <a:lnTo>
                  <a:pt x="3515" y="463"/>
                </a:lnTo>
                <a:lnTo>
                  <a:pt x="3511" y="469"/>
                </a:lnTo>
                <a:lnTo>
                  <a:pt x="3509" y="472"/>
                </a:lnTo>
                <a:lnTo>
                  <a:pt x="3508" y="475"/>
                </a:lnTo>
                <a:lnTo>
                  <a:pt x="3506" y="478"/>
                </a:lnTo>
                <a:lnTo>
                  <a:pt x="3506" y="482"/>
                </a:lnTo>
                <a:lnTo>
                  <a:pt x="3505" y="486"/>
                </a:lnTo>
                <a:lnTo>
                  <a:pt x="3505" y="490"/>
                </a:lnTo>
                <a:lnTo>
                  <a:pt x="3505" y="590"/>
                </a:lnTo>
                <a:lnTo>
                  <a:pt x="3456" y="590"/>
                </a:lnTo>
                <a:close/>
                <a:moveTo>
                  <a:pt x="3736" y="463"/>
                </a:moveTo>
                <a:lnTo>
                  <a:pt x="3692" y="466"/>
                </a:lnTo>
                <a:lnTo>
                  <a:pt x="3690" y="462"/>
                </a:lnTo>
                <a:lnTo>
                  <a:pt x="3688" y="458"/>
                </a:lnTo>
                <a:lnTo>
                  <a:pt x="3686" y="455"/>
                </a:lnTo>
                <a:lnTo>
                  <a:pt x="3682" y="451"/>
                </a:lnTo>
                <a:lnTo>
                  <a:pt x="3678" y="449"/>
                </a:lnTo>
                <a:lnTo>
                  <a:pt x="3673" y="447"/>
                </a:lnTo>
                <a:lnTo>
                  <a:pt x="3668" y="446"/>
                </a:lnTo>
                <a:lnTo>
                  <a:pt x="3662" y="445"/>
                </a:lnTo>
                <a:lnTo>
                  <a:pt x="3656" y="446"/>
                </a:lnTo>
                <a:lnTo>
                  <a:pt x="3651" y="447"/>
                </a:lnTo>
                <a:lnTo>
                  <a:pt x="3647" y="448"/>
                </a:lnTo>
                <a:lnTo>
                  <a:pt x="3643" y="450"/>
                </a:lnTo>
                <a:lnTo>
                  <a:pt x="3639" y="453"/>
                </a:lnTo>
                <a:lnTo>
                  <a:pt x="3637" y="456"/>
                </a:lnTo>
                <a:lnTo>
                  <a:pt x="3635" y="459"/>
                </a:lnTo>
                <a:lnTo>
                  <a:pt x="3635" y="463"/>
                </a:lnTo>
                <a:lnTo>
                  <a:pt x="3635" y="466"/>
                </a:lnTo>
                <a:lnTo>
                  <a:pt x="3636" y="469"/>
                </a:lnTo>
                <a:lnTo>
                  <a:pt x="3638" y="471"/>
                </a:lnTo>
                <a:lnTo>
                  <a:pt x="3640" y="474"/>
                </a:lnTo>
                <a:lnTo>
                  <a:pt x="3643" y="476"/>
                </a:lnTo>
                <a:lnTo>
                  <a:pt x="3647" y="478"/>
                </a:lnTo>
                <a:lnTo>
                  <a:pt x="3652" y="479"/>
                </a:lnTo>
                <a:lnTo>
                  <a:pt x="3657" y="481"/>
                </a:lnTo>
                <a:lnTo>
                  <a:pt x="3689" y="487"/>
                </a:lnTo>
                <a:lnTo>
                  <a:pt x="3696" y="488"/>
                </a:lnTo>
                <a:lnTo>
                  <a:pt x="3701" y="490"/>
                </a:lnTo>
                <a:lnTo>
                  <a:pt x="3707" y="492"/>
                </a:lnTo>
                <a:lnTo>
                  <a:pt x="3712" y="494"/>
                </a:lnTo>
                <a:lnTo>
                  <a:pt x="3720" y="499"/>
                </a:lnTo>
                <a:lnTo>
                  <a:pt x="3728" y="504"/>
                </a:lnTo>
                <a:lnTo>
                  <a:pt x="3731" y="507"/>
                </a:lnTo>
                <a:lnTo>
                  <a:pt x="3733" y="511"/>
                </a:lnTo>
                <a:lnTo>
                  <a:pt x="3735" y="514"/>
                </a:lnTo>
                <a:lnTo>
                  <a:pt x="3737" y="518"/>
                </a:lnTo>
                <a:lnTo>
                  <a:pt x="3740" y="526"/>
                </a:lnTo>
                <a:lnTo>
                  <a:pt x="3740" y="530"/>
                </a:lnTo>
                <a:lnTo>
                  <a:pt x="3740" y="535"/>
                </a:lnTo>
                <a:lnTo>
                  <a:pt x="3740" y="539"/>
                </a:lnTo>
                <a:lnTo>
                  <a:pt x="3740" y="543"/>
                </a:lnTo>
                <a:lnTo>
                  <a:pt x="3739" y="547"/>
                </a:lnTo>
                <a:lnTo>
                  <a:pt x="3738" y="551"/>
                </a:lnTo>
                <a:lnTo>
                  <a:pt x="3736" y="555"/>
                </a:lnTo>
                <a:lnTo>
                  <a:pt x="3735" y="559"/>
                </a:lnTo>
                <a:lnTo>
                  <a:pt x="3733" y="562"/>
                </a:lnTo>
                <a:lnTo>
                  <a:pt x="3730" y="565"/>
                </a:lnTo>
                <a:lnTo>
                  <a:pt x="3725" y="572"/>
                </a:lnTo>
                <a:lnTo>
                  <a:pt x="3718" y="577"/>
                </a:lnTo>
                <a:lnTo>
                  <a:pt x="3711" y="582"/>
                </a:lnTo>
                <a:lnTo>
                  <a:pt x="3702" y="586"/>
                </a:lnTo>
                <a:lnTo>
                  <a:pt x="3693" y="589"/>
                </a:lnTo>
                <a:lnTo>
                  <a:pt x="3683" y="591"/>
                </a:lnTo>
                <a:lnTo>
                  <a:pt x="3673" y="593"/>
                </a:lnTo>
                <a:lnTo>
                  <a:pt x="3662" y="593"/>
                </a:lnTo>
                <a:lnTo>
                  <a:pt x="3653" y="593"/>
                </a:lnTo>
                <a:lnTo>
                  <a:pt x="3645" y="592"/>
                </a:lnTo>
                <a:lnTo>
                  <a:pt x="3637" y="591"/>
                </a:lnTo>
                <a:lnTo>
                  <a:pt x="3630" y="589"/>
                </a:lnTo>
                <a:lnTo>
                  <a:pt x="3623" y="587"/>
                </a:lnTo>
                <a:lnTo>
                  <a:pt x="3617" y="585"/>
                </a:lnTo>
                <a:lnTo>
                  <a:pt x="3611" y="582"/>
                </a:lnTo>
                <a:lnTo>
                  <a:pt x="3606" y="578"/>
                </a:lnTo>
                <a:lnTo>
                  <a:pt x="3601" y="575"/>
                </a:lnTo>
                <a:lnTo>
                  <a:pt x="3596" y="570"/>
                </a:lnTo>
                <a:lnTo>
                  <a:pt x="3593" y="566"/>
                </a:lnTo>
                <a:lnTo>
                  <a:pt x="3589" y="561"/>
                </a:lnTo>
                <a:lnTo>
                  <a:pt x="3587" y="556"/>
                </a:lnTo>
                <a:lnTo>
                  <a:pt x="3584" y="550"/>
                </a:lnTo>
                <a:lnTo>
                  <a:pt x="3583" y="545"/>
                </a:lnTo>
                <a:lnTo>
                  <a:pt x="3582" y="538"/>
                </a:lnTo>
                <a:lnTo>
                  <a:pt x="3630" y="536"/>
                </a:lnTo>
                <a:lnTo>
                  <a:pt x="3631" y="541"/>
                </a:lnTo>
                <a:lnTo>
                  <a:pt x="3634" y="545"/>
                </a:lnTo>
                <a:lnTo>
                  <a:pt x="3637" y="549"/>
                </a:lnTo>
                <a:lnTo>
                  <a:pt x="3640" y="552"/>
                </a:lnTo>
                <a:lnTo>
                  <a:pt x="3645" y="555"/>
                </a:lnTo>
                <a:lnTo>
                  <a:pt x="3650" y="556"/>
                </a:lnTo>
                <a:lnTo>
                  <a:pt x="3656" y="557"/>
                </a:lnTo>
                <a:lnTo>
                  <a:pt x="3662" y="558"/>
                </a:lnTo>
                <a:lnTo>
                  <a:pt x="3668" y="557"/>
                </a:lnTo>
                <a:lnTo>
                  <a:pt x="3673" y="557"/>
                </a:lnTo>
                <a:lnTo>
                  <a:pt x="3678" y="555"/>
                </a:lnTo>
                <a:lnTo>
                  <a:pt x="3681" y="554"/>
                </a:lnTo>
                <a:lnTo>
                  <a:pt x="3683" y="553"/>
                </a:lnTo>
                <a:lnTo>
                  <a:pt x="3686" y="550"/>
                </a:lnTo>
                <a:lnTo>
                  <a:pt x="3689" y="547"/>
                </a:lnTo>
                <a:lnTo>
                  <a:pt x="3689" y="545"/>
                </a:lnTo>
                <a:lnTo>
                  <a:pt x="3690" y="544"/>
                </a:lnTo>
                <a:lnTo>
                  <a:pt x="3691" y="540"/>
                </a:lnTo>
                <a:lnTo>
                  <a:pt x="3690" y="537"/>
                </a:lnTo>
                <a:lnTo>
                  <a:pt x="3689" y="534"/>
                </a:lnTo>
                <a:lnTo>
                  <a:pt x="3687" y="531"/>
                </a:lnTo>
                <a:lnTo>
                  <a:pt x="3685" y="529"/>
                </a:lnTo>
                <a:lnTo>
                  <a:pt x="3682" y="527"/>
                </a:lnTo>
                <a:lnTo>
                  <a:pt x="3678" y="525"/>
                </a:lnTo>
                <a:lnTo>
                  <a:pt x="3673" y="523"/>
                </a:lnTo>
                <a:lnTo>
                  <a:pt x="3668" y="522"/>
                </a:lnTo>
                <a:lnTo>
                  <a:pt x="3637" y="516"/>
                </a:lnTo>
                <a:lnTo>
                  <a:pt x="3631" y="515"/>
                </a:lnTo>
                <a:lnTo>
                  <a:pt x="3625" y="513"/>
                </a:lnTo>
                <a:lnTo>
                  <a:pt x="3615" y="509"/>
                </a:lnTo>
                <a:lnTo>
                  <a:pt x="3610" y="507"/>
                </a:lnTo>
                <a:lnTo>
                  <a:pt x="3606" y="504"/>
                </a:lnTo>
                <a:lnTo>
                  <a:pt x="3602" y="501"/>
                </a:lnTo>
                <a:lnTo>
                  <a:pt x="3599" y="498"/>
                </a:lnTo>
                <a:lnTo>
                  <a:pt x="3596" y="495"/>
                </a:lnTo>
                <a:lnTo>
                  <a:pt x="3593" y="492"/>
                </a:lnTo>
                <a:lnTo>
                  <a:pt x="3591" y="488"/>
                </a:lnTo>
                <a:lnTo>
                  <a:pt x="3589" y="484"/>
                </a:lnTo>
                <a:lnTo>
                  <a:pt x="3588" y="480"/>
                </a:lnTo>
                <a:lnTo>
                  <a:pt x="3587" y="475"/>
                </a:lnTo>
                <a:lnTo>
                  <a:pt x="3586" y="471"/>
                </a:lnTo>
                <a:lnTo>
                  <a:pt x="3586" y="466"/>
                </a:lnTo>
                <a:lnTo>
                  <a:pt x="3587" y="459"/>
                </a:lnTo>
                <a:lnTo>
                  <a:pt x="3587" y="454"/>
                </a:lnTo>
                <a:lnTo>
                  <a:pt x="3589" y="448"/>
                </a:lnTo>
                <a:lnTo>
                  <a:pt x="3591" y="443"/>
                </a:lnTo>
                <a:lnTo>
                  <a:pt x="3594" y="438"/>
                </a:lnTo>
                <a:lnTo>
                  <a:pt x="3598" y="433"/>
                </a:lnTo>
                <a:lnTo>
                  <a:pt x="3602" y="429"/>
                </a:lnTo>
                <a:lnTo>
                  <a:pt x="3607" y="425"/>
                </a:lnTo>
                <a:lnTo>
                  <a:pt x="3612" y="422"/>
                </a:lnTo>
                <a:lnTo>
                  <a:pt x="3618" y="419"/>
                </a:lnTo>
                <a:lnTo>
                  <a:pt x="3624" y="416"/>
                </a:lnTo>
                <a:lnTo>
                  <a:pt x="3631" y="414"/>
                </a:lnTo>
                <a:lnTo>
                  <a:pt x="3634" y="413"/>
                </a:lnTo>
                <a:lnTo>
                  <a:pt x="3638" y="413"/>
                </a:lnTo>
                <a:lnTo>
                  <a:pt x="3645" y="412"/>
                </a:lnTo>
                <a:lnTo>
                  <a:pt x="3653" y="411"/>
                </a:lnTo>
                <a:lnTo>
                  <a:pt x="3661" y="411"/>
                </a:lnTo>
                <a:lnTo>
                  <a:pt x="3669" y="411"/>
                </a:lnTo>
                <a:lnTo>
                  <a:pt x="3677" y="412"/>
                </a:lnTo>
                <a:lnTo>
                  <a:pt x="3684" y="413"/>
                </a:lnTo>
                <a:lnTo>
                  <a:pt x="3691" y="414"/>
                </a:lnTo>
                <a:lnTo>
                  <a:pt x="3697" y="416"/>
                </a:lnTo>
                <a:lnTo>
                  <a:pt x="3703" y="419"/>
                </a:lnTo>
                <a:lnTo>
                  <a:pt x="3709" y="421"/>
                </a:lnTo>
                <a:lnTo>
                  <a:pt x="3714" y="425"/>
                </a:lnTo>
                <a:lnTo>
                  <a:pt x="3718" y="428"/>
                </a:lnTo>
                <a:lnTo>
                  <a:pt x="3723" y="432"/>
                </a:lnTo>
                <a:lnTo>
                  <a:pt x="3726" y="437"/>
                </a:lnTo>
                <a:lnTo>
                  <a:pt x="3728" y="439"/>
                </a:lnTo>
                <a:lnTo>
                  <a:pt x="3729" y="441"/>
                </a:lnTo>
                <a:lnTo>
                  <a:pt x="3732" y="446"/>
                </a:lnTo>
                <a:lnTo>
                  <a:pt x="3734" y="452"/>
                </a:lnTo>
                <a:lnTo>
                  <a:pt x="3735" y="457"/>
                </a:lnTo>
                <a:lnTo>
                  <a:pt x="3736" y="463"/>
                </a:lnTo>
                <a:close/>
                <a:moveTo>
                  <a:pt x="3797" y="390"/>
                </a:moveTo>
                <a:lnTo>
                  <a:pt x="3792" y="390"/>
                </a:lnTo>
                <a:lnTo>
                  <a:pt x="3787" y="388"/>
                </a:lnTo>
                <a:lnTo>
                  <a:pt x="3783" y="386"/>
                </a:lnTo>
                <a:lnTo>
                  <a:pt x="3778" y="383"/>
                </a:lnTo>
                <a:lnTo>
                  <a:pt x="3775" y="379"/>
                </a:lnTo>
                <a:lnTo>
                  <a:pt x="3773" y="375"/>
                </a:lnTo>
                <a:lnTo>
                  <a:pt x="3771" y="370"/>
                </a:lnTo>
                <a:lnTo>
                  <a:pt x="3771" y="365"/>
                </a:lnTo>
                <a:lnTo>
                  <a:pt x="3771" y="360"/>
                </a:lnTo>
                <a:lnTo>
                  <a:pt x="3773" y="356"/>
                </a:lnTo>
                <a:lnTo>
                  <a:pt x="3775" y="352"/>
                </a:lnTo>
                <a:lnTo>
                  <a:pt x="3778" y="348"/>
                </a:lnTo>
                <a:lnTo>
                  <a:pt x="3783" y="345"/>
                </a:lnTo>
                <a:lnTo>
                  <a:pt x="3787" y="342"/>
                </a:lnTo>
                <a:lnTo>
                  <a:pt x="3792" y="341"/>
                </a:lnTo>
                <a:lnTo>
                  <a:pt x="3797" y="341"/>
                </a:lnTo>
                <a:lnTo>
                  <a:pt x="3802" y="341"/>
                </a:lnTo>
                <a:lnTo>
                  <a:pt x="3807" y="342"/>
                </a:lnTo>
                <a:lnTo>
                  <a:pt x="3812" y="345"/>
                </a:lnTo>
                <a:lnTo>
                  <a:pt x="3816" y="348"/>
                </a:lnTo>
                <a:lnTo>
                  <a:pt x="3819" y="352"/>
                </a:lnTo>
                <a:lnTo>
                  <a:pt x="3822" y="356"/>
                </a:lnTo>
                <a:lnTo>
                  <a:pt x="3823" y="360"/>
                </a:lnTo>
                <a:lnTo>
                  <a:pt x="3824" y="365"/>
                </a:lnTo>
                <a:lnTo>
                  <a:pt x="3823" y="370"/>
                </a:lnTo>
                <a:lnTo>
                  <a:pt x="3822" y="375"/>
                </a:lnTo>
                <a:lnTo>
                  <a:pt x="3819" y="379"/>
                </a:lnTo>
                <a:lnTo>
                  <a:pt x="3816" y="383"/>
                </a:lnTo>
                <a:lnTo>
                  <a:pt x="3812" y="386"/>
                </a:lnTo>
                <a:lnTo>
                  <a:pt x="3807" y="388"/>
                </a:lnTo>
                <a:lnTo>
                  <a:pt x="3802" y="390"/>
                </a:lnTo>
                <a:lnTo>
                  <a:pt x="3797" y="390"/>
                </a:lnTo>
                <a:close/>
                <a:moveTo>
                  <a:pt x="3772" y="413"/>
                </a:moveTo>
                <a:lnTo>
                  <a:pt x="3822" y="413"/>
                </a:lnTo>
                <a:lnTo>
                  <a:pt x="3822" y="590"/>
                </a:lnTo>
                <a:lnTo>
                  <a:pt x="3772" y="590"/>
                </a:lnTo>
                <a:lnTo>
                  <a:pt x="3772" y="413"/>
                </a:lnTo>
                <a:close/>
                <a:moveTo>
                  <a:pt x="3955" y="413"/>
                </a:moveTo>
                <a:lnTo>
                  <a:pt x="3955" y="450"/>
                </a:lnTo>
                <a:lnTo>
                  <a:pt x="3921" y="450"/>
                </a:lnTo>
                <a:lnTo>
                  <a:pt x="3921" y="535"/>
                </a:lnTo>
                <a:lnTo>
                  <a:pt x="3922" y="540"/>
                </a:lnTo>
                <a:lnTo>
                  <a:pt x="3923" y="544"/>
                </a:lnTo>
                <a:lnTo>
                  <a:pt x="3923" y="545"/>
                </a:lnTo>
                <a:lnTo>
                  <a:pt x="3924" y="547"/>
                </a:lnTo>
                <a:lnTo>
                  <a:pt x="3926" y="549"/>
                </a:lnTo>
                <a:lnTo>
                  <a:pt x="3929" y="551"/>
                </a:lnTo>
                <a:lnTo>
                  <a:pt x="3931" y="552"/>
                </a:lnTo>
                <a:lnTo>
                  <a:pt x="3935" y="552"/>
                </a:lnTo>
                <a:lnTo>
                  <a:pt x="3938" y="553"/>
                </a:lnTo>
                <a:lnTo>
                  <a:pt x="3945" y="552"/>
                </a:lnTo>
                <a:lnTo>
                  <a:pt x="3950" y="551"/>
                </a:lnTo>
                <a:lnTo>
                  <a:pt x="3958" y="587"/>
                </a:lnTo>
                <a:lnTo>
                  <a:pt x="3948" y="590"/>
                </a:lnTo>
                <a:lnTo>
                  <a:pt x="3940" y="591"/>
                </a:lnTo>
                <a:lnTo>
                  <a:pt x="3931" y="592"/>
                </a:lnTo>
                <a:lnTo>
                  <a:pt x="3925" y="592"/>
                </a:lnTo>
                <a:lnTo>
                  <a:pt x="3919" y="592"/>
                </a:lnTo>
                <a:lnTo>
                  <a:pt x="3913" y="591"/>
                </a:lnTo>
                <a:lnTo>
                  <a:pt x="3907" y="590"/>
                </a:lnTo>
                <a:lnTo>
                  <a:pt x="3902" y="588"/>
                </a:lnTo>
                <a:lnTo>
                  <a:pt x="3896" y="586"/>
                </a:lnTo>
                <a:lnTo>
                  <a:pt x="3892" y="583"/>
                </a:lnTo>
                <a:lnTo>
                  <a:pt x="3887" y="581"/>
                </a:lnTo>
                <a:lnTo>
                  <a:pt x="3884" y="577"/>
                </a:lnTo>
                <a:lnTo>
                  <a:pt x="3880" y="573"/>
                </a:lnTo>
                <a:lnTo>
                  <a:pt x="3878" y="569"/>
                </a:lnTo>
                <a:lnTo>
                  <a:pt x="3875" y="564"/>
                </a:lnTo>
                <a:lnTo>
                  <a:pt x="3874" y="559"/>
                </a:lnTo>
                <a:lnTo>
                  <a:pt x="3872" y="554"/>
                </a:lnTo>
                <a:lnTo>
                  <a:pt x="3872" y="548"/>
                </a:lnTo>
                <a:lnTo>
                  <a:pt x="3871" y="542"/>
                </a:lnTo>
                <a:lnTo>
                  <a:pt x="3871" y="450"/>
                </a:lnTo>
                <a:lnTo>
                  <a:pt x="3847" y="450"/>
                </a:lnTo>
                <a:lnTo>
                  <a:pt x="3847" y="413"/>
                </a:lnTo>
                <a:lnTo>
                  <a:pt x="3871" y="413"/>
                </a:lnTo>
                <a:lnTo>
                  <a:pt x="3871" y="371"/>
                </a:lnTo>
                <a:lnTo>
                  <a:pt x="3921" y="371"/>
                </a:lnTo>
                <a:lnTo>
                  <a:pt x="3921" y="413"/>
                </a:lnTo>
                <a:lnTo>
                  <a:pt x="3955" y="413"/>
                </a:lnTo>
                <a:close/>
                <a:moveTo>
                  <a:pt x="4062" y="593"/>
                </a:moveTo>
                <a:lnTo>
                  <a:pt x="4056" y="593"/>
                </a:lnTo>
                <a:lnTo>
                  <a:pt x="4049" y="592"/>
                </a:lnTo>
                <a:lnTo>
                  <a:pt x="4037" y="590"/>
                </a:lnTo>
                <a:lnTo>
                  <a:pt x="4031" y="589"/>
                </a:lnTo>
                <a:lnTo>
                  <a:pt x="4026" y="587"/>
                </a:lnTo>
                <a:lnTo>
                  <a:pt x="4015" y="582"/>
                </a:lnTo>
                <a:lnTo>
                  <a:pt x="4011" y="579"/>
                </a:lnTo>
                <a:lnTo>
                  <a:pt x="4006" y="576"/>
                </a:lnTo>
                <a:lnTo>
                  <a:pt x="4002" y="572"/>
                </a:lnTo>
                <a:lnTo>
                  <a:pt x="3998" y="569"/>
                </a:lnTo>
                <a:lnTo>
                  <a:pt x="3991" y="560"/>
                </a:lnTo>
                <a:lnTo>
                  <a:pt x="3988" y="555"/>
                </a:lnTo>
                <a:lnTo>
                  <a:pt x="3985" y="550"/>
                </a:lnTo>
                <a:lnTo>
                  <a:pt x="3981" y="540"/>
                </a:lnTo>
                <a:lnTo>
                  <a:pt x="3979" y="534"/>
                </a:lnTo>
                <a:lnTo>
                  <a:pt x="3977" y="528"/>
                </a:lnTo>
                <a:lnTo>
                  <a:pt x="3976" y="522"/>
                </a:lnTo>
                <a:lnTo>
                  <a:pt x="3975" y="516"/>
                </a:lnTo>
                <a:lnTo>
                  <a:pt x="3975" y="509"/>
                </a:lnTo>
                <a:lnTo>
                  <a:pt x="3975" y="502"/>
                </a:lnTo>
                <a:lnTo>
                  <a:pt x="3975" y="495"/>
                </a:lnTo>
                <a:lnTo>
                  <a:pt x="3975" y="489"/>
                </a:lnTo>
                <a:lnTo>
                  <a:pt x="3976" y="483"/>
                </a:lnTo>
                <a:lnTo>
                  <a:pt x="3977" y="477"/>
                </a:lnTo>
                <a:lnTo>
                  <a:pt x="3981" y="465"/>
                </a:lnTo>
                <a:lnTo>
                  <a:pt x="3983" y="459"/>
                </a:lnTo>
                <a:lnTo>
                  <a:pt x="3985" y="454"/>
                </a:lnTo>
                <a:lnTo>
                  <a:pt x="3991" y="445"/>
                </a:lnTo>
                <a:lnTo>
                  <a:pt x="3994" y="440"/>
                </a:lnTo>
                <a:lnTo>
                  <a:pt x="3998" y="436"/>
                </a:lnTo>
                <a:lnTo>
                  <a:pt x="4002" y="432"/>
                </a:lnTo>
                <a:lnTo>
                  <a:pt x="4006" y="428"/>
                </a:lnTo>
                <a:lnTo>
                  <a:pt x="4015" y="422"/>
                </a:lnTo>
                <a:lnTo>
                  <a:pt x="4020" y="419"/>
                </a:lnTo>
                <a:lnTo>
                  <a:pt x="4025" y="417"/>
                </a:lnTo>
                <a:lnTo>
                  <a:pt x="4030" y="415"/>
                </a:lnTo>
                <a:lnTo>
                  <a:pt x="4036" y="413"/>
                </a:lnTo>
                <a:lnTo>
                  <a:pt x="4042" y="412"/>
                </a:lnTo>
                <a:lnTo>
                  <a:pt x="4048" y="411"/>
                </a:lnTo>
                <a:lnTo>
                  <a:pt x="4060" y="411"/>
                </a:lnTo>
                <a:lnTo>
                  <a:pt x="4072" y="411"/>
                </a:lnTo>
                <a:lnTo>
                  <a:pt x="4083" y="413"/>
                </a:lnTo>
                <a:lnTo>
                  <a:pt x="4088" y="414"/>
                </a:lnTo>
                <a:lnTo>
                  <a:pt x="4093" y="416"/>
                </a:lnTo>
                <a:lnTo>
                  <a:pt x="4103" y="421"/>
                </a:lnTo>
                <a:lnTo>
                  <a:pt x="4111" y="426"/>
                </a:lnTo>
                <a:lnTo>
                  <a:pt x="4116" y="429"/>
                </a:lnTo>
                <a:lnTo>
                  <a:pt x="4119" y="433"/>
                </a:lnTo>
                <a:lnTo>
                  <a:pt x="4126" y="441"/>
                </a:lnTo>
                <a:lnTo>
                  <a:pt x="4129" y="446"/>
                </a:lnTo>
                <a:lnTo>
                  <a:pt x="4132" y="450"/>
                </a:lnTo>
                <a:lnTo>
                  <a:pt x="4135" y="456"/>
                </a:lnTo>
                <a:lnTo>
                  <a:pt x="4137" y="461"/>
                </a:lnTo>
                <a:lnTo>
                  <a:pt x="4139" y="467"/>
                </a:lnTo>
                <a:lnTo>
                  <a:pt x="4141" y="473"/>
                </a:lnTo>
                <a:lnTo>
                  <a:pt x="4142" y="479"/>
                </a:lnTo>
                <a:lnTo>
                  <a:pt x="4143" y="486"/>
                </a:lnTo>
                <a:lnTo>
                  <a:pt x="4143" y="493"/>
                </a:lnTo>
                <a:lnTo>
                  <a:pt x="4143" y="500"/>
                </a:lnTo>
                <a:lnTo>
                  <a:pt x="4143" y="514"/>
                </a:lnTo>
                <a:lnTo>
                  <a:pt x="4023" y="514"/>
                </a:lnTo>
                <a:lnTo>
                  <a:pt x="4023" y="519"/>
                </a:lnTo>
                <a:lnTo>
                  <a:pt x="4024" y="523"/>
                </a:lnTo>
                <a:lnTo>
                  <a:pt x="4026" y="532"/>
                </a:lnTo>
                <a:lnTo>
                  <a:pt x="4027" y="535"/>
                </a:lnTo>
                <a:lnTo>
                  <a:pt x="4029" y="539"/>
                </a:lnTo>
                <a:lnTo>
                  <a:pt x="4031" y="542"/>
                </a:lnTo>
                <a:lnTo>
                  <a:pt x="4034" y="545"/>
                </a:lnTo>
                <a:lnTo>
                  <a:pt x="4037" y="548"/>
                </a:lnTo>
                <a:lnTo>
                  <a:pt x="4040" y="550"/>
                </a:lnTo>
                <a:lnTo>
                  <a:pt x="4043" y="552"/>
                </a:lnTo>
                <a:lnTo>
                  <a:pt x="4047" y="554"/>
                </a:lnTo>
                <a:lnTo>
                  <a:pt x="4050" y="555"/>
                </a:lnTo>
                <a:lnTo>
                  <a:pt x="4054" y="556"/>
                </a:lnTo>
                <a:lnTo>
                  <a:pt x="4063" y="557"/>
                </a:lnTo>
                <a:lnTo>
                  <a:pt x="4069" y="556"/>
                </a:lnTo>
                <a:lnTo>
                  <a:pt x="4075" y="555"/>
                </a:lnTo>
                <a:lnTo>
                  <a:pt x="4080" y="554"/>
                </a:lnTo>
                <a:lnTo>
                  <a:pt x="4084" y="551"/>
                </a:lnTo>
                <a:lnTo>
                  <a:pt x="4087" y="550"/>
                </a:lnTo>
                <a:lnTo>
                  <a:pt x="4089" y="548"/>
                </a:lnTo>
                <a:lnTo>
                  <a:pt x="4092" y="545"/>
                </a:lnTo>
                <a:lnTo>
                  <a:pt x="4095" y="541"/>
                </a:lnTo>
                <a:lnTo>
                  <a:pt x="4097" y="536"/>
                </a:lnTo>
                <a:lnTo>
                  <a:pt x="4142" y="539"/>
                </a:lnTo>
                <a:lnTo>
                  <a:pt x="4141" y="545"/>
                </a:lnTo>
                <a:lnTo>
                  <a:pt x="4139" y="551"/>
                </a:lnTo>
                <a:lnTo>
                  <a:pt x="4136" y="556"/>
                </a:lnTo>
                <a:lnTo>
                  <a:pt x="4133" y="561"/>
                </a:lnTo>
                <a:lnTo>
                  <a:pt x="4130" y="566"/>
                </a:lnTo>
                <a:lnTo>
                  <a:pt x="4126" y="570"/>
                </a:lnTo>
                <a:lnTo>
                  <a:pt x="4121" y="575"/>
                </a:lnTo>
                <a:lnTo>
                  <a:pt x="4116" y="578"/>
                </a:lnTo>
                <a:lnTo>
                  <a:pt x="4111" y="582"/>
                </a:lnTo>
                <a:lnTo>
                  <a:pt x="4105" y="585"/>
                </a:lnTo>
                <a:lnTo>
                  <a:pt x="4099" y="587"/>
                </a:lnTo>
                <a:lnTo>
                  <a:pt x="4092" y="589"/>
                </a:lnTo>
                <a:lnTo>
                  <a:pt x="4089" y="590"/>
                </a:lnTo>
                <a:lnTo>
                  <a:pt x="4085" y="591"/>
                </a:lnTo>
                <a:lnTo>
                  <a:pt x="4078" y="592"/>
                </a:lnTo>
                <a:lnTo>
                  <a:pt x="4070" y="593"/>
                </a:lnTo>
                <a:lnTo>
                  <a:pt x="4062" y="593"/>
                </a:lnTo>
                <a:close/>
                <a:moveTo>
                  <a:pt x="4023" y="483"/>
                </a:moveTo>
                <a:lnTo>
                  <a:pt x="4097" y="483"/>
                </a:lnTo>
                <a:lnTo>
                  <a:pt x="4097" y="480"/>
                </a:lnTo>
                <a:lnTo>
                  <a:pt x="4097" y="476"/>
                </a:lnTo>
                <a:lnTo>
                  <a:pt x="4096" y="472"/>
                </a:lnTo>
                <a:lnTo>
                  <a:pt x="4095" y="469"/>
                </a:lnTo>
                <a:lnTo>
                  <a:pt x="4093" y="466"/>
                </a:lnTo>
                <a:lnTo>
                  <a:pt x="4092" y="463"/>
                </a:lnTo>
                <a:lnTo>
                  <a:pt x="4089" y="460"/>
                </a:lnTo>
                <a:lnTo>
                  <a:pt x="4087" y="457"/>
                </a:lnTo>
                <a:lnTo>
                  <a:pt x="4082" y="453"/>
                </a:lnTo>
                <a:lnTo>
                  <a:pt x="4076" y="450"/>
                </a:lnTo>
                <a:lnTo>
                  <a:pt x="4069" y="448"/>
                </a:lnTo>
                <a:lnTo>
                  <a:pt x="4061" y="447"/>
                </a:lnTo>
                <a:lnTo>
                  <a:pt x="4053" y="448"/>
                </a:lnTo>
                <a:lnTo>
                  <a:pt x="4050" y="449"/>
                </a:lnTo>
                <a:lnTo>
                  <a:pt x="4046" y="450"/>
                </a:lnTo>
                <a:lnTo>
                  <a:pt x="4040" y="453"/>
                </a:lnTo>
                <a:lnTo>
                  <a:pt x="4037" y="455"/>
                </a:lnTo>
                <a:lnTo>
                  <a:pt x="4034" y="458"/>
                </a:lnTo>
                <a:lnTo>
                  <a:pt x="4030" y="463"/>
                </a:lnTo>
                <a:lnTo>
                  <a:pt x="4026" y="470"/>
                </a:lnTo>
                <a:lnTo>
                  <a:pt x="4025" y="473"/>
                </a:lnTo>
                <a:lnTo>
                  <a:pt x="4024" y="476"/>
                </a:lnTo>
                <a:lnTo>
                  <a:pt x="4023" y="483"/>
                </a:lnTo>
                <a:close/>
                <a:moveTo>
                  <a:pt x="4267" y="413"/>
                </a:moveTo>
                <a:lnTo>
                  <a:pt x="4267" y="450"/>
                </a:lnTo>
                <a:lnTo>
                  <a:pt x="4234" y="450"/>
                </a:lnTo>
                <a:lnTo>
                  <a:pt x="4234" y="535"/>
                </a:lnTo>
                <a:lnTo>
                  <a:pt x="4234" y="540"/>
                </a:lnTo>
                <a:lnTo>
                  <a:pt x="4235" y="544"/>
                </a:lnTo>
                <a:lnTo>
                  <a:pt x="4236" y="545"/>
                </a:lnTo>
                <a:lnTo>
                  <a:pt x="4236" y="547"/>
                </a:lnTo>
                <a:lnTo>
                  <a:pt x="4238" y="549"/>
                </a:lnTo>
                <a:lnTo>
                  <a:pt x="4241" y="551"/>
                </a:lnTo>
                <a:lnTo>
                  <a:pt x="4244" y="552"/>
                </a:lnTo>
                <a:lnTo>
                  <a:pt x="4247" y="552"/>
                </a:lnTo>
                <a:lnTo>
                  <a:pt x="4250" y="553"/>
                </a:lnTo>
                <a:lnTo>
                  <a:pt x="4257" y="552"/>
                </a:lnTo>
                <a:lnTo>
                  <a:pt x="4263" y="551"/>
                </a:lnTo>
                <a:lnTo>
                  <a:pt x="4270" y="587"/>
                </a:lnTo>
                <a:lnTo>
                  <a:pt x="4260" y="590"/>
                </a:lnTo>
                <a:lnTo>
                  <a:pt x="4253" y="591"/>
                </a:lnTo>
                <a:lnTo>
                  <a:pt x="4244" y="592"/>
                </a:lnTo>
                <a:lnTo>
                  <a:pt x="4237" y="592"/>
                </a:lnTo>
                <a:lnTo>
                  <a:pt x="4231" y="592"/>
                </a:lnTo>
                <a:lnTo>
                  <a:pt x="4225" y="591"/>
                </a:lnTo>
                <a:lnTo>
                  <a:pt x="4220" y="590"/>
                </a:lnTo>
                <a:lnTo>
                  <a:pt x="4214" y="588"/>
                </a:lnTo>
                <a:lnTo>
                  <a:pt x="4210" y="586"/>
                </a:lnTo>
                <a:lnTo>
                  <a:pt x="4205" y="583"/>
                </a:lnTo>
                <a:lnTo>
                  <a:pt x="4201" y="581"/>
                </a:lnTo>
                <a:lnTo>
                  <a:pt x="4197" y="577"/>
                </a:lnTo>
                <a:lnTo>
                  <a:pt x="4194" y="573"/>
                </a:lnTo>
                <a:lnTo>
                  <a:pt x="4191" y="569"/>
                </a:lnTo>
                <a:lnTo>
                  <a:pt x="4189" y="564"/>
                </a:lnTo>
                <a:lnTo>
                  <a:pt x="4187" y="559"/>
                </a:lnTo>
                <a:lnTo>
                  <a:pt x="4186" y="554"/>
                </a:lnTo>
                <a:lnTo>
                  <a:pt x="4185" y="548"/>
                </a:lnTo>
                <a:lnTo>
                  <a:pt x="4185" y="542"/>
                </a:lnTo>
                <a:lnTo>
                  <a:pt x="4185" y="450"/>
                </a:lnTo>
                <a:lnTo>
                  <a:pt x="4161" y="450"/>
                </a:lnTo>
                <a:lnTo>
                  <a:pt x="4161" y="413"/>
                </a:lnTo>
                <a:lnTo>
                  <a:pt x="4185" y="413"/>
                </a:lnTo>
                <a:lnTo>
                  <a:pt x="4185" y="371"/>
                </a:lnTo>
                <a:lnTo>
                  <a:pt x="4234" y="371"/>
                </a:lnTo>
                <a:lnTo>
                  <a:pt x="4234" y="413"/>
                </a:lnTo>
                <a:lnTo>
                  <a:pt x="4267" y="413"/>
                </a:lnTo>
                <a:close/>
                <a:moveTo>
                  <a:pt x="4376" y="593"/>
                </a:moveTo>
                <a:lnTo>
                  <a:pt x="4369" y="593"/>
                </a:lnTo>
                <a:lnTo>
                  <a:pt x="4363" y="592"/>
                </a:lnTo>
                <a:lnTo>
                  <a:pt x="4349" y="590"/>
                </a:lnTo>
                <a:lnTo>
                  <a:pt x="4344" y="589"/>
                </a:lnTo>
                <a:lnTo>
                  <a:pt x="4338" y="587"/>
                </a:lnTo>
                <a:lnTo>
                  <a:pt x="4328" y="582"/>
                </a:lnTo>
                <a:lnTo>
                  <a:pt x="4323" y="579"/>
                </a:lnTo>
                <a:lnTo>
                  <a:pt x="4319" y="576"/>
                </a:lnTo>
                <a:lnTo>
                  <a:pt x="4314" y="572"/>
                </a:lnTo>
                <a:lnTo>
                  <a:pt x="4310" y="569"/>
                </a:lnTo>
                <a:lnTo>
                  <a:pt x="4303" y="560"/>
                </a:lnTo>
                <a:lnTo>
                  <a:pt x="4300" y="555"/>
                </a:lnTo>
                <a:lnTo>
                  <a:pt x="4298" y="550"/>
                </a:lnTo>
                <a:lnTo>
                  <a:pt x="4293" y="540"/>
                </a:lnTo>
                <a:lnTo>
                  <a:pt x="4291" y="534"/>
                </a:lnTo>
                <a:lnTo>
                  <a:pt x="4290" y="528"/>
                </a:lnTo>
                <a:lnTo>
                  <a:pt x="4289" y="522"/>
                </a:lnTo>
                <a:lnTo>
                  <a:pt x="4288" y="516"/>
                </a:lnTo>
                <a:lnTo>
                  <a:pt x="4287" y="509"/>
                </a:lnTo>
                <a:lnTo>
                  <a:pt x="4287" y="502"/>
                </a:lnTo>
                <a:lnTo>
                  <a:pt x="4287" y="495"/>
                </a:lnTo>
                <a:lnTo>
                  <a:pt x="4288" y="489"/>
                </a:lnTo>
                <a:lnTo>
                  <a:pt x="4289" y="483"/>
                </a:lnTo>
                <a:lnTo>
                  <a:pt x="4290" y="477"/>
                </a:lnTo>
                <a:lnTo>
                  <a:pt x="4293" y="465"/>
                </a:lnTo>
                <a:lnTo>
                  <a:pt x="4295" y="459"/>
                </a:lnTo>
                <a:lnTo>
                  <a:pt x="4298" y="454"/>
                </a:lnTo>
                <a:lnTo>
                  <a:pt x="4303" y="445"/>
                </a:lnTo>
                <a:lnTo>
                  <a:pt x="4307" y="440"/>
                </a:lnTo>
                <a:lnTo>
                  <a:pt x="4310" y="436"/>
                </a:lnTo>
                <a:lnTo>
                  <a:pt x="4314" y="432"/>
                </a:lnTo>
                <a:lnTo>
                  <a:pt x="4318" y="428"/>
                </a:lnTo>
                <a:lnTo>
                  <a:pt x="4327" y="422"/>
                </a:lnTo>
                <a:lnTo>
                  <a:pt x="4332" y="419"/>
                </a:lnTo>
                <a:lnTo>
                  <a:pt x="4338" y="417"/>
                </a:lnTo>
                <a:lnTo>
                  <a:pt x="4343" y="415"/>
                </a:lnTo>
                <a:lnTo>
                  <a:pt x="4348" y="413"/>
                </a:lnTo>
                <a:lnTo>
                  <a:pt x="4354" y="412"/>
                </a:lnTo>
                <a:lnTo>
                  <a:pt x="4361" y="411"/>
                </a:lnTo>
                <a:lnTo>
                  <a:pt x="4374" y="411"/>
                </a:lnTo>
                <a:lnTo>
                  <a:pt x="4385" y="411"/>
                </a:lnTo>
                <a:lnTo>
                  <a:pt x="4396" y="413"/>
                </a:lnTo>
                <a:lnTo>
                  <a:pt x="4401" y="414"/>
                </a:lnTo>
                <a:lnTo>
                  <a:pt x="4406" y="416"/>
                </a:lnTo>
                <a:lnTo>
                  <a:pt x="4416" y="421"/>
                </a:lnTo>
                <a:lnTo>
                  <a:pt x="4425" y="426"/>
                </a:lnTo>
                <a:lnTo>
                  <a:pt x="4429" y="429"/>
                </a:lnTo>
                <a:lnTo>
                  <a:pt x="4433" y="433"/>
                </a:lnTo>
                <a:lnTo>
                  <a:pt x="4440" y="441"/>
                </a:lnTo>
                <a:lnTo>
                  <a:pt x="4443" y="446"/>
                </a:lnTo>
                <a:lnTo>
                  <a:pt x="4446" y="450"/>
                </a:lnTo>
                <a:lnTo>
                  <a:pt x="4448" y="456"/>
                </a:lnTo>
                <a:lnTo>
                  <a:pt x="4451" y="461"/>
                </a:lnTo>
                <a:lnTo>
                  <a:pt x="4453" y="467"/>
                </a:lnTo>
                <a:lnTo>
                  <a:pt x="4454" y="473"/>
                </a:lnTo>
                <a:lnTo>
                  <a:pt x="4455" y="479"/>
                </a:lnTo>
                <a:lnTo>
                  <a:pt x="4456" y="486"/>
                </a:lnTo>
                <a:lnTo>
                  <a:pt x="4457" y="493"/>
                </a:lnTo>
                <a:lnTo>
                  <a:pt x="4457" y="500"/>
                </a:lnTo>
                <a:lnTo>
                  <a:pt x="4457" y="514"/>
                </a:lnTo>
                <a:lnTo>
                  <a:pt x="4335" y="514"/>
                </a:lnTo>
                <a:lnTo>
                  <a:pt x="4336" y="519"/>
                </a:lnTo>
                <a:lnTo>
                  <a:pt x="4336" y="523"/>
                </a:lnTo>
                <a:lnTo>
                  <a:pt x="4338" y="532"/>
                </a:lnTo>
                <a:lnTo>
                  <a:pt x="4342" y="539"/>
                </a:lnTo>
                <a:lnTo>
                  <a:pt x="4344" y="542"/>
                </a:lnTo>
                <a:lnTo>
                  <a:pt x="4346" y="545"/>
                </a:lnTo>
                <a:lnTo>
                  <a:pt x="4349" y="548"/>
                </a:lnTo>
                <a:lnTo>
                  <a:pt x="4352" y="550"/>
                </a:lnTo>
                <a:lnTo>
                  <a:pt x="4355" y="552"/>
                </a:lnTo>
                <a:lnTo>
                  <a:pt x="4360" y="554"/>
                </a:lnTo>
                <a:lnTo>
                  <a:pt x="4364" y="555"/>
                </a:lnTo>
                <a:lnTo>
                  <a:pt x="4368" y="556"/>
                </a:lnTo>
                <a:lnTo>
                  <a:pt x="4377" y="557"/>
                </a:lnTo>
                <a:lnTo>
                  <a:pt x="4382" y="556"/>
                </a:lnTo>
                <a:lnTo>
                  <a:pt x="4388" y="555"/>
                </a:lnTo>
                <a:lnTo>
                  <a:pt x="4393" y="554"/>
                </a:lnTo>
                <a:lnTo>
                  <a:pt x="4398" y="551"/>
                </a:lnTo>
                <a:lnTo>
                  <a:pt x="4400" y="550"/>
                </a:lnTo>
                <a:lnTo>
                  <a:pt x="4402" y="548"/>
                </a:lnTo>
                <a:lnTo>
                  <a:pt x="4405" y="545"/>
                </a:lnTo>
                <a:lnTo>
                  <a:pt x="4408" y="541"/>
                </a:lnTo>
                <a:lnTo>
                  <a:pt x="4410" y="536"/>
                </a:lnTo>
                <a:lnTo>
                  <a:pt x="4456" y="539"/>
                </a:lnTo>
                <a:lnTo>
                  <a:pt x="4454" y="545"/>
                </a:lnTo>
                <a:lnTo>
                  <a:pt x="4452" y="551"/>
                </a:lnTo>
                <a:lnTo>
                  <a:pt x="4450" y="556"/>
                </a:lnTo>
                <a:lnTo>
                  <a:pt x="4447" y="561"/>
                </a:lnTo>
                <a:lnTo>
                  <a:pt x="4443" y="566"/>
                </a:lnTo>
                <a:lnTo>
                  <a:pt x="4439" y="570"/>
                </a:lnTo>
                <a:lnTo>
                  <a:pt x="4435" y="575"/>
                </a:lnTo>
                <a:lnTo>
                  <a:pt x="4430" y="578"/>
                </a:lnTo>
                <a:lnTo>
                  <a:pt x="4424" y="582"/>
                </a:lnTo>
                <a:lnTo>
                  <a:pt x="4418" y="585"/>
                </a:lnTo>
                <a:lnTo>
                  <a:pt x="4412" y="587"/>
                </a:lnTo>
                <a:lnTo>
                  <a:pt x="4406" y="589"/>
                </a:lnTo>
                <a:lnTo>
                  <a:pt x="4402" y="590"/>
                </a:lnTo>
                <a:lnTo>
                  <a:pt x="4399" y="591"/>
                </a:lnTo>
                <a:lnTo>
                  <a:pt x="4391" y="592"/>
                </a:lnTo>
                <a:lnTo>
                  <a:pt x="4384" y="593"/>
                </a:lnTo>
                <a:lnTo>
                  <a:pt x="4376" y="593"/>
                </a:lnTo>
                <a:close/>
                <a:moveTo>
                  <a:pt x="4335" y="483"/>
                </a:moveTo>
                <a:lnTo>
                  <a:pt x="4411" y="483"/>
                </a:lnTo>
                <a:lnTo>
                  <a:pt x="4411" y="480"/>
                </a:lnTo>
                <a:lnTo>
                  <a:pt x="4410" y="476"/>
                </a:lnTo>
                <a:lnTo>
                  <a:pt x="4409" y="472"/>
                </a:lnTo>
                <a:lnTo>
                  <a:pt x="4408" y="469"/>
                </a:lnTo>
                <a:lnTo>
                  <a:pt x="4407" y="466"/>
                </a:lnTo>
                <a:lnTo>
                  <a:pt x="4405" y="463"/>
                </a:lnTo>
                <a:lnTo>
                  <a:pt x="4403" y="460"/>
                </a:lnTo>
                <a:lnTo>
                  <a:pt x="4401" y="457"/>
                </a:lnTo>
                <a:lnTo>
                  <a:pt x="4395" y="453"/>
                </a:lnTo>
                <a:lnTo>
                  <a:pt x="4389" y="450"/>
                </a:lnTo>
                <a:lnTo>
                  <a:pt x="4382" y="448"/>
                </a:lnTo>
                <a:lnTo>
                  <a:pt x="4375" y="447"/>
                </a:lnTo>
                <a:lnTo>
                  <a:pt x="4367" y="448"/>
                </a:lnTo>
                <a:lnTo>
                  <a:pt x="4363" y="449"/>
                </a:lnTo>
                <a:lnTo>
                  <a:pt x="4360" y="450"/>
                </a:lnTo>
                <a:lnTo>
                  <a:pt x="4352" y="453"/>
                </a:lnTo>
                <a:lnTo>
                  <a:pt x="4349" y="455"/>
                </a:lnTo>
                <a:lnTo>
                  <a:pt x="4347" y="458"/>
                </a:lnTo>
                <a:lnTo>
                  <a:pt x="4342" y="463"/>
                </a:lnTo>
                <a:lnTo>
                  <a:pt x="4339" y="470"/>
                </a:lnTo>
                <a:lnTo>
                  <a:pt x="4337" y="473"/>
                </a:lnTo>
                <a:lnTo>
                  <a:pt x="4336" y="476"/>
                </a:lnTo>
                <a:lnTo>
                  <a:pt x="4335" y="483"/>
                </a:lnTo>
                <a:close/>
                <a:moveTo>
                  <a:pt x="4580" y="413"/>
                </a:moveTo>
                <a:lnTo>
                  <a:pt x="4580" y="450"/>
                </a:lnTo>
                <a:lnTo>
                  <a:pt x="4547" y="450"/>
                </a:lnTo>
                <a:lnTo>
                  <a:pt x="4547" y="535"/>
                </a:lnTo>
                <a:lnTo>
                  <a:pt x="4548" y="540"/>
                </a:lnTo>
                <a:lnTo>
                  <a:pt x="4548" y="544"/>
                </a:lnTo>
                <a:lnTo>
                  <a:pt x="4549" y="545"/>
                </a:lnTo>
                <a:lnTo>
                  <a:pt x="4550" y="547"/>
                </a:lnTo>
                <a:lnTo>
                  <a:pt x="4552" y="549"/>
                </a:lnTo>
                <a:lnTo>
                  <a:pt x="4554" y="551"/>
                </a:lnTo>
                <a:lnTo>
                  <a:pt x="4557" y="552"/>
                </a:lnTo>
                <a:lnTo>
                  <a:pt x="4560" y="552"/>
                </a:lnTo>
                <a:lnTo>
                  <a:pt x="4564" y="553"/>
                </a:lnTo>
                <a:lnTo>
                  <a:pt x="4571" y="552"/>
                </a:lnTo>
                <a:lnTo>
                  <a:pt x="4576" y="551"/>
                </a:lnTo>
                <a:lnTo>
                  <a:pt x="4584" y="587"/>
                </a:lnTo>
                <a:lnTo>
                  <a:pt x="4573" y="590"/>
                </a:lnTo>
                <a:lnTo>
                  <a:pt x="4566" y="591"/>
                </a:lnTo>
                <a:lnTo>
                  <a:pt x="4557" y="592"/>
                </a:lnTo>
                <a:lnTo>
                  <a:pt x="4551" y="592"/>
                </a:lnTo>
                <a:lnTo>
                  <a:pt x="4544" y="592"/>
                </a:lnTo>
                <a:lnTo>
                  <a:pt x="4539" y="591"/>
                </a:lnTo>
                <a:lnTo>
                  <a:pt x="4533" y="590"/>
                </a:lnTo>
                <a:lnTo>
                  <a:pt x="4528" y="588"/>
                </a:lnTo>
                <a:lnTo>
                  <a:pt x="4523" y="586"/>
                </a:lnTo>
                <a:lnTo>
                  <a:pt x="4518" y="583"/>
                </a:lnTo>
                <a:lnTo>
                  <a:pt x="4514" y="581"/>
                </a:lnTo>
                <a:lnTo>
                  <a:pt x="4510" y="577"/>
                </a:lnTo>
                <a:lnTo>
                  <a:pt x="4507" y="573"/>
                </a:lnTo>
                <a:lnTo>
                  <a:pt x="4504" y="569"/>
                </a:lnTo>
                <a:lnTo>
                  <a:pt x="4502" y="564"/>
                </a:lnTo>
                <a:lnTo>
                  <a:pt x="4500" y="559"/>
                </a:lnTo>
                <a:lnTo>
                  <a:pt x="4499" y="554"/>
                </a:lnTo>
                <a:lnTo>
                  <a:pt x="4498" y="548"/>
                </a:lnTo>
                <a:lnTo>
                  <a:pt x="4498" y="542"/>
                </a:lnTo>
                <a:lnTo>
                  <a:pt x="4498" y="450"/>
                </a:lnTo>
                <a:lnTo>
                  <a:pt x="4474" y="450"/>
                </a:lnTo>
                <a:lnTo>
                  <a:pt x="4474" y="413"/>
                </a:lnTo>
                <a:lnTo>
                  <a:pt x="4498" y="413"/>
                </a:lnTo>
                <a:lnTo>
                  <a:pt x="4498" y="371"/>
                </a:lnTo>
                <a:lnTo>
                  <a:pt x="4547" y="371"/>
                </a:lnTo>
                <a:lnTo>
                  <a:pt x="4547" y="413"/>
                </a:lnTo>
                <a:lnTo>
                  <a:pt x="4580" y="413"/>
                </a:lnTo>
                <a:close/>
                <a:moveTo>
                  <a:pt x="578" y="585"/>
                </a:moveTo>
                <a:lnTo>
                  <a:pt x="465" y="257"/>
                </a:lnTo>
                <a:lnTo>
                  <a:pt x="352" y="585"/>
                </a:lnTo>
                <a:lnTo>
                  <a:pt x="578" y="585"/>
                </a:lnTo>
                <a:close/>
                <a:moveTo>
                  <a:pt x="930" y="930"/>
                </a:moveTo>
                <a:lnTo>
                  <a:pt x="699" y="930"/>
                </a:lnTo>
                <a:lnTo>
                  <a:pt x="642" y="768"/>
                </a:lnTo>
                <a:lnTo>
                  <a:pt x="288" y="768"/>
                </a:lnTo>
                <a:lnTo>
                  <a:pt x="232" y="930"/>
                </a:lnTo>
                <a:lnTo>
                  <a:pt x="0" y="930"/>
                </a:lnTo>
                <a:lnTo>
                  <a:pt x="162" y="471"/>
                </a:lnTo>
                <a:lnTo>
                  <a:pt x="326" y="12"/>
                </a:lnTo>
                <a:lnTo>
                  <a:pt x="603" y="12"/>
                </a:lnTo>
                <a:lnTo>
                  <a:pt x="767" y="471"/>
                </a:lnTo>
                <a:lnTo>
                  <a:pt x="930" y="930"/>
                </a:lnTo>
                <a:close/>
                <a:moveTo>
                  <a:pt x="1016" y="930"/>
                </a:moveTo>
                <a:lnTo>
                  <a:pt x="1016" y="722"/>
                </a:lnTo>
                <a:lnTo>
                  <a:pt x="1225" y="722"/>
                </a:lnTo>
                <a:lnTo>
                  <a:pt x="1225" y="930"/>
                </a:lnTo>
                <a:lnTo>
                  <a:pt x="1016" y="930"/>
                </a:lnTo>
                <a:close/>
              </a:path>
            </a:pathLst>
          </a:custGeom>
          <a:solidFill>
            <a:srgbClr val="000000"/>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400">
              <a:solidFill>
                <a:schemeClr val="dk1"/>
              </a:solidFill>
              <a:latin typeface="Arial"/>
              <a:ea typeface="Arial"/>
              <a:cs typeface="Arial"/>
              <a:sym typeface="Arial"/>
            </a:endParaRPr>
          </a:p>
        </p:txBody>
      </p:sp>
      <p:cxnSp>
        <p:nvCxnSpPr>
          <p:cNvPr id="241" name="Google Shape;241;p27"/>
          <p:cNvCxnSpPr/>
          <p:nvPr/>
        </p:nvCxnSpPr>
        <p:spPr>
          <a:xfrm>
            <a:off x="4950042" y="925453"/>
            <a:ext cx="297000" cy="0"/>
          </a:xfrm>
          <a:prstGeom prst="straightConnector1">
            <a:avLst/>
          </a:prstGeom>
          <a:noFill/>
          <a:ln w="28575" cap="flat" cmpd="sng">
            <a:solidFill>
              <a:schemeClr val="dk1"/>
            </a:solidFill>
            <a:prstDash val="solid"/>
            <a:miter lim="800000"/>
            <a:headEnd type="none" w="sm" len="sm"/>
            <a:tailEnd type="none" w="sm" len="sm"/>
          </a:ln>
        </p:spPr>
      </p:cxnSp>
      <p:sp>
        <p:nvSpPr>
          <p:cNvPr id="242" name="Google Shape;242;p27"/>
          <p:cNvSpPr txBox="1">
            <a:spLocks noGrp="1"/>
          </p:cNvSpPr>
          <p:nvPr>
            <p:ph type="dt" idx="10"/>
          </p:nvPr>
        </p:nvSpPr>
        <p:spPr>
          <a:xfrm>
            <a:off x="7650342" y="4731990"/>
            <a:ext cx="864000" cy="108000"/>
          </a:xfrm>
          <a:prstGeom prst="rect">
            <a:avLst/>
          </a:prstGeom>
          <a:noFill/>
          <a:ln>
            <a:noFill/>
          </a:ln>
        </p:spPr>
        <p:txBody>
          <a:bodyPr spcFirstLastPara="1" wrap="square" lIns="0" tIns="0" rIns="0" bIns="0" anchor="ctr" anchorCtr="0">
            <a:noAutofit/>
          </a:bodyPr>
          <a:lstStyle>
            <a:lvl1pPr lvl="0" algn="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243" name="Google Shape;243;p27"/>
          <p:cNvSpPr txBox="1">
            <a:spLocks noGrp="1"/>
          </p:cNvSpPr>
          <p:nvPr>
            <p:ph type="ftr" idx="11"/>
          </p:nvPr>
        </p:nvSpPr>
        <p:spPr>
          <a:xfrm>
            <a:off x="953598" y="4731990"/>
            <a:ext cx="6696600" cy="108000"/>
          </a:xfrm>
          <a:prstGeom prst="rect">
            <a:avLst/>
          </a:prstGeom>
          <a:noFill/>
          <a:ln>
            <a:noFill/>
          </a:ln>
        </p:spPr>
        <p:txBody>
          <a:bodyPr spcFirstLastPara="1" wrap="square" lIns="0" tIns="0" rIns="0" bIns="0" anchor="ctr" anchorCtr="0">
            <a:noAutofit/>
          </a:bodyPr>
          <a:lstStyle>
            <a:lvl1pPr lvl="0" algn="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244" name="Google Shape;244;p27"/>
          <p:cNvSpPr txBox="1">
            <a:spLocks noGrp="1"/>
          </p:cNvSpPr>
          <p:nvPr>
            <p:ph type="sldNum" idx="12"/>
          </p:nvPr>
        </p:nvSpPr>
        <p:spPr>
          <a:xfrm>
            <a:off x="8514438" y="4731990"/>
            <a:ext cx="323700" cy="1080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matchingName="Title Slide Picture White">
  <p:cSld name="Title Slide Picture White">
    <p:spTree>
      <p:nvGrpSpPr>
        <p:cNvPr id="1" name="Shape 245"/>
        <p:cNvGrpSpPr/>
        <p:nvPr/>
      </p:nvGrpSpPr>
      <p:grpSpPr>
        <a:xfrm>
          <a:off x="0" y="0"/>
          <a:ext cx="0" cy="0"/>
          <a:chOff x="0" y="0"/>
          <a:chExt cx="0" cy="0"/>
        </a:xfrm>
      </p:grpSpPr>
      <p:sp>
        <p:nvSpPr>
          <p:cNvPr id="246" name="Google Shape;246;p28"/>
          <p:cNvSpPr>
            <a:spLocks noGrp="1"/>
          </p:cNvSpPr>
          <p:nvPr>
            <p:ph type="pic" idx="2"/>
          </p:nvPr>
        </p:nvSpPr>
        <p:spPr>
          <a:xfrm>
            <a:off x="1" y="2571750"/>
            <a:ext cx="4572000" cy="2571900"/>
          </a:xfrm>
          <a:prstGeom prst="rect">
            <a:avLst/>
          </a:prstGeom>
          <a:solidFill>
            <a:schemeClr val="lt2"/>
          </a:solidFill>
          <a:ln>
            <a:noFill/>
          </a:ln>
        </p:spPr>
      </p:sp>
      <p:sp>
        <p:nvSpPr>
          <p:cNvPr id="247" name="Google Shape;247;p28"/>
          <p:cNvSpPr/>
          <p:nvPr/>
        </p:nvSpPr>
        <p:spPr>
          <a:xfrm>
            <a:off x="0" y="0"/>
            <a:ext cx="4572000" cy="2571900"/>
          </a:xfrm>
          <a:prstGeom prst="rect">
            <a:avLst/>
          </a:prstGeom>
          <a:solidFill>
            <a:schemeClr val="accen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200">
              <a:solidFill>
                <a:schemeClr val="dk1"/>
              </a:solidFill>
              <a:latin typeface="Arial"/>
              <a:ea typeface="Arial"/>
              <a:cs typeface="Arial"/>
              <a:sym typeface="Arial"/>
            </a:endParaRPr>
          </a:p>
        </p:txBody>
      </p:sp>
      <p:sp>
        <p:nvSpPr>
          <p:cNvPr id="248" name="Google Shape;248;p28"/>
          <p:cNvSpPr txBox="1">
            <a:spLocks noGrp="1"/>
          </p:cNvSpPr>
          <p:nvPr>
            <p:ph type="ctrTitle"/>
          </p:nvPr>
        </p:nvSpPr>
        <p:spPr>
          <a:xfrm>
            <a:off x="4950507" y="1121903"/>
            <a:ext cx="3887700" cy="369300"/>
          </a:xfrm>
          <a:prstGeom prst="rect">
            <a:avLst/>
          </a:prstGeom>
          <a:noFill/>
          <a:ln>
            <a:noFill/>
          </a:ln>
        </p:spPr>
        <p:txBody>
          <a:bodyPr spcFirstLastPara="1" wrap="square" lIns="0" tIns="0" rIns="0" bIns="0" anchor="b" anchorCtr="0">
            <a:spAutoFit/>
          </a:bodyPr>
          <a:lstStyle>
            <a:lvl1pPr lvl="0" algn="l" rtl="0">
              <a:lnSpc>
                <a:spcPct val="100000"/>
              </a:lnSpc>
              <a:spcBef>
                <a:spcPts val="0"/>
              </a:spcBef>
              <a:spcAft>
                <a:spcPts val="0"/>
              </a:spcAft>
              <a:buClr>
                <a:schemeClr val="dk1"/>
              </a:buClr>
              <a:buSzPts val="2400"/>
              <a:buFont typeface="Arial"/>
              <a:buNone/>
              <a:defRPr sz="2400">
                <a:latin typeface="Arial"/>
                <a:ea typeface="Arial"/>
                <a:cs typeface="Arial"/>
                <a:sym typeface="Aria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249" name="Google Shape;249;p28"/>
          <p:cNvSpPr txBox="1">
            <a:spLocks noGrp="1"/>
          </p:cNvSpPr>
          <p:nvPr>
            <p:ph type="subTitle" idx="1"/>
          </p:nvPr>
        </p:nvSpPr>
        <p:spPr>
          <a:xfrm>
            <a:off x="4950507" y="1491235"/>
            <a:ext cx="3887700" cy="738600"/>
          </a:xfrm>
          <a:prstGeom prst="rect">
            <a:avLst/>
          </a:prstGeom>
          <a:noFill/>
          <a:ln>
            <a:noFill/>
          </a:ln>
        </p:spPr>
        <p:txBody>
          <a:bodyPr spcFirstLastPara="1" wrap="square" lIns="0" tIns="0" rIns="0" bIns="0" anchor="t" anchorCtr="0">
            <a:spAutoFit/>
          </a:bodyPr>
          <a:lstStyle>
            <a:lvl1pPr lvl="0" algn="l" rtl="0">
              <a:lnSpc>
                <a:spcPct val="100000"/>
              </a:lnSpc>
              <a:spcBef>
                <a:spcPts val="0"/>
              </a:spcBef>
              <a:spcAft>
                <a:spcPts val="0"/>
              </a:spcAft>
              <a:buClr>
                <a:schemeClr val="dk1"/>
              </a:buClr>
              <a:buSzPts val="2400"/>
              <a:buFont typeface="Arial"/>
              <a:buNone/>
              <a:defRPr sz="2400">
                <a:latin typeface="Arial"/>
                <a:ea typeface="Arial"/>
                <a:cs typeface="Arial"/>
                <a:sym typeface="Arial"/>
              </a:defRPr>
            </a:lvl1pPr>
            <a:lvl2pPr lvl="1" algn="ctr" rtl="0">
              <a:lnSpc>
                <a:spcPct val="100000"/>
              </a:lnSpc>
              <a:spcBef>
                <a:spcPts val="600"/>
              </a:spcBef>
              <a:spcAft>
                <a:spcPts val="0"/>
              </a:spcAft>
              <a:buClr>
                <a:schemeClr val="dk1"/>
              </a:buClr>
              <a:buSzPts val="1500"/>
              <a:buNone/>
              <a:defRPr sz="1500"/>
            </a:lvl2pPr>
            <a:lvl3pPr lvl="2" algn="ctr" rtl="0">
              <a:lnSpc>
                <a:spcPct val="100000"/>
              </a:lnSpc>
              <a:spcBef>
                <a:spcPts val="600"/>
              </a:spcBef>
              <a:spcAft>
                <a:spcPts val="0"/>
              </a:spcAft>
              <a:buClr>
                <a:schemeClr val="dk1"/>
              </a:buClr>
              <a:buSzPts val="1400"/>
              <a:buNone/>
              <a:defRPr sz="1400"/>
            </a:lvl3pPr>
            <a:lvl4pPr lvl="3" algn="ctr" rtl="0">
              <a:lnSpc>
                <a:spcPct val="100000"/>
              </a:lnSpc>
              <a:spcBef>
                <a:spcPts val="600"/>
              </a:spcBef>
              <a:spcAft>
                <a:spcPts val="0"/>
              </a:spcAft>
              <a:buClr>
                <a:schemeClr val="dk1"/>
              </a:buClr>
              <a:buSzPts val="1200"/>
              <a:buNone/>
              <a:defRPr sz="1200"/>
            </a:lvl4pPr>
            <a:lvl5pPr lvl="4" algn="ctr" rtl="0">
              <a:lnSpc>
                <a:spcPct val="100000"/>
              </a:lnSpc>
              <a:spcBef>
                <a:spcPts val="600"/>
              </a:spcBef>
              <a:spcAft>
                <a:spcPts val="0"/>
              </a:spcAft>
              <a:buClr>
                <a:schemeClr val="dk1"/>
              </a:buClr>
              <a:buSzPts val="1200"/>
              <a:buNone/>
              <a:defRPr sz="1200"/>
            </a:lvl5pPr>
            <a:lvl6pPr lvl="5" algn="ctr" rtl="0">
              <a:lnSpc>
                <a:spcPct val="100000"/>
              </a:lnSpc>
              <a:spcBef>
                <a:spcPts val="600"/>
              </a:spcBef>
              <a:spcAft>
                <a:spcPts val="0"/>
              </a:spcAft>
              <a:buClr>
                <a:schemeClr val="dk1"/>
              </a:buClr>
              <a:buSzPts val="1200"/>
              <a:buNone/>
              <a:defRPr sz="1200"/>
            </a:lvl6pPr>
            <a:lvl7pPr lvl="6" algn="ctr" rtl="0">
              <a:lnSpc>
                <a:spcPct val="100000"/>
              </a:lnSpc>
              <a:spcBef>
                <a:spcPts val="600"/>
              </a:spcBef>
              <a:spcAft>
                <a:spcPts val="0"/>
              </a:spcAft>
              <a:buClr>
                <a:schemeClr val="dk1"/>
              </a:buClr>
              <a:buSzPts val="1200"/>
              <a:buNone/>
              <a:defRPr sz="1200"/>
            </a:lvl7pPr>
            <a:lvl8pPr lvl="7" algn="ctr" rtl="0">
              <a:lnSpc>
                <a:spcPct val="100000"/>
              </a:lnSpc>
              <a:spcBef>
                <a:spcPts val="600"/>
              </a:spcBef>
              <a:spcAft>
                <a:spcPts val="0"/>
              </a:spcAft>
              <a:buClr>
                <a:schemeClr val="dk1"/>
              </a:buClr>
              <a:buSzPts val="1200"/>
              <a:buNone/>
              <a:defRPr sz="1200"/>
            </a:lvl8pPr>
            <a:lvl9pPr lvl="8" algn="ctr" rtl="0">
              <a:lnSpc>
                <a:spcPct val="100000"/>
              </a:lnSpc>
              <a:spcBef>
                <a:spcPts val="600"/>
              </a:spcBef>
              <a:spcAft>
                <a:spcPts val="0"/>
              </a:spcAft>
              <a:buClr>
                <a:schemeClr val="dk1"/>
              </a:buClr>
              <a:buSzPts val="1200"/>
              <a:buNone/>
              <a:defRPr sz="1200"/>
            </a:lvl9pPr>
          </a:lstStyle>
          <a:p>
            <a:endParaRPr/>
          </a:p>
        </p:txBody>
      </p:sp>
      <p:sp>
        <p:nvSpPr>
          <p:cNvPr id="250" name="Google Shape;250;p28"/>
          <p:cNvSpPr/>
          <p:nvPr/>
        </p:nvSpPr>
        <p:spPr>
          <a:xfrm>
            <a:off x="305991" y="324000"/>
            <a:ext cx="1988241" cy="432000"/>
          </a:xfrm>
          <a:custGeom>
            <a:avLst/>
            <a:gdLst/>
            <a:ahLst/>
            <a:cxnLst/>
            <a:rect l="l" t="t" r="r" b="b"/>
            <a:pathLst>
              <a:path w="4584" h="996" extrusionOk="0">
                <a:moveTo>
                  <a:pt x="1232" y="330"/>
                </a:moveTo>
                <a:lnTo>
                  <a:pt x="1178" y="648"/>
                </a:lnTo>
                <a:lnTo>
                  <a:pt x="1055" y="648"/>
                </a:lnTo>
                <a:lnTo>
                  <a:pt x="1010" y="330"/>
                </a:lnTo>
                <a:lnTo>
                  <a:pt x="1010" y="12"/>
                </a:lnTo>
                <a:lnTo>
                  <a:pt x="1232" y="12"/>
                </a:lnTo>
                <a:lnTo>
                  <a:pt x="1232" y="330"/>
                </a:lnTo>
                <a:close/>
                <a:moveTo>
                  <a:pt x="1623" y="249"/>
                </a:moveTo>
                <a:lnTo>
                  <a:pt x="1569" y="249"/>
                </a:lnTo>
                <a:lnTo>
                  <a:pt x="1651" y="13"/>
                </a:lnTo>
                <a:lnTo>
                  <a:pt x="1715" y="13"/>
                </a:lnTo>
                <a:lnTo>
                  <a:pt x="1797" y="249"/>
                </a:lnTo>
                <a:lnTo>
                  <a:pt x="1743" y="249"/>
                </a:lnTo>
                <a:lnTo>
                  <a:pt x="1726" y="195"/>
                </a:lnTo>
                <a:lnTo>
                  <a:pt x="1641" y="195"/>
                </a:lnTo>
                <a:lnTo>
                  <a:pt x="1623" y="249"/>
                </a:lnTo>
                <a:close/>
                <a:moveTo>
                  <a:pt x="1653" y="156"/>
                </a:moveTo>
                <a:lnTo>
                  <a:pt x="1713" y="156"/>
                </a:lnTo>
                <a:lnTo>
                  <a:pt x="1684" y="67"/>
                </a:lnTo>
                <a:lnTo>
                  <a:pt x="1653" y="156"/>
                </a:lnTo>
                <a:close/>
                <a:moveTo>
                  <a:pt x="1874" y="252"/>
                </a:moveTo>
                <a:lnTo>
                  <a:pt x="1867" y="252"/>
                </a:lnTo>
                <a:lnTo>
                  <a:pt x="1861" y="252"/>
                </a:lnTo>
                <a:lnTo>
                  <a:pt x="1856" y="251"/>
                </a:lnTo>
                <a:lnTo>
                  <a:pt x="1850" y="249"/>
                </a:lnTo>
                <a:lnTo>
                  <a:pt x="1845" y="247"/>
                </a:lnTo>
                <a:lnTo>
                  <a:pt x="1840" y="245"/>
                </a:lnTo>
                <a:lnTo>
                  <a:pt x="1836" y="242"/>
                </a:lnTo>
                <a:lnTo>
                  <a:pt x="1832" y="239"/>
                </a:lnTo>
                <a:lnTo>
                  <a:pt x="1828" y="236"/>
                </a:lnTo>
                <a:lnTo>
                  <a:pt x="1824" y="232"/>
                </a:lnTo>
                <a:lnTo>
                  <a:pt x="1821" y="227"/>
                </a:lnTo>
                <a:lnTo>
                  <a:pt x="1820" y="225"/>
                </a:lnTo>
                <a:lnTo>
                  <a:pt x="1819" y="223"/>
                </a:lnTo>
                <a:lnTo>
                  <a:pt x="1817" y="218"/>
                </a:lnTo>
                <a:lnTo>
                  <a:pt x="1816" y="212"/>
                </a:lnTo>
                <a:lnTo>
                  <a:pt x="1815" y="206"/>
                </a:lnTo>
                <a:lnTo>
                  <a:pt x="1815" y="200"/>
                </a:lnTo>
                <a:lnTo>
                  <a:pt x="1815" y="190"/>
                </a:lnTo>
                <a:lnTo>
                  <a:pt x="1817" y="182"/>
                </a:lnTo>
                <a:lnTo>
                  <a:pt x="1818" y="178"/>
                </a:lnTo>
                <a:lnTo>
                  <a:pt x="1820" y="175"/>
                </a:lnTo>
                <a:lnTo>
                  <a:pt x="1824" y="169"/>
                </a:lnTo>
                <a:lnTo>
                  <a:pt x="1827" y="166"/>
                </a:lnTo>
                <a:lnTo>
                  <a:pt x="1829" y="163"/>
                </a:lnTo>
                <a:lnTo>
                  <a:pt x="1832" y="161"/>
                </a:lnTo>
                <a:lnTo>
                  <a:pt x="1835" y="159"/>
                </a:lnTo>
                <a:lnTo>
                  <a:pt x="1838" y="157"/>
                </a:lnTo>
                <a:lnTo>
                  <a:pt x="1841" y="155"/>
                </a:lnTo>
                <a:lnTo>
                  <a:pt x="1845" y="154"/>
                </a:lnTo>
                <a:lnTo>
                  <a:pt x="1849" y="152"/>
                </a:lnTo>
                <a:lnTo>
                  <a:pt x="1856" y="150"/>
                </a:lnTo>
                <a:lnTo>
                  <a:pt x="1864" y="148"/>
                </a:lnTo>
                <a:lnTo>
                  <a:pt x="1873" y="146"/>
                </a:lnTo>
                <a:lnTo>
                  <a:pt x="1881" y="145"/>
                </a:lnTo>
                <a:lnTo>
                  <a:pt x="1901" y="143"/>
                </a:lnTo>
                <a:lnTo>
                  <a:pt x="1908" y="142"/>
                </a:lnTo>
                <a:lnTo>
                  <a:pt x="1914" y="140"/>
                </a:lnTo>
                <a:lnTo>
                  <a:pt x="1918" y="139"/>
                </a:lnTo>
                <a:lnTo>
                  <a:pt x="1920" y="138"/>
                </a:lnTo>
                <a:lnTo>
                  <a:pt x="1922" y="136"/>
                </a:lnTo>
                <a:lnTo>
                  <a:pt x="1923" y="135"/>
                </a:lnTo>
                <a:lnTo>
                  <a:pt x="1923" y="133"/>
                </a:lnTo>
                <a:lnTo>
                  <a:pt x="1924" y="131"/>
                </a:lnTo>
                <a:lnTo>
                  <a:pt x="1924" y="129"/>
                </a:lnTo>
                <a:lnTo>
                  <a:pt x="1924" y="124"/>
                </a:lnTo>
                <a:lnTo>
                  <a:pt x="1922" y="119"/>
                </a:lnTo>
                <a:lnTo>
                  <a:pt x="1921" y="117"/>
                </a:lnTo>
                <a:lnTo>
                  <a:pt x="1920" y="115"/>
                </a:lnTo>
                <a:lnTo>
                  <a:pt x="1919" y="113"/>
                </a:lnTo>
                <a:lnTo>
                  <a:pt x="1917" y="112"/>
                </a:lnTo>
                <a:lnTo>
                  <a:pt x="1913" y="109"/>
                </a:lnTo>
                <a:lnTo>
                  <a:pt x="1909" y="107"/>
                </a:lnTo>
                <a:lnTo>
                  <a:pt x="1904" y="106"/>
                </a:lnTo>
                <a:lnTo>
                  <a:pt x="1898" y="106"/>
                </a:lnTo>
                <a:lnTo>
                  <a:pt x="1892" y="106"/>
                </a:lnTo>
                <a:lnTo>
                  <a:pt x="1886" y="107"/>
                </a:lnTo>
                <a:lnTo>
                  <a:pt x="1881" y="109"/>
                </a:lnTo>
                <a:lnTo>
                  <a:pt x="1877" y="112"/>
                </a:lnTo>
                <a:lnTo>
                  <a:pt x="1873" y="115"/>
                </a:lnTo>
                <a:lnTo>
                  <a:pt x="1870" y="118"/>
                </a:lnTo>
                <a:lnTo>
                  <a:pt x="1868" y="122"/>
                </a:lnTo>
                <a:lnTo>
                  <a:pt x="1867" y="124"/>
                </a:lnTo>
                <a:lnTo>
                  <a:pt x="1866" y="126"/>
                </a:lnTo>
                <a:lnTo>
                  <a:pt x="1821" y="123"/>
                </a:lnTo>
                <a:lnTo>
                  <a:pt x="1823" y="117"/>
                </a:lnTo>
                <a:lnTo>
                  <a:pt x="1825" y="111"/>
                </a:lnTo>
                <a:lnTo>
                  <a:pt x="1827" y="106"/>
                </a:lnTo>
                <a:lnTo>
                  <a:pt x="1830" y="101"/>
                </a:lnTo>
                <a:lnTo>
                  <a:pt x="1833" y="96"/>
                </a:lnTo>
                <a:lnTo>
                  <a:pt x="1837" y="92"/>
                </a:lnTo>
                <a:lnTo>
                  <a:pt x="1841" y="88"/>
                </a:lnTo>
                <a:lnTo>
                  <a:pt x="1846" y="84"/>
                </a:lnTo>
                <a:lnTo>
                  <a:pt x="1851" y="81"/>
                </a:lnTo>
                <a:lnTo>
                  <a:pt x="1857" y="78"/>
                </a:lnTo>
                <a:lnTo>
                  <a:pt x="1863" y="76"/>
                </a:lnTo>
                <a:lnTo>
                  <a:pt x="1869" y="74"/>
                </a:lnTo>
                <a:lnTo>
                  <a:pt x="1876" y="72"/>
                </a:lnTo>
                <a:lnTo>
                  <a:pt x="1883" y="71"/>
                </a:lnTo>
                <a:lnTo>
                  <a:pt x="1890" y="70"/>
                </a:lnTo>
                <a:lnTo>
                  <a:pt x="1898" y="70"/>
                </a:lnTo>
                <a:lnTo>
                  <a:pt x="1908" y="70"/>
                </a:lnTo>
                <a:lnTo>
                  <a:pt x="1917" y="72"/>
                </a:lnTo>
                <a:lnTo>
                  <a:pt x="1926" y="74"/>
                </a:lnTo>
                <a:lnTo>
                  <a:pt x="1935" y="76"/>
                </a:lnTo>
                <a:lnTo>
                  <a:pt x="1943" y="80"/>
                </a:lnTo>
                <a:lnTo>
                  <a:pt x="1947" y="82"/>
                </a:lnTo>
                <a:lnTo>
                  <a:pt x="1950" y="84"/>
                </a:lnTo>
                <a:lnTo>
                  <a:pt x="1957" y="90"/>
                </a:lnTo>
                <a:lnTo>
                  <a:pt x="1963" y="96"/>
                </a:lnTo>
                <a:lnTo>
                  <a:pt x="1965" y="99"/>
                </a:lnTo>
                <a:lnTo>
                  <a:pt x="1967" y="103"/>
                </a:lnTo>
                <a:lnTo>
                  <a:pt x="1969" y="107"/>
                </a:lnTo>
                <a:lnTo>
                  <a:pt x="1970" y="111"/>
                </a:lnTo>
                <a:lnTo>
                  <a:pt x="1972" y="115"/>
                </a:lnTo>
                <a:lnTo>
                  <a:pt x="1972" y="120"/>
                </a:lnTo>
                <a:lnTo>
                  <a:pt x="1973" y="125"/>
                </a:lnTo>
                <a:lnTo>
                  <a:pt x="1973" y="130"/>
                </a:lnTo>
                <a:lnTo>
                  <a:pt x="1973" y="249"/>
                </a:lnTo>
                <a:lnTo>
                  <a:pt x="1927" y="249"/>
                </a:lnTo>
                <a:lnTo>
                  <a:pt x="1927" y="225"/>
                </a:lnTo>
                <a:lnTo>
                  <a:pt x="1922" y="230"/>
                </a:lnTo>
                <a:lnTo>
                  <a:pt x="1917" y="236"/>
                </a:lnTo>
                <a:lnTo>
                  <a:pt x="1912" y="241"/>
                </a:lnTo>
                <a:lnTo>
                  <a:pt x="1906" y="245"/>
                </a:lnTo>
                <a:lnTo>
                  <a:pt x="1899" y="248"/>
                </a:lnTo>
                <a:lnTo>
                  <a:pt x="1891" y="250"/>
                </a:lnTo>
                <a:lnTo>
                  <a:pt x="1887" y="251"/>
                </a:lnTo>
                <a:lnTo>
                  <a:pt x="1883" y="252"/>
                </a:lnTo>
                <a:lnTo>
                  <a:pt x="1874" y="252"/>
                </a:lnTo>
                <a:close/>
                <a:moveTo>
                  <a:pt x="1888" y="219"/>
                </a:moveTo>
                <a:lnTo>
                  <a:pt x="1895" y="218"/>
                </a:lnTo>
                <a:lnTo>
                  <a:pt x="1902" y="216"/>
                </a:lnTo>
                <a:lnTo>
                  <a:pt x="1905" y="215"/>
                </a:lnTo>
                <a:lnTo>
                  <a:pt x="1908" y="213"/>
                </a:lnTo>
                <a:lnTo>
                  <a:pt x="1914" y="209"/>
                </a:lnTo>
                <a:lnTo>
                  <a:pt x="1916" y="207"/>
                </a:lnTo>
                <a:lnTo>
                  <a:pt x="1919" y="204"/>
                </a:lnTo>
                <a:lnTo>
                  <a:pt x="1922" y="199"/>
                </a:lnTo>
                <a:lnTo>
                  <a:pt x="1924" y="193"/>
                </a:lnTo>
                <a:lnTo>
                  <a:pt x="1924" y="189"/>
                </a:lnTo>
                <a:lnTo>
                  <a:pt x="1924" y="186"/>
                </a:lnTo>
                <a:lnTo>
                  <a:pt x="1924" y="167"/>
                </a:lnTo>
                <a:lnTo>
                  <a:pt x="1921" y="169"/>
                </a:lnTo>
                <a:lnTo>
                  <a:pt x="1915" y="171"/>
                </a:lnTo>
                <a:lnTo>
                  <a:pt x="1903" y="173"/>
                </a:lnTo>
                <a:lnTo>
                  <a:pt x="1890" y="175"/>
                </a:lnTo>
                <a:lnTo>
                  <a:pt x="1884" y="176"/>
                </a:lnTo>
                <a:lnTo>
                  <a:pt x="1879" y="178"/>
                </a:lnTo>
                <a:lnTo>
                  <a:pt x="1874" y="180"/>
                </a:lnTo>
                <a:lnTo>
                  <a:pt x="1870" y="182"/>
                </a:lnTo>
                <a:lnTo>
                  <a:pt x="1866" y="185"/>
                </a:lnTo>
                <a:lnTo>
                  <a:pt x="1864" y="189"/>
                </a:lnTo>
                <a:lnTo>
                  <a:pt x="1863" y="191"/>
                </a:lnTo>
                <a:lnTo>
                  <a:pt x="1862" y="193"/>
                </a:lnTo>
                <a:lnTo>
                  <a:pt x="1862" y="198"/>
                </a:lnTo>
                <a:lnTo>
                  <a:pt x="1862" y="203"/>
                </a:lnTo>
                <a:lnTo>
                  <a:pt x="1863" y="207"/>
                </a:lnTo>
                <a:lnTo>
                  <a:pt x="1865" y="209"/>
                </a:lnTo>
                <a:lnTo>
                  <a:pt x="1866" y="211"/>
                </a:lnTo>
                <a:lnTo>
                  <a:pt x="1869" y="213"/>
                </a:lnTo>
                <a:lnTo>
                  <a:pt x="1873" y="216"/>
                </a:lnTo>
                <a:lnTo>
                  <a:pt x="1875" y="217"/>
                </a:lnTo>
                <a:lnTo>
                  <a:pt x="1877" y="217"/>
                </a:lnTo>
                <a:lnTo>
                  <a:pt x="1882" y="218"/>
                </a:lnTo>
                <a:lnTo>
                  <a:pt x="1888" y="219"/>
                </a:lnTo>
                <a:close/>
                <a:moveTo>
                  <a:pt x="2063" y="249"/>
                </a:moveTo>
                <a:lnTo>
                  <a:pt x="2013" y="249"/>
                </a:lnTo>
                <a:lnTo>
                  <a:pt x="2013" y="13"/>
                </a:lnTo>
                <a:lnTo>
                  <a:pt x="2063" y="13"/>
                </a:lnTo>
                <a:lnTo>
                  <a:pt x="2063" y="249"/>
                </a:lnTo>
                <a:close/>
                <a:moveTo>
                  <a:pt x="2197" y="72"/>
                </a:moveTo>
                <a:lnTo>
                  <a:pt x="2197" y="109"/>
                </a:lnTo>
                <a:lnTo>
                  <a:pt x="2164" y="109"/>
                </a:lnTo>
                <a:lnTo>
                  <a:pt x="2164" y="195"/>
                </a:lnTo>
                <a:lnTo>
                  <a:pt x="2164" y="199"/>
                </a:lnTo>
                <a:lnTo>
                  <a:pt x="2165" y="203"/>
                </a:lnTo>
                <a:lnTo>
                  <a:pt x="2166" y="205"/>
                </a:lnTo>
                <a:lnTo>
                  <a:pt x="2167" y="206"/>
                </a:lnTo>
                <a:lnTo>
                  <a:pt x="2169" y="208"/>
                </a:lnTo>
                <a:lnTo>
                  <a:pt x="2171" y="210"/>
                </a:lnTo>
                <a:lnTo>
                  <a:pt x="2174" y="211"/>
                </a:lnTo>
                <a:lnTo>
                  <a:pt x="2177" y="212"/>
                </a:lnTo>
                <a:lnTo>
                  <a:pt x="2181" y="212"/>
                </a:lnTo>
                <a:lnTo>
                  <a:pt x="2188" y="211"/>
                </a:lnTo>
                <a:lnTo>
                  <a:pt x="2193" y="210"/>
                </a:lnTo>
                <a:lnTo>
                  <a:pt x="2201" y="247"/>
                </a:lnTo>
                <a:lnTo>
                  <a:pt x="2190" y="250"/>
                </a:lnTo>
                <a:lnTo>
                  <a:pt x="2183" y="251"/>
                </a:lnTo>
                <a:lnTo>
                  <a:pt x="2174" y="252"/>
                </a:lnTo>
                <a:lnTo>
                  <a:pt x="2168" y="252"/>
                </a:lnTo>
                <a:lnTo>
                  <a:pt x="2161" y="251"/>
                </a:lnTo>
                <a:lnTo>
                  <a:pt x="2156" y="250"/>
                </a:lnTo>
                <a:lnTo>
                  <a:pt x="2150" y="249"/>
                </a:lnTo>
                <a:lnTo>
                  <a:pt x="2145" y="248"/>
                </a:lnTo>
                <a:lnTo>
                  <a:pt x="2140" y="245"/>
                </a:lnTo>
                <a:lnTo>
                  <a:pt x="2135" y="243"/>
                </a:lnTo>
                <a:lnTo>
                  <a:pt x="2131" y="240"/>
                </a:lnTo>
                <a:lnTo>
                  <a:pt x="2127" y="237"/>
                </a:lnTo>
                <a:lnTo>
                  <a:pt x="2124" y="233"/>
                </a:lnTo>
                <a:lnTo>
                  <a:pt x="2121" y="229"/>
                </a:lnTo>
                <a:lnTo>
                  <a:pt x="2119" y="224"/>
                </a:lnTo>
                <a:lnTo>
                  <a:pt x="2117" y="219"/>
                </a:lnTo>
                <a:lnTo>
                  <a:pt x="2116" y="213"/>
                </a:lnTo>
                <a:lnTo>
                  <a:pt x="2115" y="208"/>
                </a:lnTo>
                <a:lnTo>
                  <a:pt x="2115" y="201"/>
                </a:lnTo>
                <a:lnTo>
                  <a:pt x="2115" y="109"/>
                </a:lnTo>
                <a:lnTo>
                  <a:pt x="2091" y="109"/>
                </a:lnTo>
                <a:lnTo>
                  <a:pt x="2091" y="72"/>
                </a:lnTo>
                <a:lnTo>
                  <a:pt x="2115" y="72"/>
                </a:lnTo>
                <a:lnTo>
                  <a:pt x="2115" y="30"/>
                </a:lnTo>
                <a:lnTo>
                  <a:pt x="2164" y="30"/>
                </a:lnTo>
                <a:lnTo>
                  <a:pt x="2164" y="72"/>
                </a:lnTo>
                <a:lnTo>
                  <a:pt x="2197" y="72"/>
                </a:lnTo>
                <a:close/>
                <a:moveTo>
                  <a:pt x="2304" y="253"/>
                </a:moveTo>
                <a:lnTo>
                  <a:pt x="2291" y="252"/>
                </a:lnTo>
                <a:lnTo>
                  <a:pt x="2285" y="251"/>
                </a:lnTo>
                <a:lnTo>
                  <a:pt x="2279" y="250"/>
                </a:lnTo>
                <a:lnTo>
                  <a:pt x="2268" y="246"/>
                </a:lnTo>
                <a:lnTo>
                  <a:pt x="2263" y="244"/>
                </a:lnTo>
                <a:lnTo>
                  <a:pt x="2258" y="241"/>
                </a:lnTo>
                <a:lnTo>
                  <a:pt x="2249" y="235"/>
                </a:lnTo>
                <a:lnTo>
                  <a:pt x="2245" y="231"/>
                </a:lnTo>
                <a:lnTo>
                  <a:pt x="2241" y="227"/>
                </a:lnTo>
                <a:lnTo>
                  <a:pt x="2234" y="219"/>
                </a:lnTo>
                <a:lnTo>
                  <a:pt x="2231" y="214"/>
                </a:lnTo>
                <a:lnTo>
                  <a:pt x="2228" y="209"/>
                </a:lnTo>
                <a:lnTo>
                  <a:pt x="2223" y="198"/>
                </a:lnTo>
                <a:lnTo>
                  <a:pt x="2221" y="193"/>
                </a:lnTo>
                <a:lnTo>
                  <a:pt x="2220" y="187"/>
                </a:lnTo>
                <a:lnTo>
                  <a:pt x="2219" y="181"/>
                </a:lnTo>
                <a:lnTo>
                  <a:pt x="2218" y="175"/>
                </a:lnTo>
                <a:lnTo>
                  <a:pt x="2218" y="168"/>
                </a:lnTo>
                <a:lnTo>
                  <a:pt x="2217" y="161"/>
                </a:lnTo>
                <a:lnTo>
                  <a:pt x="2218" y="155"/>
                </a:lnTo>
                <a:lnTo>
                  <a:pt x="2218" y="148"/>
                </a:lnTo>
                <a:lnTo>
                  <a:pt x="2219" y="142"/>
                </a:lnTo>
                <a:lnTo>
                  <a:pt x="2220" y="136"/>
                </a:lnTo>
                <a:lnTo>
                  <a:pt x="2223" y="124"/>
                </a:lnTo>
                <a:lnTo>
                  <a:pt x="2225" y="119"/>
                </a:lnTo>
                <a:lnTo>
                  <a:pt x="2228" y="114"/>
                </a:lnTo>
                <a:lnTo>
                  <a:pt x="2234" y="104"/>
                </a:lnTo>
                <a:lnTo>
                  <a:pt x="2237" y="99"/>
                </a:lnTo>
                <a:lnTo>
                  <a:pt x="2241" y="95"/>
                </a:lnTo>
                <a:lnTo>
                  <a:pt x="2245" y="91"/>
                </a:lnTo>
                <a:lnTo>
                  <a:pt x="2249" y="88"/>
                </a:lnTo>
                <a:lnTo>
                  <a:pt x="2253" y="85"/>
                </a:lnTo>
                <a:lnTo>
                  <a:pt x="2258" y="82"/>
                </a:lnTo>
                <a:lnTo>
                  <a:pt x="2263" y="79"/>
                </a:lnTo>
                <a:lnTo>
                  <a:pt x="2268" y="77"/>
                </a:lnTo>
                <a:lnTo>
                  <a:pt x="2274" y="75"/>
                </a:lnTo>
                <a:lnTo>
                  <a:pt x="2279" y="73"/>
                </a:lnTo>
                <a:lnTo>
                  <a:pt x="2285" y="72"/>
                </a:lnTo>
                <a:lnTo>
                  <a:pt x="2291" y="71"/>
                </a:lnTo>
                <a:lnTo>
                  <a:pt x="2304" y="70"/>
                </a:lnTo>
                <a:lnTo>
                  <a:pt x="2317" y="71"/>
                </a:lnTo>
                <a:lnTo>
                  <a:pt x="2323" y="72"/>
                </a:lnTo>
                <a:lnTo>
                  <a:pt x="2329" y="73"/>
                </a:lnTo>
                <a:lnTo>
                  <a:pt x="2340" y="77"/>
                </a:lnTo>
                <a:lnTo>
                  <a:pt x="2346" y="79"/>
                </a:lnTo>
                <a:lnTo>
                  <a:pt x="2351" y="82"/>
                </a:lnTo>
                <a:lnTo>
                  <a:pt x="2360" y="88"/>
                </a:lnTo>
                <a:lnTo>
                  <a:pt x="2364" y="91"/>
                </a:lnTo>
                <a:lnTo>
                  <a:pt x="2368" y="95"/>
                </a:lnTo>
                <a:lnTo>
                  <a:pt x="2375" y="104"/>
                </a:lnTo>
                <a:lnTo>
                  <a:pt x="2378" y="109"/>
                </a:lnTo>
                <a:lnTo>
                  <a:pt x="2381" y="114"/>
                </a:lnTo>
                <a:lnTo>
                  <a:pt x="2385" y="124"/>
                </a:lnTo>
                <a:lnTo>
                  <a:pt x="2387" y="130"/>
                </a:lnTo>
                <a:lnTo>
                  <a:pt x="2389" y="136"/>
                </a:lnTo>
                <a:lnTo>
                  <a:pt x="2390" y="142"/>
                </a:lnTo>
                <a:lnTo>
                  <a:pt x="2391" y="148"/>
                </a:lnTo>
                <a:lnTo>
                  <a:pt x="2391" y="155"/>
                </a:lnTo>
                <a:lnTo>
                  <a:pt x="2391" y="161"/>
                </a:lnTo>
                <a:lnTo>
                  <a:pt x="2391" y="168"/>
                </a:lnTo>
                <a:lnTo>
                  <a:pt x="2391" y="175"/>
                </a:lnTo>
                <a:lnTo>
                  <a:pt x="2390" y="181"/>
                </a:lnTo>
                <a:lnTo>
                  <a:pt x="2389" y="187"/>
                </a:lnTo>
                <a:lnTo>
                  <a:pt x="2385" y="198"/>
                </a:lnTo>
                <a:lnTo>
                  <a:pt x="2383" y="204"/>
                </a:lnTo>
                <a:lnTo>
                  <a:pt x="2381" y="209"/>
                </a:lnTo>
                <a:lnTo>
                  <a:pt x="2375" y="219"/>
                </a:lnTo>
                <a:lnTo>
                  <a:pt x="2372" y="223"/>
                </a:lnTo>
                <a:lnTo>
                  <a:pt x="2368" y="227"/>
                </a:lnTo>
                <a:lnTo>
                  <a:pt x="2364" y="231"/>
                </a:lnTo>
                <a:lnTo>
                  <a:pt x="2360" y="235"/>
                </a:lnTo>
                <a:lnTo>
                  <a:pt x="2355" y="238"/>
                </a:lnTo>
                <a:lnTo>
                  <a:pt x="2351" y="241"/>
                </a:lnTo>
                <a:lnTo>
                  <a:pt x="2346" y="244"/>
                </a:lnTo>
                <a:lnTo>
                  <a:pt x="2340" y="246"/>
                </a:lnTo>
                <a:lnTo>
                  <a:pt x="2335" y="248"/>
                </a:lnTo>
                <a:lnTo>
                  <a:pt x="2329" y="250"/>
                </a:lnTo>
                <a:lnTo>
                  <a:pt x="2323" y="251"/>
                </a:lnTo>
                <a:lnTo>
                  <a:pt x="2317" y="252"/>
                </a:lnTo>
                <a:lnTo>
                  <a:pt x="2304" y="253"/>
                </a:lnTo>
                <a:close/>
                <a:moveTo>
                  <a:pt x="2305" y="215"/>
                </a:moveTo>
                <a:lnTo>
                  <a:pt x="2309" y="214"/>
                </a:lnTo>
                <a:lnTo>
                  <a:pt x="2313" y="214"/>
                </a:lnTo>
                <a:lnTo>
                  <a:pt x="2317" y="212"/>
                </a:lnTo>
                <a:lnTo>
                  <a:pt x="2321" y="211"/>
                </a:lnTo>
                <a:lnTo>
                  <a:pt x="2324" y="209"/>
                </a:lnTo>
                <a:lnTo>
                  <a:pt x="2327" y="206"/>
                </a:lnTo>
                <a:lnTo>
                  <a:pt x="2330" y="203"/>
                </a:lnTo>
                <a:lnTo>
                  <a:pt x="2332" y="199"/>
                </a:lnTo>
                <a:lnTo>
                  <a:pt x="2334" y="195"/>
                </a:lnTo>
                <a:lnTo>
                  <a:pt x="2336" y="191"/>
                </a:lnTo>
                <a:lnTo>
                  <a:pt x="2338" y="187"/>
                </a:lnTo>
                <a:lnTo>
                  <a:pt x="2339" y="182"/>
                </a:lnTo>
                <a:lnTo>
                  <a:pt x="2341" y="172"/>
                </a:lnTo>
                <a:lnTo>
                  <a:pt x="2341" y="167"/>
                </a:lnTo>
                <a:lnTo>
                  <a:pt x="2342" y="161"/>
                </a:lnTo>
                <a:lnTo>
                  <a:pt x="2341" y="150"/>
                </a:lnTo>
                <a:lnTo>
                  <a:pt x="2339" y="140"/>
                </a:lnTo>
                <a:lnTo>
                  <a:pt x="2338" y="135"/>
                </a:lnTo>
                <a:lnTo>
                  <a:pt x="2336" y="131"/>
                </a:lnTo>
                <a:lnTo>
                  <a:pt x="2332" y="123"/>
                </a:lnTo>
                <a:lnTo>
                  <a:pt x="2330" y="119"/>
                </a:lnTo>
                <a:lnTo>
                  <a:pt x="2327" y="116"/>
                </a:lnTo>
                <a:lnTo>
                  <a:pt x="2324" y="113"/>
                </a:lnTo>
                <a:lnTo>
                  <a:pt x="2321" y="111"/>
                </a:lnTo>
                <a:lnTo>
                  <a:pt x="2317" y="110"/>
                </a:lnTo>
                <a:lnTo>
                  <a:pt x="2313" y="108"/>
                </a:lnTo>
                <a:lnTo>
                  <a:pt x="2309" y="108"/>
                </a:lnTo>
                <a:lnTo>
                  <a:pt x="2305" y="107"/>
                </a:lnTo>
                <a:lnTo>
                  <a:pt x="2300" y="108"/>
                </a:lnTo>
                <a:lnTo>
                  <a:pt x="2296" y="108"/>
                </a:lnTo>
                <a:lnTo>
                  <a:pt x="2292" y="110"/>
                </a:lnTo>
                <a:lnTo>
                  <a:pt x="2288" y="111"/>
                </a:lnTo>
                <a:lnTo>
                  <a:pt x="2285" y="113"/>
                </a:lnTo>
                <a:lnTo>
                  <a:pt x="2282" y="116"/>
                </a:lnTo>
                <a:lnTo>
                  <a:pt x="2279" y="119"/>
                </a:lnTo>
                <a:lnTo>
                  <a:pt x="2277" y="123"/>
                </a:lnTo>
                <a:lnTo>
                  <a:pt x="2272" y="131"/>
                </a:lnTo>
                <a:lnTo>
                  <a:pt x="2271" y="135"/>
                </a:lnTo>
                <a:lnTo>
                  <a:pt x="2270" y="140"/>
                </a:lnTo>
                <a:lnTo>
                  <a:pt x="2269" y="145"/>
                </a:lnTo>
                <a:lnTo>
                  <a:pt x="2268" y="150"/>
                </a:lnTo>
                <a:lnTo>
                  <a:pt x="2267" y="155"/>
                </a:lnTo>
                <a:lnTo>
                  <a:pt x="2267" y="161"/>
                </a:lnTo>
                <a:lnTo>
                  <a:pt x="2268" y="172"/>
                </a:lnTo>
                <a:lnTo>
                  <a:pt x="2270" y="182"/>
                </a:lnTo>
                <a:lnTo>
                  <a:pt x="2271" y="187"/>
                </a:lnTo>
                <a:lnTo>
                  <a:pt x="2272" y="191"/>
                </a:lnTo>
                <a:lnTo>
                  <a:pt x="2274" y="195"/>
                </a:lnTo>
                <a:lnTo>
                  <a:pt x="2277" y="199"/>
                </a:lnTo>
                <a:lnTo>
                  <a:pt x="2279" y="203"/>
                </a:lnTo>
                <a:lnTo>
                  <a:pt x="2282" y="206"/>
                </a:lnTo>
                <a:lnTo>
                  <a:pt x="2285" y="209"/>
                </a:lnTo>
                <a:lnTo>
                  <a:pt x="2288" y="211"/>
                </a:lnTo>
                <a:lnTo>
                  <a:pt x="2292" y="212"/>
                </a:lnTo>
                <a:lnTo>
                  <a:pt x="2296" y="214"/>
                </a:lnTo>
                <a:lnTo>
                  <a:pt x="2300" y="214"/>
                </a:lnTo>
                <a:lnTo>
                  <a:pt x="2305" y="215"/>
                </a:lnTo>
                <a:close/>
                <a:moveTo>
                  <a:pt x="2539" y="172"/>
                </a:moveTo>
                <a:lnTo>
                  <a:pt x="2430" y="172"/>
                </a:lnTo>
                <a:lnTo>
                  <a:pt x="2430" y="133"/>
                </a:lnTo>
                <a:lnTo>
                  <a:pt x="2539" y="133"/>
                </a:lnTo>
                <a:lnTo>
                  <a:pt x="2539" y="172"/>
                </a:lnTo>
                <a:close/>
                <a:moveTo>
                  <a:pt x="2603" y="315"/>
                </a:moveTo>
                <a:lnTo>
                  <a:pt x="2594" y="315"/>
                </a:lnTo>
                <a:lnTo>
                  <a:pt x="2586" y="314"/>
                </a:lnTo>
                <a:lnTo>
                  <a:pt x="2579" y="312"/>
                </a:lnTo>
                <a:lnTo>
                  <a:pt x="2573" y="310"/>
                </a:lnTo>
                <a:lnTo>
                  <a:pt x="2584" y="274"/>
                </a:lnTo>
                <a:lnTo>
                  <a:pt x="2590" y="275"/>
                </a:lnTo>
                <a:lnTo>
                  <a:pt x="2596" y="276"/>
                </a:lnTo>
                <a:lnTo>
                  <a:pt x="2601" y="276"/>
                </a:lnTo>
                <a:lnTo>
                  <a:pt x="2606" y="276"/>
                </a:lnTo>
                <a:lnTo>
                  <a:pt x="2608" y="275"/>
                </a:lnTo>
                <a:lnTo>
                  <a:pt x="2610" y="274"/>
                </a:lnTo>
                <a:lnTo>
                  <a:pt x="2614" y="271"/>
                </a:lnTo>
                <a:lnTo>
                  <a:pt x="2617" y="267"/>
                </a:lnTo>
                <a:lnTo>
                  <a:pt x="2620" y="262"/>
                </a:lnTo>
                <a:lnTo>
                  <a:pt x="2623" y="254"/>
                </a:lnTo>
                <a:lnTo>
                  <a:pt x="2559" y="72"/>
                </a:lnTo>
                <a:lnTo>
                  <a:pt x="2611" y="72"/>
                </a:lnTo>
                <a:lnTo>
                  <a:pt x="2647" y="202"/>
                </a:lnTo>
                <a:lnTo>
                  <a:pt x="2686" y="72"/>
                </a:lnTo>
                <a:lnTo>
                  <a:pt x="2738" y="72"/>
                </a:lnTo>
                <a:lnTo>
                  <a:pt x="2669" y="268"/>
                </a:lnTo>
                <a:lnTo>
                  <a:pt x="2665" y="278"/>
                </a:lnTo>
                <a:lnTo>
                  <a:pt x="2663" y="283"/>
                </a:lnTo>
                <a:lnTo>
                  <a:pt x="2660" y="287"/>
                </a:lnTo>
                <a:lnTo>
                  <a:pt x="2654" y="296"/>
                </a:lnTo>
                <a:lnTo>
                  <a:pt x="2646" y="302"/>
                </a:lnTo>
                <a:lnTo>
                  <a:pt x="2642" y="306"/>
                </a:lnTo>
                <a:lnTo>
                  <a:pt x="2638" y="308"/>
                </a:lnTo>
                <a:lnTo>
                  <a:pt x="2633" y="310"/>
                </a:lnTo>
                <a:lnTo>
                  <a:pt x="2628" y="312"/>
                </a:lnTo>
                <a:lnTo>
                  <a:pt x="2622" y="314"/>
                </a:lnTo>
                <a:lnTo>
                  <a:pt x="2616" y="315"/>
                </a:lnTo>
                <a:lnTo>
                  <a:pt x="2610" y="315"/>
                </a:lnTo>
                <a:lnTo>
                  <a:pt x="2603" y="315"/>
                </a:lnTo>
                <a:close/>
                <a:moveTo>
                  <a:pt x="2812" y="249"/>
                </a:moveTo>
                <a:lnTo>
                  <a:pt x="2763" y="249"/>
                </a:lnTo>
                <a:lnTo>
                  <a:pt x="2763" y="13"/>
                </a:lnTo>
                <a:lnTo>
                  <a:pt x="2812" y="13"/>
                </a:lnTo>
                <a:lnTo>
                  <a:pt x="2812" y="249"/>
                </a:lnTo>
                <a:close/>
                <a:moveTo>
                  <a:pt x="2877" y="50"/>
                </a:moveTo>
                <a:lnTo>
                  <a:pt x="2872" y="49"/>
                </a:lnTo>
                <a:lnTo>
                  <a:pt x="2867" y="48"/>
                </a:lnTo>
                <a:lnTo>
                  <a:pt x="2863" y="45"/>
                </a:lnTo>
                <a:lnTo>
                  <a:pt x="2859" y="42"/>
                </a:lnTo>
                <a:lnTo>
                  <a:pt x="2855" y="38"/>
                </a:lnTo>
                <a:lnTo>
                  <a:pt x="2853" y="34"/>
                </a:lnTo>
                <a:lnTo>
                  <a:pt x="2851" y="30"/>
                </a:lnTo>
                <a:lnTo>
                  <a:pt x="2851" y="25"/>
                </a:lnTo>
                <a:lnTo>
                  <a:pt x="2851" y="20"/>
                </a:lnTo>
                <a:lnTo>
                  <a:pt x="2853" y="15"/>
                </a:lnTo>
                <a:lnTo>
                  <a:pt x="2855" y="11"/>
                </a:lnTo>
                <a:lnTo>
                  <a:pt x="2859" y="7"/>
                </a:lnTo>
                <a:lnTo>
                  <a:pt x="2863" y="4"/>
                </a:lnTo>
                <a:lnTo>
                  <a:pt x="2867" y="2"/>
                </a:lnTo>
                <a:lnTo>
                  <a:pt x="2872" y="0"/>
                </a:lnTo>
                <a:lnTo>
                  <a:pt x="2877" y="0"/>
                </a:lnTo>
                <a:lnTo>
                  <a:pt x="2883" y="0"/>
                </a:lnTo>
                <a:lnTo>
                  <a:pt x="2887" y="2"/>
                </a:lnTo>
                <a:lnTo>
                  <a:pt x="2892" y="4"/>
                </a:lnTo>
                <a:lnTo>
                  <a:pt x="2896" y="7"/>
                </a:lnTo>
                <a:lnTo>
                  <a:pt x="2900" y="11"/>
                </a:lnTo>
                <a:lnTo>
                  <a:pt x="2902" y="15"/>
                </a:lnTo>
                <a:lnTo>
                  <a:pt x="2903" y="20"/>
                </a:lnTo>
                <a:lnTo>
                  <a:pt x="2904" y="25"/>
                </a:lnTo>
                <a:lnTo>
                  <a:pt x="2903" y="30"/>
                </a:lnTo>
                <a:lnTo>
                  <a:pt x="2902" y="34"/>
                </a:lnTo>
                <a:lnTo>
                  <a:pt x="2900" y="38"/>
                </a:lnTo>
                <a:lnTo>
                  <a:pt x="2896" y="42"/>
                </a:lnTo>
                <a:lnTo>
                  <a:pt x="2892" y="45"/>
                </a:lnTo>
                <a:lnTo>
                  <a:pt x="2887" y="48"/>
                </a:lnTo>
                <a:lnTo>
                  <a:pt x="2883" y="49"/>
                </a:lnTo>
                <a:lnTo>
                  <a:pt x="2877" y="50"/>
                </a:lnTo>
                <a:close/>
                <a:moveTo>
                  <a:pt x="2853" y="72"/>
                </a:moveTo>
                <a:lnTo>
                  <a:pt x="2902" y="72"/>
                </a:lnTo>
                <a:lnTo>
                  <a:pt x="2902" y="249"/>
                </a:lnTo>
                <a:lnTo>
                  <a:pt x="2853" y="249"/>
                </a:lnTo>
                <a:lnTo>
                  <a:pt x="2853" y="72"/>
                </a:lnTo>
                <a:close/>
                <a:moveTo>
                  <a:pt x="3023" y="253"/>
                </a:moveTo>
                <a:lnTo>
                  <a:pt x="3010" y="252"/>
                </a:lnTo>
                <a:lnTo>
                  <a:pt x="3003" y="251"/>
                </a:lnTo>
                <a:lnTo>
                  <a:pt x="2998" y="250"/>
                </a:lnTo>
                <a:lnTo>
                  <a:pt x="2986" y="246"/>
                </a:lnTo>
                <a:lnTo>
                  <a:pt x="2980" y="244"/>
                </a:lnTo>
                <a:lnTo>
                  <a:pt x="2975" y="241"/>
                </a:lnTo>
                <a:lnTo>
                  <a:pt x="2966" y="235"/>
                </a:lnTo>
                <a:lnTo>
                  <a:pt x="2962" y="231"/>
                </a:lnTo>
                <a:lnTo>
                  <a:pt x="2958" y="227"/>
                </a:lnTo>
                <a:lnTo>
                  <a:pt x="2951" y="219"/>
                </a:lnTo>
                <a:lnTo>
                  <a:pt x="2948" y="214"/>
                </a:lnTo>
                <a:lnTo>
                  <a:pt x="2945" y="209"/>
                </a:lnTo>
                <a:lnTo>
                  <a:pt x="2940" y="198"/>
                </a:lnTo>
                <a:lnTo>
                  <a:pt x="2939" y="193"/>
                </a:lnTo>
                <a:lnTo>
                  <a:pt x="2937" y="187"/>
                </a:lnTo>
                <a:lnTo>
                  <a:pt x="2936" y="181"/>
                </a:lnTo>
                <a:lnTo>
                  <a:pt x="2935" y="175"/>
                </a:lnTo>
                <a:lnTo>
                  <a:pt x="2935" y="168"/>
                </a:lnTo>
                <a:lnTo>
                  <a:pt x="2935" y="161"/>
                </a:lnTo>
                <a:lnTo>
                  <a:pt x="2935" y="155"/>
                </a:lnTo>
                <a:lnTo>
                  <a:pt x="2935" y="148"/>
                </a:lnTo>
                <a:lnTo>
                  <a:pt x="2936" y="142"/>
                </a:lnTo>
                <a:lnTo>
                  <a:pt x="2937" y="136"/>
                </a:lnTo>
                <a:lnTo>
                  <a:pt x="2940" y="124"/>
                </a:lnTo>
                <a:lnTo>
                  <a:pt x="2943" y="119"/>
                </a:lnTo>
                <a:lnTo>
                  <a:pt x="2945" y="114"/>
                </a:lnTo>
                <a:lnTo>
                  <a:pt x="2951" y="104"/>
                </a:lnTo>
                <a:lnTo>
                  <a:pt x="2954" y="99"/>
                </a:lnTo>
                <a:lnTo>
                  <a:pt x="2958" y="95"/>
                </a:lnTo>
                <a:lnTo>
                  <a:pt x="2962" y="91"/>
                </a:lnTo>
                <a:lnTo>
                  <a:pt x="2966" y="88"/>
                </a:lnTo>
                <a:lnTo>
                  <a:pt x="2970" y="85"/>
                </a:lnTo>
                <a:lnTo>
                  <a:pt x="2975" y="82"/>
                </a:lnTo>
                <a:lnTo>
                  <a:pt x="2980" y="79"/>
                </a:lnTo>
                <a:lnTo>
                  <a:pt x="2986" y="77"/>
                </a:lnTo>
                <a:lnTo>
                  <a:pt x="2992" y="75"/>
                </a:lnTo>
                <a:lnTo>
                  <a:pt x="2998" y="73"/>
                </a:lnTo>
                <a:lnTo>
                  <a:pt x="3003" y="72"/>
                </a:lnTo>
                <a:lnTo>
                  <a:pt x="3010" y="71"/>
                </a:lnTo>
                <a:lnTo>
                  <a:pt x="3023" y="70"/>
                </a:lnTo>
                <a:lnTo>
                  <a:pt x="3035" y="71"/>
                </a:lnTo>
                <a:lnTo>
                  <a:pt x="3042" y="72"/>
                </a:lnTo>
                <a:lnTo>
                  <a:pt x="3047" y="73"/>
                </a:lnTo>
                <a:lnTo>
                  <a:pt x="3059" y="77"/>
                </a:lnTo>
                <a:lnTo>
                  <a:pt x="3064" y="79"/>
                </a:lnTo>
                <a:lnTo>
                  <a:pt x="3069" y="82"/>
                </a:lnTo>
                <a:lnTo>
                  <a:pt x="3078" y="88"/>
                </a:lnTo>
                <a:lnTo>
                  <a:pt x="3082" y="91"/>
                </a:lnTo>
                <a:lnTo>
                  <a:pt x="3086" y="95"/>
                </a:lnTo>
                <a:lnTo>
                  <a:pt x="3093" y="104"/>
                </a:lnTo>
                <a:lnTo>
                  <a:pt x="3096" y="109"/>
                </a:lnTo>
                <a:lnTo>
                  <a:pt x="3099" y="114"/>
                </a:lnTo>
                <a:lnTo>
                  <a:pt x="3104" y="124"/>
                </a:lnTo>
                <a:lnTo>
                  <a:pt x="3105" y="130"/>
                </a:lnTo>
                <a:lnTo>
                  <a:pt x="3107" y="136"/>
                </a:lnTo>
                <a:lnTo>
                  <a:pt x="3108" y="142"/>
                </a:lnTo>
                <a:lnTo>
                  <a:pt x="3109" y="148"/>
                </a:lnTo>
                <a:lnTo>
                  <a:pt x="3109" y="155"/>
                </a:lnTo>
                <a:lnTo>
                  <a:pt x="3109" y="161"/>
                </a:lnTo>
                <a:lnTo>
                  <a:pt x="3109" y="168"/>
                </a:lnTo>
                <a:lnTo>
                  <a:pt x="3109" y="175"/>
                </a:lnTo>
                <a:lnTo>
                  <a:pt x="3108" y="181"/>
                </a:lnTo>
                <a:lnTo>
                  <a:pt x="3107" y="187"/>
                </a:lnTo>
                <a:lnTo>
                  <a:pt x="3104" y="198"/>
                </a:lnTo>
                <a:lnTo>
                  <a:pt x="3101" y="204"/>
                </a:lnTo>
                <a:lnTo>
                  <a:pt x="3099" y="209"/>
                </a:lnTo>
                <a:lnTo>
                  <a:pt x="3093" y="219"/>
                </a:lnTo>
                <a:lnTo>
                  <a:pt x="3090" y="223"/>
                </a:lnTo>
                <a:lnTo>
                  <a:pt x="3086" y="227"/>
                </a:lnTo>
                <a:lnTo>
                  <a:pt x="3082" y="231"/>
                </a:lnTo>
                <a:lnTo>
                  <a:pt x="3078" y="235"/>
                </a:lnTo>
                <a:lnTo>
                  <a:pt x="3074" y="238"/>
                </a:lnTo>
                <a:lnTo>
                  <a:pt x="3069" y="241"/>
                </a:lnTo>
                <a:lnTo>
                  <a:pt x="3064" y="244"/>
                </a:lnTo>
                <a:lnTo>
                  <a:pt x="3059" y="246"/>
                </a:lnTo>
                <a:lnTo>
                  <a:pt x="3053" y="248"/>
                </a:lnTo>
                <a:lnTo>
                  <a:pt x="3047" y="250"/>
                </a:lnTo>
                <a:lnTo>
                  <a:pt x="3042" y="251"/>
                </a:lnTo>
                <a:lnTo>
                  <a:pt x="3035" y="252"/>
                </a:lnTo>
                <a:lnTo>
                  <a:pt x="3023" y="253"/>
                </a:lnTo>
                <a:close/>
                <a:moveTo>
                  <a:pt x="3023" y="215"/>
                </a:moveTo>
                <a:lnTo>
                  <a:pt x="3027" y="214"/>
                </a:lnTo>
                <a:lnTo>
                  <a:pt x="3031" y="214"/>
                </a:lnTo>
                <a:lnTo>
                  <a:pt x="3035" y="212"/>
                </a:lnTo>
                <a:lnTo>
                  <a:pt x="3039" y="211"/>
                </a:lnTo>
                <a:lnTo>
                  <a:pt x="3042" y="209"/>
                </a:lnTo>
                <a:lnTo>
                  <a:pt x="3045" y="206"/>
                </a:lnTo>
                <a:lnTo>
                  <a:pt x="3048" y="203"/>
                </a:lnTo>
                <a:lnTo>
                  <a:pt x="3050" y="199"/>
                </a:lnTo>
                <a:lnTo>
                  <a:pt x="3052" y="195"/>
                </a:lnTo>
                <a:lnTo>
                  <a:pt x="3054" y="191"/>
                </a:lnTo>
                <a:lnTo>
                  <a:pt x="3056" y="187"/>
                </a:lnTo>
                <a:lnTo>
                  <a:pt x="3057" y="182"/>
                </a:lnTo>
                <a:lnTo>
                  <a:pt x="3059" y="172"/>
                </a:lnTo>
                <a:lnTo>
                  <a:pt x="3060" y="167"/>
                </a:lnTo>
                <a:lnTo>
                  <a:pt x="3060" y="161"/>
                </a:lnTo>
                <a:lnTo>
                  <a:pt x="3059" y="150"/>
                </a:lnTo>
                <a:lnTo>
                  <a:pt x="3057" y="140"/>
                </a:lnTo>
                <a:lnTo>
                  <a:pt x="3056" y="135"/>
                </a:lnTo>
                <a:lnTo>
                  <a:pt x="3054" y="131"/>
                </a:lnTo>
                <a:lnTo>
                  <a:pt x="3050" y="123"/>
                </a:lnTo>
                <a:lnTo>
                  <a:pt x="3048" y="119"/>
                </a:lnTo>
                <a:lnTo>
                  <a:pt x="3045" y="116"/>
                </a:lnTo>
                <a:lnTo>
                  <a:pt x="3042" y="113"/>
                </a:lnTo>
                <a:lnTo>
                  <a:pt x="3039" y="111"/>
                </a:lnTo>
                <a:lnTo>
                  <a:pt x="3035" y="110"/>
                </a:lnTo>
                <a:lnTo>
                  <a:pt x="3031" y="108"/>
                </a:lnTo>
                <a:lnTo>
                  <a:pt x="3027" y="108"/>
                </a:lnTo>
                <a:lnTo>
                  <a:pt x="3023" y="107"/>
                </a:lnTo>
                <a:lnTo>
                  <a:pt x="3018" y="108"/>
                </a:lnTo>
                <a:lnTo>
                  <a:pt x="3014" y="108"/>
                </a:lnTo>
                <a:lnTo>
                  <a:pt x="3010" y="110"/>
                </a:lnTo>
                <a:lnTo>
                  <a:pt x="3006" y="111"/>
                </a:lnTo>
                <a:lnTo>
                  <a:pt x="3003" y="113"/>
                </a:lnTo>
                <a:lnTo>
                  <a:pt x="3000" y="116"/>
                </a:lnTo>
                <a:lnTo>
                  <a:pt x="2997" y="119"/>
                </a:lnTo>
                <a:lnTo>
                  <a:pt x="2995" y="123"/>
                </a:lnTo>
                <a:lnTo>
                  <a:pt x="2991" y="131"/>
                </a:lnTo>
                <a:lnTo>
                  <a:pt x="2989" y="135"/>
                </a:lnTo>
                <a:lnTo>
                  <a:pt x="2988" y="140"/>
                </a:lnTo>
                <a:lnTo>
                  <a:pt x="2987" y="145"/>
                </a:lnTo>
                <a:lnTo>
                  <a:pt x="2986" y="150"/>
                </a:lnTo>
                <a:lnTo>
                  <a:pt x="2986" y="155"/>
                </a:lnTo>
                <a:lnTo>
                  <a:pt x="2985" y="161"/>
                </a:lnTo>
                <a:lnTo>
                  <a:pt x="2986" y="172"/>
                </a:lnTo>
                <a:lnTo>
                  <a:pt x="2988" y="182"/>
                </a:lnTo>
                <a:lnTo>
                  <a:pt x="2989" y="187"/>
                </a:lnTo>
                <a:lnTo>
                  <a:pt x="2991" y="191"/>
                </a:lnTo>
                <a:lnTo>
                  <a:pt x="2993" y="195"/>
                </a:lnTo>
                <a:lnTo>
                  <a:pt x="2995" y="199"/>
                </a:lnTo>
                <a:lnTo>
                  <a:pt x="2997" y="203"/>
                </a:lnTo>
                <a:lnTo>
                  <a:pt x="3000" y="206"/>
                </a:lnTo>
                <a:lnTo>
                  <a:pt x="3003" y="209"/>
                </a:lnTo>
                <a:lnTo>
                  <a:pt x="3006" y="211"/>
                </a:lnTo>
                <a:lnTo>
                  <a:pt x="3010" y="212"/>
                </a:lnTo>
                <a:lnTo>
                  <a:pt x="3014" y="214"/>
                </a:lnTo>
                <a:lnTo>
                  <a:pt x="3018" y="214"/>
                </a:lnTo>
                <a:lnTo>
                  <a:pt x="3023" y="215"/>
                </a:lnTo>
                <a:close/>
                <a:moveTo>
                  <a:pt x="3142" y="315"/>
                </a:moveTo>
                <a:lnTo>
                  <a:pt x="3142" y="72"/>
                </a:lnTo>
                <a:lnTo>
                  <a:pt x="3191" y="72"/>
                </a:lnTo>
                <a:lnTo>
                  <a:pt x="3191" y="102"/>
                </a:lnTo>
                <a:lnTo>
                  <a:pt x="3197" y="95"/>
                </a:lnTo>
                <a:lnTo>
                  <a:pt x="3202" y="87"/>
                </a:lnTo>
                <a:lnTo>
                  <a:pt x="3206" y="84"/>
                </a:lnTo>
                <a:lnTo>
                  <a:pt x="3209" y="81"/>
                </a:lnTo>
                <a:lnTo>
                  <a:pt x="3214" y="78"/>
                </a:lnTo>
                <a:lnTo>
                  <a:pt x="3218" y="75"/>
                </a:lnTo>
                <a:lnTo>
                  <a:pt x="3224" y="73"/>
                </a:lnTo>
                <a:lnTo>
                  <a:pt x="3227" y="72"/>
                </a:lnTo>
                <a:lnTo>
                  <a:pt x="3230" y="71"/>
                </a:lnTo>
                <a:lnTo>
                  <a:pt x="3236" y="70"/>
                </a:lnTo>
                <a:lnTo>
                  <a:pt x="3243" y="70"/>
                </a:lnTo>
                <a:lnTo>
                  <a:pt x="3253" y="71"/>
                </a:lnTo>
                <a:lnTo>
                  <a:pt x="3257" y="71"/>
                </a:lnTo>
                <a:lnTo>
                  <a:pt x="3262" y="73"/>
                </a:lnTo>
                <a:lnTo>
                  <a:pt x="3266" y="74"/>
                </a:lnTo>
                <a:lnTo>
                  <a:pt x="3270" y="76"/>
                </a:lnTo>
                <a:lnTo>
                  <a:pt x="3279" y="80"/>
                </a:lnTo>
                <a:lnTo>
                  <a:pt x="3283" y="83"/>
                </a:lnTo>
                <a:lnTo>
                  <a:pt x="3286" y="86"/>
                </a:lnTo>
                <a:lnTo>
                  <a:pt x="3290" y="89"/>
                </a:lnTo>
                <a:lnTo>
                  <a:pt x="3293" y="93"/>
                </a:lnTo>
                <a:lnTo>
                  <a:pt x="3297" y="97"/>
                </a:lnTo>
                <a:lnTo>
                  <a:pt x="3299" y="101"/>
                </a:lnTo>
                <a:lnTo>
                  <a:pt x="3302" y="106"/>
                </a:lnTo>
                <a:lnTo>
                  <a:pt x="3305" y="110"/>
                </a:lnTo>
                <a:lnTo>
                  <a:pt x="3307" y="116"/>
                </a:lnTo>
                <a:lnTo>
                  <a:pt x="3309" y="121"/>
                </a:lnTo>
                <a:lnTo>
                  <a:pt x="3311" y="127"/>
                </a:lnTo>
                <a:lnTo>
                  <a:pt x="3312" y="133"/>
                </a:lnTo>
                <a:lnTo>
                  <a:pt x="3313" y="140"/>
                </a:lnTo>
                <a:lnTo>
                  <a:pt x="3314" y="146"/>
                </a:lnTo>
                <a:lnTo>
                  <a:pt x="3314" y="154"/>
                </a:lnTo>
                <a:lnTo>
                  <a:pt x="3315" y="161"/>
                </a:lnTo>
                <a:lnTo>
                  <a:pt x="3314" y="175"/>
                </a:lnTo>
                <a:lnTo>
                  <a:pt x="3312" y="188"/>
                </a:lnTo>
                <a:lnTo>
                  <a:pt x="3311" y="194"/>
                </a:lnTo>
                <a:lnTo>
                  <a:pt x="3309" y="200"/>
                </a:lnTo>
                <a:lnTo>
                  <a:pt x="3307" y="206"/>
                </a:lnTo>
                <a:lnTo>
                  <a:pt x="3305" y="211"/>
                </a:lnTo>
                <a:lnTo>
                  <a:pt x="3303" y="216"/>
                </a:lnTo>
                <a:lnTo>
                  <a:pt x="3300" y="220"/>
                </a:lnTo>
                <a:lnTo>
                  <a:pt x="3297" y="225"/>
                </a:lnTo>
                <a:lnTo>
                  <a:pt x="3294" y="229"/>
                </a:lnTo>
                <a:lnTo>
                  <a:pt x="3287" y="236"/>
                </a:lnTo>
                <a:lnTo>
                  <a:pt x="3283" y="239"/>
                </a:lnTo>
                <a:lnTo>
                  <a:pt x="3279" y="242"/>
                </a:lnTo>
                <a:lnTo>
                  <a:pt x="3271" y="246"/>
                </a:lnTo>
                <a:lnTo>
                  <a:pt x="3267" y="248"/>
                </a:lnTo>
                <a:lnTo>
                  <a:pt x="3262" y="249"/>
                </a:lnTo>
                <a:lnTo>
                  <a:pt x="3253" y="251"/>
                </a:lnTo>
                <a:lnTo>
                  <a:pt x="3243" y="252"/>
                </a:lnTo>
                <a:lnTo>
                  <a:pt x="3236" y="252"/>
                </a:lnTo>
                <a:lnTo>
                  <a:pt x="3230" y="251"/>
                </a:lnTo>
                <a:lnTo>
                  <a:pt x="3224" y="249"/>
                </a:lnTo>
                <a:lnTo>
                  <a:pt x="3219" y="247"/>
                </a:lnTo>
                <a:lnTo>
                  <a:pt x="3214" y="245"/>
                </a:lnTo>
                <a:lnTo>
                  <a:pt x="3210" y="242"/>
                </a:lnTo>
                <a:lnTo>
                  <a:pt x="3208" y="240"/>
                </a:lnTo>
                <a:lnTo>
                  <a:pt x="3206" y="239"/>
                </a:lnTo>
                <a:lnTo>
                  <a:pt x="3203" y="235"/>
                </a:lnTo>
                <a:lnTo>
                  <a:pt x="3200" y="232"/>
                </a:lnTo>
                <a:lnTo>
                  <a:pt x="3197" y="228"/>
                </a:lnTo>
                <a:lnTo>
                  <a:pt x="3193" y="221"/>
                </a:lnTo>
                <a:lnTo>
                  <a:pt x="3191" y="315"/>
                </a:lnTo>
                <a:lnTo>
                  <a:pt x="3142" y="315"/>
                </a:lnTo>
                <a:close/>
                <a:moveTo>
                  <a:pt x="3190" y="161"/>
                </a:moveTo>
                <a:lnTo>
                  <a:pt x="3191" y="172"/>
                </a:lnTo>
                <a:lnTo>
                  <a:pt x="3193" y="182"/>
                </a:lnTo>
                <a:lnTo>
                  <a:pt x="3194" y="187"/>
                </a:lnTo>
                <a:lnTo>
                  <a:pt x="3196" y="191"/>
                </a:lnTo>
                <a:lnTo>
                  <a:pt x="3198" y="195"/>
                </a:lnTo>
                <a:lnTo>
                  <a:pt x="3200" y="199"/>
                </a:lnTo>
                <a:lnTo>
                  <a:pt x="3205" y="205"/>
                </a:lnTo>
                <a:lnTo>
                  <a:pt x="3208" y="207"/>
                </a:lnTo>
                <a:lnTo>
                  <a:pt x="3212" y="209"/>
                </a:lnTo>
                <a:lnTo>
                  <a:pt x="3215" y="211"/>
                </a:lnTo>
                <a:lnTo>
                  <a:pt x="3219" y="212"/>
                </a:lnTo>
                <a:lnTo>
                  <a:pt x="3223" y="213"/>
                </a:lnTo>
                <a:lnTo>
                  <a:pt x="3227" y="213"/>
                </a:lnTo>
                <a:lnTo>
                  <a:pt x="3232" y="213"/>
                </a:lnTo>
                <a:lnTo>
                  <a:pt x="3236" y="212"/>
                </a:lnTo>
                <a:lnTo>
                  <a:pt x="3240" y="211"/>
                </a:lnTo>
                <a:lnTo>
                  <a:pt x="3243" y="209"/>
                </a:lnTo>
                <a:lnTo>
                  <a:pt x="3247" y="207"/>
                </a:lnTo>
                <a:lnTo>
                  <a:pt x="3250" y="205"/>
                </a:lnTo>
                <a:lnTo>
                  <a:pt x="3253" y="202"/>
                </a:lnTo>
                <a:lnTo>
                  <a:pt x="3255" y="198"/>
                </a:lnTo>
                <a:lnTo>
                  <a:pt x="3259" y="191"/>
                </a:lnTo>
                <a:lnTo>
                  <a:pt x="3261" y="186"/>
                </a:lnTo>
                <a:lnTo>
                  <a:pt x="3262" y="182"/>
                </a:lnTo>
                <a:lnTo>
                  <a:pt x="3263" y="177"/>
                </a:lnTo>
                <a:lnTo>
                  <a:pt x="3264" y="172"/>
                </a:lnTo>
                <a:lnTo>
                  <a:pt x="3264" y="166"/>
                </a:lnTo>
                <a:lnTo>
                  <a:pt x="3265" y="161"/>
                </a:lnTo>
                <a:lnTo>
                  <a:pt x="3264" y="150"/>
                </a:lnTo>
                <a:lnTo>
                  <a:pt x="3262" y="140"/>
                </a:lnTo>
                <a:lnTo>
                  <a:pt x="3261" y="135"/>
                </a:lnTo>
                <a:lnTo>
                  <a:pt x="3259" y="131"/>
                </a:lnTo>
                <a:lnTo>
                  <a:pt x="3257" y="127"/>
                </a:lnTo>
                <a:lnTo>
                  <a:pt x="3255" y="123"/>
                </a:lnTo>
                <a:lnTo>
                  <a:pt x="3253" y="120"/>
                </a:lnTo>
                <a:lnTo>
                  <a:pt x="3250" y="117"/>
                </a:lnTo>
                <a:lnTo>
                  <a:pt x="3247" y="115"/>
                </a:lnTo>
                <a:lnTo>
                  <a:pt x="3243" y="113"/>
                </a:lnTo>
                <a:lnTo>
                  <a:pt x="3240" y="111"/>
                </a:lnTo>
                <a:lnTo>
                  <a:pt x="3236" y="110"/>
                </a:lnTo>
                <a:lnTo>
                  <a:pt x="3232" y="109"/>
                </a:lnTo>
                <a:lnTo>
                  <a:pt x="3227" y="109"/>
                </a:lnTo>
                <a:lnTo>
                  <a:pt x="3219" y="110"/>
                </a:lnTo>
                <a:lnTo>
                  <a:pt x="3215" y="111"/>
                </a:lnTo>
                <a:lnTo>
                  <a:pt x="3212" y="113"/>
                </a:lnTo>
                <a:lnTo>
                  <a:pt x="3208" y="115"/>
                </a:lnTo>
                <a:lnTo>
                  <a:pt x="3205" y="117"/>
                </a:lnTo>
                <a:lnTo>
                  <a:pt x="3202" y="120"/>
                </a:lnTo>
                <a:lnTo>
                  <a:pt x="3200" y="123"/>
                </a:lnTo>
                <a:lnTo>
                  <a:pt x="3196" y="131"/>
                </a:lnTo>
                <a:lnTo>
                  <a:pt x="3194" y="135"/>
                </a:lnTo>
                <a:lnTo>
                  <a:pt x="3193" y="139"/>
                </a:lnTo>
                <a:lnTo>
                  <a:pt x="3192" y="144"/>
                </a:lnTo>
                <a:lnTo>
                  <a:pt x="3191" y="150"/>
                </a:lnTo>
                <a:lnTo>
                  <a:pt x="3190" y="155"/>
                </a:lnTo>
                <a:lnTo>
                  <a:pt x="3190" y="161"/>
                </a:lnTo>
                <a:close/>
                <a:moveTo>
                  <a:pt x="3373" y="50"/>
                </a:moveTo>
                <a:lnTo>
                  <a:pt x="3368" y="49"/>
                </a:lnTo>
                <a:lnTo>
                  <a:pt x="3363" y="48"/>
                </a:lnTo>
                <a:lnTo>
                  <a:pt x="3358" y="45"/>
                </a:lnTo>
                <a:lnTo>
                  <a:pt x="3354" y="42"/>
                </a:lnTo>
                <a:lnTo>
                  <a:pt x="3351" y="38"/>
                </a:lnTo>
                <a:lnTo>
                  <a:pt x="3348" y="34"/>
                </a:lnTo>
                <a:lnTo>
                  <a:pt x="3347" y="30"/>
                </a:lnTo>
                <a:lnTo>
                  <a:pt x="3346" y="25"/>
                </a:lnTo>
                <a:lnTo>
                  <a:pt x="3347" y="20"/>
                </a:lnTo>
                <a:lnTo>
                  <a:pt x="3348" y="15"/>
                </a:lnTo>
                <a:lnTo>
                  <a:pt x="3351" y="11"/>
                </a:lnTo>
                <a:lnTo>
                  <a:pt x="3354" y="7"/>
                </a:lnTo>
                <a:lnTo>
                  <a:pt x="3358" y="4"/>
                </a:lnTo>
                <a:lnTo>
                  <a:pt x="3363" y="2"/>
                </a:lnTo>
                <a:lnTo>
                  <a:pt x="3368" y="0"/>
                </a:lnTo>
                <a:lnTo>
                  <a:pt x="3373" y="0"/>
                </a:lnTo>
                <a:lnTo>
                  <a:pt x="3378" y="0"/>
                </a:lnTo>
                <a:lnTo>
                  <a:pt x="3383" y="2"/>
                </a:lnTo>
                <a:lnTo>
                  <a:pt x="3387" y="4"/>
                </a:lnTo>
                <a:lnTo>
                  <a:pt x="3392" y="7"/>
                </a:lnTo>
                <a:lnTo>
                  <a:pt x="3395" y="11"/>
                </a:lnTo>
                <a:lnTo>
                  <a:pt x="3397" y="15"/>
                </a:lnTo>
                <a:lnTo>
                  <a:pt x="3399" y="20"/>
                </a:lnTo>
                <a:lnTo>
                  <a:pt x="3399" y="25"/>
                </a:lnTo>
                <a:lnTo>
                  <a:pt x="3399" y="30"/>
                </a:lnTo>
                <a:lnTo>
                  <a:pt x="3397" y="34"/>
                </a:lnTo>
                <a:lnTo>
                  <a:pt x="3395" y="38"/>
                </a:lnTo>
                <a:lnTo>
                  <a:pt x="3392" y="42"/>
                </a:lnTo>
                <a:lnTo>
                  <a:pt x="3387" y="45"/>
                </a:lnTo>
                <a:lnTo>
                  <a:pt x="3383" y="48"/>
                </a:lnTo>
                <a:lnTo>
                  <a:pt x="3378" y="49"/>
                </a:lnTo>
                <a:lnTo>
                  <a:pt x="3373" y="50"/>
                </a:lnTo>
                <a:close/>
                <a:moveTo>
                  <a:pt x="3348" y="72"/>
                </a:moveTo>
                <a:lnTo>
                  <a:pt x="3397" y="72"/>
                </a:lnTo>
                <a:lnTo>
                  <a:pt x="3397" y="249"/>
                </a:lnTo>
                <a:lnTo>
                  <a:pt x="3348" y="249"/>
                </a:lnTo>
                <a:lnTo>
                  <a:pt x="3348" y="72"/>
                </a:lnTo>
                <a:close/>
                <a:moveTo>
                  <a:pt x="3585" y="123"/>
                </a:moveTo>
                <a:lnTo>
                  <a:pt x="3540" y="126"/>
                </a:lnTo>
                <a:lnTo>
                  <a:pt x="3539" y="121"/>
                </a:lnTo>
                <a:lnTo>
                  <a:pt x="3537" y="118"/>
                </a:lnTo>
                <a:lnTo>
                  <a:pt x="3534" y="114"/>
                </a:lnTo>
                <a:lnTo>
                  <a:pt x="3531" y="111"/>
                </a:lnTo>
                <a:lnTo>
                  <a:pt x="3527" y="108"/>
                </a:lnTo>
                <a:lnTo>
                  <a:pt x="3522" y="106"/>
                </a:lnTo>
                <a:lnTo>
                  <a:pt x="3516" y="105"/>
                </a:lnTo>
                <a:lnTo>
                  <a:pt x="3510" y="105"/>
                </a:lnTo>
                <a:lnTo>
                  <a:pt x="3505" y="105"/>
                </a:lnTo>
                <a:lnTo>
                  <a:pt x="3500" y="106"/>
                </a:lnTo>
                <a:lnTo>
                  <a:pt x="3495" y="108"/>
                </a:lnTo>
                <a:lnTo>
                  <a:pt x="3491" y="110"/>
                </a:lnTo>
                <a:lnTo>
                  <a:pt x="3488" y="112"/>
                </a:lnTo>
                <a:lnTo>
                  <a:pt x="3485" y="115"/>
                </a:lnTo>
                <a:lnTo>
                  <a:pt x="3484" y="119"/>
                </a:lnTo>
                <a:lnTo>
                  <a:pt x="3483" y="122"/>
                </a:lnTo>
                <a:lnTo>
                  <a:pt x="3484" y="125"/>
                </a:lnTo>
                <a:lnTo>
                  <a:pt x="3485" y="128"/>
                </a:lnTo>
                <a:lnTo>
                  <a:pt x="3486" y="131"/>
                </a:lnTo>
                <a:lnTo>
                  <a:pt x="3488" y="133"/>
                </a:lnTo>
                <a:lnTo>
                  <a:pt x="3491" y="135"/>
                </a:lnTo>
                <a:lnTo>
                  <a:pt x="3495" y="137"/>
                </a:lnTo>
                <a:lnTo>
                  <a:pt x="3500" y="139"/>
                </a:lnTo>
                <a:lnTo>
                  <a:pt x="3506" y="140"/>
                </a:lnTo>
                <a:lnTo>
                  <a:pt x="3538" y="146"/>
                </a:lnTo>
                <a:lnTo>
                  <a:pt x="3544" y="148"/>
                </a:lnTo>
                <a:lnTo>
                  <a:pt x="3550" y="150"/>
                </a:lnTo>
                <a:lnTo>
                  <a:pt x="3555" y="151"/>
                </a:lnTo>
                <a:lnTo>
                  <a:pt x="3560" y="153"/>
                </a:lnTo>
                <a:lnTo>
                  <a:pt x="3569" y="158"/>
                </a:lnTo>
                <a:lnTo>
                  <a:pt x="3576" y="164"/>
                </a:lnTo>
                <a:lnTo>
                  <a:pt x="3579" y="167"/>
                </a:lnTo>
                <a:lnTo>
                  <a:pt x="3582" y="170"/>
                </a:lnTo>
                <a:lnTo>
                  <a:pt x="3584" y="174"/>
                </a:lnTo>
                <a:lnTo>
                  <a:pt x="3586" y="177"/>
                </a:lnTo>
                <a:lnTo>
                  <a:pt x="3588" y="185"/>
                </a:lnTo>
                <a:lnTo>
                  <a:pt x="3589" y="190"/>
                </a:lnTo>
                <a:lnTo>
                  <a:pt x="3589" y="194"/>
                </a:lnTo>
                <a:lnTo>
                  <a:pt x="3589" y="199"/>
                </a:lnTo>
                <a:lnTo>
                  <a:pt x="3588" y="203"/>
                </a:lnTo>
                <a:lnTo>
                  <a:pt x="3587" y="207"/>
                </a:lnTo>
                <a:lnTo>
                  <a:pt x="3586" y="211"/>
                </a:lnTo>
                <a:lnTo>
                  <a:pt x="3585" y="214"/>
                </a:lnTo>
                <a:lnTo>
                  <a:pt x="3583" y="218"/>
                </a:lnTo>
                <a:lnTo>
                  <a:pt x="3581" y="221"/>
                </a:lnTo>
                <a:lnTo>
                  <a:pt x="3579" y="225"/>
                </a:lnTo>
                <a:lnTo>
                  <a:pt x="3573" y="231"/>
                </a:lnTo>
                <a:lnTo>
                  <a:pt x="3567" y="236"/>
                </a:lnTo>
                <a:lnTo>
                  <a:pt x="3559" y="241"/>
                </a:lnTo>
                <a:lnTo>
                  <a:pt x="3551" y="245"/>
                </a:lnTo>
                <a:lnTo>
                  <a:pt x="3542" y="248"/>
                </a:lnTo>
                <a:lnTo>
                  <a:pt x="3532" y="251"/>
                </a:lnTo>
                <a:lnTo>
                  <a:pt x="3521" y="252"/>
                </a:lnTo>
                <a:lnTo>
                  <a:pt x="3510" y="253"/>
                </a:lnTo>
                <a:lnTo>
                  <a:pt x="3502" y="252"/>
                </a:lnTo>
                <a:lnTo>
                  <a:pt x="3494" y="252"/>
                </a:lnTo>
                <a:lnTo>
                  <a:pt x="3486" y="250"/>
                </a:lnTo>
                <a:lnTo>
                  <a:pt x="3479" y="249"/>
                </a:lnTo>
                <a:lnTo>
                  <a:pt x="3472" y="247"/>
                </a:lnTo>
                <a:lnTo>
                  <a:pt x="3466" y="244"/>
                </a:lnTo>
                <a:lnTo>
                  <a:pt x="3460" y="241"/>
                </a:lnTo>
                <a:lnTo>
                  <a:pt x="3454" y="238"/>
                </a:lnTo>
                <a:lnTo>
                  <a:pt x="3449" y="234"/>
                </a:lnTo>
                <a:lnTo>
                  <a:pt x="3445" y="230"/>
                </a:lnTo>
                <a:lnTo>
                  <a:pt x="3441" y="225"/>
                </a:lnTo>
                <a:lnTo>
                  <a:pt x="3437" y="221"/>
                </a:lnTo>
                <a:lnTo>
                  <a:pt x="3434" y="215"/>
                </a:lnTo>
                <a:lnTo>
                  <a:pt x="3432" y="210"/>
                </a:lnTo>
                <a:lnTo>
                  <a:pt x="3430" y="204"/>
                </a:lnTo>
                <a:lnTo>
                  <a:pt x="3429" y="198"/>
                </a:lnTo>
                <a:lnTo>
                  <a:pt x="3478" y="195"/>
                </a:lnTo>
                <a:lnTo>
                  <a:pt x="3480" y="200"/>
                </a:lnTo>
                <a:lnTo>
                  <a:pt x="3482" y="205"/>
                </a:lnTo>
                <a:lnTo>
                  <a:pt x="3485" y="209"/>
                </a:lnTo>
                <a:lnTo>
                  <a:pt x="3489" y="212"/>
                </a:lnTo>
                <a:lnTo>
                  <a:pt x="3493" y="214"/>
                </a:lnTo>
                <a:lnTo>
                  <a:pt x="3498" y="216"/>
                </a:lnTo>
                <a:lnTo>
                  <a:pt x="3504" y="217"/>
                </a:lnTo>
                <a:lnTo>
                  <a:pt x="3510" y="217"/>
                </a:lnTo>
                <a:lnTo>
                  <a:pt x="3516" y="217"/>
                </a:lnTo>
                <a:lnTo>
                  <a:pt x="3522" y="216"/>
                </a:lnTo>
                <a:lnTo>
                  <a:pt x="3527" y="214"/>
                </a:lnTo>
                <a:lnTo>
                  <a:pt x="3529" y="213"/>
                </a:lnTo>
                <a:lnTo>
                  <a:pt x="3531" y="212"/>
                </a:lnTo>
                <a:lnTo>
                  <a:pt x="3535" y="209"/>
                </a:lnTo>
                <a:lnTo>
                  <a:pt x="3537" y="206"/>
                </a:lnTo>
                <a:lnTo>
                  <a:pt x="3538" y="205"/>
                </a:lnTo>
                <a:lnTo>
                  <a:pt x="3539" y="203"/>
                </a:lnTo>
                <a:lnTo>
                  <a:pt x="3539" y="199"/>
                </a:lnTo>
                <a:lnTo>
                  <a:pt x="3539" y="196"/>
                </a:lnTo>
                <a:lnTo>
                  <a:pt x="3538" y="193"/>
                </a:lnTo>
                <a:lnTo>
                  <a:pt x="3536" y="191"/>
                </a:lnTo>
                <a:lnTo>
                  <a:pt x="3533" y="188"/>
                </a:lnTo>
                <a:lnTo>
                  <a:pt x="3530" y="186"/>
                </a:lnTo>
                <a:lnTo>
                  <a:pt x="3526" y="184"/>
                </a:lnTo>
                <a:lnTo>
                  <a:pt x="3522" y="183"/>
                </a:lnTo>
                <a:lnTo>
                  <a:pt x="3516" y="182"/>
                </a:lnTo>
                <a:lnTo>
                  <a:pt x="3486" y="176"/>
                </a:lnTo>
                <a:lnTo>
                  <a:pt x="3480" y="174"/>
                </a:lnTo>
                <a:lnTo>
                  <a:pt x="3474" y="173"/>
                </a:lnTo>
                <a:lnTo>
                  <a:pt x="3463" y="169"/>
                </a:lnTo>
                <a:lnTo>
                  <a:pt x="3459" y="166"/>
                </a:lnTo>
                <a:lnTo>
                  <a:pt x="3455" y="164"/>
                </a:lnTo>
                <a:lnTo>
                  <a:pt x="3451" y="161"/>
                </a:lnTo>
                <a:lnTo>
                  <a:pt x="3447" y="158"/>
                </a:lnTo>
                <a:lnTo>
                  <a:pt x="3444" y="155"/>
                </a:lnTo>
                <a:lnTo>
                  <a:pt x="3442" y="151"/>
                </a:lnTo>
                <a:lnTo>
                  <a:pt x="3440" y="147"/>
                </a:lnTo>
                <a:lnTo>
                  <a:pt x="3437" y="143"/>
                </a:lnTo>
                <a:lnTo>
                  <a:pt x="3435" y="139"/>
                </a:lnTo>
                <a:lnTo>
                  <a:pt x="3434" y="135"/>
                </a:lnTo>
                <a:lnTo>
                  <a:pt x="3434" y="130"/>
                </a:lnTo>
                <a:lnTo>
                  <a:pt x="3434" y="125"/>
                </a:lnTo>
                <a:lnTo>
                  <a:pt x="3434" y="119"/>
                </a:lnTo>
                <a:lnTo>
                  <a:pt x="3435" y="113"/>
                </a:lnTo>
                <a:lnTo>
                  <a:pt x="3437" y="107"/>
                </a:lnTo>
                <a:lnTo>
                  <a:pt x="3440" y="102"/>
                </a:lnTo>
                <a:lnTo>
                  <a:pt x="3443" y="97"/>
                </a:lnTo>
                <a:lnTo>
                  <a:pt x="3446" y="93"/>
                </a:lnTo>
                <a:lnTo>
                  <a:pt x="3450" y="89"/>
                </a:lnTo>
                <a:lnTo>
                  <a:pt x="3455" y="85"/>
                </a:lnTo>
                <a:lnTo>
                  <a:pt x="3460" y="81"/>
                </a:lnTo>
                <a:lnTo>
                  <a:pt x="3466" y="78"/>
                </a:lnTo>
                <a:lnTo>
                  <a:pt x="3472" y="76"/>
                </a:lnTo>
                <a:lnTo>
                  <a:pt x="3479" y="74"/>
                </a:lnTo>
                <a:lnTo>
                  <a:pt x="3482" y="73"/>
                </a:lnTo>
                <a:lnTo>
                  <a:pt x="3486" y="72"/>
                </a:lnTo>
                <a:lnTo>
                  <a:pt x="3493" y="71"/>
                </a:lnTo>
                <a:lnTo>
                  <a:pt x="3501" y="70"/>
                </a:lnTo>
                <a:lnTo>
                  <a:pt x="3510" y="70"/>
                </a:lnTo>
                <a:lnTo>
                  <a:pt x="3518" y="70"/>
                </a:lnTo>
                <a:lnTo>
                  <a:pt x="3525" y="71"/>
                </a:lnTo>
                <a:lnTo>
                  <a:pt x="3533" y="72"/>
                </a:lnTo>
                <a:lnTo>
                  <a:pt x="3540" y="74"/>
                </a:lnTo>
                <a:lnTo>
                  <a:pt x="3546" y="76"/>
                </a:lnTo>
                <a:lnTo>
                  <a:pt x="3552" y="78"/>
                </a:lnTo>
                <a:lnTo>
                  <a:pt x="3557" y="81"/>
                </a:lnTo>
                <a:lnTo>
                  <a:pt x="3562" y="84"/>
                </a:lnTo>
                <a:lnTo>
                  <a:pt x="3567" y="88"/>
                </a:lnTo>
                <a:lnTo>
                  <a:pt x="3571" y="92"/>
                </a:lnTo>
                <a:lnTo>
                  <a:pt x="3575" y="96"/>
                </a:lnTo>
                <a:lnTo>
                  <a:pt x="3578" y="101"/>
                </a:lnTo>
                <a:lnTo>
                  <a:pt x="3580" y="106"/>
                </a:lnTo>
                <a:lnTo>
                  <a:pt x="3582" y="111"/>
                </a:lnTo>
                <a:lnTo>
                  <a:pt x="3584" y="117"/>
                </a:lnTo>
                <a:lnTo>
                  <a:pt x="3585" y="123"/>
                </a:lnTo>
                <a:close/>
                <a:moveTo>
                  <a:pt x="3714" y="72"/>
                </a:moveTo>
                <a:lnTo>
                  <a:pt x="3714" y="109"/>
                </a:lnTo>
                <a:lnTo>
                  <a:pt x="3680" y="109"/>
                </a:lnTo>
                <a:lnTo>
                  <a:pt x="3680" y="195"/>
                </a:lnTo>
                <a:lnTo>
                  <a:pt x="3681" y="199"/>
                </a:lnTo>
                <a:lnTo>
                  <a:pt x="3682" y="203"/>
                </a:lnTo>
                <a:lnTo>
                  <a:pt x="3682" y="205"/>
                </a:lnTo>
                <a:lnTo>
                  <a:pt x="3683" y="206"/>
                </a:lnTo>
                <a:lnTo>
                  <a:pt x="3685" y="208"/>
                </a:lnTo>
                <a:lnTo>
                  <a:pt x="3687" y="210"/>
                </a:lnTo>
                <a:lnTo>
                  <a:pt x="3690" y="211"/>
                </a:lnTo>
                <a:lnTo>
                  <a:pt x="3693" y="212"/>
                </a:lnTo>
                <a:lnTo>
                  <a:pt x="3697" y="212"/>
                </a:lnTo>
                <a:lnTo>
                  <a:pt x="3704" y="211"/>
                </a:lnTo>
                <a:lnTo>
                  <a:pt x="3709" y="210"/>
                </a:lnTo>
                <a:lnTo>
                  <a:pt x="3717" y="247"/>
                </a:lnTo>
                <a:lnTo>
                  <a:pt x="3707" y="250"/>
                </a:lnTo>
                <a:lnTo>
                  <a:pt x="3699" y="251"/>
                </a:lnTo>
                <a:lnTo>
                  <a:pt x="3690" y="252"/>
                </a:lnTo>
                <a:lnTo>
                  <a:pt x="3684" y="252"/>
                </a:lnTo>
                <a:lnTo>
                  <a:pt x="3678" y="251"/>
                </a:lnTo>
                <a:lnTo>
                  <a:pt x="3672" y="250"/>
                </a:lnTo>
                <a:lnTo>
                  <a:pt x="3666" y="249"/>
                </a:lnTo>
                <a:lnTo>
                  <a:pt x="3661" y="248"/>
                </a:lnTo>
                <a:lnTo>
                  <a:pt x="3656" y="245"/>
                </a:lnTo>
                <a:lnTo>
                  <a:pt x="3652" y="243"/>
                </a:lnTo>
                <a:lnTo>
                  <a:pt x="3647" y="240"/>
                </a:lnTo>
                <a:lnTo>
                  <a:pt x="3644" y="237"/>
                </a:lnTo>
                <a:lnTo>
                  <a:pt x="3640" y="233"/>
                </a:lnTo>
                <a:lnTo>
                  <a:pt x="3638" y="229"/>
                </a:lnTo>
                <a:lnTo>
                  <a:pt x="3635" y="224"/>
                </a:lnTo>
                <a:lnTo>
                  <a:pt x="3634" y="219"/>
                </a:lnTo>
                <a:lnTo>
                  <a:pt x="3632" y="213"/>
                </a:lnTo>
                <a:lnTo>
                  <a:pt x="3632" y="208"/>
                </a:lnTo>
                <a:lnTo>
                  <a:pt x="3631" y="201"/>
                </a:lnTo>
                <a:lnTo>
                  <a:pt x="3631" y="109"/>
                </a:lnTo>
                <a:lnTo>
                  <a:pt x="3607" y="109"/>
                </a:lnTo>
                <a:lnTo>
                  <a:pt x="3607" y="72"/>
                </a:lnTo>
                <a:lnTo>
                  <a:pt x="3631" y="72"/>
                </a:lnTo>
                <a:lnTo>
                  <a:pt x="3631" y="30"/>
                </a:lnTo>
                <a:lnTo>
                  <a:pt x="3680" y="30"/>
                </a:lnTo>
                <a:lnTo>
                  <a:pt x="3680" y="72"/>
                </a:lnTo>
                <a:lnTo>
                  <a:pt x="3714" y="72"/>
                </a:lnTo>
                <a:close/>
                <a:moveTo>
                  <a:pt x="3821" y="253"/>
                </a:moveTo>
                <a:lnTo>
                  <a:pt x="3808" y="252"/>
                </a:lnTo>
                <a:lnTo>
                  <a:pt x="3801" y="251"/>
                </a:lnTo>
                <a:lnTo>
                  <a:pt x="3796" y="250"/>
                </a:lnTo>
                <a:lnTo>
                  <a:pt x="3784" y="246"/>
                </a:lnTo>
                <a:lnTo>
                  <a:pt x="3779" y="244"/>
                </a:lnTo>
                <a:lnTo>
                  <a:pt x="3774" y="241"/>
                </a:lnTo>
                <a:lnTo>
                  <a:pt x="3765" y="235"/>
                </a:lnTo>
                <a:lnTo>
                  <a:pt x="3761" y="231"/>
                </a:lnTo>
                <a:lnTo>
                  <a:pt x="3757" y="227"/>
                </a:lnTo>
                <a:lnTo>
                  <a:pt x="3750" y="219"/>
                </a:lnTo>
                <a:lnTo>
                  <a:pt x="3747" y="214"/>
                </a:lnTo>
                <a:lnTo>
                  <a:pt x="3744" y="209"/>
                </a:lnTo>
                <a:lnTo>
                  <a:pt x="3740" y="198"/>
                </a:lnTo>
                <a:lnTo>
                  <a:pt x="3738" y="193"/>
                </a:lnTo>
                <a:lnTo>
                  <a:pt x="3736" y="187"/>
                </a:lnTo>
                <a:lnTo>
                  <a:pt x="3735" y="181"/>
                </a:lnTo>
                <a:lnTo>
                  <a:pt x="3734" y="175"/>
                </a:lnTo>
                <a:lnTo>
                  <a:pt x="3734" y="168"/>
                </a:lnTo>
                <a:lnTo>
                  <a:pt x="3734" y="161"/>
                </a:lnTo>
                <a:lnTo>
                  <a:pt x="3734" y="155"/>
                </a:lnTo>
                <a:lnTo>
                  <a:pt x="3734" y="148"/>
                </a:lnTo>
                <a:lnTo>
                  <a:pt x="3735" y="142"/>
                </a:lnTo>
                <a:lnTo>
                  <a:pt x="3736" y="136"/>
                </a:lnTo>
                <a:lnTo>
                  <a:pt x="3740" y="124"/>
                </a:lnTo>
                <a:lnTo>
                  <a:pt x="3742" y="119"/>
                </a:lnTo>
                <a:lnTo>
                  <a:pt x="3744" y="114"/>
                </a:lnTo>
                <a:lnTo>
                  <a:pt x="3750" y="104"/>
                </a:lnTo>
                <a:lnTo>
                  <a:pt x="3753" y="99"/>
                </a:lnTo>
                <a:lnTo>
                  <a:pt x="3757" y="95"/>
                </a:lnTo>
                <a:lnTo>
                  <a:pt x="3761" y="91"/>
                </a:lnTo>
                <a:lnTo>
                  <a:pt x="3765" y="88"/>
                </a:lnTo>
                <a:lnTo>
                  <a:pt x="3770" y="85"/>
                </a:lnTo>
                <a:lnTo>
                  <a:pt x="3774" y="82"/>
                </a:lnTo>
                <a:lnTo>
                  <a:pt x="3779" y="79"/>
                </a:lnTo>
                <a:lnTo>
                  <a:pt x="3784" y="77"/>
                </a:lnTo>
                <a:lnTo>
                  <a:pt x="3790" y="75"/>
                </a:lnTo>
                <a:lnTo>
                  <a:pt x="3796" y="73"/>
                </a:lnTo>
                <a:lnTo>
                  <a:pt x="3801" y="72"/>
                </a:lnTo>
                <a:lnTo>
                  <a:pt x="3808" y="71"/>
                </a:lnTo>
                <a:lnTo>
                  <a:pt x="3821" y="70"/>
                </a:lnTo>
                <a:lnTo>
                  <a:pt x="3834" y="71"/>
                </a:lnTo>
                <a:lnTo>
                  <a:pt x="3840" y="72"/>
                </a:lnTo>
                <a:lnTo>
                  <a:pt x="3846" y="73"/>
                </a:lnTo>
                <a:lnTo>
                  <a:pt x="3857" y="77"/>
                </a:lnTo>
                <a:lnTo>
                  <a:pt x="3862" y="79"/>
                </a:lnTo>
                <a:lnTo>
                  <a:pt x="3867" y="82"/>
                </a:lnTo>
                <a:lnTo>
                  <a:pt x="3876" y="88"/>
                </a:lnTo>
                <a:lnTo>
                  <a:pt x="3880" y="91"/>
                </a:lnTo>
                <a:lnTo>
                  <a:pt x="3884" y="95"/>
                </a:lnTo>
                <a:lnTo>
                  <a:pt x="3891" y="104"/>
                </a:lnTo>
                <a:lnTo>
                  <a:pt x="3894" y="109"/>
                </a:lnTo>
                <a:lnTo>
                  <a:pt x="3897" y="114"/>
                </a:lnTo>
                <a:lnTo>
                  <a:pt x="3903" y="124"/>
                </a:lnTo>
                <a:lnTo>
                  <a:pt x="3904" y="130"/>
                </a:lnTo>
                <a:lnTo>
                  <a:pt x="3906" y="136"/>
                </a:lnTo>
                <a:lnTo>
                  <a:pt x="3907" y="142"/>
                </a:lnTo>
                <a:lnTo>
                  <a:pt x="3908" y="148"/>
                </a:lnTo>
                <a:lnTo>
                  <a:pt x="3908" y="155"/>
                </a:lnTo>
                <a:lnTo>
                  <a:pt x="3909" y="161"/>
                </a:lnTo>
                <a:lnTo>
                  <a:pt x="3908" y="168"/>
                </a:lnTo>
                <a:lnTo>
                  <a:pt x="3908" y="175"/>
                </a:lnTo>
                <a:lnTo>
                  <a:pt x="3907" y="181"/>
                </a:lnTo>
                <a:lnTo>
                  <a:pt x="3906" y="187"/>
                </a:lnTo>
                <a:lnTo>
                  <a:pt x="3903" y="198"/>
                </a:lnTo>
                <a:lnTo>
                  <a:pt x="3900" y="204"/>
                </a:lnTo>
                <a:lnTo>
                  <a:pt x="3897" y="209"/>
                </a:lnTo>
                <a:lnTo>
                  <a:pt x="3891" y="219"/>
                </a:lnTo>
                <a:lnTo>
                  <a:pt x="3888" y="223"/>
                </a:lnTo>
                <a:lnTo>
                  <a:pt x="3884" y="227"/>
                </a:lnTo>
                <a:lnTo>
                  <a:pt x="3880" y="231"/>
                </a:lnTo>
                <a:lnTo>
                  <a:pt x="3876" y="235"/>
                </a:lnTo>
                <a:lnTo>
                  <a:pt x="3872" y="238"/>
                </a:lnTo>
                <a:lnTo>
                  <a:pt x="3867" y="241"/>
                </a:lnTo>
                <a:lnTo>
                  <a:pt x="3862" y="244"/>
                </a:lnTo>
                <a:lnTo>
                  <a:pt x="3857" y="246"/>
                </a:lnTo>
                <a:lnTo>
                  <a:pt x="3851" y="248"/>
                </a:lnTo>
                <a:lnTo>
                  <a:pt x="3846" y="250"/>
                </a:lnTo>
                <a:lnTo>
                  <a:pt x="3840" y="251"/>
                </a:lnTo>
                <a:lnTo>
                  <a:pt x="3834" y="252"/>
                </a:lnTo>
                <a:lnTo>
                  <a:pt x="3821" y="253"/>
                </a:lnTo>
                <a:close/>
                <a:moveTo>
                  <a:pt x="3821" y="215"/>
                </a:moveTo>
                <a:lnTo>
                  <a:pt x="3825" y="214"/>
                </a:lnTo>
                <a:lnTo>
                  <a:pt x="3829" y="214"/>
                </a:lnTo>
                <a:lnTo>
                  <a:pt x="3833" y="212"/>
                </a:lnTo>
                <a:lnTo>
                  <a:pt x="3837" y="211"/>
                </a:lnTo>
                <a:lnTo>
                  <a:pt x="3840" y="209"/>
                </a:lnTo>
                <a:lnTo>
                  <a:pt x="3843" y="206"/>
                </a:lnTo>
                <a:lnTo>
                  <a:pt x="3846" y="203"/>
                </a:lnTo>
                <a:lnTo>
                  <a:pt x="3848" y="199"/>
                </a:lnTo>
                <a:lnTo>
                  <a:pt x="3851" y="195"/>
                </a:lnTo>
                <a:lnTo>
                  <a:pt x="3852" y="191"/>
                </a:lnTo>
                <a:lnTo>
                  <a:pt x="3854" y="187"/>
                </a:lnTo>
                <a:lnTo>
                  <a:pt x="3855" y="182"/>
                </a:lnTo>
                <a:lnTo>
                  <a:pt x="3857" y="172"/>
                </a:lnTo>
                <a:lnTo>
                  <a:pt x="3858" y="167"/>
                </a:lnTo>
                <a:lnTo>
                  <a:pt x="3858" y="161"/>
                </a:lnTo>
                <a:lnTo>
                  <a:pt x="3857" y="150"/>
                </a:lnTo>
                <a:lnTo>
                  <a:pt x="3855" y="140"/>
                </a:lnTo>
                <a:lnTo>
                  <a:pt x="3854" y="135"/>
                </a:lnTo>
                <a:lnTo>
                  <a:pt x="3852" y="131"/>
                </a:lnTo>
                <a:lnTo>
                  <a:pt x="3848" y="123"/>
                </a:lnTo>
                <a:lnTo>
                  <a:pt x="3846" y="119"/>
                </a:lnTo>
                <a:lnTo>
                  <a:pt x="3843" y="116"/>
                </a:lnTo>
                <a:lnTo>
                  <a:pt x="3840" y="113"/>
                </a:lnTo>
                <a:lnTo>
                  <a:pt x="3837" y="111"/>
                </a:lnTo>
                <a:lnTo>
                  <a:pt x="3833" y="110"/>
                </a:lnTo>
                <a:lnTo>
                  <a:pt x="3829" y="108"/>
                </a:lnTo>
                <a:lnTo>
                  <a:pt x="3825" y="108"/>
                </a:lnTo>
                <a:lnTo>
                  <a:pt x="3821" y="107"/>
                </a:lnTo>
                <a:lnTo>
                  <a:pt x="3816" y="108"/>
                </a:lnTo>
                <a:lnTo>
                  <a:pt x="3812" y="108"/>
                </a:lnTo>
                <a:lnTo>
                  <a:pt x="3808" y="110"/>
                </a:lnTo>
                <a:lnTo>
                  <a:pt x="3805" y="111"/>
                </a:lnTo>
                <a:lnTo>
                  <a:pt x="3801" y="113"/>
                </a:lnTo>
                <a:lnTo>
                  <a:pt x="3798" y="116"/>
                </a:lnTo>
                <a:lnTo>
                  <a:pt x="3795" y="119"/>
                </a:lnTo>
                <a:lnTo>
                  <a:pt x="3793" y="123"/>
                </a:lnTo>
                <a:lnTo>
                  <a:pt x="3789" y="131"/>
                </a:lnTo>
                <a:lnTo>
                  <a:pt x="3787" y="135"/>
                </a:lnTo>
                <a:lnTo>
                  <a:pt x="3786" y="140"/>
                </a:lnTo>
                <a:lnTo>
                  <a:pt x="3785" y="145"/>
                </a:lnTo>
                <a:lnTo>
                  <a:pt x="3784" y="150"/>
                </a:lnTo>
                <a:lnTo>
                  <a:pt x="3784" y="155"/>
                </a:lnTo>
                <a:lnTo>
                  <a:pt x="3783" y="161"/>
                </a:lnTo>
                <a:lnTo>
                  <a:pt x="3784" y="172"/>
                </a:lnTo>
                <a:lnTo>
                  <a:pt x="3786" y="182"/>
                </a:lnTo>
                <a:lnTo>
                  <a:pt x="3787" y="187"/>
                </a:lnTo>
                <a:lnTo>
                  <a:pt x="3789" y="191"/>
                </a:lnTo>
                <a:lnTo>
                  <a:pt x="3791" y="195"/>
                </a:lnTo>
                <a:lnTo>
                  <a:pt x="3793" y="199"/>
                </a:lnTo>
                <a:lnTo>
                  <a:pt x="3795" y="203"/>
                </a:lnTo>
                <a:lnTo>
                  <a:pt x="3798" y="206"/>
                </a:lnTo>
                <a:lnTo>
                  <a:pt x="3801" y="209"/>
                </a:lnTo>
                <a:lnTo>
                  <a:pt x="3805" y="211"/>
                </a:lnTo>
                <a:lnTo>
                  <a:pt x="3808" y="212"/>
                </a:lnTo>
                <a:lnTo>
                  <a:pt x="3812" y="214"/>
                </a:lnTo>
                <a:lnTo>
                  <a:pt x="3816" y="214"/>
                </a:lnTo>
                <a:lnTo>
                  <a:pt x="3821" y="215"/>
                </a:lnTo>
                <a:close/>
                <a:moveTo>
                  <a:pt x="1623" y="930"/>
                </a:moveTo>
                <a:lnTo>
                  <a:pt x="1569" y="930"/>
                </a:lnTo>
                <a:lnTo>
                  <a:pt x="1651" y="694"/>
                </a:lnTo>
                <a:lnTo>
                  <a:pt x="1715" y="694"/>
                </a:lnTo>
                <a:lnTo>
                  <a:pt x="1797" y="930"/>
                </a:lnTo>
                <a:lnTo>
                  <a:pt x="1743" y="930"/>
                </a:lnTo>
                <a:lnTo>
                  <a:pt x="1726" y="876"/>
                </a:lnTo>
                <a:lnTo>
                  <a:pt x="1641" y="876"/>
                </a:lnTo>
                <a:lnTo>
                  <a:pt x="1623" y="930"/>
                </a:lnTo>
                <a:close/>
                <a:moveTo>
                  <a:pt x="1653" y="837"/>
                </a:moveTo>
                <a:lnTo>
                  <a:pt x="1713" y="837"/>
                </a:lnTo>
                <a:lnTo>
                  <a:pt x="1684" y="748"/>
                </a:lnTo>
                <a:lnTo>
                  <a:pt x="1653" y="837"/>
                </a:lnTo>
                <a:close/>
                <a:moveTo>
                  <a:pt x="1874" y="933"/>
                </a:moveTo>
                <a:lnTo>
                  <a:pt x="1867" y="933"/>
                </a:lnTo>
                <a:lnTo>
                  <a:pt x="1861" y="932"/>
                </a:lnTo>
                <a:lnTo>
                  <a:pt x="1856" y="931"/>
                </a:lnTo>
                <a:lnTo>
                  <a:pt x="1850" y="930"/>
                </a:lnTo>
                <a:lnTo>
                  <a:pt x="1845" y="928"/>
                </a:lnTo>
                <a:lnTo>
                  <a:pt x="1840" y="926"/>
                </a:lnTo>
                <a:lnTo>
                  <a:pt x="1836" y="923"/>
                </a:lnTo>
                <a:lnTo>
                  <a:pt x="1832" y="920"/>
                </a:lnTo>
                <a:lnTo>
                  <a:pt x="1828" y="916"/>
                </a:lnTo>
                <a:lnTo>
                  <a:pt x="1824" y="913"/>
                </a:lnTo>
                <a:lnTo>
                  <a:pt x="1821" y="908"/>
                </a:lnTo>
                <a:lnTo>
                  <a:pt x="1820" y="906"/>
                </a:lnTo>
                <a:lnTo>
                  <a:pt x="1819" y="903"/>
                </a:lnTo>
                <a:lnTo>
                  <a:pt x="1817" y="898"/>
                </a:lnTo>
                <a:lnTo>
                  <a:pt x="1816" y="893"/>
                </a:lnTo>
                <a:lnTo>
                  <a:pt x="1815" y="887"/>
                </a:lnTo>
                <a:lnTo>
                  <a:pt x="1815" y="880"/>
                </a:lnTo>
                <a:lnTo>
                  <a:pt x="1815" y="871"/>
                </a:lnTo>
                <a:lnTo>
                  <a:pt x="1817" y="863"/>
                </a:lnTo>
                <a:lnTo>
                  <a:pt x="1818" y="859"/>
                </a:lnTo>
                <a:lnTo>
                  <a:pt x="1820" y="856"/>
                </a:lnTo>
                <a:lnTo>
                  <a:pt x="1824" y="849"/>
                </a:lnTo>
                <a:lnTo>
                  <a:pt x="1827" y="847"/>
                </a:lnTo>
                <a:lnTo>
                  <a:pt x="1829" y="844"/>
                </a:lnTo>
                <a:lnTo>
                  <a:pt x="1832" y="842"/>
                </a:lnTo>
                <a:lnTo>
                  <a:pt x="1835" y="840"/>
                </a:lnTo>
                <a:lnTo>
                  <a:pt x="1838" y="838"/>
                </a:lnTo>
                <a:lnTo>
                  <a:pt x="1841" y="836"/>
                </a:lnTo>
                <a:lnTo>
                  <a:pt x="1845" y="834"/>
                </a:lnTo>
                <a:lnTo>
                  <a:pt x="1849" y="833"/>
                </a:lnTo>
                <a:lnTo>
                  <a:pt x="1856" y="831"/>
                </a:lnTo>
                <a:lnTo>
                  <a:pt x="1864" y="829"/>
                </a:lnTo>
                <a:lnTo>
                  <a:pt x="1873" y="827"/>
                </a:lnTo>
                <a:lnTo>
                  <a:pt x="1881" y="826"/>
                </a:lnTo>
                <a:lnTo>
                  <a:pt x="1901" y="824"/>
                </a:lnTo>
                <a:lnTo>
                  <a:pt x="1908" y="822"/>
                </a:lnTo>
                <a:lnTo>
                  <a:pt x="1914" y="821"/>
                </a:lnTo>
                <a:lnTo>
                  <a:pt x="1918" y="820"/>
                </a:lnTo>
                <a:lnTo>
                  <a:pt x="1920" y="818"/>
                </a:lnTo>
                <a:lnTo>
                  <a:pt x="1922" y="817"/>
                </a:lnTo>
                <a:lnTo>
                  <a:pt x="1923" y="816"/>
                </a:lnTo>
                <a:lnTo>
                  <a:pt x="1923" y="814"/>
                </a:lnTo>
                <a:lnTo>
                  <a:pt x="1924" y="812"/>
                </a:lnTo>
                <a:lnTo>
                  <a:pt x="1924" y="810"/>
                </a:lnTo>
                <a:lnTo>
                  <a:pt x="1924" y="805"/>
                </a:lnTo>
                <a:lnTo>
                  <a:pt x="1922" y="800"/>
                </a:lnTo>
                <a:lnTo>
                  <a:pt x="1921" y="798"/>
                </a:lnTo>
                <a:lnTo>
                  <a:pt x="1920" y="796"/>
                </a:lnTo>
                <a:lnTo>
                  <a:pt x="1919" y="794"/>
                </a:lnTo>
                <a:lnTo>
                  <a:pt x="1917" y="793"/>
                </a:lnTo>
                <a:lnTo>
                  <a:pt x="1913" y="790"/>
                </a:lnTo>
                <a:lnTo>
                  <a:pt x="1909" y="788"/>
                </a:lnTo>
                <a:lnTo>
                  <a:pt x="1904" y="787"/>
                </a:lnTo>
                <a:lnTo>
                  <a:pt x="1898" y="787"/>
                </a:lnTo>
                <a:lnTo>
                  <a:pt x="1892" y="787"/>
                </a:lnTo>
                <a:lnTo>
                  <a:pt x="1886" y="788"/>
                </a:lnTo>
                <a:lnTo>
                  <a:pt x="1881" y="790"/>
                </a:lnTo>
                <a:lnTo>
                  <a:pt x="1877" y="792"/>
                </a:lnTo>
                <a:lnTo>
                  <a:pt x="1873" y="795"/>
                </a:lnTo>
                <a:lnTo>
                  <a:pt x="1870" y="799"/>
                </a:lnTo>
                <a:lnTo>
                  <a:pt x="1868" y="803"/>
                </a:lnTo>
                <a:lnTo>
                  <a:pt x="1867" y="805"/>
                </a:lnTo>
                <a:lnTo>
                  <a:pt x="1866" y="807"/>
                </a:lnTo>
                <a:lnTo>
                  <a:pt x="1821" y="803"/>
                </a:lnTo>
                <a:lnTo>
                  <a:pt x="1823" y="797"/>
                </a:lnTo>
                <a:lnTo>
                  <a:pt x="1825" y="792"/>
                </a:lnTo>
                <a:lnTo>
                  <a:pt x="1827" y="787"/>
                </a:lnTo>
                <a:lnTo>
                  <a:pt x="1830" y="782"/>
                </a:lnTo>
                <a:lnTo>
                  <a:pt x="1833" y="777"/>
                </a:lnTo>
                <a:lnTo>
                  <a:pt x="1837" y="773"/>
                </a:lnTo>
                <a:lnTo>
                  <a:pt x="1841" y="769"/>
                </a:lnTo>
                <a:lnTo>
                  <a:pt x="1846" y="765"/>
                </a:lnTo>
                <a:lnTo>
                  <a:pt x="1851" y="762"/>
                </a:lnTo>
                <a:lnTo>
                  <a:pt x="1857" y="759"/>
                </a:lnTo>
                <a:lnTo>
                  <a:pt x="1863" y="756"/>
                </a:lnTo>
                <a:lnTo>
                  <a:pt x="1869" y="754"/>
                </a:lnTo>
                <a:lnTo>
                  <a:pt x="1876" y="753"/>
                </a:lnTo>
                <a:lnTo>
                  <a:pt x="1883" y="752"/>
                </a:lnTo>
                <a:lnTo>
                  <a:pt x="1890" y="751"/>
                </a:lnTo>
                <a:lnTo>
                  <a:pt x="1898" y="751"/>
                </a:lnTo>
                <a:lnTo>
                  <a:pt x="1908" y="751"/>
                </a:lnTo>
                <a:lnTo>
                  <a:pt x="1917" y="752"/>
                </a:lnTo>
                <a:lnTo>
                  <a:pt x="1926" y="754"/>
                </a:lnTo>
                <a:lnTo>
                  <a:pt x="1935" y="757"/>
                </a:lnTo>
                <a:lnTo>
                  <a:pt x="1943" y="761"/>
                </a:lnTo>
                <a:lnTo>
                  <a:pt x="1947" y="763"/>
                </a:lnTo>
                <a:lnTo>
                  <a:pt x="1950" y="765"/>
                </a:lnTo>
                <a:lnTo>
                  <a:pt x="1957" y="770"/>
                </a:lnTo>
                <a:lnTo>
                  <a:pt x="1963" y="776"/>
                </a:lnTo>
                <a:lnTo>
                  <a:pt x="1965" y="780"/>
                </a:lnTo>
                <a:lnTo>
                  <a:pt x="1967" y="784"/>
                </a:lnTo>
                <a:lnTo>
                  <a:pt x="1969" y="787"/>
                </a:lnTo>
                <a:lnTo>
                  <a:pt x="1970" y="792"/>
                </a:lnTo>
                <a:lnTo>
                  <a:pt x="1972" y="796"/>
                </a:lnTo>
                <a:lnTo>
                  <a:pt x="1972" y="801"/>
                </a:lnTo>
                <a:lnTo>
                  <a:pt x="1973" y="806"/>
                </a:lnTo>
                <a:lnTo>
                  <a:pt x="1973" y="811"/>
                </a:lnTo>
                <a:lnTo>
                  <a:pt x="1973" y="930"/>
                </a:lnTo>
                <a:lnTo>
                  <a:pt x="1927" y="930"/>
                </a:lnTo>
                <a:lnTo>
                  <a:pt x="1927" y="905"/>
                </a:lnTo>
                <a:lnTo>
                  <a:pt x="1922" y="911"/>
                </a:lnTo>
                <a:lnTo>
                  <a:pt x="1917" y="917"/>
                </a:lnTo>
                <a:lnTo>
                  <a:pt x="1912" y="921"/>
                </a:lnTo>
                <a:lnTo>
                  <a:pt x="1906" y="925"/>
                </a:lnTo>
                <a:lnTo>
                  <a:pt x="1899" y="929"/>
                </a:lnTo>
                <a:lnTo>
                  <a:pt x="1891" y="931"/>
                </a:lnTo>
                <a:lnTo>
                  <a:pt x="1887" y="932"/>
                </a:lnTo>
                <a:lnTo>
                  <a:pt x="1883" y="933"/>
                </a:lnTo>
                <a:lnTo>
                  <a:pt x="1874" y="933"/>
                </a:lnTo>
                <a:close/>
                <a:moveTo>
                  <a:pt x="1888" y="899"/>
                </a:moveTo>
                <a:lnTo>
                  <a:pt x="1895" y="899"/>
                </a:lnTo>
                <a:lnTo>
                  <a:pt x="1902" y="897"/>
                </a:lnTo>
                <a:lnTo>
                  <a:pt x="1905" y="896"/>
                </a:lnTo>
                <a:lnTo>
                  <a:pt x="1908" y="894"/>
                </a:lnTo>
                <a:lnTo>
                  <a:pt x="1914" y="890"/>
                </a:lnTo>
                <a:lnTo>
                  <a:pt x="1916" y="888"/>
                </a:lnTo>
                <a:lnTo>
                  <a:pt x="1919" y="885"/>
                </a:lnTo>
                <a:lnTo>
                  <a:pt x="1922" y="879"/>
                </a:lnTo>
                <a:lnTo>
                  <a:pt x="1924" y="873"/>
                </a:lnTo>
                <a:lnTo>
                  <a:pt x="1924" y="870"/>
                </a:lnTo>
                <a:lnTo>
                  <a:pt x="1924" y="867"/>
                </a:lnTo>
                <a:lnTo>
                  <a:pt x="1924" y="848"/>
                </a:lnTo>
                <a:lnTo>
                  <a:pt x="1921" y="850"/>
                </a:lnTo>
                <a:lnTo>
                  <a:pt x="1915" y="851"/>
                </a:lnTo>
                <a:lnTo>
                  <a:pt x="1903" y="854"/>
                </a:lnTo>
                <a:lnTo>
                  <a:pt x="1890" y="856"/>
                </a:lnTo>
                <a:lnTo>
                  <a:pt x="1884" y="857"/>
                </a:lnTo>
                <a:lnTo>
                  <a:pt x="1879" y="859"/>
                </a:lnTo>
                <a:lnTo>
                  <a:pt x="1874" y="861"/>
                </a:lnTo>
                <a:lnTo>
                  <a:pt x="1870" y="863"/>
                </a:lnTo>
                <a:lnTo>
                  <a:pt x="1866" y="866"/>
                </a:lnTo>
                <a:lnTo>
                  <a:pt x="1864" y="870"/>
                </a:lnTo>
                <a:lnTo>
                  <a:pt x="1863" y="872"/>
                </a:lnTo>
                <a:lnTo>
                  <a:pt x="1862" y="874"/>
                </a:lnTo>
                <a:lnTo>
                  <a:pt x="1862" y="879"/>
                </a:lnTo>
                <a:lnTo>
                  <a:pt x="1862" y="884"/>
                </a:lnTo>
                <a:lnTo>
                  <a:pt x="1863" y="888"/>
                </a:lnTo>
                <a:lnTo>
                  <a:pt x="1865" y="890"/>
                </a:lnTo>
                <a:lnTo>
                  <a:pt x="1866" y="891"/>
                </a:lnTo>
                <a:lnTo>
                  <a:pt x="1869" y="894"/>
                </a:lnTo>
                <a:lnTo>
                  <a:pt x="1873" y="896"/>
                </a:lnTo>
                <a:lnTo>
                  <a:pt x="1875" y="897"/>
                </a:lnTo>
                <a:lnTo>
                  <a:pt x="1877" y="898"/>
                </a:lnTo>
                <a:lnTo>
                  <a:pt x="1882" y="899"/>
                </a:lnTo>
                <a:lnTo>
                  <a:pt x="1888" y="899"/>
                </a:lnTo>
                <a:close/>
                <a:moveTo>
                  <a:pt x="2063" y="930"/>
                </a:moveTo>
                <a:lnTo>
                  <a:pt x="2013" y="930"/>
                </a:lnTo>
                <a:lnTo>
                  <a:pt x="2013" y="694"/>
                </a:lnTo>
                <a:lnTo>
                  <a:pt x="2063" y="694"/>
                </a:lnTo>
                <a:lnTo>
                  <a:pt x="2063" y="930"/>
                </a:lnTo>
                <a:close/>
                <a:moveTo>
                  <a:pt x="2197" y="753"/>
                </a:moveTo>
                <a:lnTo>
                  <a:pt x="2197" y="790"/>
                </a:lnTo>
                <a:lnTo>
                  <a:pt x="2164" y="790"/>
                </a:lnTo>
                <a:lnTo>
                  <a:pt x="2164" y="876"/>
                </a:lnTo>
                <a:lnTo>
                  <a:pt x="2164" y="880"/>
                </a:lnTo>
                <a:lnTo>
                  <a:pt x="2165" y="884"/>
                </a:lnTo>
                <a:lnTo>
                  <a:pt x="2166" y="886"/>
                </a:lnTo>
                <a:lnTo>
                  <a:pt x="2167" y="887"/>
                </a:lnTo>
                <a:lnTo>
                  <a:pt x="2169" y="889"/>
                </a:lnTo>
                <a:lnTo>
                  <a:pt x="2171" y="891"/>
                </a:lnTo>
                <a:lnTo>
                  <a:pt x="2174" y="892"/>
                </a:lnTo>
                <a:lnTo>
                  <a:pt x="2177" y="893"/>
                </a:lnTo>
                <a:lnTo>
                  <a:pt x="2181" y="893"/>
                </a:lnTo>
                <a:lnTo>
                  <a:pt x="2188" y="892"/>
                </a:lnTo>
                <a:lnTo>
                  <a:pt x="2193" y="891"/>
                </a:lnTo>
                <a:lnTo>
                  <a:pt x="2201" y="928"/>
                </a:lnTo>
                <a:lnTo>
                  <a:pt x="2190" y="930"/>
                </a:lnTo>
                <a:lnTo>
                  <a:pt x="2183" y="932"/>
                </a:lnTo>
                <a:lnTo>
                  <a:pt x="2174" y="932"/>
                </a:lnTo>
                <a:lnTo>
                  <a:pt x="2168" y="932"/>
                </a:lnTo>
                <a:lnTo>
                  <a:pt x="2161" y="932"/>
                </a:lnTo>
                <a:lnTo>
                  <a:pt x="2156" y="931"/>
                </a:lnTo>
                <a:lnTo>
                  <a:pt x="2150" y="930"/>
                </a:lnTo>
                <a:lnTo>
                  <a:pt x="2145" y="928"/>
                </a:lnTo>
                <a:lnTo>
                  <a:pt x="2140" y="926"/>
                </a:lnTo>
                <a:lnTo>
                  <a:pt x="2135" y="924"/>
                </a:lnTo>
                <a:lnTo>
                  <a:pt x="2131" y="921"/>
                </a:lnTo>
                <a:lnTo>
                  <a:pt x="2127" y="917"/>
                </a:lnTo>
                <a:lnTo>
                  <a:pt x="2124" y="914"/>
                </a:lnTo>
                <a:lnTo>
                  <a:pt x="2121" y="909"/>
                </a:lnTo>
                <a:lnTo>
                  <a:pt x="2119" y="905"/>
                </a:lnTo>
                <a:lnTo>
                  <a:pt x="2117" y="900"/>
                </a:lnTo>
                <a:lnTo>
                  <a:pt x="2116" y="894"/>
                </a:lnTo>
                <a:lnTo>
                  <a:pt x="2115" y="888"/>
                </a:lnTo>
                <a:lnTo>
                  <a:pt x="2115" y="882"/>
                </a:lnTo>
                <a:lnTo>
                  <a:pt x="2115" y="790"/>
                </a:lnTo>
                <a:lnTo>
                  <a:pt x="2091" y="790"/>
                </a:lnTo>
                <a:lnTo>
                  <a:pt x="2091" y="753"/>
                </a:lnTo>
                <a:lnTo>
                  <a:pt x="2115" y="753"/>
                </a:lnTo>
                <a:lnTo>
                  <a:pt x="2115" y="711"/>
                </a:lnTo>
                <a:lnTo>
                  <a:pt x="2164" y="711"/>
                </a:lnTo>
                <a:lnTo>
                  <a:pt x="2164" y="753"/>
                </a:lnTo>
                <a:lnTo>
                  <a:pt x="2197" y="753"/>
                </a:lnTo>
                <a:close/>
                <a:moveTo>
                  <a:pt x="2304" y="933"/>
                </a:moveTo>
                <a:lnTo>
                  <a:pt x="2291" y="933"/>
                </a:lnTo>
                <a:lnTo>
                  <a:pt x="2285" y="932"/>
                </a:lnTo>
                <a:lnTo>
                  <a:pt x="2279" y="930"/>
                </a:lnTo>
                <a:lnTo>
                  <a:pt x="2268" y="927"/>
                </a:lnTo>
                <a:lnTo>
                  <a:pt x="2263" y="925"/>
                </a:lnTo>
                <a:lnTo>
                  <a:pt x="2258" y="922"/>
                </a:lnTo>
                <a:lnTo>
                  <a:pt x="2249" y="916"/>
                </a:lnTo>
                <a:lnTo>
                  <a:pt x="2245" y="912"/>
                </a:lnTo>
                <a:lnTo>
                  <a:pt x="2241" y="908"/>
                </a:lnTo>
                <a:lnTo>
                  <a:pt x="2234" y="900"/>
                </a:lnTo>
                <a:lnTo>
                  <a:pt x="2231" y="895"/>
                </a:lnTo>
                <a:lnTo>
                  <a:pt x="2228" y="890"/>
                </a:lnTo>
                <a:lnTo>
                  <a:pt x="2223" y="879"/>
                </a:lnTo>
                <a:lnTo>
                  <a:pt x="2221" y="874"/>
                </a:lnTo>
                <a:lnTo>
                  <a:pt x="2220" y="868"/>
                </a:lnTo>
                <a:lnTo>
                  <a:pt x="2219" y="862"/>
                </a:lnTo>
                <a:lnTo>
                  <a:pt x="2218" y="855"/>
                </a:lnTo>
                <a:lnTo>
                  <a:pt x="2218" y="849"/>
                </a:lnTo>
                <a:lnTo>
                  <a:pt x="2217" y="842"/>
                </a:lnTo>
                <a:lnTo>
                  <a:pt x="2218" y="835"/>
                </a:lnTo>
                <a:lnTo>
                  <a:pt x="2218" y="829"/>
                </a:lnTo>
                <a:lnTo>
                  <a:pt x="2219" y="823"/>
                </a:lnTo>
                <a:lnTo>
                  <a:pt x="2220" y="816"/>
                </a:lnTo>
                <a:lnTo>
                  <a:pt x="2223" y="805"/>
                </a:lnTo>
                <a:lnTo>
                  <a:pt x="2225" y="799"/>
                </a:lnTo>
                <a:lnTo>
                  <a:pt x="2228" y="794"/>
                </a:lnTo>
                <a:lnTo>
                  <a:pt x="2234" y="785"/>
                </a:lnTo>
                <a:lnTo>
                  <a:pt x="2237" y="780"/>
                </a:lnTo>
                <a:lnTo>
                  <a:pt x="2241" y="776"/>
                </a:lnTo>
                <a:lnTo>
                  <a:pt x="2245" y="772"/>
                </a:lnTo>
                <a:lnTo>
                  <a:pt x="2249" y="769"/>
                </a:lnTo>
                <a:lnTo>
                  <a:pt x="2253" y="765"/>
                </a:lnTo>
                <a:lnTo>
                  <a:pt x="2258" y="762"/>
                </a:lnTo>
                <a:lnTo>
                  <a:pt x="2263" y="760"/>
                </a:lnTo>
                <a:lnTo>
                  <a:pt x="2268" y="757"/>
                </a:lnTo>
                <a:lnTo>
                  <a:pt x="2274" y="755"/>
                </a:lnTo>
                <a:lnTo>
                  <a:pt x="2279" y="754"/>
                </a:lnTo>
                <a:lnTo>
                  <a:pt x="2285" y="752"/>
                </a:lnTo>
                <a:lnTo>
                  <a:pt x="2291" y="752"/>
                </a:lnTo>
                <a:lnTo>
                  <a:pt x="2304" y="751"/>
                </a:lnTo>
                <a:lnTo>
                  <a:pt x="2317" y="752"/>
                </a:lnTo>
                <a:lnTo>
                  <a:pt x="2323" y="752"/>
                </a:lnTo>
                <a:lnTo>
                  <a:pt x="2329" y="754"/>
                </a:lnTo>
                <a:lnTo>
                  <a:pt x="2340" y="757"/>
                </a:lnTo>
                <a:lnTo>
                  <a:pt x="2346" y="760"/>
                </a:lnTo>
                <a:lnTo>
                  <a:pt x="2351" y="762"/>
                </a:lnTo>
                <a:lnTo>
                  <a:pt x="2360" y="769"/>
                </a:lnTo>
                <a:lnTo>
                  <a:pt x="2364" y="772"/>
                </a:lnTo>
                <a:lnTo>
                  <a:pt x="2368" y="776"/>
                </a:lnTo>
                <a:lnTo>
                  <a:pt x="2375" y="785"/>
                </a:lnTo>
                <a:lnTo>
                  <a:pt x="2378" y="789"/>
                </a:lnTo>
                <a:lnTo>
                  <a:pt x="2381" y="794"/>
                </a:lnTo>
                <a:lnTo>
                  <a:pt x="2385" y="805"/>
                </a:lnTo>
                <a:lnTo>
                  <a:pt x="2387" y="811"/>
                </a:lnTo>
                <a:lnTo>
                  <a:pt x="2389" y="816"/>
                </a:lnTo>
                <a:lnTo>
                  <a:pt x="2390" y="823"/>
                </a:lnTo>
                <a:lnTo>
                  <a:pt x="2391" y="829"/>
                </a:lnTo>
                <a:lnTo>
                  <a:pt x="2391" y="835"/>
                </a:lnTo>
                <a:lnTo>
                  <a:pt x="2391" y="842"/>
                </a:lnTo>
                <a:lnTo>
                  <a:pt x="2391" y="849"/>
                </a:lnTo>
                <a:lnTo>
                  <a:pt x="2391" y="855"/>
                </a:lnTo>
                <a:lnTo>
                  <a:pt x="2390" y="862"/>
                </a:lnTo>
                <a:lnTo>
                  <a:pt x="2389" y="868"/>
                </a:lnTo>
                <a:lnTo>
                  <a:pt x="2385" y="879"/>
                </a:lnTo>
                <a:lnTo>
                  <a:pt x="2383" y="885"/>
                </a:lnTo>
                <a:lnTo>
                  <a:pt x="2381" y="890"/>
                </a:lnTo>
                <a:lnTo>
                  <a:pt x="2375" y="900"/>
                </a:lnTo>
                <a:lnTo>
                  <a:pt x="2372" y="904"/>
                </a:lnTo>
                <a:lnTo>
                  <a:pt x="2368" y="908"/>
                </a:lnTo>
                <a:lnTo>
                  <a:pt x="2364" y="912"/>
                </a:lnTo>
                <a:lnTo>
                  <a:pt x="2360" y="916"/>
                </a:lnTo>
                <a:lnTo>
                  <a:pt x="2355" y="919"/>
                </a:lnTo>
                <a:lnTo>
                  <a:pt x="2351" y="922"/>
                </a:lnTo>
                <a:lnTo>
                  <a:pt x="2346" y="925"/>
                </a:lnTo>
                <a:lnTo>
                  <a:pt x="2340" y="927"/>
                </a:lnTo>
                <a:lnTo>
                  <a:pt x="2335" y="929"/>
                </a:lnTo>
                <a:lnTo>
                  <a:pt x="2329" y="930"/>
                </a:lnTo>
                <a:lnTo>
                  <a:pt x="2323" y="932"/>
                </a:lnTo>
                <a:lnTo>
                  <a:pt x="2317" y="933"/>
                </a:lnTo>
                <a:lnTo>
                  <a:pt x="2304" y="933"/>
                </a:lnTo>
                <a:close/>
                <a:moveTo>
                  <a:pt x="2305" y="895"/>
                </a:moveTo>
                <a:lnTo>
                  <a:pt x="2309" y="895"/>
                </a:lnTo>
                <a:lnTo>
                  <a:pt x="2313" y="894"/>
                </a:lnTo>
                <a:lnTo>
                  <a:pt x="2317" y="893"/>
                </a:lnTo>
                <a:lnTo>
                  <a:pt x="2321" y="892"/>
                </a:lnTo>
                <a:lnTo>
                  <a:pt x="2324" y="889"/>
                </a:lnTo>
                <a:lnTo>
                  <a:pt x="2327" y="887"/>
                </a:lnTo>
                <a:lnTo>
                  <a:pt x="2330" y="884"/>
                </a:lnTo>
                <a:lnTo>
                  <a:pt x="2332" y="880"/>
                </a:lnTo>
                <a:lnTo>
                  <a:pt x="2334" y="876"/>
                </a:lnTo>
                <a:lnTo>
                  <a:pt x="2336" y="872"/>
                </a:lnTo>
                <a:lnTo>
                  <a:pt x="2338" y="868"/>
                </a:lnTo>
                <a:lnTo>
                  <a:pt x="2339" y="863"/>
                </a:lnTo>
                <a:lnTo>
                  <a:pt x="2341" y="853"/>
                </a:lnTo>
                <a:lnTo>
                  <a:pt x="2341" y="847"/>
                </a:lnTo>
                <a:lnTo>
                  <a:pt x="2342" y="842"/>
                </a:lnTo>
                <a:lnTo>
                  <a:pt x="2341" y="831"/>
                </a:lnTo>
                <a:lnTo>
                  <a:pt x="2339" y="821"/>
                </a:lnTo>
                <a:lnTo>
                  <a:pt x="2338" y="816"/>
                </a:lnTo>
                <a:lnTo>
                  <a:pt x="2336" y="812"/>
                </a:lnTo>
                <a:lnTo>
                  <a:pt x="2332" y="803"/>
                </a:lnTo>
                <a:lnTo>
                  <a:pt x="2330" y="800"/>
                </a:lnTo>
                <a:lnTo>
                  <a:pt x="2327" y="797"/>
                </a:lnTo>
                <a:lnTo>
                  <a:pt x="2324" y="794"/>
                </a:lnTo>
                <a:lnTo>
                  <a:pt x="2321" y="792"/>
                </a:lnTo>
                <a:lnTo>
                  <a:pt x="2317" y="790"/>
                </a:lnTo>
                <a:lnTo>
                  <a:pt x="2313" y="789"/>
                </a:lnTo>
                <a:lnTo>
                  <a:pt x="2309" y="788"/>
                </a:lnTo>
                <a:lnTo>
                  <a:pt x="2305" y="788"/>
                </a:lnTo>
                <a:lnTo>
                  <a:pt x="2300" y="788"/>
                </a:lnTo>
                <a:lnTo>
                  <a:pt x="2296" y="789"/>
                </a:lnTo>
                <a:lnTo>
                  <a:pt x="2292" y="790"/>
                </a:lnTo>
                <a:lnTo>
                  <a:pt x="2288" y="792"/>
                </a:lnTo>
                <a:lnTo>
                  <a:pt x="2285" y="794"/>
                </a:lnTo>
                <a:lnTo>
                  <a:pt x="2282" y="797"/>
                </a:lnTo>
                <a:lnTo>
                  <a:pt x="2279" y="800"/>
                </a:lnTo>
                <a:lnTo>
                  <a:pt x="2277" y="803"/>
                </a:lnTo>
                <a:lnTo>
                  <a:pt x="2272" y="812"/>
                </a:lnTo>
                <a:lnTo>
                  <a:pt x="2271" y="816"/>
                </a:lnTo>
                <a:lnTo>
                  <a:pt x="2270" y="821"/>
                </a:lnTo>
                <a:lnTo>
                  <a:pt x="2269" y="826"/>
                </a:lnTo>
                <a:lnTo>
                  <a:pt x="2268" y="831"/>
                </a:lnTo>
                <a:lnTo>
                  <a:pt x="2267" y="836"/>
                </a:lnTo>
                <a:lnTo>
                  <a:pt x="2267" y="842"/>
                </a:lnTo>
                <a:lnTo>
                  <a:pt x="2268" y="853"/>
                </a:lnTo>
                <a:lnTo>
                  <a:pt x="2270" y="863"/>
                </a:lnTo>
                <a:lnTo>
                  <a:pt x="2271" y="868"/>
                </a:lnTo>
                <a:lnTo>
                  <a:pt x="2272" y="872"/>
                </a:lnTo>
                <a:lnTo>
                  <a:pt x="2274" y="876"/>
                </a:lnTo>
                <a:lnTo>
                  <a:pt x="2277" y="880"/>
                </a:lnTo>
                <a:lnTo>
                  <a:pt x="2279" y="884"/>
                </a:lnTo>
                <a:lnTo>
                  <a:pt x="2282" y="887"/>
                </a:lnTo>
                <a:lnTo>
                  <a:pt x="2285" y="889"/>
                </a:lnTo>
                <a:lnTo>
                  <a:pt x="2288" y="892"/>
                </a:lnTo>
                <a:lnTo>
                  <a:pt x="2292" y="893"/>
                </a:lnTo>
                <a:lnTo>
                  <a:pt x="2296" y="894"/>
                </a:lnTo>
                <a:lnTo>
                  <a:pt x="2300" y="895"/>
                </a:lnTo>
                <a:lnTo>
                  <a:pt x="2305" y="895"/>
                </a:lnTo>
                <a:close/>
                <a:moveTo>
                  <a:pt x="2646" y="694"/>
                </a:moveTo>
                <a:lnTo>
                  <a:pt x="2696" y="694"/>
                </a:lnTo>
                <a:lnTo>
                  <a:pt x="2696" y="847"/>
                </a:lnTo>
                <a:lnTo>
                  <a:pt x="2696" y="854"/>
                </a:lnTo>
                <a:lnTo>
                  <a:pt x="2695" y="860"/>
                </a:lnTo>
                <a:lnTo>
                  <a:pt x="2694" y="866"/>
                </a:lnTo>
                <a:lnTo>
                  <a:pt x="2693" y="871"/>
                </a:lnTo>
                <a:lnTo>
                  <a:pt x="2691" y="877"/>
                </a:lnTo>
                <a:lnTo>
                  <a:pt x="2689" y="882"/>
                </a:lnTo>
                <a:lnTo>
                  <a:pt x="2686" y="887"/>
                </a:lnTo>
                <a:lnTo>
                  <a:pt x="2684" y="892"/>
                </a:lnTo>
                <a:lnTo>
                  <a:pt x="2680" y="897"/>
                </a:lnTo>
                <a:lnTo>
                  <a:pt x="2677" y="901"/>
                </a:lnTo>
                <a:lnTo>
                  <a:pt x="2673" y="906"/>
                </a:lnTo>
                <a:lnTo>
                  <a:pt x="2669" y="910"/>
                </a:lnTo>
                <a:lnTo>
                  <a:pt x="2664" y="913"/>
                </a:lnTo>
                <a:lnTo>
                  <a:pt x="2660" y="917"/>
                </a:lnTo>
                <a:lnTo>
                  <a:pt x="2655" y="920"/>
                </a:lnTo>
                <a:lnTo>
                  <a:pt x="2649" y="922"/>
                </a:lnTo>
                <a:lnTo>
                  <a:pt x="2638" y="927"/>
                </a:lnTo>
                <a:lnTo>
                  <a:pt x="2632" y="929"/>
                </a:lnTo>
                <a:lnTo>
                  <a:pt x="2626" y="930"/>
                </a:lnTo>
                <a:lnTo>
                  <a:pt x="2619" y="932"/>
                </a:lnTo>
                <a:lnTo>
                  <a:pt x="2612" y="932"/>
                </a:lnTo>
                <a:lnTo>
                  <a:pt x="2605" y="933"/>
                </a:lnTo>
                <a:lnTo>
                  <a:pt x="2598" y="933"/>
                </a:lnTo>
                <a:lnTo>
                  <a:pt x="2591" y="933"/>
                </a:lnTo>
                <a:lnTo>
                  <a:pt x="2584" y="932"/>
                </a:lnTo>
                <a:lnTo>
                  <a:pt x="2577" y="932"/>
                </a:lnTo>
                <a:lnTo>
                  <a:pt x="2571" y="930"/>
                </a:lnTo>
                <a:lnTo>
                  <a:pt x="2558" y="927"/>
                </a:lnTo>
                <a:lnTo>
                  <a:pt x="2552" y="925"/>
                </a:lnTo>
                <a:lnTo>
                  <a:pt x="2547" y="922"/>
                </a:lnTo>
                <a:lnTo>
                  <a:pt x="2541" y="920"/>
                </a:lnTo>
                <a:lnTo>
                  <a:pt x="2536" y="917"/>
                </a:lnTo>
                <a:lnTo>
                  <a:pt x="2527" y="910"/>
                </a:lnTo>
                <a:lnTo>
                  <a:pt x="2518" y="901"/>
                </a:lnTo>
                <a:lnTo>
                  <a:pt x="2515" y="897"/>
                </a:lnTo>
                <a:lnTo>
                  <a:pt x="2512" y="892"/>
                </a:lnTo>
                <a:lnTo>
                  <a:pt x="2509" y="887"/>
                </a:lnTo>
                <a:lnTo>
                  <a:pt x="2506" y="882"/>
                </a:lnTo>
                <a:lnTo>
                  <a:pt x="2504" y="877"/>
                </a:lnTo>
                <a:lnTo>
                  <a:pt x="2502" y="871"/>
                </a:lnTo>
                <a:lnTo>
                  <a:pt x="2501" y="866"/>
                </a:lnTo>
                <a:lnTo>
                  <a:pt x="2500" y="860"/>
                </a:lnTo>
                <a:lnTo>
                  <a:pt x="2500" y="854"/>
                </a:lnTo>
                <a:lnTo>
                  <a:pt x="2499" y="847"/>
                </a:lnTo>
                <a:lnTo>
                  <a:pt x="2499" y="694"/>
                </a:lnTo>
                <a:lnTo>
                  <a:pt x="2550" y="694"/>
                </a:lnTo>
                <a:lnTo>
                  <a:pt x="2550" y="843"/>
                </a:lnTo>
                <a:lnTo>
                  <a:pt x="2551" y="853"/>
                </a:lnTo>
                <a:lnTo>
                  <a:pt x="2552" y="857"/>
                </a:lnTo>
                <a:lnTo>
                  <a:pt x="2553" y="861"/>
                </a:lnTo>
                <a:lnTo>
                  <a:pt x="2555" y="865"/>
                </a:lnTo>
                <a:lnTo>
                  <a:pt x="2558" y="869"/>
                </a:lnTo>
                <a:lnTo>
                  <a:pt x="2560" y="873"/>
                </a:lnTo>
                <a:lnTo>
                  <a:pt x="2563" y="876"/>
                </a:lnTo>
                <a:lnTo>
                  <a:pt x="2567" y="879"/>
                </a:lnTo>
                <a:lnTo>
                  <a:pt x="2570" y="882"/>
                </a:lnTo>
                <a:lnTo>
                  <a:pt x="2574" y="884"/>
                </a:lnTo>
                <a:lnTo>
                  <a:pt x="2579" y="886"/>
                </a:lnTo>
                <a:lnTo>
                  <a:pt x="2583" y="887"/>
                </a:lnTo>
                <a:lnTo>
                  <a:pt x="2588" y="889"/>
                </a:lnTo>
                <a:lnTo>
                  <a:pt x="2598" y="889"/>
                </a:lnTo>
                <a:lnTo>
                  <a:pt x="2608" y="889"/>
                </a:lnTo>
                <a:lnTo>
                  <a:pt x="2613" y="887"/>
                </a:lnTo>
                <a:lnTo>
                  <a:pt x="2618" y="886"/>
                </a:lnTo>
                <a:lnTo>
                  <a:pt x="2622" y="884"/>
                </a:lnTo>
                <a:lnTo>
                  <a:pt x="2626" y="882"/>
                </a:lnTo>
                <a:lnTo>
                  <a:pt x="2629" y="879"/>
                </a:lnTo>
                <a:lnTo>
                  <a:pt x="2633" y="876"/>
                </a:lnTo>
                <a:lnTo>
                  <a:pt x="2636" y="873"/>
                </a:lnTo>
                <a:lnTo>
                  <a:pt x="2639" y="869"/>
                </a:lnTo>
                <a:lnTo>
                  <a:pt x="2641" y="865"/>
                </a:lnTo>
                <a:lnTo>
                  <a:pt x="2643" y="861"/>
                </a:lnTo>
                <a:lnTo>
                  <a:pt x="2644" y="857"/>
                </a:lnTo>
                <a:lnTo>
                  <a:pt x="2645" y="853"/>
                </a:lnTo>
                <a:lnTo>
                  <a:pt x="2646" y="848"/>
                </a:lnTo>
                <a:lnTo>
                  <a:pt x="2646" y="843"/>
                </a:lnTo>
                <a:lnTo>
                  <a:pt x="2646" y="694"/>
                </a:lnTo>
                <a:close/>
                <a:moveTo>
                  <a:pt x="2788" y="828"/>
                </a:moveTo>
                <a:lnTo>
                  <a:pt x="2788" y="930"/>
                </a:lnTo>
                <a:lnTo>
                  <a:pt x="2739" y="930"/>
                </a:lnTo>
                <a:lnTo>
                  <a:pt x="2739" y="753"/>
                </a:lnTo>
                <a:lnTo>
                  <a:pt x="2786" y="753"/>
                </a:lnTo>
                <a:lnTo>
                  <a:pt x="2786" y="784"/>
                </a:lnTo>
                <a:lnTo>
                  <a:pt x="2790" y="777"/>
                </a:lnTo>
                <a:lnTo>
                  <a:pt x="2796" y="770"/>
                </a:lnTo>
                <a:lnTo>
                  <a:pt x="2801" y="765"/>
                </a:lnTo>
                <a:lnTo>
                  <a:pt x="2808" y="760"/>
                </a:lnTo>
                <a:lnTo>
                  <a:pt x="2815" y="756"/>
                </a:lnTo>
                <a:lnTo>
                  <a:pt x="2819" y="754"/>
                </a:lnTo>
                <a:lnTo>
                  <a:pt x="2823" y="753"/>
                </a:lnTo>
                <a:lnTo>
                  <a:pt x="2832" y="751"/>
                </a:lnTo>
                <a:lnTo>
                  <a:pt x="2836" y="751"/>
                </a:lnTo>
                <a:lnTo>
                  <a:pt x="2841" y="751"/>
                </a:lnTo>
                <a:lnTo>
                  <a:pt x="2848" y="751"/>
                </a:lnTo>
                <a:lnTo>
                  <a:pt x="2854" y="752"/>
                </a:lnTo>
                <a:lnTo>
                  <a:pt x="2860" y="753"/>
                </a:lnTo>
                <a:lnTo>
                  <a:pt x="2866" y="755"/>
                </a:lnTo>
                <a:lnTo>
                  <a:pt x="2871" y="758"/>
                </a:lnTo>
                <a:lnTo>
                  <a:pt x="2876" y="761"/>
                </a:lnTo>
                <a:lnTo>
                  <a:pt x="2881" y="764"/>
                </a:lnTo>
                <a:lnTo>
                  <a:pt x="2885" y="769"/>
                </a:lnTo>
                <a:lnTo>
                  <a:pt x="2889" y="773"/>
                </a:lnTo>
                <a:lnTo>
                  <a:pt x="2893" y="778"/>
                </a:lnTo>
                <a:lnTo>
                  <a:pt x="2895" y="784"/>
                </a:lnTo>
                <a:lnTo>
                  <a:pt x="2897" y="787"/>
                </a:lnTo>
                <a:lnTo>
                  <a:pt x="2898" y="790"/>
                </a:lnTo>
                <a:lnTo>
                  <a:pt x="2900" y="796"/>
                </a:lnTo>
                <a:lnTo>
                  <a:pt x="2901" y="803"/>
                </a:lnTo>
                <a:lnTo>
                  <a:pt x="2902" y="810"/>
                </a:lnTo>
                <a:lnTo>
                  <a:pt x="2902" y="817"/>
                </a:lnTo>
                <a:lnTo>
                  <a:pt x="2902" y="930"/>
                </a:lnTo>
                <a:lnTo>
                  <a:pt x="2853" y="930"/>
                </a:lnTo>
                <a:lnTo>
                  <a:pt x="2853" y="826"/>
                </a:lnTo>
                <a:lnTo>
                  <a:pt x="2853" y="818"/>
                </a:lnTo>
                <a:lnTo>
                  <a:pt x="2852" y="815"/>
                </a:lnTo>
                <a:lnTo>
                  <a:pt x="2851" y="812"/>
                </a:lnTo>
                <a:lnTo>
                  <a:pt x="2848" y="806"/>
                </a:lnTo>
                <a:lnTo>
                  <a:pt x="2847" y="803"/>
                </a:lnTo>
                <a:lnTo>
                  <a:pt x="2845" y="801"/>
                </a:lnTo>
                <a:lnTo>
                  <a:pt x="2840" y="797"/>
                </a:lnTo>
                <a:lnTo>
                  <a:pt x="2837" y="795"/>
                </a:lnTo>
                <a:lnTo>
                  <a:pt x="2835" y="794"/>
                </a:lnTo>
                <a:lnTo>
                  <a:pt x="2829" y="792"/>
                </a:lnTo>
                <a:lnTo>
                  <a:pt x="2825" y="792"/>
                </a:lnTo>
                <a:lnTo>
                  <a:pt x="2822" y="792"/>
                </a:lnTo>
                <a:lnTo>
                  <a:pt x="2814" y="792"/>
                </a:lnTo>
                <a:lnTo>
                  <a:pt x="2808" y="794"/>
                </a:lnTo>
                <a:lnTo>
                  <a:pt x="2805" y="795"/>
                </a:lnTo>
                <a:lnTo>
                  <a:pt x="2802" y="797"/>
                </a:lnTo>
                <a:lnTo>
                  <a:pt x="2800" y="799"/>
                </a:lnTo>
                <a:lnTo>
                  <a:pt x="2797" y="801"/>
                </a:lnTo>
                <a:lnTo>
                  <a:pt x="2795" y="804"/>
                </a:lnTo>
                <a:lnTo>
                  <a:pt x="2793" y="806"/>
                </a:lnTo>
                <a:lnTo>
                  <a:pt x="2792" y="809"/>
                </a:lnTo>
                <a:lnTo>
                  <a:pt x="2790" y="812"/>
                </a:lnTo>
                <a:lnTo>
                  <a:pt x="2789" y="820"/>
                </a:lnTo>
                <a:lnTo>
                  <a:pt x="2788" y="824"/>
                </a:lnTo>
                <a:lnTo>
                  <a:pt x="2788" y="828"/>
                </a:lnTo>
                <a:close/>
                <a:moveTo>
                  <a:pt x="2966" y="730"/>
                </a:moveTo>
                <a:lnTo>
                  <a:pt x="2961" y="730"/>
                </a:lnTo>
                <a:lnTo>
                  <a:pt x="2956" y="729"/>
                </a:lnTo>
                <a:lnTo>
                  <a:pt x="2952" y="726"/>
                </a:lnTo>
                <a:lnTo>
                  <a:pt x="2948" y="723"/>
                </a:lnTo>
                <a:lnTo>
                  <a:pt x="2944" y="719"/>
                </a:lnTo>
                <a:lnTo>
                  <a:pt x="2942" y="715"/>
                </a:lnTo>
                <a:lnTo>
                  <a:pt x="2940" y="710"/>
                </a:lnTo>
                <a:lnTo>
                  <a:pt x="2940" y="705"/>
                </a:lnTo>
                <a:lnTo>
                  <a:pt x="2940" y="701"/>
                </a:lnTo>
                <a:lnTo>
                  <a:pt x="2942" y="696"/>
                </a:lnTo>
                <a:lnTo>
                  <a:pt x="2944" y="692"/>
                </a:lnTo>
                <a:lnTo>
                  <a:pt x="2948" y="688"/>
                </a:lnTo>
                <a:lnTo>
                  <a:pt x="2952" y="685"/>
                </a:lnTo>
                <a:lnTo>
                  <a:pt x="2956" y="683"/>
                </a:lnTo>
                <a:lnTo>
                  <a:pt x="2961" y="681"/>
                </a:lnTo>
                <a:lnTo>
                  <a:pt x="2966" y="681"/>
                </a:lnTo>
                <a:lnTo>
                  <a:pt x="2972" y="681"/>
                </a:lnTo>
                <a:lnTo>
                  <a:pt x="2977" y="683"/>
                </a:lnTo>
                <a:lnTo>
                  <a:pt x="2982" y="685"/>
                </a:lnTo>
                <a:lnTo>
                  <a:pt x="2986" y="688"/>
                </a:lnTo>
                <a:lnTo>
                  <a:pt x="2990" y="692"/>
                </a:lnTo>
                <a:lnTo>
                  <a:pt x="2992" y="696"/>
                </a:lnTo>
                <a:lnTo>
                  <a:pt x="2994" y="701"/>
                </a:lnTo>
                <a:lnTo>
                  <a:pt x="2994" y="705"/>
                </a:lnTo>
                <a:lnTo>
                  <a:pt x="2994" y="710"/>
                </a:lnTo>
                <a:lnTo>
                  <a:pt x="2992" y="715"/>
                </a:lnTo>
                <a:lnTo>
                  <a:pt x="2990" y="719"/>
                </a:lnTo>
                <a:lnTo>
                  <a:pt x="2986" y="723"/>
                </a:lnTo>
                <a:lnTo>
                  <a:pt x="2982" y="726"/>
                </a:lnTo>
                <a:lnTo>
                  <a:pt x="2977" y="729"/>
                </a:lnTo>
                <a:lnTo>
                  <a:pt x="2972" y="730"/>
                </a:lnTo>
                <a:lnTo>
                  <a:pt x="2966" y="730"/>
                </a:lnTo>
                <a:close/>
                <a:moveTo>
                  <a:pt x="2942" y="753"/>
                </a:moveTo>
                <a:lnTo>
                  <a:pt x="2992" y="753"/>
                </a:lnTo>
                <a:lnTo>
                  <a:pt x="2992" y="930"/>
                </a:lnTo>
                <a:lnTo>
                  <a:pt x="2942" y="930"/>
                </a:lnTo>
                <a:lnTo>
                  <a:pt x="2942" y="753"/>
                </a:lnTo>
                <a:close/>
                <a:moveTo>
                  <a:pt x="3195" y="753"/>
                </a:moveTo>
                <a:lnTo>
                  <a:pt x="3134" y="930"/>
                </a:lnTo>
                <a:lnTo>
                  <a:pt x="3078" y="930"/>
                </a:lnTo>
                <a:lnTo>
                  <a:pt x="3017" y="753"/>
                </a:lnTo>
                <a:lnTo>
                  <a:pt x="3068" y="753"/>
                </a:lnTo>
                <a:lnTo>
                  <a:pt x="3105" y="880"/>
                </a:lnTo>
                <a:lnTo>
                  <a:pt x="3143" y="753"/>
                </a:lnTo>
                <a:lnTo>
                  <a:pt x="3195" y="753"/>
                </a:lnTo>
                <a:close/>
                <a:moveTo>
                  <a:pt x="3294" y="933"/>
                </a:moveTo>
                <a:lnTo>
                  <a:pt x="3287" y="933"/>
                </a:lnTo>
                <a:lnTo>
                  <a:pt x="3280" y="933"/>
                </a:lnTo>
                <a:lnTo>
                  <a:pt x="3268" y="931"/>
                </a:lnTo>
                <a:lnTo>
                  <a:pt x="3263" y="929"/>
                </a:lnTo>
                <a:lnTo>
                  <a:pt x="3257" y="927"/>
                </a:lnTo>
                <a:lnTo>
                  <a:pt x="3247" y="922"/>
                </a:lnTo>
                <a:lnTo>
                  <a:pt x="3242" y="919"/>
                </a:lnTo>
                <a:lnTo>
                  <a:pt x="3237" y="916"/>
                </a:lnTo>
                <a:lnTo>
                  <a:pt x="3233" y="913"/>
                </a:lnTo>
                <a:lnTo>
                  <a:pt x="3229" y="909"/>
                </a:lnTo>
                <a:lnTo>
                  <a:pt x="3222" y="900"/>
                </a:lnTo>
                <a:lnTo>
                  <a:pt x="3219" y="896"/>
                </a:lnTo>
                <a:lnTo>
                  <a:pt x="3216" y="891"/>
                </a:lnTo>
                <a:lnTo>
                  <a:pt x="3212" y="880"/>
                </a:lnTo>
                <a:lnTo>
                  <a:pt x="3210" y="874"/>
                </a:lnTo>
                <a:lnTo>
                  <a:pt x="3209" y="868"/>
                </a:lnTo>
                <a:lnTo>
                  <a:pt x="3207" y="862"/>
                </a:lnTo>
                <a:lnTo>
                  <a:pt x="3207" y="856"/>
                </a:lnTo>
                <a:lnTo>
                  <a:pt x="3206" y="849"/>
                </a:lnTo>
                <a:lnTo>
                  <a:pt x="3206" y="842"/>
                </a:lnTo>
                <a:lnTo>
                  <a:pt x="3206" y="836"/>
                </a:lnTo>
                <a:lnTo>
                  <a:pt x="3207" y="829"/>
                </a:lnTo>
                <a:lnTo>
                  <a:pt x="3207" y="823"/>
                </a:lnTo>
                <a:lnTo>
                  <a:pt x="3209" y="817"/>
                </a:lnTo>
                <a:lnTo>
                  <a:pt x="3212" y="805"/>
                </a:lnTo>
                <a:lnTo>
                  <a:pt x="3214" y="800"/>
                </a:lnTo>
                <a:lnTo>
                  <a:pt x="3216" y="794"/>
                </a:lnTo>
                <a:lnTo>
                  <a:pt x="3222" y="785"/>
                </a:lnTo>
                <a:lnTo>
                  <a:pt x="3226" y="780"/>
                </a:lnTo>
                <a:lnTo>
                  <a:pt x="3229" y="776"/>
                </a:lnTo>
                <a:lnTo>
                  <a:pt x="3233" y="772"/>
                </a:lnTo>
                <a:lnTo>
                  <a:pt x="3237" y="769"/>
                </a:lnTo>
                <a:lnTo>
                  <a:pt x="3246" y="762"/>
                </a:lnTo>
                <a:lnTo>
                  <a:pt x="3251" y="760"/>
                </a:lnTo>
                <a:lnTo>
                  <a:pt x="3256" y="757"/>
                </a:lnTo>
                <a:lnTo>
                  <a:pt x="3262" y="755"/>
                </a:lnTo>
                <a:lnTo>
                  <a:pt x="3267" y="754"/>
                </a:lnTo>
                <a:lnTo>
                  <a:pt x="3273" y="752"/>
                </a:lnTo>
                <a:lnTo>
                  <a:pt x="3279" y="752"/>
                </a:lnTo>
                <a:lnTo>
                  <a:pt x="3292" y="751"/>
                </a:lnTo>
                <a:lnTo>
                  <a:pt x="3303" y="751"/>
                </a:lnTo>
                <a:lnTo>
                  <a:pt x="3314" y="753"/>
                </a:lnTo>
                <a:lnTo>
                  <a:pt x="3319" y="755"/>
                </a:lnTo>
                <a:lnTo>
                  <a:pt x="3324" y="756"/>
                </a:lnTo>
                <a:lnTo>
                  <a:pt x="3334" y="761"/>
                </a:lnTo>
                <a:lnTo>
                  <a:pt x="3343" y="766"/>
                </a:lnTo>
                <a:lnTo>
                  <a:pt x="3347" y="770"/>
                </a:lnTo>
                <a:lnTo>
                  <a:pt x="3351" y="773"/>
                </a:lnTo>
                <a:lnTo>
                  <a:pt x="3358" y="781"/>
                </a:lnTo>
                <a:lnTo>
                  <a:pt x="3361" y="786"/>
                </a:lnTo>
                <a:lnTo>
                  <a:pt x="3364" y="791"/>
                </a:lnTo>
                <a:lnTo>
                  <a:pt x="3366" y="796"/>
                </a:lnTo>
                <a:lnTo>
                  <a:pt x="3368" y="801"/>
                </a:lnTo>
                <a:lnTo>
                  <a:pt x="3370" y="807"/>
                </a:lnTo>
                <a:lnTo>
                  <a:pt x="3372" y="813"/>
                </a:lnTo>
                <a:lnTo>
                  <a:pt x="3373" y="819"/>
                </a:lnTo>
                <a:lnTo>
                  <a:pt x="3374" y="826"/>
                </a:lnTo>
                <a:lnTo>
                  <a:pt x="3374" y="833"/>
                </a:lnTo>
                <a:lnTo>
                  <a:pt x="3375" y="841"/>
                </a:lnTo>
                <a:lnTo>
                  <a:pt x="3375" y="854"/>
                </a:lnTo>
                <a:lnTo>
                  <a:pt x="3254" y="854"/>
                </a:lnTo>
                <a:lnTo>
                  <a:pt x="3254" y="859"/>
                </a:lnTo>
                <a:lnTo>
                  <a:pt x="3255" y="863"/>
                </a:lnTo>
                <a:lnTo>
                  <a:pt x="3256" y="868"/>
                </a:lnTo>
                <a:lnTo>
                  <a:pt x="3257" y="872"/>
                </a:lnTo>
                <a:lnTo>
                  <a:pt x="3260" y="879"/>
                </a:lnTo>
                <a:lnTo>
                  <a:pt x="3263" y="882"/>
                </a:lnTo>
                <a:lnTo>
                  <a:pt x="3265" y="885"/>
                </a:lnTo>
                <a:lnTo>
                  <a:pt x="3268" y="888"/>
                </a:lnTo>
                <a:lnTo>
                  <a:pt x="3271" y="890"/>
                </a:lnTo>
                <a:lnTo>
                  <a:pt x="3274" y="892"/>
                </a:lnTo>
                <a:lnTo>
                  <a:pt x="3278" y="894"/>
                </a:lnTo>
                <a:lnTo>
                  <a:pt x="3282" y="895"/>
                </a:lnTo>
                <a:lnTo>
                  <a:pt x="3286" y="896"/>
                </a:lnTo>
                <a:lnTo>
                  <a:pt x="3294" y="897"/>
                </a:lnTo>
                <a:lnTo>
                  <a:pt x="3300" y="896"/>
                </a:lnTo>
                <a:lnTo>
                  <a:pt x="3306" y="895"/>
                </a:lnTo>
                <a:lnTo>
                  <a:pt x="3311" y="894"/>
                </a:lnTo>
                <a:lnTo>
                  <a:pt x="3316" y="892"/>
                </a:lnTo>
                <a:lnTo>
                  <a:pt x="3318" y="890"/>
                </a:lnTo>
                <a:lnTo>
                  <a:pt x="3320" y="889"/>
                </a:lnTo>
                <a:lnTo>
                  <a:pt x="3323" y="885"/>
                </a:lnTo>
                <a:lnTo>
                  <a:pt x="3326" y="881"/>
                </a:lnTo>
                <a:lnTo>
                  <a:pt x="3328" y="876"/>
                </a:lnTo>
                <a:lnTo>
                  <a:pt x="3374" y="879"/>
                </a:lnTo>
                <a:lnTo>
                  <a:pt x="3372" y="885"/>
                </a:lnTo>
                <a:lnTo>
                  <a:pt x="3370" y="891"/>
                </a:lnTo>
                <a:lnTo>
                  <a:pt x="3367" y="896"/>
                </a:lnTo>
                <a:lnTo>
                  <a:pt x="3364" y="901"/>
                </a:lnTo>
                <a:lnTo>
                  <a:pt x="3361" y="906"/>
                </a:lnTo>
                <a:lnTo>
                  <a:pt x="3357" y="911"/>
                </a:lnTo>
                <a:lnTo>
                  <a:pt x="3352" y="915"/>
                </a:lnTo>
                <a:lnTo>
                  <a:pt x="3347" y="919"/>
                </a:lnTo>
                <a:lnTo>
                  <a:pt x="3342" y="922"/>
                </a:lnTo>
                <a:lnTo>
                  <a:pt x="3336" y="925"/>
                </a:lnTo>
                <a:lnTo>
                  <a:pt x="3330" y="928"/>
                </a:lnTo>
                <a:lnTo>
                  <a:pt x="3323" y="930"/>
                </a:lnTo>
                <a:lnTo>
                  <a:pt x="3320" y="930"/>
                </a:lnTo>
                <a:lnTo>
                  <a:pt x="3316" y="931"/>
                </a:lnTo>
                <a:lnTo>
                  <a:pt x="3309" y="932"/>
                </a:lnTo>
                <a:lnTo>
                  <a:pt x="3302" y="933"/>
                </a:lnTo>
                <a:lnTo>
                  <a:pt x="3294" y="933"/>
                </a:lnTo>
                <a:close/>
                <a:moveTo>
                  <a:pt x="3254" y="824"/>
                </a:moveTo>
                <a:lnTo>
                  <a:pt x="3329" y="824"/>
                </a:lnTo>
                <a:lnTo>
                  <a:pt x="3328" y="820"/>
                </a:lnTo>
                <a:lnTo>
                  <a:pt x="3328" y="816"/>
                </a:lnTo>
                <a:lnTo>
                  <a:pt x="3327" y="813"/>
                </a:lnTo>
                <a:lnTo>
                  <a:pt x="3326" y="809"/>
                </a:lnTo>
                <a:lnTo>
                  <a:pt x="3324" y="806"/>
                </a:lnTo>
                <a:lnTo>
                  <a:pt x="3323" y="803"/>
                </a:lnTo>
                <a:lnTo>
                  <a:pt x="3321" y="800"/>
                </a:lnTo>
                <a:lnTo>
                  <a:pt x="3318" y="798"/>
                </a:lnTo>
                <a:lnTo>
                  <a:pt x="3313" y="793"/>
                </a:lnTo>
                <a:lnTo>
                  <a:pt x="3307" y="790"/>
                </a:lnTo>
                <a:lnTo>
                  <a:pt x="3300" y="788"/>
                </a:lnTo>
                <a:lnTo>
                  <a:pt x="3292" y="787"/>
                </a:lnTo>
                <a:lnTo>
                  <a:pt x="3285" y="788"/>
                </a:lnTo>
                <a:lnTo>
                  <a:pt x="3281" y="789"/>
                </a:lnTo>
                <a:lnTo>
                  <a:pt x="3278" y="790"/>
                </a:lnTo>
                <a:lnTo>
                  <a:pt x="3271" y="793"/>
                </a:lnTo>
                <a:lnTo>
                  <a:pt x="3268" y="796"/>
                </a:lnTo>
                <a:lnTo>
                  <a:pt x="3266" y="798"/>
                </a:lnTo>
                <a:lnTo>
                  <a:pt x="3261" y="804"/>
                </a:lnTo>
                <a:lnTo>
                  <a:pt x="3258" y="810"/>
                </a:lnTo>
                <a:lnTo>
                  <a:pt x="3256" y="813"/>
                </a:lnTo>
                <a:lnTo>
                  <a:pt x="3255" y="816"/>
                </a:lnTo>
                <a:lnTo>
                  <a:pt x="3254" y="824"/>
                </a:lnTo>
                <a:close/>
                <a:moveTo>
                  <a:pt x="3409" y="930"/>
                </a:moveTo>
                <a:lnTo>
                  <a:pt x="3409" y="753"/>
                </a:lnTo>
                <a:lnTo>
                  <a:pt x="3457" y="753"/>
                </a:lnTo>
                <a:lnTo>
                  <a:pt x="3457" y="784"/>
                </a:lnTo>
                <a:lnTo>
                  <a:pt x="3461" y="776"/>
                </a:lnTo>
                <a:lnTo>
                  <a:pt x="3465" y="769"/>
                </a:lnTo>
                <a:lnTo>
                  <a:pt x="3470" y="764"/>
                </a:lnTo>
                <a:lnTo>
                  <a:pt x="3475" y="759"/>
                </a:lnTo>
                <a:lnTo>
                  <a:pt x="3478" y="757"/>
                </a:lnTo>
                <a:lnTo>
                  <a:pt x="3481" y="755"/>
                </a:lnTo>
                <a:lnTo>
                  <a:pt x="3487" y="753"/>
                </a:lnTo>
                <a:lnTo>
                  <a:pt x="3494" y="751"/>
                </a:lnTo>
                <a:lnTo>
                  <a:pt x="3501" y="751"/>
                </a:lnTo>
                <a:lnTo>
                  <a:pt x="3509" y="751"/>
                </a:lnTo>
                <a:lnTo>
                  <a:pt x="3517" y="752"/>
                </a:lnTo>
                <a:lnTo>
                  <a:pt x="3517" y="796"/>
                </a:lnTo>
                <a:lnTo>
                  <a:pt x="3513" y="795"/>
                </a:lnTo>
                <a:lnTo>
                  <a:pt x="3507" y="794"/>
                </a:lnTo>
                <a:lnTo>
                  <a:pt x="3496" y="793"/>
                </a:lnTo>
                <a:lnTo>
                  <a:pt x="3488" y="794"/>
                </a:lnTo>
                <a:lnTo>
                  <a:pt x="3485" y="795"/>
                </a:lnTo>
                <a:lnTo>
                  <a:pt x="3481" y="796"/>
                </a:lnTo>
                <a:lnTo>
                  <a:pt x="3478" y="797"/>
                </a:lnTo>
                <a:lnTo>
                  <a:pt x="3475" y="799"/>
                </a:lnTo>
                <a:lnTo>
                  <a:pt x="3472" y="801"/>
                </a:lnTo>
                <a:lnTo>
                  <a:pt x="3469" y="803"/>
                </a:lnTo>
                <a:lnTo>
                  <a:pt x="3465" y="809"/>
                </a:lnTo>
                <a:lnTo>
                  <a:pt x="3463" y="812"/>
                </a:lnTo>
                <a:lnTo>
                  <a:pt x="3461" y="815"/>
                </a:lnTo>
                <a:lnTo>
                  <a:pt x="3460" y="818"/>
                </a:lnTo>
                <a:lnTo>
                  <a:pt x="3459" y="822"/>
                </a:lnTo>
                <a:lnTo>
                  <a:pt x="3459" y="826"/>
                </a:lnTo>
                <a:lnTo>
                  <a:pt x="3459" y="830"/>
                </a:lnTo>
                <a:lnTo>
                  <a:pt x="3459" y="930"/>
                </a:lnTo>
                <a:lnTo>
                  <a:pt x="3409" y="930"/>
                </a:lnTo>
                <a:close/>
                <a:moveTo>
                  <a:pt x="3690" y="804"/>
                </a:moveTo>
                <a:lnTo>
                  <a:pt x="3645" y="806"/>
                </a:lnTo>
                <a:lnTo>
                  <a:pt x="3644" y="802"/>
                </a:lnTo>
                <a:lnTo>
                  <a:pt x="3642" y="798"/>
                </a:lnTo>
                <a:lnTo>
                  <a:pt x="3639" y="795"/>
                </a:lnTo>
                <a:lnTo>
                  <a:pt x="3636" y="792"/>
                </a:lnTo>
                <a:lnTo>
                  <a:pt x="3632" y="789"/>
                </a:lnTo>
                <a:lnTo>
                  <a:pt x="3627" y="787"/>
                </a:lnTo>
                <a:lnTo>
                  <a:pt x="3622" y="786"/>
                </a:lnTo>
                <a:lnTo>
                  <a:pt x="3616" y="786"/>
                </a:lnTo>
                <a:lnTo>
                  <a:pt x="3610" y="786"/>
                </a:lnTo>
                <a:lnTo>
                  <a:pt x="3605" y="787"/>
                </a:lnTo>
                <a:lnTo>
                  <a:pt x="3601" y="788"/>
                </a:lnTo>
                <a:lnTo>
                  <a:pt x="3596" y="790"/>
                </a:lnTo>
                <a:lnTo>
                  <a:pt x="3593" y="793"/>
                </a:lnTo>
                <a:lnTo>
                  <a:pt x="3591" y="796"/>
                </a:lnTo>
                <a:lnTo>
                  <a:pt x="3589" y="799"/>
                </a:lnTo>
                <a:lnTo>
                  <a:pt x="3589" y="803"/>
                </a:lnTo>
                <a:lnTo>
                  <a:pt x="3589" y="806"/>
                </a:lnTo>
                <a:lnTo>
                  <a:pt x="3590" y="809"/>
                </a:lnTo>
                <a:lnTo>
                  <a:pt x="3591" y="811"/>
                </a:lnTo>
                <a:lnTo>
                  <a:pt x="3594" y="814"/>
                </a:lnTo>
                <a:lnTo>
                  <a:pt x="3597" y="816"/>
                </a:lnTo>
                <a:lnTo>
                  <a:pt x="3601" y="818"/>
                </a:lnTo>
                <a:lnTo>
                  <a:pt x="3605" y="819"/>
                </a:lnTo>
                <a:lnTo>
                  <a:pt x="3611" y="821"/>
                </a:lnTo>
                <a:lnTo>
                  <a:pt x="3643" y="827"/>
                </a:lnTo>
                <a:lnTo>
                  <a:pt x="3649" y="829"/>
                </a:lnTo>
                <a:lnTo>
                  <a:pt x="3655" y="830"/>
                </a:lnTo>
                <a:lnTo>
                  <a:pt x="3660" y="832"/>
                </a:lnTo>
                <a:lnTo>
                  <a:pt x="3665" y="834"/>
                </a:lnTo>
                <a:lnTo>
                  <a:pt x="3674" y="839"/>
                </a:lnTo>
                <a:lnTo>
                  <a:pt x="3681" y="844"/>
                </a:lnTo>
                <a:lnTo>
                  <a:pt x="3684" y="848"/>
                </a:lnTo>
                <a:lnTo>
                  <a:pt x="3687" y="851"/>
                </a:lnTo>
                <a:lnTo>
                  <a:pt x="3689" y="854"/>
                </a:lnTo>
                <a:lnTo>
                  <a:pt x="3691" y="858"/>
                </a:lnTo>
                <a:lnTo>
                  <a:pt x="3693" y="866"/>
                </a:lnTo>
                <a:lnTo>
                  <a:pt x="3694" y="870"/>
                </a:lnTo>
                <a:lnTo>
                  <a:pt x="3694" y="875"/>
                </a:lnTo>
                <a:lnTo>
                  <a:pt x="3694" y="879"/>
                </a:lnTo>
                <a:lnTo>
                  <a:pt x="3694" y="883"/>
                </a:lnTo>
                <a:lnTo>
                  <a:pt x="3693" y="888"/>
                </a:lnTo>
                <a:lnTo>
                  <a:pt x="3692" y="891"/>
                </a:lnTo>
                <a:lnTo>
                  <a:pt x="3690" y="895"/>
                </a:lnTo>
                <a:lnTo>
                  <a:pt x="3688" y="899"/>
                </a:lnTo>
                <a:lnTo>
                  <a:pt x="3686" y="902"/>
                </a:lnTo>
                <a:lnTo>
                  <a:pt x="3684" y="906"/>
                </a:lnTo>
                <a:lnTo>
                  <a:pt x="3678" y="912"/>
                </a:lnTo>
                <a:lnTo>
                  <a:pt x="3672" y="917"/>
                </a:lnTo>
                <a:lnTo>
                  <a:pt x="3664" y="922"/>
                </a:lnTo>
                <a:lnTo>
                  <a:pt x="3656" y="926"/>
                </a:lnTo>
                <a:lnTo>
                  <a:pt x="3647" y="929"/>
                </a:lnTo>
                <a:lnTo>
                  <a:pt x="3637" y="931"/>
                </a:lnTo>
                <a:lnTo>
                  <a:pt x="3627" y="933"/>
                </a:lnTo>
                <a:lnTo>
                  <a:pt x="3615" y="933"/>
                </a:lnTo>
                <a:lnTo>
                  <a:pt x="3607" y="933"/>
                </a:lnTo>
                <a:lnTo>
                  <a:pt x="3599" y="932"/>
                </a:lnTo>
                <a:lnTo>
                  <a:pt x="3591" y="931"/>
                </a:lnTo>
                <a:lnTo>
                  <a:pt x="3584" y="930"/>
                </a:lnTo>
                <a:lnTo>
                  <a:pt x="3577" y="928"/>
                </a:lnTo>
                <a:lnTo>
                  <a:pt x="3571" y="925"/>
                </a:lnTo>
                <a:lnTo>
                  <a:pt x="3565" y="922"/>
                </a:lnTo>
                <a:lnTo>
                  <a:pt x="3560" y="919"/>
                </a:lnTo>
                <a:lnTo>
                  <a:pt x="3555" y="915"/>
                </a:lnTo>
                <a:lnTo>
                  <a:pt x="3550" y="911"/>
                </a:lnTo>
                <a:lnTo>
                  <a:pt x="3546" y="906"/>
                </a:lnTo>
                <a:lnTo>
                  <a:pt x="3543" y="901"/>
                </a:lnTo>
                <a:lnTo>
                  <a:pt x="3540" y="896"/>
                </a:lnTo>
                <a:lnTo>
                  <a:pt x="3538" y="891"/>
                </a:lnTo>
                <a:lnTo>
                  <a:pt x="3536" y="885"/>
                </a:lnTo>
                <a:lnTo>
                  <a:pt x="3535" y="879"/>
                </a:lnTo>
                <a:lnTo>
                  <a:pt x="3584" y="876"/>
                </a:lnTo>
                <a:lnTo>
                  <a:pt x="3585" y="881"/>
                </a:lnTo>
                <a:lnTo>
                  <a:pt x="3587" y="886"/>
                </a:lnTo>
                <a:lnTo>
                  <a:pt x="3590" y="889"/>
                </a:lnTo>
                <a:lnTo>
                  <a:pt x="3594" y="892"/>
                </a:lnTo>
                <a:lnTo>
                  <a:pt x="3599" y="895"/>
                </a:lnTo>
                <a:lnTo>
                  <a:pt x="3604" y="897"/>
                </a:lnTo>
                <a:lnTo>
                  <a:pt x="3609" y="898"/>
                </a:lnTo>
                <a:lnTo>
                  <a:pt x="3616" y="898"/>
                </a:lnTo>
                <a:lnTo>
                  <a:pt x="3622" y="898"/>
                </a:lnTo>
                <a:lnTo>
                  <a:pt x="3627" y="897"/>
                </a:lnTo>
                <a:lnTo>
                  <a:pt x="3632" y="895"/>
                </a:lnTo>
                <a:lnTo>
                  <a:pt x="3634" y="894"/>
                </a:lnTo>
                <a:lnTo>
                  <a:pt x="3636" y="893"/>
                </a:lnTo>
                <a:lnTo>
                  <a:pt x="3640" y="890"/>
                </a:lnTo>
                <a:lnTo>
                  <a:pt x="3642" y="887"/>
                </a:lnTo>
                <a:lnTo>
                  <a:pt x="3643" y="886"/>
                </a:lnTo>
                <a:lnTo>
                  <a:pt x="3644" y="884"/>
                </a:lnTo>
                <a:lnTo>
                  <a:pt x="3644" y="880"/>
                </a:lnTo>
                <a:lnTo>
                  <a:pt x="3644" y="877"/>
                </a:lnTo>
                <a:lnTo>
                  <a:pt x="3643" y="874"/>
                </a:lnTo>
                <a:lnTo>
                  <a:pt x="3641" y="871"/>
                </a:lnTo>
                <a:lnTo>
                  <a:pt x="3639" y="869"/>
                </a:lnTo>
                <a:lnTo>
                  <a:pt x="3635" y="867"/>
                </a:lnTo>
                <a:lnTo>
                  <a:pt x="3631" y="865"/>
                </a:lnTo>
                <a:lnTo>
                  <a:pt x="3627" y="864"/>
                </a:lnTo>
                <a:lnTo>
                  <a:pt x="3622" y="862"/>
                </a:lnTo>
                <a:lnTo>
                  <a:pt x="3591" y="856"/>
                </a:lnTo>
                <a:lnTo>
                  <a:pt x="3585" y="855"/>
                </a:lnTo>
                <a:lnTo>
                  <a:pt x="3579" y="853"/>
                </a:lnTo>
                <a:lnTo>
                  <a:pt x="3569" y="849"/>
                </a:lnTo>
                <a:lnTo>
                  <a:pt x="3564" y="847"/>
                </a:lnTo>
                <a:lnTo>
                  <a:pt x="3560" y="844"/>
                </a:lnTo>
                <a:lnTo>
                  <a:pt x="3556" y="842"/>
                </a:lnTo>
                <a:lnTo>
                  <a:pt x="3553" y="839"/>
                </a:lnTo>
                <a:lnTo>
                  <a:pt x="3550" y="835"/>
                </a:lnTo>
                <a:lnTo>
                  <a:pt x="3547" y="832"/>
                </a:lnTo>
                <a:lnTo>
                  <a:pt x="3545" y="828"/>
                </a:lnTo>
                <a:lnTo>
                  <a:pt x="3543" y="824"/>
                </a:lnTo>
                <a:lnTo>
                  <a:pt x="3542" y="820"/>
                </a:lnTo>
                <a:lnTo>
                  <a:pt x="3541" y="815"/>
                </a:lnTo>
                <a:lnTo>
                  <a:pt x="3540" y="811"/>
                </a:lnTo>
                <a:lnTo>
                  <a:pt x="3540" y="806"/>
                </a:lnTo>
                <a:lnTo>
                  <a:pt x="3540" y="800"/>
                </a:lnTo>
                <a:lnTo>
                  <a:pt x="3541" y="794"/>
                </a:lnTo>
                <a:lnTo>
                  <a:pt x="3543" y="788"/>
                </a:lnTo>
                <a:lnTo>
                  <a:pt x="3545" y="783"/>
                </a:lnTo>
                <a:lnTo>
                  <a:pt x="3548" y="778"/>
                </a:lnTo>
                <a:lnTo>
                  <a:pt x="3551" y="774"/>
                </a:lnTo>
                <a:lnTo>
                  <a:pt x="3556" y="769"/>
                </a:lnTo>
                <a:lnTo>
                  <a:pt x="3560" y="766"/>
                </a:lnTo>
                <a:lnTo>
                  <a:pt x="3566" y="762"/>
                </a:lnTo>
                <a:lnTo>
                  <a:pt x="3572" y="759"/>
                </a:lnTo>
                <a:lnTo>
                  <a:pt x="3578" y="757"/>
                </a:lnTo>
                <a:lnTo>
                  <a:pt x="3584" y="754"/>
                </a:lnTo>
                <a:lnTo>
                  <a:pt x="3588" y="754"/>
                </a:lnTo>
                <a:lnTo>
                  <a:pt x="3591" y="753"/>
                </a:lnTo>
                <a:lnTo>
                  <a:pt x="3599" y="752"/>
                </a:lnTo>
                <a:lnTo>
                  <a:pt x="3607" y="751"/>
                </a:lnTo>
                <a:lnTo>
                  <a:pt x="3615" y="751"/>
                </a:lnTo>
                <a:lnTo>
                  <a:pt x="3623" y="751"/>
                </a:lnTo>
                <a:lnTo>
                  <a:pt x="3631" y="752"/>
                </a:lnTo>
                <a:lnTo>
                  <a:pt x="3638" y="753"/>
                </a:lnTo>
                <a:lnTo>
                  <a:pt x="3645" y="754"/>
                </a:lnTo>
                <a:lnTo>
                  <a:pt x="3651" y="756"/>
                </a:lnTo>
                <a:lnTo>
                  <a:pt x="3657" y="759"/>
                </a:lnTo>
                <a:lnTo>
                  <a:pt x="3663" y="762"/>
                </a:lnTo>
                <a:lnTo>
                  <a:pt x="3668" y="765"/>
                </a:lnTo>
                <a:lnTo>
                  <a:pt x="3672" y="769"/>
                </a:lnTo>
                <a:lnTo>
                  <a:pt x="3676" y="773"/>
                </a:lnTo>
                <a:lnTo>
                  <a:pt x="3680" y="777"/>
                </a:lnTo>
                <a:lnTo>
                  <a:pt x="3683" y="782"/>
                </a:lnTo>
                <a:lnTo>
                  <a:pt x="3685" y="787"/>
                </a:lnTo>
                <a:lnTo>
                  <a:pt x="3688" y="792"/>
                </a:lnTo>
                <a:lnTo>
                  <a:pt x="3689" y="798"/>
                </a:lnTo>
                <a:lnTo>
                  <a:pt x="3690" y="804"/>
                </a:lnTo>
                <a:close/>
                <a:moveTo>
                  <a:pt x="3751" y="730"/>
                </a:moveTo>
                <a:lnTo>
                  <a:pt x="3746" y="730"/>
                </a:lnTo>
                <a:lnTo>
                  <a:pt x="3741" y="729"/>
                </a:lnTo>
                <a:lnTo>
                  <a:pt x="3736" y="726"/>
                </a:lnTo>
                <a:lnTo>
                  <a:pt x="3732" y="723"/>
                </a:lnTo>
                <a:lnTo>
                  <a:pt x="3729" y="719"/>
                </a:lnTo>
                <a:lnTo>
                  <a:pt x="3726" y="715"/>
                </a:lnTo>
                <a:lnTo>
                  <a:pt x="3725" y="710"/>
                </a:lnTo>
                <a:lnTo>
                  <a:pt x="3724" y="705"/>
                </a:lnTo>
                <a:lnTo>
                  <a:pt x="3725" y="701"/>
                </a:lnTo>
                <a:lnTo>
                  <a:pt x="3726" y="696"/>
                </a:lnTo>
                <a:lnTo>
                  <a:pt x="3729" y="692"/>
                </a:lnTo>
                <a:lnTo>
                  <a:pt x="3732" y="688"/>
                </a:lnTo>
                <a:lnTo>
                  <a:pt x="3736" y="685"/>
                </a:lnTo>
                <a:lnTo>
                  <a:pt x="3741" y="683"/>
                </a:lnTo>
                <a:lnTo>
                  <a:pt x="3746" y="681"/>
                </a:lnTo>
                <a:lnTo>
                  <a:pt x="3751" y="681"/>
                </a:lnTo>
                <a:lnTo>
                  <a:pt x="3756" y="681"/>
                </a:lnTo>
                <a:lnTo>
                  <a:pt x="3761" y="683"/>
                </a:lnTo>
                <a:lnTo>
                  <a:pt x="3765" y="685"/>
                </a:lnTo>
                <a:lnTo>
                  <a:pt x="3770" y="688"/>
                </a:lnTo>
                <a:lnTo>
                  <a:pt x="3773" y="692"/>
                </a:lnTo>
                <a:lnTo>
                  <a:pt x="3775" y="696"/>
                </a:lnTo>
                <a:lnTo>
                  <a:pt x="3777" y="701"/>
                </a:lnTo>
                <a:lnTo>
                  <a:pt x="3777" y="705"/>
                </a:lnTo>
                <a:lnTo>
                  <a:pt x="3777" y="710"/>
                </a:lnTo>
                <a:lnTo>
                  <a:pt x="3775" y="715"/>
                </a:lnTo>
                <a:lnTo>
                  <a:pt x="3773" y="719"/>
                </a:lnTo>
                <a:lnTo>
                  <a:pt x="3770" y="723"/>
                </a:lnTo>
                <a:lnTo>
                  <a:pt x="3765" y="726"/>
                </a:lnTo>
                <a:lnTo>
                  <a:pt x="3761" y="729"/>
                </a:lnTo>
                <a:lnTo>
                  <a:pt x="3756" y="730"/>
                </a:lnTo>
                <a:lnTo>
                  <a:pt x="3751" y="730"/>
                </a:lnTo>
                <a:close/>
                <a:moveTo>
                  <a:pt x="3726" y="753"/>
                </a:moveTo>
                <a:lnTo>
                  <a:pt x="3775" y="753"/>
                </a:lnTo>
                <a:lnTo>
                  <a:pt x="3775" y="930"/>
                </a:lnTo>
                <a:lnTo>
                  <a:pt x="3726" y="930"/>
                </a:lnTo>
                <a:lnTo>
                  <a:pt x="3726" y="753"/>
                </a:lnTo>
                <a:close/>
                <a:moveTo>
                  <a:pt x="3908" y="753"/>
                </a:moveTo>
                <a:lnTo>
                  <a:pt x="3908" y="790"/>
                </a:lnTo>
                <a:lnTo>
                  <a:pt x="3874" y="790"/>
                </a:lnTo>
                <a:lnTo>
                  <a:pt x="3874" y="876"/>
                </a:lnTo>
                <a:lnTo>
                  <a:pt x="3874" y="880"/>
                </a:lnTo>
                <a:lnTo>
                  <a:pt x="3875" y="884"/>
                </a:lnTo>
                <a:lnTo>
                  <a:pt x="3876" y="886"/>
                </a:lnTo>
                <a:lnTo>
                  <a:pt x="3877" y="887"/>
                </a:lnTo>
                <a:lnTo>
                  <a:pt x="3879" y="889"/>
                </a:lnTo>
                <a:lnTo>
                  <a:pt x="3881" y="891"/>
                </a:lnTo>
                <a:lnTo>
                  <a:pt x="3884" y="892"/>
                </a:lnTo>
                <a:lnTo>
                  <a:pt x="3887" y="893"/>
                </a:lnTo>
                <a:lnTo>
                  <a:pt x="3891" y="893"/>
                </a:lnTo>
                <a:lnTo>
                  <a:pt x="3899" y="892"/>
                </a:lnTo>
                <a:lnTo>
                  <a:pt x="3904" y="891"/>
                </a:lnTo>
                <a:lnTo>
                  <a:pt x="3912" y="928"/>
                </a:lnTo>
                <a:lnTo>
                  <a:pt x="3901" y="930"/>
                </a:lnTo>
                <a:lnTo>
                  <a:pt x="3893" y="932"/>
                </a:lnTo>
                <a:lnTo>
                  <a:pt x="3884" y="932"/>
                </a:lnTo>
                <a:lnTo>
                  <a:pt x="3878" y="932"/>
                </a:lnTo>
                <a:lnTo>
                  <a:pt x="3871" y="932"/>
                </a:lnTo>
                <a:lnTo>
                  <a:pt x="3866" y="931"/>
                </a:lnTo>
                <a:lnTo>
                  <a:pt x="3860" y="930"/>
                </a:lnTo>
                <a:lnTo>
                  <a:pt x="3855" y="928"/>
                </a:lnTo>
                <a:lnTo>
                  <a:pt x="3850" y="926"/>
                </a:lnTo>
                <a:lnTo>
                  <a:pt x="3845" y="924"/>
                </a:lnTo>
                <a:lnTo>
                  <a:pt x="3841" y="921"/>
                </a:lnTo>
                <a:lnTo>
                  <a:pt x="3837" y="917"/>
                </a:lnTo>
                <a:lnTo>
                  <a:pt x="3834" y="914"/>
                </a:lnTo>
                <a:lnTo>
                  <a:pt x="3831" y="909"/>
                </a:lnTo>
                <a:lnTo>
                  <a:pt x="3829" y="905"/>
                </a:lnTo>
                <a:lnTo>
                  <a:pt x="3827" y="900"/>
                </a:lnTo>
                <a:lnTo>
                  <a:pt x="3826" y="894"/>
                </a:lnTo>
                <a:lnTo>
                  <a:pt x="3825" y="888"/>
                </a:lnTo>
                <a:lnTo>
                  <a:pt x="3825" y="882"/>
                </a:lnTo>
                <a:lnTo>
                  <a:pt x="3825" y="790"/>
                </a:lnTo>
                <a:lnTo>
                  <a:pt x="3801" y="790"/>
                </a:lnTo>
                <a:lnTo>
                  <a:pt x="3801" y="753"/>
                </a:lnTo>
                <a:lnTo>
                  <a:pt x="3825" y="753"/>
                </a:lnTo>
                <a:lnTo>
                  <a:pt x="3825" y="711"/>
                </a:lnTo>
                <a:lnTo>
                  <a:pt x="3874" y="711"/>
                </a:lnTo>
                <a:lnTo>
                  <a:pt x="3874" y="753"/>
                </a:lnTo>
                <a:lnTo>
                  <a:pt x="3908" y="753"/>
                </a:lnTo>
                <a:close/>
                <a:moveTo>
                  <a:pt x="3974" y="996"/>
                </a:moveTo>
                <a:lnTo>
                  <a:pt x="3965" y="996"/>
                </a:lnTo>
                <a:lnTo>
                  <a:pt x="3956" y="995"/>
                </a:lnTo>
                <a:lnTo>
                  <a:pt x="3949" y="993"/>
                </a:lnTo>
                <a:lnTo>
                  <a:pt x="3943" y="991"/>
                </a:lnTo>
                <a:lnTo>
                  <a:pt x="3954" y="954"/>
                </a:lnTo>
                <a:lnTo>
                  <a:pt x="3960" y="956"/>
                </a:lnTo>
                <a:lnTo>
                  <a:pt x="3966" y="957"/>
                </a:lnTo>
                <a:lnTo>
                  <a:pt x="3971" y="957"/>
                </a:lnTo>
                <a:lnTo>
                  <a:pt x="3976" y="957"/>
                </a:lnTo>
                <a:lnTo>
                  <a:pt x="3978" y="956"/>
                </a:lnTo>
                <a:lnTo>
                  <a:pt x="3980" y="955"/>
                </a:lnTo>
                <a:lnTo>
                  <a:pt x="3984" y="952"/>
                </a:lnTo>
                <a:lnTo>
                  <a:pt x="3987" y="948"/>
                </a:lnTo>
                <a:lnTo>
                  <a:pt x="3990" y="942"/>
                </a:lnTo>
                <a:lnTo>
                  <a:pt x="3993" y="935"/>
                </a:lnTo>
                <a:lnTo>
                  <a:pt x="3930" y="753"/>
                </a:lnTo>
                <a:lnTo>
                  <a:pt x="3981" y="753"/>
                </a:lnTo>
                <a:lnTo>
                  <a:pt x="4018" y="883"/>
                </a:lnTo>
                <a:lnTo>
                  <a:pt x="4056" y="753"/>
                </a:lnTo>
                <a:lnTo>
                  <a:pt x="4108" y="753"/>
                </a:lnTo>
                <a:lnTo>
                  <a:pt x="4040" y="949"/>
                </a:lnTo>
                <a:lnTo>
                  <a:pt x="4035" y="959"/>
                </a:lnTo>
                <a:lnTo>
                  <a:pt x="4033" y="964"/>
                </a:lnTo>
                <a:lnTo>
                  <a:pt x="4030" y="968"/>
                </a:lnTo>
                <a:lnTo>
                  <a:pt x="4024" y="976"/>
                </a:lnTo>
                <a:lnTo>
                  <a:pt x="4017" y="983"/>
                </a:lnTo>
                <a:lnTo>
                  <a:pt x="4013" y="986"/>
                </a:lnTo>
                <a:lnTo>
                  <a:pt x="4008" y="989"/>
                </a:lnTo>
                <a:lnTo>
                  <a:pt x="4003" y="991"/>
                </a:lnTo>
                <a:lnTo>
                  <a:pt x="3998" y="993"/>
                </a:lnTo>
                <a:lnTo>
                  <a:pt x="3993" y="994"/>
                </a:lnTo>
                <a:lnTo>
                  <a:pt x="3987" y="995"/>
                </a:lnTo>
                <a:lnTo>
                  <a:pt x="3980" y="996"/>
                </a:lnTo>
                <a:lnTo>
                  <a:pt x="3974" y="996"/>
                </a:lnTo>
                <a:close/>
                <a:moveTo>
                  <a:pt x="1623" y="590"/>
                </a:moveTo>
                <a:lnTo>
                  <a:pt x="1569" y="590"/>
                </a:lnTo>
                <a:lnTo>
                  <a:pt x="1651" y="354"/>
                </a:lnTo>
                <a:lnTo>
                  <a:pt x="1715" y="354"/>
                </a:lnTo>
                <a:lnTo>
                  <a:pt x="1797" y="590"/>
                </a:lnTo>
                <a:lnTo>
                  <a:pt x="1743" y="590"/>
                </a:lnTo>
                <a:lnTo>
                  <a:pt x="1726" y="536"/>
                </a:lnTo>
                <a:lnTo>
                  <a:pt x="1641" y="536"/>
                </a:lnTo>
                <a:lnTo>
                  <a:pt x="1623" y="590"/>
                </a:lnTo>
                <a:close/>
                <a:moveTo>
                  <a:pt x="1653" y="497"/>
                </a:moveTo>
                <a:lnTo>
                  <a:pt x="1713" y="497"/>
                </a:lnTo>
                <a:lnTo>
                  <a:pt x="1684" y="408"/>
                </a:lnTo>
                <a:lnTo>
                  <a:pt x="1653" y="497"/>
                </a:lnTo>
                <a:close/>
                <a:moveTo>
                  <a:pt x="1874" y="593"/>
                </a:moveTo>
                <a:lnTo>
                  <a:pt x="1867" y="593"/>
                </a:lnTo>
                <a:lnTo>
                  <a:pt x="1861" y="592"/>
                </a:lnTo>
                <a:lnTo>
                  <a:pt x="1856" y="591"/>
                </a:lnTo>
                <a:lnTo>
                  <a:pt x="1850" y="590"/>
                </a:lnTo>
                <a:lnTo>
                  <a:pt x="1845" y="588"/>
                </a:lnTo>
                <a:lnTo>
                  <a:pt x="1840" y="586"/>
                </a:lnTo>
                <a:lnTo>
                  <a:pt x="1836" y="583"/>
                </a:lnTo>
                <a:lnTo>
                  <a:pt x="1832" y="580"/>
                </a:lnTo>
                <a:lnTo>
                  <a:pt x="1828" y="576"/>
                </a:lnTo>
                <a:lnTo>
                  <a:pt x="1824" y="572"/>
                </a:lnTo>
                <a:lnTo>
                  <a:pt x="1821" y="568"/>
                </a:lnTo>
                <a:lnTo>
                  <a:pt x="1820" y="566"/>
                </a:lnTo>
                <a:lnTo>
                  <a:pt x="1819" y="563"/>
                </a:lnTo>
                <a:lnTo>
                  <a:pt x="1817" y="558"/>
                </a:lnTo>
                <a:lnTo>
                  <a:pt x="1816" y="553"/>
                </a:lnTo>
                <a:lnTo>
                  <a:pt x="1815" y="547"/>
                </a:lnTo>
                <a:lnTo>
                  <a:pt x="1815" y="540"/>
                </a:lnTo>
                <a:lnTo>
                  <a:pt x="1815" y="531"/>
                </a:lnTo>
                <a:lnTo>
                  <a:pt x="1817" y="523"/>
                </a:lnTo>
                <a:lnTo>
                  <a:pt x="1818" y="519"/>
                </a:lnTo>
                <a:lnTo>
                  <a:pt x="1820" y="515"/>
                </a:lnTo>
                <a:lnTo>
                  <a:pt x="1824" y="509"/>
                </a:lnTo>
                <a:lnTo>
                  <a:pt x="1827" y="507"/>
                </a:lnTo>
                <a:lnTo>
                  <a:pt x="1829" y="504"/>
                </a:lnTo>
                <a:lnTo>
                  <a:pt x="1832" y="502"/>
                </a:lnTo>
                <a:lnTo>
                  <a:pt x="1835" y="499"/>
                </a:lnTo>
                <a:lnTo>
                  <a:pt x="1838" y="497"/>
                </a:lnTo>
                <a:lnTo>
                  <a:pt x="1841" y="496"/>
                </a:lnTo>
                <a:lnTo>
                  <a:pt x="1845" y="494"/>
                </a:lnTo>
                <a:lnTo>
                  <a:pt x="1849" y="493"/>
                </a:lnTo>
                <a:lnTo>
                  <a:pt x="1856" y="490"/>
                </a:lnTo>
                <a:lnTo>
                  <a:pt x="1864" y="488"/>
                </a:lnTo>
                <a:lnTo>
                  <a:pt x="1873" y="487"/>
                </a:lnTo>
                <a:lnTo>
                  <a:pt x="1881" y="486"/>
                </a:lnTo>
                <a:lnTo>
                  <a:pt x="1901" y="484"/>
                </a:lnTo>
                <a:lnTo>
                  <a:pt x="1908" y="482"/>
                </a:lnTo>
                <a:lnTo>
                  <a:pt x="1914" y="481"/>
                </a:lnTo>
                <a:lnTo>
                  <a:pt x="1918" y="479"/>
                </a:lnTo>
                <a:lnTo>
                  <a:pt x="1920" y="478"/>
                </a:lnTo>
                <a:lnTo>
                  <a:pt x="1922" y="477"/>
                </a:lnTo>
                <a:lnTo>
                  <a:pt x="1923" y="476"/>
                </a:lnTo>
                <a:lnTo>
                  <a:pt x="1923" y="474"/>
                </a:lnTo>
                <a:lnTo>
                  <a:pt x="1924" y="472"/>
                </a:lnTo>
                <a:lnTo>
                  <a:pt x="1924" y="470"/>
                </a:lnTo>
                <a:lnTo>
                  <a:pt x="1924" y="464"/>
                </a:lnTo>
                <a:lnTo>
                  <a:pt x="1922" y="460"/>
                </a:lnTo>
                <a:lnTo>
                  <a:pt x="1921" y="458"/>
                </a:lnTo>
                <a:lnTo>
                  <a:pt x="1920" y="456"/>
                </a:lnTo>
                <a:lnTo>
                  <a:pt x="1919" y="454"/>
                </a:lnTo>
                <a:lnTo>
                  <a:pt x="1917" y="452"/>
                </a:lnTo>
                <a:lnTo>
                  <a:pt x="1913" y="450"/>
                </a:lnTo>
                <a:lnTo>
                  <a:pt x="1909" y="448"/>
                </a:lnTo>
                <a:lnTo>
                  <a:pt x="1904" y="447"/>
                </a:lnTo>
                <a:lnTo>
                  <a:pt x="1898" y="446"/>
                </a:lnTo>
                <a:lnTo>
                  <a:pt x="1892" y="447"/>
                </a:lnTo>
                <a:lnTo>
                  <a:pt x="1886" y="448"/>
                </a:lnTo>
                <a:lnTo>
                  <a:pt x="1881" y="450"/>
                </a:lnTo>
                <a:lnTo>
                  <a:pt x="1877" y="452"/>
                </a:lnTo>
                <a:lnTo>
                  <a:pt x="1873" y="455"/>
                </a:lnTo>
                <a:lnTo>
                  <a:pt x="1870" y="459"/>
                </a:lnTo>
                <a:lnTo>
                  <a:pt x="1868" y="463"/>
                </a:lnTo>
                <a:lnTo>
                  <a:pt x="1867" y="465"/>
                </a:lnTo>
                <a:lnTo>
                  <a:pt x="1866" y="467"/>
                </a:lnTo>
                <a:lnTo>
                  <a:pt x="1821" y="463"/>
                </a:lnTo>
                <a:lnTo>
                  <a:pt x="1823" y="457"/>
                </a:lnTo>
                <a:lnTo>
                  <a:pt x="1825" y="452"/>
                </a:lnTo>
                <a:lnTo>
                  <a:pt x="1827" y="446"/>
                </a:lnTo>
                <a:lnTo>
                  <a:pt x="1830" y="441"/>
                </a:lnTo>
                <a:lnTo>
                  <a:pt x="1833" y="437"/>
                </a:lnTo>
                <a:lnTo>
                  <a:pt x="1837" y="432"/>
                </a:lnTo>
                <a:lnTo>
                  <a:pt x="1841" y="428"/>
                </a:lnTo>
                <a:lnTo>
                  <a:pt x="1846" y="425"/>
                </a:lnTo>
                <a:lnTo>
                  <a:pt x="1851" y="421"/>
                </a:lnTo>
                <a:lnTo>
                  <a:pt x="1857" y="419"/>
                </a:lnTo>
                <a:lnTo>
                  <a:pt x="1863" y="416"/>
                </a:lnTo>
                <a:lnTo>
                  <a:pt x="1869" y="414"/>
                </a:lnTo>
                <a:lnTo>
                  <a:pt x="1876" y="413"/>
                </a:lnTo>
                <a:lnTo>
                  <a:pt x="1883" y="412"/>
                </a:lnTo>
                <a:lnTo>
                  <a:pt x="1890" y="411"/>
                </a:lnTo>
                <a:lnTo>
                  <a:pt x="1898" y="411"/>
                </a:lnTo>
                <a:lnTo>
                  <a:pt x="1908" y="411"/>
                </a:lnTo>
                <a:lnTo>
                  <a:pt x="1917" y="412"/>
                </a:lnTo>
                <a:lnTo>
                  <a:pt x="1926" y="414"/>
                </a:lnTo>
                <a:lnTo>
                  <a:pt x="1935" y="417"/>
                </a:lnTo>
                <a:lnTo>
                  <a:pt x="1943" y="420"/>
                </a:lnTo>
                <a:lnTo>
                  <a:pt x="1947" y="422"/>
                </a:lnTo>
                <a:lnTo>
                  <a:pt x="1950" y="425"/>
                </a:lnTo>
                <a:lnTo>
                  <a:pt x="1957" y="430"/>
                </a:lnTo>
                <a:lnTo>
                  <a:pt x="1963" y="436"/>
                </a:lnTo>
                <a:lnTo>
                  <a:pt x="1965" y="440"/>
                </a:lnTo>
                <a:lnTo>
                  <a:pt x="1967" y="443"/>
                </a:lnTo>
                <a:lnTo>
                  <a:pt x="1969" y="447"/>
                </a:lnTo>
                <a:lnTo>
                  <a:pt x="1970" y="451"/>
                </a:lnTo>
                <a:lnTo>
                  <a:pt x="1972" y="456"/>
                </a:lnTo>
                <a:lnTo>
                  <a:pt x="1972" y="460"/>
                </a:lnTo>
                <a:lnTo>
                  <a:pt x="1973" y="465"/>
                </a:lnTo>
                <a:lnTo>
                  <a:pt x="1973" y="470"/>
                </a:lnTo>
                <a:lnTo>
                  <a:pt x="1973" y="590"/>
                </a:lnTo>
                <a:lnTo>
                  <a:pt x="1927" y="590"/>
                </a:lnTo>
                <a:lnTo>
                  <a:pt x="1927" y="565"/>
                </a:lnTo>
                <a:lnTo>
                  <a:pt x="1922" y="571"/>
                </a:lnTo>
                <a:lnTo>
                  <a:pt x="1917" y="576"/>
                </a:lnTo>
                <a:lnTo>
                  <a:pt x="1912" y="581"/>
                </a:lnTo>
                <a:lnTo>
                  <a:pt x="1906" y="585"/>
                </a:lnTo>
                <a:lnTo>
                  <a:pt x="1899" y="589"/>
                </a:lnTo>
                <a:lnTo>
                  <a:pt x="1891" y="591"/>
                </a:lnTo>
                <a:lnTo>
                  <a:pt x="1887" y="592"/>
                </a:lnTo>
                <a:lnTo>
                  <a:pt x="1883" y="592"/>
                </a:lnTo>
                <a:lnTo>
                  <a:pt x="1874" y="593"/>
                </a:lnTo>
                <a:close/>
                <a:moveTo>
                  <a:pt x="1888" y="559"/>
                </a:moveTo>
                <a:lnTo>
                  <a:pt x="1895" y="559"/>
                </a:lnTo>
                <a:lnTo>
                  <a:pt x="1902" y="557"/>
                </a:lnTo>
                <a:lnTo>
                  <a:pt x="1905" y="556"/>
                </a:lnTo>
                <a:lnTo>
                  <a:pt x="1908" y="554"/>
                </a:lnTo>
                <a:lnTo>
                  <a:pt x="1914" y="550"/>
                </a:lnTo>
                <a:lnTo>
                  <a:pt x="1916" y="547"/>
                </a:lnTo>
                <a:lnTo>
                  <a:pt x="1919" y="545"/>
                </a:lnTo>
                <a:lnTo>
                  <a:pt x="1922" y="539"/>
                </a:lnTo>
                <a:lnTo>
                  <a:pt x="1924" y="533"/>
                </a:lnTo>
                <a:lnTo>
                  <a:pt x="1924" y="530"/>
                </a:lnTo>
                <a:lnTo>
                  <a:pt x="1924" y="527"/>
                </a:lnTo>
                <a:lnTo>
                  <a:pt x="1924" y="508"/>
                </a:lnTo>
                <a:lnTo>
                  <a:pt x="1921" y="510"/>
                </a:lnTo>
                <a:lnTo>
                  <a:pt x="1915" y="511"/>
                </a:lnTo>
                <a:lnTo>
                  <a:pt x="1903" y="514"/>
                </a:lnTo>
                <a:lnTo>
                  <a:pt x="1890" y="516"/>
                </a:lnTo>
                <a:lnTo>
                  <a:pt x="1884" y="517"/>
                </a:lnTo>
                <a:lnTo>
                  <a:pt x="1879" y="518"/>
                </a:lnTo>
                <a:lnTo>
                  <a:pt x="1874" y="520"/>
                </a:lnTo>
                <a:lnTo>
                  <a:pt x="1870" y="523"/>
                </a:lnTo>
                <a:lnTo>
                  <a:pt x="1866" y="526"/>
                </a:lnTo>
                <a:lnTo>
                  <a:pt x="1864" y="530"/>
                </a:lnTo>
                <a:lnTo>
                  <a:pt x="1863" y="532"/>
                </a:lnTo>
                <a:lnTo>
                  <a:pt x="1862" y="534"/>
                </a:lnTo>
                <a:lnTo>
                  <a:pt x="1862" y="539"/>
                </a:lnTo>
                <a:lnTo>
                  <a:pt x="1862" y="543"/>
                </a:lnTo>
                <a:lnTo>
                  <a:pt x="1863" y="548"/>
                </a:lnTo>
                <a:lnTo>
                  <a:pt x="1865" y="549"/>
                </a:lnTo>
                <a:lnTo>
                  <a:pt x="1866" y="551"/>
                </a:lnTo>
                <a:lnTo>
                  <a:pt x="1869" y="554"/>
                </a:lnTo>
                <a:lnTo>
                  <a:pt x="1873" y="556"/>
                </a:lnTo>
                <a:lnTo>
                  <a:pt x="1875" y="557"/>
                </a:lnTo>
                <a:lnTo>
                  <a:pt x="1877" y="558"/>
                </a:lnTo>
                <a:lnTo>
                  <a:pt x="1882" y="559"/>
                </a:lnTo>
                <a:lnTo>
                  <a:pt x="1888" y="559"/>
                </a:lnTo>
                <a:close/>
                <a:moveTo>
                  <a:pt x="2063" y="590"/>
                </a:moveTo>
                <a:lnTo>
                  <a:pt x="2013" y="590"/>
                </a:lnTo>
                <a:lnTo>
                  <a:pt x="2013" y="354"/>
                </a:lnTo>
                <a:lnTo>
                  <a:pt x="2063" y="354"/>
                </a:lnTo>
                <a:lnTo>
                  <a:pt x="2063" y="590"/>
                </a:lnTo>
                <a:close/>
                <a:moveTo>
                  <a:pt x="2197" y="413"/>
                </a:moveTo>
                <a:lnTo>
                  <a:pt x="2197" y="450"/>
                </a:lnTo>
                <a:lnTo>
                  <a:pt x="2164" y="450"/>
                </a:lnTo>
                <a:lnTo>
                  <a:pt x="2164" y="535"/>
                </a:lnTo>
                <a:lnTo>
                  <a:pt x="2164" y="540"/>
                </a:lnTo>
                <a:lnTo>
                  <a:pt x="2165" y="544"/>
                </a:lnTo>
                <a:lnTo>
                  <a:pt x="2166" y="545"/>
                </a:lnTo>
                <a:lnTo>
                  <a:pt x="2167" y="547"/>
                </a:lnTo>
                <a:lnTo>
                  <a:pt x="2169" y="549"/>
                </a:lnTo>
                <a:lnTo>
                  <a:pt x="2171" y="551"/>
                </a:lnTo>
                <a:lnTo>
                  <a:pt x="2174" y="552"/>
                </a:lnTo>
                <a:lnTo>
                  <a:pt x="2177" y="552"/>
                </a:lnTo>
                <a:lnTo>
                  <a:pt x="2181" y="553"/>
                </a:lnTo>
                <a:lnTo>
                  <a:pt x="2188" y="552"/>
                </a:lnTo>
                <a:lnTo>
                  <a:pt x="2193" y="551"/>
                </a:lnTo>
                <a:lnTo>
                  <a:pt x="2201" y="587"/>
                </a:lnTo>
                <a:lnTo>
                  <a:pt x="2190" y="590"/>
                </a:lnTo>
                <a:lnTo>
                  <a:pt x="2183" y="591"/>
                </a:lnTo>
                <a:lnTo>
                  <a:pt x="2174" y="592"/>
                </a:lnTo>
                <a:lnTo>
                  <a:pt x="2168" y="592"/>
                </a:lnTo>
                <a:lnTo>
                  <a:pt x="2161" y="592"/>
                </a:lnTo>
                <a:lnTo>
                  <a:pt x="2156" y="591"/>
                </a:lnTo>
                <a:lnTo>
                  <a:pt x="2150" y="590"/>
                </a:lnTo>
                <a:lnTo>
                  <a:pt x="2145" y="588"/>
                </a:lnTo>
                <a:lnTo>
                  <a:pt x="2140" y="586"/>
                </a:lnTo>
                <a:lnTo>
                  <a:pt x="2135" y="583"/>
                </a:lnTo>
                <a:lnTo>
                  <a:pt x="2131" y="581"/>
                </a:lnTo>
                <a:lnTo>
                  <a:pt x="2127" y="577"/>
                </a:lnTo>
                <a:lnTo>
                  <a:pt x="2124" y="573"/>
                </a:lnTo>
                <a:lnTo>
                  <a:pt x="2121" y="569"/>
                </a:lnTo>
                <a:lnTo>
                  <a:pt x="2119" y="564"/>
                </a:lnTo>
                <a:lnTo>
                  <a:pt x="2117" y="559"/>
                </a:lnTo>
                <a:lnTo>
                  <a:pt x="2116" y="554"/>
                </a:lnTo>
                <a:lnTo>
                  <a:pt x="2115" y="548"/>
                </a:lnTo>
                <a:lnTo>
                  <a:pt x="2115" y="542"/>
                </a:lnTo>
                <a:lnTo>
                  <a:pt x="2115" y="450"/>
                </a:lnTo>
                <a:lnTo>
                  <a:pt x="2091" y="450"/>
                </a:lnTo>
                <a:lnTo>
                  <a:pt x="2091" y="413"/>
                </a:lnTo>
                <a:lnTo>
                  <a:pt x="2115" y="413"/>
                </a:lnTo>
                <a:lnTo>
                  <a:pt x="2115" y="371"/>
                </a:lnTo>
                <a:lnTo>
                  <a:pt x="2164" y="371"/>
                </a:lnTo>
                <a:lnTo>
                  <a:pt x="2164" y="413"/>
                </a:lnTo>
                <a:lnTo>
                  <a:pt x="2197" y="413"/>
                </a:lnTo>
                <a:close/>
                <a:moveTo>
                  <a:pt x="2304" y="593"/>
                </a:moveTo>
                <a:lnTo>
                  <a:pt x="2291" y="592"/>
                </a:lnTo>
                <a:lnTo>
                  <a:pt x="2285" y="591"/>
                </a:lnTo>
                <a:lnTo>
                  <a:pt x="2279" y="590"/>
                </a:lnTo>
                <a:lnTo>
                  <a:pt x="2268" y="587"/>
                </a:lnTo>
                <a:lnTo>
                  <a:pt x="2263" y="584"/>
                </a:lnTo>
                <a:lnTo>
                  <a:pt x="2258" y="582"/>
                </a:lnTo>
                <a:lnTo>
                  <a:pt x="2249" y="575"/>
                </a:lnTo>
                <a:lnTo>
                  <a:pt x="2245" y="572"/>
                </a:lnTo>
                <a:lnTo>
                  <a:pt x="2241" y="568"/>
                </a:lnTo>
                <a:lnTo>
                  <a:pt x="2234" y="559"/>
                </a:lnTo>
                <a:lnTo>
                  <a:pt x="2231" y="555"/>
                </a:lnTo>
                <a:lnTo>
                  <a:pt x="2228" y="550"/>
                </a:lnTo>
                <a:lnTo>
                  <a:pt x="2223" y="539"/>
                </a:lnTo>
                <a:lnTo>
                  <a:pt x="2221" y="533"/>
                </a:lnTo>
                <a:lnTo>
                  <a:pt x="2220" y="527"/>
                </a:lnTo>
                <a:lnTo>
                  <a:pt x="2219" y="521"/>
                </a:lnTo>
                <a:lnTo>
                  <a:pt x="2218" y="515"/>
                </a:lnTo>
                <a:lnTo>
                  <a:pt x="2218" y="509"/>
                </a:lnTo>
                <a:lnTo>
                  <a:pt x="2217" y="502"/>
                </a:lnTo>
                <a:lnTo>
                  <a:pt x="2218" y="495"/>
                </a:lnTo>
                <a:lnTo>
                  <a:pt x="2218" y="489"/>
                </a:lnTo>
                <a:lnTo>
                  <a:pt x="2219" y="482"/>
                </a:lnTo>
                <a:lnTo>
                  <a:pt x="2220" y="476"/>
                </a:lnTo>
                <a:lnTo>
                  <a:pt x="2223" y="465"/>
                </a:lnTo>
                <a:lnTo>
                  <a:pt x="2225" y="459"/>
                </a:lnTo>
                <a:lnTo>
                  <a:pt x="2228" y="454"/>
                </a:lnTo>
                <a:lnTo>
                  <a:pt x="2234" y="444"/>
                </a:lnTo>
                <a:lnTo>
                  <a:pt x="2237" y="440"/>
                </a:lnTo>
                <a:lnTo>
                  <a:pt x="2241" y="436"/>
                </a:lnTo>
                <a:lnTo>
                  <a:pt x="2245" y="432"/>
                </a:lnTo>
                <a:lnTo>
                  <a:pt x="2249" y="428"/>
                </a:lnTo>
                <a:lnTo>
                  <a:pt x="2253" y="425"/>
                </a:lnTo>
                <a:lnTo>
                  <a:pt x="2258" y="422"/>
                </a:lnTo>
                <a:lnTo>
                  <a:pt x="2263" y="419"/>
                </a:lnTo>
                <a:lnTo>
                  <a:pt x="2268" y="417"/>
                </a:lnTo>
                <a:lnTo>
                  <a:pt x="2274" y="415"/>
                </a:lnTo>
                <a:lnTo>
                  <a:pt x="2279" y="413"/>
                </a:lnTo>
                <a:lnTo>
                  <a:pt x="2285" y="412"/>
                </a:lnTo>
                <a:lnTo>
                  <a:pt x="2291" y="411"/>
                </a:lnTo>
                <a:lnTo>
                  <a:pt x="2304" y="411"/>
                </a:lnTo>
                <a:lnTo>
                  <a:pt x="2317" y="411"/>
                </a:lnTo>
                <a:lnTo>
                  <a:pt x="2323" y="412"/>
                </a:lnTo>
                <a:lnTo>
                  <a:pt x="2329" y="413"/>
                </a:lnTo>
                <a:lnTo>
                  <a:pt x="2340" y="417"/>
                </a:lnTo>
                <a:lnTo>
                  <a:pt x="2346" y="419"/>
                </a:lnTo>
                <a:lnTo>
                  <a:pt x="2351" y="422"/>
                </a:lnTo>
                <a:lnTo>
                  <a:pt x="2360" y="428"/>
                </a:lnTo>
                <a:lnTo>
                  <a:pt x="2364" y="432"/>
                </a:lnTo>
                <a:lnTo>
                  <a:pt x="2368" y="436"/>
                </a:lnTo>
                <a:lnTo>
                  <a:pt x="2375" y="444"/>
                </a:lnTo>
                <a:lnTo>
                  <a:pt x="2378" y="449"/>
                </a:lnTo>
                <a:lnTo>
                  <a:pt x="2381" y="454"/>
                </a:lnTo>
                <a:lnTo>
                  <a:pt x="2385" y="465"/>
                </a:lnTo>
                <a:lnTo>
                  <a:pt x="2387" y="470"/>
                </a:lnTo>
                <a:lnTo>
                  <a:pt x="2389" y="476"/>
                </a:lnTo>
                <a:lnTo>
                  <a:pt x="2390" y="482"/>
                </a:lnTo>
                <a:lnTo>
                  <a:pt x="2391" y="489"/>
                </a:lnTo>
                <a:lnTo>
                  <a:pt x="2391" y="495"/>
                </a:lnTo>
                <a:lnTo>
                  <a:pt x="2391" y="502"/>
                </a:lnTo>
                <a:lnTo>
                  <a:pt x="2391" y="509"/>
                </a:lnTo>
                <a:lnTo>
                  <a:pt x="2391" y="515"/>
                </a:lnTo>
                <a:lnTo>
                  <a:pt x="2390" y="521"/>
                </a:lnTo>
                <a:lnTo>
                  <a:pt x="2389" y="527"/>
                </a:lnTo>
                <a:lnTo>
                  <a:pt x="2385" y="539"/>
                </a:lnTo>
                <a:lnTo>
                  <a:pt x="2383" y="544"/>
                </a:lnTo>
                <a:lnTo>
                  <a:pt x="2381" y="550"/>
                </a:lnTo>
                <a:lnTo>
                  <a:pt x="2375" y="559"/>
                </a:lnTo>
                <a:lnTo>
                  <a:pt x="2372" y="564"/>
                </a:lnTo>
                <a:lnTo>
                  <a:pt x="2368" y="568"/>
                </a:lnTo>
                <a:lnTo>
                  <a:pt x="2364" y="572"/>
                </a:lnTo>
                <a:lnTo>
                  <a:pt x="2360" y="575"/>
                </a:lnTo>
                <a:lnTo>
                  <a:pt x="2355" y="579"/>
                </a:lnTo>
                <a:lnTo>
                  <a:pt x="2351" y="582"/>
                </a:lnTo>
                <a:lnTo>
                  <a:pt x="2346" y="584"/>
                </a:lnTo>
                <a:lnTo>
                  <a:pt x="2340" y="587"/>
                </a:lnTo>
                <a:lnTo>
                  <a:pt x="2335" y="589"/>
                </a:lnTo>
                <a:lnTo>
                  <a:pt x="2329" y="590"/>
                </a:lnTo>
                <a:lnTo>
                  <a:pt x="2323" y="591"/>
                </a:lnTo>
                <a:lnTo>
                  <a:pt x="2317" y="592"/>
                </a:lnTo>
                <a:lnTo>
                  <a:pt x="2304" y="593"/>
                </a:lnTo>
                <a:close/>
                <a:moveTo>
                  <a:pt x="2305" y="555"/>
                </a:moveTo>
                <a:lnTo>
                  <a:pt x="2309" y="555"/>
                </a:lnTo>
                <a:lnTo>
                  <a:pt x="2313" y="554"/>
                </a:lnTo>
                <a:lnTo>
                  <a:pt x="2317" y="553"/>
                </a:lnTo>
                <a:lnTo>
                  <a:pt x="2321" y="551"/>
                </a:lnTo>
                <a:lnTo>
                  <a:pt x="2324" y="549"/>
                </a:lnTo>
                <a:lnTo>
                  <a:pt x="2327" y="547"/>
                </a:lnTo>
                <a:lnTo>
                  <a:pt x="2330" y="544"/>
                </a:lnTo>
                <a:lnTo>
                  <a:pt x="2332" y="540"/>
                </a:lnTo>
                <a:lnTo>
                  <a:pt x="2334" y="536"/>
                </a:lnTo>
                <a:lnTo>
                  <a:pt x="2336" y="532"/>
                </a:lnTo>
                <a:lnTo>
                  <a:pt x="2338" y="527"/>
                </a:lnTo>
                <a:lnTo>
                  <a:pt x="2339" y="523"/>
                </a:lnTo>
                <a:lnTo>
                  <a:pt x="2341" y="513"/>
                </a:lnTo>
                <a:lnTo>
                  <a:pt x="2341" y="507"/>
                </a:lnTo>
                <a:lnTo>
                  <a:pt x="2342" y="502"/>
                </a:lnTo>
                <a:lnTo>
                  <a:pt x="2341" y="491"/>
                </a:lnTo>
                <a:lnTo>
                  <a:pt x="2339" y="480"/>
                </a:lnTo>
                <a:lnTo>
                  <a:pt x="2338" y="476"/>
                </a:lnTo>
                <a:lnTo>
                  <a:pt x="2336" y="471"/>
                </a:lnTo>
                <a:lnTo>
                  <a:pt x="2332" y="463"/>
                </a:lnTo>
                <a:lnTo>
                  <a:pt x="2330" y="460"/>
                </a:lnTo>
                <a:lnTo>
                  <a:pt x="2327" y="457"/>
                </a:lnTo>
                <a:lnTo>
                  <a:pt x="2324" y="454"/>
                </a:lnTo>
                <a:lnTo>
                  <a:pt x="2321" y="452"/>
                </a:lnTo>
                <a:lnTo>
                  <a:pt x="2317" y="450"/>
                </a:lnTo>
                <a:lnTo>
                  <a:pt x="2313" y="449"/>
                </a:lnTo>
                <a:lnTo>
                  <a:pt x="2309" y="448"/>
                </a:lnTo>
                <a:lnTo>
                  <a:pt x="2305" y="448"/>
                </a:lnTo>
                <a:lnTo>
                  <a:pt x="2300" y="448"/>
                </a:lnTo>
                <a:lnTo>
                  <a:pt x="2296" y="449"/>
                </a:lnTo>
                <a:lnTo>
                  <a:pt x="2292" y="450"/>
                </a:lnTo>
                <a:lnTo>
                  <a:pt x="2288" y="452"/>
                </a:lnTo>
                <a:lnTo>
                  <a:pt x="2285" y="454"/>
                </a:lnTo>
                <a:lnTo>
                  <a:pt x="2282" y="457"/>
                </a:lnTo>
                <a:lnTo>
                  <a:pt x="2279" y="460"/>
                </a:lnTo>
                <a:lnTo>
                  <a:pt x="2277" y="463"/>
                </a:lnTo>
                <a:lnTo>
                  <a:pt x="2272" y="471"/>
                </a:lnTo>
                <a:lnTo>
                  <a:pt x="2271" y="476"/>
                </a:lnTo>
                <a:lnTo>
                  <a:pt x="2270" y="480"/>
                </a:lnTo>
                <a:lnTo>
                  <a:pt x="2269" y="485"/>
                </a:lnTo>
                <a:lnTo>
                  <a:pt x="2268" y="491"/>
                </a:lnTo>
                <a:lnTo>
                  <a:pt x="2267" y="496"/>
                </a:lnTo>
                <a:lnTo>
                  <a:pt x="2267" y="502"/>
                </a:lnTo>
                <a:lnTo>
                  <a:pt x="2268" y="513"/>
                </a:lnTo>
                <a:lnTo>
                  <a:pt x="2270" y="523"/>
                </a:lnTo>
                <a:lnTo>
                  <a:pt x="2271" y="527"/>
                </a:lnTo>
                <a:lnTo>
                  <a:pt x="2272" y="532"/>
                </a:lnTo>
                <a:lnTo>
                  <a:pt x="2274" y="536"/>
                </a:lnTo>
                <a:lnTo>
                  <a:pt x="2277" y="540"/>
                </a:lnTo>
                <a:lnTo>
                  <a:pt x="2279" y="544"/>
                </a:lnTo>
                <a:lnTo>
                  <a:pt x="2282" y="547"/>
                </a:lnTo>
                <a:lnTo>
                  <a:pt x="2285" y="549"/>
                </a:lnTo>
                <a:lnTo>
                  <a:pt x="2288" y="551"/>
                </a:lnTo>
                <a:lnTo>
                  <a:pt x="2292" y="553"/>
                </a:lnTo>
                <a:lnTo>
                  <a:pt x="2296" y="554"/>
                </a:lnTo>
                <a:lnTo>
                  <a:pt x="2300" y="555"/>
                </a:lnTo>
                <a:lnTo>
                  <a:pt x="2305" y="555"/>
                </a:lnTo>
                <a:close/>
                <a:moveTo>
                  <a:pt x="2539" y="512"/>
                </a:moveTo>
                <a:lnTo>
                  <a:pt x="2430" y="512"/>
                </a:lnTo>
                <a:lnTo>
                  <a:pt x="2430" y="473"/>
                </a:lnTo>
                <a:lnTo>
                  <a:pt x="2539" y="473"/>
                </a:lnTo>
                <a:lnTo>
                  <a:pt x="2539" y="512"/>
                </a:lnTo>
                <a:close/>
                <a:moveTo>
                  <a:pt x="2695" y="514"/>
                </a:moveTo>
                <a:lnTo>
                  <a:pt x="2695" y="413"/>
                </a:lnTo>
                <a:lnTo>
                  <a:pt x="2744" y="413"/>
                </a:lnTo>
                <a:lnTo>
                  <a:pt x="2744" y="590"/>
                </a:lnTo>
                <a:lnTo>
                  <a:pt x="2697" y="590"/>
                </a:lnTo>
                <a:lnTo>
                  <a:pt x="2697" y="558"/>
                </a:lnTo>
                <a:lnTo>
                  <a:pt x="2693" y="565"/>
                </a:lnTo>
                <a:lnTo>
                  <a:pt x="2688" y="572"/>
                </a:lnTo>
                <a:lnTo>
                  <a:pt x="2682" y="577"/>
                </a:lnTo>
                <a:lnTo>
                  <a:pt x="2675" y="583"/>
                </a:lnTo>
                <a:lnTo>
                  <a:pt x="2672" y="585"/>
                </a:lnTo>
                <a:lnTo>
                  <a:pt x="2668" y="587"/>
                </a:lnTo>
                <a:lnTo>
                  <a:pt x="2666" y="588"/>
                </a:lnTo>
                <a:lnTo>
                  <a:pt x="2664" y="588"/>
                </a:lnTo>
                <a:lnTo>
                  <a:pt x="2660" y="590"/>
                </a:lnTo>
                <a:lnTo>
                  <a:pt x="2651" y="591"/>
                </a:lnTo>
                <a:lnTo>
                  <a:pt x="2647" y="592"/>
                </a:lnTo>
                <a:lnTo>
                  <a:pt x="2642" y="592"/>
                </a:lnTo>
                <a:lnTo>
                  <a:pt x="2635" y="592"/>
                </a:lnTo>
                <a:lnTo>
                  <a:pt x="2629" y="591"/>
                </a:lnTo>
                <a:lnTo>
                  <a:pt x="2623" y="589"/>
                </a:lnTo>
                <a:lnTo>
                  <a:pt x="2618" y="588"/>
                </a:lnTo>
                <a:lnTo>
                  <a:pt x="2612" y="585"/>
                </a:lnTo>
                <a:lnTo>
                  <a:pt x="2607" y="582"/>
                </a:lnTo>
                <a:lnTo>
                  <a:pt x="2603" y="578"/>
                </a:lnTo>
                <a:lnTo>
                  <a:pt x="2598" y="574"/>
                </a:lnTo>
                <a:lnTo>
                  <a:pt x="2596" y="572"/>
                </a:lnTo>
                <a:lnTo>
                  <a:pt x="2595" y="570"/>
                </a:lnTo>
                <a:lnTo>
                  <a:pt x="2591" y="564"/>
                </a:lnTo>
                <a:lnTo>
                  <a:pt x="2588" y="559"/>
                </a:lnTo>
                <a:lnTo>
                  <a:pt x="2587" y="556"/>
                </a:lnTo>
                <a:lnTo>
                  <a:pt x="2586" y="553"/>
                </a:lnTo>
                <a:lnTo>
                  <a:pt x="2584" y="547"/>
                </a:lnTo>
                <a:lnTo>
                  <a:pt x="2583" y="540"/>
                </a:lnTo>
                <a:lnTo>
                  <a:pt x="2582" y="533"/>
                </a:lnTo>
                <a:lnTo>
                  <a:pt x="2582" y="525"/>
                </a:lnTo>
                <a:lnTo>
                  <a:pt x="2582" y="413"/>
                </a:lnTo>
                <a:lnTo>
                  <a:pt x="2631" y="413"/>
                </a:lnTo>
                <a:lnTo>
                  <a:pt x="2631" y="517"/>
                </a:lnTo>
                <a:lnTo>
                  <a:pt x="2631" y="524"/>
                </a:lnTo>
                <a:lnTo>
                  <a:pt x="2633" y="531"/>
                </a:lnTo>
                <a:lnTo>
                  <a:pt x="2636" y="536"/>
                </a:lnTo>
                <a:lnTo>
                  <a:pt x="2637" y="539"/>
                </a:lnTo>
                <a:lnTo>
                  <a:pt x="2639" y="541"/>
                </a:lnTo>
                <a:lnTo>
                  <a:pt x="2644" y="545"/>
                </a:lnTo>
                <a:lnTo>
                  <a:pt x="2646" y="547"/>
                </a:lnTo>
                <a:lnTo>
                  <a:pt x="2649" y="548"/>
                </a:lnTo>
                <a:lnTo>
                  <a:pt x="2655" y="550"/>
                </a:lnTo>
                <a:lnTo>
                  <a:pt x="2658" y="550"/>
                </a:lnTo>
                <a:lnTo>
                  <a:pt x="2661" y="551"/>
                </a:lnTo>
                <a:lnTo>
                  <a:pt x="2668" y="550"/>
                </a:lnTo>
                <a:lnTo>
                  <a:pt x="2674" y="548"/>
                </a:lnTo>
                <a:lnTo>
                  <a:pt x="2680" y="545"/>
                </a:lnTo>
                <a:lnTo>
                  <a:pt x="2685" y="541"/>
                </a:lnTo>
                <a:lnTo>
                  <a:pt x="2687" y="539"/>
                </a:lnTo>
                <a:lnTo>
                  <a:pt x="2689" y="536"/>
                </a:lnTo>
                <a:lnTo>
                  <a:pt x="2693" y="530"/>
                </a:lnTo>
                <a:lnTo>
                  <a:pt x="2695" y="523"/>
                </a:lnTo>
                <a:lnTo>
                  <a:pt x="2695" y="519"/>
                </a:lnTo>
                <a:lnTo>
                  <a:pt x="2695" y="514"/>
                </a:lnTo>
                <a:close/>
                <a:moveTo>
                  <a:pt x="2834" y="487"/>
                </a:moveTo>
                <a:lnTo>
                  <a:pt x="2834" y="590"/>
                </a:lnTo>
                <a:lnTo>
                  <a:pt x="2785" y="590"/>
                </a:lnTo>
                <a:lnTo>
                  <a:pt x="2785" y="413"/>
                </a:lnTo>
                <a:lnTo>
                  <a:pt x="2832" y="413"/>
                </a:lnTo>
                <a:lnTo>
                  <a:pt x="2832" y="444"/>
                </a:lnTo>
                <a:lnTo>
                  <a:pt x="2837" y="437"/>
                </a:lnTo>
                <a:lnTo>
                  <a:pt x="2842" y="430"/>
                </a:lnTo>
                <a:lnTo>
                  <a:pt x="2847" y="425"/>
                </a:lnTo>
                <a:lnTo>
                  <a:pt x="2854" y="420"/>
                </a:lnTo>
                <a:lnTo>
                  <a:pt x="2861" y="416"/>
                </a:lnTo>
                <a:lnTo>
                  <a:pt x="2865" y="414"/>
                </a:lnTo>
                <a:lnTo>
                  <a:pt x="2869" y="413"/>
                </a:lnTo>
                <a:lnTo>
                  <a:pt x="2878" y="411"/>
                </a:lnTo>
                <a:lnTo>
                  <a:pt x="2882" y="411"/>
                </a:lnTo>
                <a:lnTo>
                  <a:pt x="2887" y="411"/>
                </a:lnTo>
                <a:lnTo>
                  <a:pt x="2894" y="411"/>
                </a:lnTo>
                <a:lnTo>
                  <a:pt x="2900" y="412"/>
                </a:lnTo>
                <a:lnTo>
                  <a:pt x="2906" y="413"/>
                </a:lnTo>
                <a:lnTo>
                  <a:pt x="2912" y="415"/>
                </a:lnTo>
                <a:lnTo>
                  <a:pt x="2917" y="418"/>
                </a:lnTo>
                <a:lnTo>
                  <a:pt x="2922" y="421"/>
                </a:lnTo>
                <a:lnTo>
                  <a:pt x="2927" y="424"/>
                </a:lnTo>
                <a:lnTo>
                  <a:pt x="2932" y="428"/>
                </a:lnTo>
                <a:lnTo>
                  <a:pt x="2935" y="433"/>
                </a:lnTo>
                <a:lnTo>
                  <a:pt x="2939" y="438"/>
                </a:lnTo>
                <a:lnTo>
                  <a:pt x="2942" y="444"/>
                </a:lnTo>
                <a:lnTo>
                  <a:pt x="2943" y="446"/>
                </a:lnTo>
                <a:lnTo>
                  <a:pt x="2944" y="449"/>
                </a:lnTo>
                <a:lnTo>
                  <a:pt x="2946" y="456"/>
                </a:lnTo>
                <a:lnTo>
                  <a:pt x="2947" y="462"/>
                </a:lnTo>
                <a:lnTo>
                  <a:pt x="2948" y="470"/>
                </a:lnTo>
                <a:lnTo>
                  <a:pt x="2948" y="477"/>
                </a:lnTo>
                <a:lnTo>
                  <a:pt x="2948" y="590"/>
                </a:lnTo>
                <a:lnTo>
                  <a:pt x="2899" y="590"/>
                </a:lnTo>
                <a:lnTo>
                  <a:pt x="2899" y="486"/>
                </a:lnTo>
                <a:lnTo>
                  <a:pt x="2899" y="478"/>
                </a:lnTo>
                <a:lnTo>
                  <a:pt x="2898" y="475"/>
                </a:lnTo>
                <a:lnTo>
                  <a:pt x="2897" y="471"/>
                </a:lnTo>
                <a:lnTo>
                  <a:pt x="2895" y="466"/>
                </a:lnTo>
                <a:lnTo>
                  <a:pt x="2893" y="463"/>
                </a:lnTo>
                <a:lnTo>
                  <a:pt x="2891" y="461"/>
                </a:lnTo>
                <a:lnTo>
                  <a:pt x="2886" y="457"/>
                </a:lnTo>
                <a:lnTo>
                  <a:pt x="2884" y="455"/>
                </a:lnTo>
                <a:lnTo>
                  <a:pt x="2881" y="454"/>
                </a:lnTo>
                <a:lnTo>
                  <a:pt x="2875" y="452"/>
                </a:lnTo>
                <a:lnTo>
                  <a:pt x="2871" y="451"/>
                </a:lnTo>
                <a:lnTo>
                  <a:pt x="2868" y="451"/>
                </a:lnTo>
                <a:lnTo>
                  <a:pt x="2861" y="452"/>
                </a:lnTo>
                <a:lnTo>
                  <a:pt x="2854" y="454"/>
                </a:lnTo>
                <a:lnTo>
                  <a:pt x="2851" y="455"/>
                </a:lnTo>
                <a:lnTo>
                  <a:pt x="2849" y="457"/>
                </a:lnTo>
                <a:lnTo>
                  <a:pt x="2846" y="459"/>
                </a:lnTo>
                <a:lnTo>
                  <a:pt x="2844" y="461"/>
                </a:lnTo>
                <a:lnTo>
                  <a:pt x="2842" y="463"/>
                </a:lnTo>
                <a:lnTo>
                  <a:pt x="2840" y="466"/>
                </a:lnTo>
                <a:lnTo>
                  <a:pt x="2838" y="469"/>
                </a:lnTo>
                <a:lnTo>
                  <a:pt x="2837" y="472"/>
                </a:lnTo>
                <a:lnTo>
                  <a:pt x="2835" y="479"/>
                </a:lnTo>
                <a:lnTo>
                  <a:pt x="2834" y="483"/>
                </a:lnTo>
                <a:lnTo>
                  <a:pt x="2834" y="487"/>
                </a:lnTo>
                <a:close/>
                <a:moveTo>
                  <a:pt x="3014" y="390"/>
                </a:moveTo>
                <a:lnTo>
                  <a:pt x="3008" y="390"/>
                </a:lnTo>
                <a:lnTo>
                  <a:pt x="3004" y="388"/>
                </a:lnTo>
                <a:lnTo>
                  <a:pt x="2999" y="386"/>
                </a:lnTo>
                <a:lnTo>
                  <a:pt x="2995" y="383"/>
                </a:lnTo>
                <a:lnTo>
                  <a:pt x="2992" y="379"/>
                </a:lnTo>
                <a:lnTo>
                  <a:pt x="2989" y="375"/>
                </a:lnTo>
                <a:lnTo>
                  <a:pt x="2988" y="370"/>
                </a:lnTo>
                <a:lnTo>
                  <a:pt x="2987" y="365"/>
                </a:lnTo>
                <a:lnTo>
                  <a:pt x="2988" y="360"/>
                </a:lnTo>
                <a:lnTo>
                  <a:pt x="2989" y="356"/>
                </a:lnTo>
                <a:lnTo>
                  <a:pt x="2992" y="352"/>
                </a:lnTo>
                <a:lnTo>
                  <a:pt x="2995" y="348"/>
                </a:lnTo>
                <a:lnTo>
                  <a:pt x="2999" y="345"/>
                </a:lnTo>
                <a:lnTo>
                  <a:pt x="3004" y="342"/>
                </a:lnTo>
                <a:lnTo>
                  <a:pt x="3008" y="341"/>
                </a:lnTo>
                <a:lnTo>
                  <a:pt x="3014" y="341"/>
                </a:lnTo>
                <a:lnTo>
                  <a:pt x="3019" y="341"/>
                </a:lnTo>
                <a:lnTo>
                  <a:pt x="3024" y="342"/>
                </a:lnTo>
                <a:lnTo>
                  <a:pt x="3028" y="345"/>
                </a:lnTo>
                <a:lnTo>
                  <a:pt x="3032" y="348"/>
                </a:lnTo>
                <a:lnTo>
                  <a:pt x="3036" y="352"/>
                </a:lnTo>
                <a:lnTo>
                  <a:pt x="3038" y="356"/>
                </a:lnTo>
                <a:lnTo>
                  <a:pt x="3040" y="360"/>
                </a:lnTo>
                <a:lnTo>
                  <a:pt x="3040" y="365"/>
                </a:lnTo>
                <a:lnTo>
                  <a:pt x="3040" y="370"/>
                </a:lnTo>
                <a:lnTo>
                  <a:pt x="3038" y="375"/>
                </a:lnTo>
                <a:lnTo>
                  <a:pt x="3036" y="379"/>
                </a:lnTo>
                <a:lnTo>
                  <a:pt x="3032" y="383"/>
                </a:lnTo>
                <a:lnTo>
                  <a:pt x="3028" y="386"/>
                </a:lnTo>
                <a:lnTo>
                  <a:pt x="3024" y="388"/>
                </a:lnTo>
                <a:lnTo>
                  <a:pt x="3019" y="390"/>
                </a:lnTo>
                <a:lnTo>
                  <a:pt x="3014" y="390"/>
                </a:lnTo>
                <a:close/>
                <a:moveTo>
                  <a:pt x="2989" y="413"/>
                </a:moveTo>
                <a:lnTo>
                  <a:pt x="3038" y="413"/>
                </a:lnTo>
                <a:lnTo>
                  <a:pt x="3038" y="590"/>
                </a:lnTo>
                <a:lnTo>
                  <a:pt x="2989" y="590"/>
                </a:lnTo>
                <a:lnTo>
                  <a:pt x="2989" y="413"/>
                </a:lnTo>
                <a:close/>
                <a:moveTo>
                  <a:pt x="3242" y="413"/>
                </a:moveTo>
                <a:lnTo>
                  <a:pt x="3180" y="590"/>
                </a:lnTo>
                <a:lnTo>
                  <a:pt x="3125" y="590"/>
                </a:lnTo>
                <a:lnTo>
                  <a:pt x="3063" y="413"/>
                </a:lnTo>
                <a:lnTo>
                  <a:pt x="3115" y="413"/>
                </a:lnTo>
                <a:lnTo>
                  <a:pt x="3151" y="539"/>
                </a:lnTo>
                <a:lnTo>
                  <a:pt x="3190" y="413"/>
                </a:lnTo>
                <a:lnTo>
                  <a:pt x="3242" y="413"/>
                </a:lnTo>
                <a:close/>
                <a:moveTo>
                  <a:pt x="3340" y="593"/>
                </a:moveTo>
                <a:lnTo>
                  <a:pt x="3333" y="593"/>
                </a:lnTo>
                <a:lnTo>
                  <a:pt x="3327" y="592"/>
                </a:lnTo>
                <a:lnTo>
                  <a:pt x="3315" y="590"/>
                </a:lnTo>
                <a:lnTo>
                  <a:pt x="3309" y="589"/>
                </a:lnTo>
                <a:lnTo>
                  <a:pt x="3303" y="587"/>
                </a:lnTo>
                <a:lnTo>
                  <a:pt x="3293" y="582"/>
                </a:lnTo>
                <a:lnTo>
                  <a:pt x="3288" y="579"/>
                </a:lnTo>
                <a:lnTo>
                  <a:pt x="3284" y="576"/>
                </a:lnTo>
                <a:lnTo>
                  <a:pt x="3279" y="572"/>
                </a:lnTo>
                <a:lnTo>
                  <a:pt x="3276" y="569"/>
                </a:lnTo>
                <a:lnTo>
                  <a:pt x="3269" y="560"/>
                </a:lnTo>
                <a:lnTo>
                  <a:pt x="3266" y="555"/>
                </a:lnTo>
                <a:lnTo>
                  <a:pt x="3263" y="550"/>
                </a:lnTo>
                <a:lnTo>
                  <a:pt x="3258" y="540"/>
                </a:lnTo>
                <a:lnTo>
                  <a:pt x="3256" y="534"/>
                </a:lnTo>
                <a:lnTo>
                  <a:pt x="3255" y="528"/>
                </a:lnTo>
                <a:lnTo>
                  <a:pt x="3254" y="522"/>
                </a:lnTo>
                <a:lnTo>
                  <a:pt x="3253" y="516"/>
                </a:lnTo>
                <a:lnTo>
                  <a:pt x="3252" y="509"/>
                </a:lnTo>
                <a:lnTo>
                  <a:pt x="3252" y="502"/>
                </a:lnTo>
                <a:lnTo>
                  <a:pt x="3252" y="495"/>
                </a:lnTo>
                <a:lnTo>
                  <a:pt x="3253" y="489"/>
                </a:lnTo>
                <a:lnTo>
                  <a:pt x="3254" y="483"/>
                </a:lnTo>
                <a:lnTo>
                  <a:pt x="3255" y="477"/>
                </a:lnTo>
                <a:lnTo>
                  <a:pt x="3258" y="465"/>
                </a:lnTo>
                <a:lnTo>
                  <a:pt x="3260" y="459"/>
                </a:lnTo>
                <a:lnTo>
                  <a:pt x="3263" y="454"/>
                </a:lnTo>
                <a:lnTo>
                  <a:pt x="3269" y="445"/>
                </a:lnTo>
                <a:lnTo>
                  <a:pt x="3272" y="440"/>
                </a:lnTo>
                <a:lnTo>
                  <a:pt x="3275" y="436"/>
                </a:lnTo>
                <a:lnTo>
                  <a:pt x="3279" y="432"/>
                </a:lnTo>
                <a:lnTo>
                  <a:pt x="3283" y="428"/>
                </a:lnTo>
                <a:lnTo>
                  <a:pt x="3293" y="422"/>
                </a:lnTo>
                <a:lnTo>
                  <a:pt x="3297" y="419"/>
                </a:lnTo>
                <a:lnTo>
                  <a:pt x="3303" y="417"/>
                </a:lnTo>
                <a:lnTo>
                  <a:pt x="3308" y="415"/>
                </a:lnTo>
                <a:lnTo>
                  <a:pt x="3314" y="413"/>
                </a:lnTo>
                <a:lnTo>
                  <a:pt x="3319" y="412"/>
                </a:lnTo>
                <a:lnTo>
                  <a:pt x="3325" y="411"/>
                </a:lnTo>
                <a:lnTo>
                  <a:pt x="3338" y="411"/>
                </a:lnTo>
                <a:lnTo>
                  <a:pt x="3349" y="411"/>
                </a:lnTo>
                <a:lnTo>
                  <a:pt x="3360" y="413"/>
                </a:lnTo>
                <a:lnTo>
                  <a:pt x="3365" y="414"/>
                </a:lnTo>
                <a:lnTo>
                  <a:pt x="3370" y="416"/>
                </a:lnTo>
                <a:lnTo>
                  <a:pt x="3380" y="421"/>
                </a:lnTo>
                <a:lnTo>
                  <a:pt x="3389" y="426"/>
                </a:lnTo>
                <a:lnTo>
                  <a:pt x="3393" y="429"/>
                </a:lnTo>
                <a:lnTo>
                  <a:pt x="3397" y="433"/>
                </a:lnTo>
                <a:lnTo>
                  <a:pt x="3404" y="441"/>
                </a:lnTo>
                <a:lnTo>
                  <a:pt x="3407" y="446"/>
                </a:lnTo>
                <a:lnTo>
                  <a:pt x="3410" y="450"/>
                </a:lnTo>
                <a:lnTo>
                  <a:pt x="3412" y="456"/>
                </a:lnTo>
                <a:lnTo>
                  <a:pt x="3415" y="461"/>
                </a:lnTo>
                <a:lnTo>
                  <a:pt x="3417" y="467"/>
                </a:lnTo>
                <a:lnTo>
                  <a:pt x="3418" y="473"/>
                </a:lnTo>
                <a:lnTo>
                  <a:pt x="3419" y="479"/>
                </a:lnTo>
                <a:lnTo>
                  <a:pt x="3420" y="486"/>
                </a:lnTo>
                <a:lnTo>
                  <a:pt x="3421" y="493"/>
                </a:lnTo>
                <a:lnTo>
                  <a:pt x="3421" y="500"/>
                </a:lnTo>
                <a:lnTo>
                  <a:pt x="3421" y="514"/>
                </a:lnTo>
                <a:lnTo>
                  <a:pt x="3301" y="514"/>
                </a:lnTo>
                <a:lnTo>
                  <a:pt x="3301" y="519"/>
                </a:lnTo>
                <a:lnTo>
                  <a:pt x="3301" y="523"/>
                </a:lnTo>
                <a:lnTo>
                  <a:pt x="3302" y="528"/>
                </a:lnTo>
                <a:lnTo>
                  <a:pt x="3303" y="532"/>
                </a:lnTo>
                <a:lnTo>
                  <a:pt x="3307" y="539"/>
                </a:lnTo>
                <a:lnTo>
                  <a:pt x="3309" y="542"/>
                </a:lnTo>
                <a:lnTo>
                  <a:pt x="3311" y="545"/>
                </a:lnTo>
                <a:lnTo>
                  <a:pt x="3314" y="548"/>
                </a:lnTo>
                <a:lnTo>
                  <a:pt x="3317" y="550"/>
                </a:lnTo>
                <a:lnTo>
                  <a:pt x="3321" y="552"/>
                </a:lnTo>
                <a:lnTo>
                  <a:pt x="3324" y="554"/>
                </a:lnTo>
                <a:lnTo>
                  <a:pt x="3328" y="555"/>
                </a:lnTo>
                <a:lnTo>
                  <a:pt x="3332" y="556"/>
                </a:lnTo>
                <a:lnTo>
                  <a:pt x="3341" y="557"/>
                </a:lnTo>
                <a:lnTo>
                  <a:pt x="3347" y="556"/>
                </a:lnTo>
                <a:lnTo>
                  <a:pt x="3352" y="555"/>
                </a:lnTo>
                <a:lnTo>
                  <a:pt x="3357" y="554"/>
                </a:lnTo>
                <a:lnTo>
                  <a:pt x="3362" y="551"/>
                </a:lnTo>
                <a:lnTo>
                  <a:pt x="3364" y="550"/>
                </a:lnTo>
                <a:lnTo>
                  <a:pt x="3366" y="548"/>
                </a:lnTo>
                <a:lnTo>
                  <a:pt x="3370" y="545"/>
                </a:lnTo>
                <a:lnTo>
                  <a:pt x="3372" y="541"/>
                </a:lnTo>
                <a:lnTo>
                  <a:pt x="3375" y="536"/>
                </a:lnTo>
                <a:lnTo>
                  <a:pt x="3420" y="539"/>
                </a:lnTo>
                <a:lnTo>
                  <a:pt x="3418" y="545"/>
                </a:lnTo>
                <a:lnTo>
                  <a:pt x="3416" y="551"/>
                </a:lnTo>
                <a:lnTo>
                  <a:pt x="3414" y="556"/>
                </a:lnTo>
                <a:lnTo>
                  <a:pt x="3411" y="561"/>
                </a:lnTo>
                <a:lnTo>
                  <a:pt x="3407" y="566"/>
                </a:lnTo>
                <a:lnTo>
                  <a:pt x="3403" y="570"/>
                </a:lnTo>
                <a:lnTo>
                  <a:pt x="3399" y="575"/>
                </a:lnTo>
                <a:lnTo>
                  <a:pt x="3394" y="578"/>
                </a:lnTo>
                <a:lnTo>
                  <a:pt x="3388" y="582"/>
                </a:lnTo>
                <a:lnTo>
                  <a:pt x="3382" y="585"/>
                </a:lnTo>
                <a:lnTo>
                  <a:pt x="3376" y="587"/>
                </a:lnTo>
                <a:lnTo>
                  <a:pt x="3370" y="589"/>
                </a:lnTo>
                <a:lnTo>
                  <a:pt x="3366" y="590"/>
                </a:lnTo>
                <a:lnTo>
                  <a:pt x="3363" y="591"/>
                </a:lnTo>
                <a:lnTo>
                  <a:pt x="3355" y="592"/>
                </a:lnTo>
                <a:lnTo>
                  <a:pt x="3348" y="593"/>
                </a:lnTo>
                <a:lnTo>
                  <a:pt x="3340" y="593"/>
                </a:lnTo>
                <a:close/>
                <a:moveTo>
                  <a:pt x="3301" y="483"/>
                </a:moveTo>
                <a:lnTo>
                  <a:pt x="3375" y="483"/>
                </a:lnTo>
                <a:lnTo>
                  <a:pt x="3375" y="480"/>
                </a:lnTo>
                <a:lnTo>
                  <a:pt x="3374" y="476"/>
                </a:lnTo>
                <a:lnTo>
                  <a:pt x="3373" y="472"/>
                </a:lnTo>
                <a:lnTo>
                  <a:pt x="3372" y="469"/>
                </a:lnTo>
                <a:lnTo>
                  <a:pt x="3371" y="466"/>
                </a:lnTo>
                <a:lnTo>
                  <a:pt x="3369" y="463"/>
                </a:lnTo>
                <a:lnTo>
                  <a:pt x="3367" y="460"/>
                </a:lnTo>
                <a:lnTo>
                  <a:pt x="3365" y="457"/>
                </a:lnTo>
                <a:lnTo>
                  <a:pt x="3359" y="453"/>
                </a:lnTo>
                <a:lnTo>
                  <a:pt x="3353" y="450"/>
                </a:lnTo>
                <a:lnTo>
                  <a:pt x="3346" y="448"/>
                </a:lnTo>
                <a:lnTo>
                  <a:pt x="3339" y="447"/>
                </a:lnTo>
                <a:lnTo>
                  <a:pt x="3331" y="448"/>
                </a:lnTo>
                <a:lnTo>
                  <a:pt x="3327" y="449"/>
                </a:lnTo>
                <a:lnTo>
                  <a:pt x="3324" y="450"/>
                </a:lnTo>
                <a:lnTo>
                  <a:pt x="3317" y="453"/>
                </a:lnTo>
                <a:lnTo>
                  <a:pt x="3315" y="455"/>
                </a:lnTo>
                <a:lnTo>
                  <a:pt x="3312" y="458"/>
                </a:lnTo>
                <a:lnTo>
                  <a:pt x="3307" y="463"/>
                </a:lnTo>
                <a:lnTo>
                  <a:pt x="3304" y="470"/>
                </a:lnTo>
                <a:lnTo>
                  <a:pt x="3303" y="473"/>
                </a:lnTo>
                <a:lnTo>
                  <a:pt x="3302" y="476"/>
                </a:lnTo>
                <a:lnTo>
                  <a:pt x="3301" y="483"/>
                </a:lnTo>
                <a:close/>
                <a:moveTo>
                  <a:pt x="3456" y="590"/>
                </a:moveTo>
                <a:lnTo>
                  <a:pt x="3456" y="413"/>
                </a:lnTo>
                <a:lnTo>
                  <a:pt x="3503" y="413"/>
                </a:lnTo>
                <a:lnTo>
                  <a:pt x="3503" y="444"/>
                </a:lnTo>
                <a:lnTo>
                  <a:pt x="3507" y="436"/>
                </a:lnTo>
                <a:lnTo>
                  <a:pt x="3511" y="429"/>
                </a:lnTo>
                <a:lnTo>
                  <a:pt x="3516" y="424"/>
                </a:lnTo>
                <a:lnTo>
                  <a:pt x="3521" y="419"/>
                </a:lnTo>
                <a:lnTo>
                  <a:pt x="3524" y="417"/>
                </a:lnTo>
                <a:lnTo>
                  <a:pt x="3527" y="415"/>
                </a:lnTo>
                <a:lnTo>
                  <a:pt x="3534" y="413"/>
                </a:lnTo>
                <a:lnTo>
                  <a:pt x="3540" y="411"/>
                </a:lnTo>
                <a:lnTo>
                  <a:pt x="3548" y="410"/>
                </a:lnTo>
                <a:lnTo>
                  <a:pt x="3556" y="411"/>
                </a:lnTo>
                <a:lnTo>
                  <a:pt x="3563" y="412"/>
                </a:lnTo>
                <a:lnTo>
                  <a:pt x="3563" y="456"/>
                </a:lnTo>
                <a:lnTo>
                  <a:pt x="3559" y="455"/>
                </a:lnTo>
                <a:lnTo>
                  <a:pt x="3554" y="454"/>
                </a:lnTo>
                <a:lnTo>
                  <a:pt x="3542" y="453"/>
                </a:lnTo>
                <a:lnTo>
                  <a:pt x="3535" y="454"/>
                </a:lnTo>
                <a:lnTo>
                  <a:pt x="3531" y="454"/>
                </a:lnTo>
                <a:lnTo>
                  <a:pt x="3528" y="456"/>
                </a:lnTo>
                <a:lnTo>
                  <a:pt x="3524" y="457"/>
                </a:lnTo>
                <a:lnTo>
                  <a:pt x="3521" y="459"/>
                </a:lnTo>
                <a:lnTo>
                  <a:pt x="3518" y="461"/>
                </a:lnTo>
                <a:lnTo>
                  <a:pt x="3515" y="463"/>
                </a:lnTo>
                <a:lnTo>
                  <a:pt x="3511" y="469"/>
                </a:lnTo>
                <a:lnTo>
                  <a:pt x="3509" y="472"/>
                </a:lnTo>
                <a:lnTo>
                  <a:pt x="3508" y="475"/>
                </a:lnTo>
                <a:lnTo>
                  <a:pt x="3506" y="478"/>
                </a:lnTo>
                <a:lnTo>
                  <a:pt x="3506" y="482"/>
                </a:lnTo>
                <a:lnTo>
                  <a:pt x="3505" y="486"/>
                </a:lnTo>
                <a:lnTo>
                  <a:pt x="3505" y="490"/>
                </a:lnTo>
                <a:lnTo>
                  <a:pt x="3505" y="590"/>
                </a:lnTo>
                <a:lnTo>
                  <a:pt x="3456" y="590"/>
                </a:lnTo>
                <a:close/>
                <a:moveTo>
                  <a:pt x="3736" y="463"/>
                </a:moveTo>
                <a:lnTo>
                  <a:pt x="3692" y="466"/>
                </a:lnTo>
                <a:lnTo>
                  <a:pt x="3690" y="462"/>
                </a:lnTo>
                <a:lnTo>
                  <a:pt x="3688" y="458"/>
                </a:lnTo>
                <a:lnTo>
                  <a:pt x="3686" y="455"/>
                </a:lnTo>
                <a:lnTo>
                  <a:pt x="3682" y="451"/>
                </a:lnTo>
                <a:lnTo>
                  <a:pt x="3678" y="449"/>
                </a:lnTo>
                <a:lnTo>
                  <a:pt x="3673" y="447"/>
                </a:lnTo>
                <a:lnTo>
                  <a:pt x="3668" y="446"/>
                </a:lnTo>
                <a:lnTo>
                  <a:pt x="3662" y="445"/>
                </a:lnTo>
                <a:lnTo>
                  <a:pt x="3656" y="446"/>
                </a:lnTo>
                <a:lnTo>
                  <a:pt x="3651" y="447"/>
                </a:lnTo>
                <a:lnTo>
                  <a:pt x="3647" y="448"/>
                </a:lnTo>
                <a:lnTo>
                  <a:pt x="3643" y="450"/>
                </a:lnTo>
                <a:lnTo>
                  <a:pt x="3639" y="453"/>
                </a:lnTo>
                <a:lnTo>
                  <a:pt x="3637" y="456"/>
                </a:lnTo>
                <a:lnTo>
                  <a:pt x="3635" y="459"/>
                </a:lnTo>
                <a:lnTo>
                  <a:pt x="3635" y="463"/>
                </a:lnTo>
                <a:lnTo>
                  <a:pt x="3635" y="466"/>
                </a:lnTo>
                <a:lnTo>
                  <a:pt x="3636" y="469"/>
                </a:lnTo>
                <a:lnTo>
                  <a:pt x="3638" y="471"/>
                </a:lnTo>
                <a:lnTo>
                  <a:pt x="3640" y="474"/>
                </a:lnTo>
                <a:lnTo>
                  <a:pt x="3643" y="476"/>
                </a:lnTo>
                <a:lnTo>
                  <a:pt x="3647" y="478"/>
                </a:lnTo>
                <a:lnTo>
                  <a:pt x="3652" y="479"/>
                </a:lnTo>
                <a:lnTo>
                  <a:pt x="3657" y="481"/>
                </a:lnTo>
                <a:lnTo>
                  <a:pt x="3689" y="487"/>
                </a:lnTo>
                <a:lnTo>
                  <a:pt x="3696" y="488"/>
                </a:lnTo>
                <a:lnTo>
                  <a:pt x="3701" y="490"/>
                </a:lnTo>
                <a:lnTo>
                  <a:pt x="3707" y="492"/>
                </a:lnTo>
                <a:lnTo>
                  <a:pt x="3712" y="494"/>
                </a:lnTo>
                <a:lnTo>
                  <a:pt x="3720" y="499"/>
                </a:lnTo>
                <a:lnTo>
                  <a:pt x="3728" y="504"/>
                </a:lnTo>
                <a:lnTo>
                  <a:pt x="3731" y="507"/>
                </a:lnTo>
                <a:lnTo>
                  <a:pt x="3733" y="511"/>
                </a:lnTo>
                <a:lnTo>
                  <a:pt x="3735" y="514"/>
                </a:lnTo>
                <a:lnTo>
                  <a:pt x="3737" y="518"/>
                </a:lnTo>
                <a:lnTo>
                  <a:pt x="3740" y="526"/>
                </a:lnTo>
                <a:lnTo>
                  <a:pt x="3740" y="530"/>
                </a:lnTo>
                <a:lnTo>
                  <a:pt x="3740" y="535"/>
                </a:lnTo>
                <a:lnTo>
                  <a:pt x="3740" y="539"/>
                </a:lnTo>
                <a:lnTo>
                  <a:pt x="3740" y="543"/>
                </a:lnTo>
                <a:lnTo>
                  <a:pt x="3739" y="547"/>
                </a:lnTo>
                <a:lnTo>
                  <a:pt x="3738" y="551"/>
                </a:lnTo>
                <a:lnTo>
                  <a:pt x="3736" y="555"/>
                </a:lnTo>
                <a:lnTo>
                  <a:pt x="3735" y="559"/>
                </a:lnTo>
                <a:lnTo>
                  <a:pt x="3733" y="562"/>
                </a:lnTo>
                <a:lnTo>
                  <a:pt x="3730" y="565"/>
                </a:lnTo>
                <a:lnTo>
                  <a:pt x="3725" y="572"/>
                </a:lnTo>
                <a:lnTo>
                  <a:pt x="3718" y="577"/>
                </a:lnTo>
                <a:lnTo>
                  <a:pt x="3711" y="582"/>
                </a:lnTo>
                <a:lnTo>
                  <a:pt x="3702" y="586"/>
                </a:lnTo>
                <a:lnTo>
                  <a:pt x="3693" y="589"/>
                </a:lnTo>
                <a:lnTo>
                  <a:pt x="3683" y="591"/>
                </a:lnTo>
                <a:lnTo>
                  <a:pt x="3673" y="593"/>
                </a:lnTo>
                <a:lnTo>
                  <a:pt x="3662" y="593"/>
                </a:lnTo>
                <a:lnTo>
                  <a:pt x="3653" y="593"/>
                </a:lnTo>
                <a:lnTo>
                  <a:pt x="3645" y="592"/>
                </a:lnTo>
                <a:lnTo>
                  <a:pt x="3637" y="591"/>
                </a:lnTo>
                <a:lnTo>
                  <a:pt x="3630" y="589"/>
                </a:lnTo>
                <a:lnTo>
                  <a:pt x="3623" y="587"/>
                </a:lnTo>
                <a:lnTo>
                  <a:pt x="3617" y="585"/>
                </a:lnTo>
                <a:lnTo>
                  <a:pt x="3611" y="582"/>
                </a:lnTo>
                <a:lnTo>
                  <a:pt x="3606" y="578"/>
                </a:lnTo>
                <a:lnTo>
                  <a:pt x="3601" y="575"/>
                </a:lnTo>
                <a:lnTo>
                  <a:pt x="3596" y="570"/>
                </a:lnTo>
                <a:lnTo>
                  <a:pt x="3593" y="566"/>
                </a:lnTo>
                <a:lnTo>
                  <a:pt x="3589" y="561"/>
                </a:lnTo>
                <a:lnTo>
                  <a:pt x="3587" y="556"/>
                </a:lnTo>
                <a:lnTo>
                  <a:pt x="3584" y="550"/>
                </a:lnTo>
                <a:lnTo>
                  <a:pt x="3583" y="545"/>
                </a:lnTo>
                <a:lnTo>
                  <a:pt x="3582" y="538"/>
                </a:lnTo>
                <a:lnTo>
                  <a:pt x="3630" y="536"/>
                </a:lnTo>
                <a:lnTo>
                  <a:pt x="3631" y="541"/>
                </a:lnTo>
                <a:lnTo>
                  <a:pt x="3634" y="545"/>
                </a:lnTo>
                <a:lnTo>
                  <a:pt x="3637" y="549"/>
                </a:lnTo>
                <a:lnTo>
                  <a:pt x="3640" y="552"/>
                </a:lnTo>
                <a:lnTo>
                  <a:pt x="3645" y="555"/>
                </a:lnTo>
                <a:lnTo>
                  <a:pt x="3650" y="556"/>
                </a:lnTo>
                <a:lnTo>
                  <a:pt x="3656" y="557"/>
                </a:lnTo>
                <a:lnTo>
                  <a:pt x="3662" y="558"/>
                </a:lnTo>
                <a:lnTo>
                  <a:pt x="3668" y="557"/>
                </a:lnTo>
                <a:lnTo>
                  <a:pt x="3673" y="557"/>
                </a:lnTo>
                <a:lnTo>
                  <a:pt x="3678" y="555"/>
                </a:lnTo>
                <a:lnTo>
                  <a:pt x="3681" y="554"/>
                </a:lnTo>
                <a:lnTo>
                  <a:pt x="3683" y="553"/>
                </a:lnTo>
                <a:lnTo>
                  <a:pt x="3686" y="550"/>
                </a:lnTo>
                <a:lnTo>
                  <a:pt x="3689" y="547"/>
                </a:lnTo>
                <a:lnTo>
                  <a:pt x="3689" y="545"/>
                </a:lnTo>
                <a:lnTo>
                  <a:pt x="3690" y="544"/>
                </a:lnTo>
                <a:lnTo>
                  <a:pt x="3691" y="540"/>
                </a:lnTo>
                <a:lnTo>
                  <a:pt x="3690" y="537"/>
                </a:lnTo>
                <a:lnTo>
                  <a:pt x="3689" y="534"/>
                </a:lnTo>
                <a:lnTo>
                  <a:pt x="3687" y="531"/>
                </a:lnTo>
                <a:lnTo>
                  <a:pt x="3685" y="529"/>
                </a:lnTo>
                <a:lnTo>
                  <a:pt x="3682" y="527"/>
                </a:lnTo>
                <a:lnTo>
                  <a:pt x="3678" y="525"/>
                </a:lnTo>
                <a:lnTo>
                  <a:pt x="3673" y="523"/>
                </a:lnTo>
                <a:lnTo>
                  <a:pt x="3668" y="522"/>
                </a:lnTo>
                <a:lnTo>
                  <a:pt x="3637" y="516"/>
                </a:lnTo>
                <a:lnTo>
                  <a:pt x="3631" y="515"/>
                </a:lnTo>
                <a:lnTo>
                  <a:pt x="3625" y="513"/>
                </a:lnTo>
                <a:lnTo>
                  <a:pt x="3615" y="509"/>
                </a:lnTo>
                <a:lnTo>
                  <a:pt x="3610" y="507"/>
                </a:lnTo>
                <a:lnTo>
                  <a:pt x="3606" y="504"/>
                </a:lnTo>
                <a:lnTo>
                  <a:pt x="3602" y="501"/>
                </a:lnTo>
                <a:lnTo>
                  <a:pt x="3599" y="498"/>
                </a:lnTo>
                <a:lnTo>
                  <a:pt x="3596" y="495"/>
                </a:lnTo>
                <a:lnTo>
                  <a:pt x="3593" y="492"/>
                </a:lnTo>
                <a:lnTo>
                  <a:pt x="3591" y="488"/>
                </a:lnTo>
                <a:lnTo>
                  <a:pt x="3589" y="484"/>
                </a:lnTo>
                <a:lnTo>
                  <a:pt x="3588" y="480"/>
                </a:lnTo>
                <a:lnTo>
                  <a:pt x="3587" y="475"/>
                </a:lnTo>
                <a:lnTo>
                  <a:pt x="3586" y="471"/>
                </a:lnTo>
                <a:lnTo>
                  <a:pt x="3586" y="466"/>
                </a:lnTo>
                <a:lnTo>
                  <a:pt x="3587" y="459"/>
                </a:lnTo>
                <a:lnTo>
                  <a:pt x="3587" y="454"/>
                </a:lnTo>
                <a:lnTo>
                  <a:pt x="3589" y="448"/>
                </a:lnTo>
                <a:lnTo>
                  <a:pt x="3591" y="443"/>
                </a:lnTo>
                <a:lnTo>
                  <a:pt x="3594" y="438"/>
                </a:lnTo>
                <a:lnTo>
                  <a:pt x="3598" y="433"/>
                </a:lnTo>
                <a:lnTo>
                  <a:pt x="3602" y="429"/>
                </a:lnTo>
                <a:lnTo>
                  <a:pt x="3607" y="425"/>
                </a:lnTo>
                <a:lnTo>
                  <a:pt x="3612" y="422"/>
                </a:lnTo>
                <a:lnTo>
                  <a:pt x="3618" y="419"/>
                </a:lnTo>
                <a:lnTo>
                  <a:pt x="3624" y="416"/>
                </a:lnTo>
                <a:lnTo>
                  <a:pt x="3631" y="414"/>
                </a:lnTo>
                <a:lnTo>
                  <a:pt x="3634" y="413"/>
                </a:lnTo>
                <a:lnTo>
                  <a:pt x="3638" y="413"/>
                </a:lnTo>
                <a:lnTo>
                  <a:pt x="3645" y="412"/>
                </a:lnTo>
                <a:lnTo>
                  <a:pt x="3653" y="411"/>
                </a:lnTo>
                <a:lnTo>
                  <a:pt x="3661" y="411"/>
                </a:lnTo>
                <a:lnTo>
                  <a:pt x="3669" y="411"/>
                </a:lnTo>
                <a:lnTo>
                  <a:pt x="3677" y="412"/>
                </a:lnTo>
                <a:lnTo>
                  <a:pt x="3684" y="413"/>
                </a:lnTo>
                <a:lnTo>
                  <a:pt x="3691" y="414"/>
                </a:lnTo>
                <a:lnTo>
                  <a:pt x="3697" y="416"/>
                </a:lnTo>
                <a:lnTo>
                  <a:pt x="3703" y="419"/>
                </a:lnTo>
                <a:lnTo>
                  <a:pt x="3709" y="421"/>
                </a:lnTo>
                <a:lnTo>
                  <a:pt x="3714" y="425"/>
                </a:lnTo>
                <a:lnTo>
                  <a:pt x="3718" y="428"/>
                </a:lnTo>
                <a:lnTo>
                  <a:pt x="3723" y="432"/>
                </a:lnTo>
                <a:lnTo>
                  <a:pt x="3726" y="437"/>
                </a:lnTo>
                <a:lnTo>
                  <a:pt x="3728" y="439"/>
                </a:lnTo>
                <a:lnTo>
                  <a:pt x="3729" y="441"/>
                </a:lnTo>
                <a:lnTo>
                  <a:pt x="3732" y="446"/>
                </a:lnTo>
                <a:lnTo>
                  <a:pt x="3734" y="452"/>
                </a:lnTo>
                <a:lnTo>
                  <a:pt x="3735" y="457"/>
                </a:lnTo>
                <a:lnTo>
                  <a:pt x="3736" y="463"/>
                </a:lnTo>
                <a:close/>
                <a:moveTo>
                  <a:pt x="3797" y="390"/>
                </a:moveTo>
                <a:lnTo>
                  <a:pt x="3792" y="390"/>
                </a:lnTo>
                <a:lnTo>
                  <a:pt x="3787" y="388"/>
                </a:lnTo>
                <a:lnTo>
                  <a:pt x="3783" y="386"/>
                </a:lnTo>
                <a:lnTo>
                  <a:pt x="3778" y="383"/>
                </a:lnTo>
                <a:lnTo>
                  <a:pt x="3775" y="379"/>
                </a:lnTo>
                <a:lnTo>
                  <a:pt x="3773" y="375"/>
                </a:lnTo>
                <a:lnTo>
                  <a:pt x="3771" y="370"/>
                </a:lnTo>
                <a:lnTo>
                  <a:pt x="3771" y="365"/>
                </a:lnTo>
                <a:lnTo>
                  <a:pt x="3771" y="360"/>
                </a:lnTo>
                <a:lnTo>
                  <a:pt x="3773" y="356"/>
                </a:lnTo>
                <a:lnTo>
                  <a:pt x="3775" y="352"/>
                </a:lnTo>
                <a:lnTo>
                  <a:pt x="3778" y="348"/>
                </a:lnTo>
                <a:lnTo>
                  <a:pt x="3783" y="345"/>
                </a:lnTo>
                <a:lnTo>
                  <a:pt x="3787" y="342"/>
                </a:lnTo>
                <a:lnTo>
                  <a:pt x="3792" y="341"/>
                </a:lnTo>
                <a:lnTo>
                  <a:pt x="3797" y="341"/>
                </a:lnTo>
                <a:lnTo>
                  <a:pt x="3802" y="341"/>
                </a:lnTo>
                <a:lnTo>
                  <a:pt x="3807" y="342"/>
                </a:lnTo>
                <a:lnTo>
                  <a:pt x="3812" y="345"/>
                </a:lnTo>
                <a:lnTo>
                  <a:pt x="3816" y="348"/>
                </a:lnTo>
                <a:lnTo>
                  <a:pt x="3819" y="352"/>
                </a:lnTo>
                <a:lnTo>
                  <a:pt x="3822" y="356"/>
                </a:lnTo>
                <a:lnTo>
                  <a:pt x="3823" y="360"/>
                </a:lnTo>
                <a:lnTo>
                  <a:pt x="3824" y="365"/>
                </a:lnTo>
                <a:lnTo>
                  <a:pt x="3823" y="370"/>
                </a:lnTo>
                <a:lnTo>
                  <a:pt x="3822" y="375"/>
                </a:lnTo>
                <a:lnTo>
                  <a:pt x="3819" y="379"/>
                </a:lnTo>
                <a:lnTo>
                  <a:pt x="3816" y="383"/>
                </a:lnTo>
                <a:lnTo>
                  <a:pt x="3812" y="386"/>
                </a:lnTo>
                <a:lnTo>
                  <a:pt x="3807" y="388"/>
                </a:lnTo>
                <a:lnTo>
                  <a:pt x="3802" y="390"/>
                </a:lnTo>
                <a:lnTo>
                  <a:pt x="3797" y="390"/>
                </a:lnTo>
                <a:close/>
                <a:moveTo>
                  <a:pt x="3772" y="413"/>
                </a:moveTo>
                <a:lnTo>
                  <a:pt x="3822" y="413"/>
                </a:lnTo>
                <a:lnTo>
                  <a:pt x="3822" y="590"/>
                </a:lnTo>
                <a:lnTo>
                  <a:pt x="3772" y="590"/>
                </a:lnTo>
                <a:lnTo>
                  <a:pt x="3772" y="413"/>
                </a:lnTo>
                <a:close/>
                <a:moveTo>
                  <a:pt x="3955" y="413"/>
                </a:moveTo>
                <a:lnTo>
                  <a:pt x="3955" y="450"/>
                </a:lnTo>
                <a:lnTo>
                  <a:pt x="3921" y="450"/>
                </a:lnTo>
                <a:lnTo>
                  <a:pt x="3921" y="535"/>
                </a:lnTo>
                <a:lnTo>
                  <a:pt x="3922" y="540"/>
                </a:lnTo>
                <a:lnTo>
                  <a:pt x="3923" y="544"/>
                </a:lnTo>
                <a:lnTo>
                  <a:pt x="3923" y="545"/>
                </a:lnTo>
                <a:lnTo>
                  <a:pt x="3924" y="547"/>
                </a:lnTo>
                <a:lnTo>
                  <a:pt x="3926" y="549"/>
                </a:lnTo>
                <a:lnTo>
                  <a:pt x="3929" y="551"/>
                </a:lnTo>
                <a:lnTo>
                  <a:pt x="3931" y="552"/>
                </a:lnTo>
                <a:lnTo>
                  <a:pt x="3935" y="552"/>
                </a:lnTo>
                <a:lnTo>
                  <a:pt x="3938" y="553"/>
                </a:lnTo>
                <a:lnTo>
                  <a:pt x="3945" y="552"/>
                </a:lnTo>
                <a:lnTo>
                  <a:pt x="3950" y="551"/>
                </a:lnTo>
                <a:lnTo>
                  <a:pt x="3958" y="587"/>
                </a:lnTo>
                <a:lnTo>
                  <a:pt x="3948" y="590"/>
                </a:lnTo>
                <a:lnTo>
                  <a:pt x="3940" y="591"/>
                </a:lnTo>
                <a:lnTo>
                  <a:pt x="3931" y="592"/>
                </a:lnTo>
                <a:lnTo>
                  <a:pt x="3925" y="592"/>
                </a:lnTo>
                <a:lnTo>
                  <a:pt x="3919" y="592"/>
                </a:lnTo>
                <a:lnTo>
                  <a:pt x="3913" y="591"/>
                </a:lnTo>
                <a:lnTo>
                  <a:pt x="3907" y="590"/>
                </a:lnTo>
                <a:lnTo>
                  <a:pt x="3902" y="588"/>
                </a:lnTo>
                <a:lnTo>
                  <a:pt x="3896" y="586"/>
                </a:lnTo>
                <a:lnTo>
                  <a:pt x="3892" y="583"/>
                </a:lnTo>
                <a:lnTo>
                  <a:pt x="3887" y="581"/>
                </a:lnTo>
                <a:lnTo>
                  <a:pt x="3884" y="577"/>
                </a:lnTo>
                <a:lnTo>
                  <a:pt x="3880" y="573"/>
                </a:lnTo>
                <a:lnTo>
                  <a:pt x="3878" y="569"/>
                </a:lnTo>
                <a:lnTo>
                  <a:pt x="3875" y="564"/>
                </a:lnTo>
                <a:lnTo>
                  <a:pt x="3874" y="559"/>
                </a:lnTo>
                <a:lnTo>
                  <a:pt x="3872" y="554"/>
                </a:lnTo>
                <a:lnTo>
                  <a:pt x="3872" y="548"/>
                </a:lnTo>
                <a:lnTo>
                  <a:pt x="3871" y="542"/>
                </a:lnTo>
                <a:lnTo>
                  <a:pt x="3871" y="450"/>
                </a:lnTo>
                <a:lnTo>
                  <a:pt x="3847" y="450"/>
                </a:lnTo>
                <a:lnTo>
                  <a:pt x="3847" y="413"/>
                </a:lnTo>
                <a:lnTo>
                  <a:pt x="3871" y="413"/>
                </a:lnTo>
                <a:lnTo>
                  <a:pt x="3871" y="371"/>
                </a:lnTo>
                <a:lnTo>
                  <a:pt x="3921" y="371"/>
                </a:lnTo>
                <a:lnTo>
                  <a:pt x="3921" y="413"/>
                </a:lnTo>
                <a:lnTo>
                  <a:pt x="3955" y="413"/>
                </a:lnTo>
                <a:close/>
                <a:moveTo>
                  <a:pt x="4062" y="593"/>
                </a:moveTo>
                <a:lnTo>
                  <a:pt x="4056" y="593"/>
                </a:lnTo>
                <a:lnTo>
                  <a:pt x="4049" y="592"/>
                </a:lnTo>
                <a:lnTo>
                  <a:pt x="4037" y="590"/>
                </a:lnTo>
                <a:lnTo>
                  <a:pt x="4031" y="589"/>
                </a:lnTo>
                <a:lnTo>
                  <a:pt x="4026" y="587"/>
                </a:lnTo>
                <a:lnTo>
                  <a:pt x="4015" y="582"/>
                </a:lnTo>
                <a:lnTo>
                  <a:pt x="4011" y="579"/>
                </a:lnTo>
                <a:lnTo>
                  <a:pt x="4006" y="576"/>
                </a:lnTo>
                <a:lnTo>
                  <a:pt x="4002" y="572"/>
                </a:lnTo>
                <a:lnTo>
                  <a:pt x="3998" y="569"/>
                </a:lnTo>
                <a:lnTo>
                  <a:pt x="3991" y="560"/>
                </a:lnTo>
                <a:lnTo>
                  <a:pt x="3988" y="555"/>
                </a:lnTo>
                <a:lnTo>
                  <a:pt x="3985" y="550"/>
                </a:lnTo>
                <a:lnTo>
                  <a:pt x="3981" y="540"/>
                </a:lnTo>
                <a:lnTo>
                  <a:pt x="3979" y="534"/>
                </a:lnTo>
                <a:lnTo>
                  <a:pt x="3977" y="528"/>
                </a:lnTo>
                <a:lnTo>
                  <a:pt x="3976" y="522"/>
                </a:lnTo>
                <a:lnTo>
                  <a:pt x="3975" y="516"/>
                </a:lnTo>
                <a:lnTo>
                  <a:pt x="3975" y="509"/>
                </a:lnTo>
                <a:lnTo>
                  <a:pt x="3975" y="502"/>
                </a:lnTo>
                <a:lnTo>
                  <a:pt x="3975" y="495"/>
                </a:lnTo>
                <a:lnTo>
                  <a:pt x="3975" y="489"/>
                </a:lnTo>
                <a:lnTo>
                  <a:pt x="3976" y="483"/>
                </a:lnTo>
                <a:lnTo>
                  <a:pt x="3977" y="477"/>
                </a:lnTo>
                <a:lnTo>
                  <a:pt x="3981" y="465"/>
                </a:lnTo>
                <a:lnTo>
                  <a:pt x="3983" y="459"/>
                </a:lnTo>
                <a:lnTo>
                  <a:pt x="3985" y="454"/>
                </a:lnTo>
                <a:lnTo>
                  <a:pt x="3991" y="445"/>
                </a:lnTo>
                <a:lnTo>
                  <a:pt x="3994" y="440"/>
                </a:lnTo>
                <a:lnTo>
                  <a:pt x="3998" y="436"/>
                </a:lnTo>
                <a:lnTo>
                  <a:pt x="4002" y="432"/>
                </a:lnTo>
                <a:lnTo>
                  <a:pt x="4006" y="428"/>
                </a:lnTo>
                <a:lnTo>
                  <a:pt x="4015" y="422"/>
                </a:lnTo>
                <a:lnTo>
                  <a:pt x="4020" y="419"/>
                </a:lnTo>
                <a:lnTo>
                  <a:pt x="4025" y="417"/>
                </a:lnTo>
                <a:lnTo>
                  <a:pt x="4030" y="415"/>
                </a:lnTo>
                <a:lnTo>
                  <a:pt x="4036" y="413"/>
                </a:lnTo>
                <a:lnTo>
                  <a:pt x="4042" y="412"/>
                </a:lnTo>
                <a:lnTo>
                  <a:pt x="4048" y="411"/>
                </a:lnTo>
                <a:lnTo>
                  <a:pt x="4060" y="411"/>
                </a:lnTo>
                <a:lnTo>
                  <a:pt x="4072" y="411"/>
                </a:lnTo>
                <a:lnTo>
                  <a:pt x="4083" y="413"/>
                </a:lnTo>
                <a:lnTo>
                  <a:pt x="4088" y="414"/>
                </a:lnTo>
                <a:lnTo>
                  <a:pt x="4093" y="416"/>
                </a:lnTo>
                <a:lnTo>
                  <a:pt x="4103" y="421"/>
                </a:lnTo>
                <a:lnTo>
                  <a:pt x="4111" y="426"/>
                </a:lnTo>
                <a:lnTo>
                  <a:pt x="4116" y="429"/>
                </a:lnTo>
                <a:lnTo>
                  <a:pt x="4119" y="433"/>
                </a:lnTo>
                <a:lnTo>
                  <a:pt x="4126" y="441"/>
                </a:lnTo>
                <a:lnTo>
                  <a:pt x="4129" y="446"/>
                </a:lnTo>
                <a:lnTo>
                  <a:pt x="4132" y="450"/>
                </a:lnTo>
                <a:lnTo>
                  <a:pt x="4135" y="456"/>
                </a:lnTo>
                <a:lnTo>
                  <a:pt x="4137" y="461"/>
                </a:lnTo>
                <a:lnTo>
                  <a:pt x="4139" y="467"/>
                </a:lnTo>
                <a:lnTo>
                  <a:pt x="4141" y="473"/>
                </a:lnTo>
                <a:lnTo>
                  <a:pt x="4142" y="479"/>
                </a:lnTo>
                <a:lnTo>
                  <a:pt x="4143" y="486"/>
                </a:lnTo>
                <a:lnTo>
                  <a:pt x="4143" y="493"/>
                </a:lnTo>
                <a:lnTo>
                  <a:pt x="4143" y="500"/>
                </a:lnTo>
                <a:lnTo>
                  <a:pt x="4143" y="514"/>
                </a:lnTo>
                <a:lnTo>
                  <a:pt x="4023" y="514"/>
                </a:lnTo>
                <a:lnTo>
                  <a:pt x="4023" y="519"/>
                </a:lnTo>
                <a:lnTo>
                  <a:pt x="4024" y="523"/>
                </a:lnTo>
                <a:lnTo>
                  <a:pt x="4026" y="532"/>
                </a:lnTo>
                <a:lnTo>
                  <a:pt x="4027" y="535"/>
                </a:lnTo>
                <a:lnTo>
                  <a:pt x="4029" y="539"/>
                </a:lnTo>
                <a:lnTo>
                  <a:pt x="4031" y="542"/>
                </a:lnTo>
                <a:lnTo>
                  <a:pt x="4034" y="545"/>
                </a:lnTo>
                <a:lnTo>
                  <a:pt x="4037" y="548"/>
                </a:lnTo>
                <a:lnTo>
                  <a:pt x="4040" y="550"/>
                </a:lnTo>
                <a:lnTo>
                  <a:pt x="4043" y="552"/>
                </a:lnTo>
                <a:lnTo>
                  <a:pt x="4047" y="554"/>
                </a:lnTo>
                <a:lnTo>
                  <a:pt x="4050" y="555"/>
                </a:lnTo>
                <a:lnTo>
                  <a:pt x="4054" y="556"/>
                </a:lnTo>
                <a:lnTo>
                  <a:pt x="4063" y="557"/>
                </a:lnTo>
                <a:lnTo>
                  <a:pt x="4069" y="556"/>
                </a:lnTo>
                <a:lnTo>
                  <a:pt x="4075" y="555"/>
                </a:lnTo>
                <a:lnTo>
                  <a:pt x="4080" y="554"/>
                </a:lnTo>
                <a:lnTo>
                  <a:pt x="4084" y="551"/>
                </a:lnTo>
                <a:lnTo>
                  <a:pt x="4087" y="550"/>
                </a:lnTo>
                <a:lnTo>
                  <a:pt x="4089" y="548"/>
                </a:lnTo>
                <a:lnTo>
                  <a:pt x="4092" y="545"/>
                </a:lnTo>
                <a:lnTo>
                  <a:pt x="4095" y="541"/>
                </a:lnTo>
                <a:lnTo>
                  <a:pt x="4097" y="536"/>
                </a:lnTo>
                <a:lnTo>
                  <a:pt x="4142" y="539"/>
                </a:lnTo>
                <a:lnTo>
                  <a:pt x="4141" y="545"/>
                </a:lnTo>
                <a:lnTo>
                  <a:pt x="4139" y="551"/>
                </a:lnTo>
                <a:lnTo>
                  <a:pt x="4136" y="556"/>
                </a:lnTo>
                <a:lnTo>
                  <a:pt x="4133" y="561"/>
                </a:lnTo>
                <a:lnTo>
                  <a:pt x="4130" y="566"/>
                </a:lnTo>
                <a:lnTo>
                  <a:pt x="4126" y="570"/>
                </a:lnTo>
                <a:lnTo>
                  <a:pt x="4121" y="575"/>
                </a:lnTo>
                <a:lnTo>
                  <a:pt x="4116" y="578"/>
                </a:lnTo>
                <a:lnTo>
                  <a:pt x="4111" y="582"/>
                </a:lnTo>
                <a:lnTo>
                  <a:pt x="4105" y="585"/>
                </a:lnTo>
                <a:lnTo>
                  <a:pt x="4099" y="587"/>
                </a:lnTo>
                <a:lnTo>
                  <a:pt x="4092" y="589"/>
                </a:lnTo>
                <a:lnTo>
                  <a:pt x="4089" y="590"/>
                </a:lnTo>
                <a:lnTo>
                  <a:pt x="4085" y="591"/>
                </a:lnTo>
                <a:lnTo>
                  <a:pt x="4078" y="592"/>
                </a:lnTo>
                <a:lnTo>
                  <a:pt x="4070" y="593"/>
                </a:lnTo>
                <a:lnTo>
                  <a:pt x="4062" y="593"/>
                </a:lnTo>
                <a:close/>
                <a:moveTo>
                  <a:pt x="4023" y="483"/>
                </a:moveTo>
                <a:lnTo>
                  <a:pt x="4097" y="483"/>
                </a:lnTo>
                <a:lnTo>
                  <a:pt x="4097" y="480"/>
                </a:lnTo>
                <a:lnTo>
                  <a:pt x="4097" y="476"/>
                </a:lnTo>
                <a:lnTo>
                  <a:pt x="4096" y="472"/>
                </a:lnTo>
                <a:lnTo>
                  <a:pt x="4095" y="469"/>
                </a:lnTo>
                <a:lnTo>
                  <a:pt x="4093" y="466"/>
                </a:lnTo>
                <a:lnTo>
                  <a:pt x="4092" y="463"/>
                </a:lnTo>
                <a:lnTo>
                  <a:pt x="4089" y="460"/>
                </a:lnTo>
                <a:lnTo>
                  <a:pt x="4087" y="457"/>
                </a:lnTo>
                <a:lnTo>
                  <a:pt x="4082" y="453"/>
                </a:lnTo>
                <a:lnTo>
                  <a:pt x="4076" y="450"/>
                </a:lnTo>
                <a:lnTo>
                  <a:pt x="4069" y="448"/>
                </a:lnTo>
                <a:lnTo>
                  <a:pt x="4061" y="447"/>
                </a:lnTo>
                <a:lnTo>
                  <a:pt x="4053" y="448"/>
                </a:lnTo>
                <a:lnTo>
                  <a:pt x="4050" y="449"/>
                </a:lnTo>
                <a:lnTo>
                  <a:pt x="4046" y="450"/>
                </a:lnTo>
                <a:lnTo>
                  <a:pt x="4040" y="453"/>
                </a:lnTo>
                <a:lnTo>
                  <a:pt x="4037" y="455"/>
                </a:lnTo>
                <a:lnTo>
                  <a:pt x="4034" y="458"/>
                </a:lnTo>
                <a:lnTo>
                  <a:pt x="4030" y="463"/>
                </a:lnTo>
                <a:lnTo>
                  <a:pt x="4026" y="470"/>
                </a:lnTo>
                <a:lnTo>
                  <a:pt x="4025" y="473"/>
                </a:lnTo>
                <a:lnTo>
                  <a:pt x="4024" y="476"/>
                </a:lnTo>
                <a:lnTo>
                  <a:pt x="4023" y="483"/>
                </a:lnTo>
                <a:close/>
                <a:moveTo>
                  <a:pt x="4267" y="413"/>
                </a:moveTo>
                <a:lnTo>
                  <a:pt x="4267" y="450"/>
                </a:lnTo>
                <a:lnTo>
                  <a:pt x="4234" y="450"/>
                </a:lnTo>
                <a:lnTo>
                  <a:pt x="4234" y="535"/>
                </a:lnTo>
                <a:lnTo>
                  <a:pt x="4234" y="540"/>
                </a:lnTo>
                <a:lnTo>
                  <a:pt x="4235" y="544"/>
                </a:lnTo>
                <a:lnTo>
                  <a:pt x="4236" y="545"/>
                </a:lnTo>
                <a:lnTo>
                  <a:pt x="4236" y="547"/>
                </a:lnTo>
                <a:lnTo>
                  <a:pt x="4238" y="549"/>
                </a:lnTo>
                <a:lnTo>
                  <a:pt x="4241" y="551"/>
                </a:lnTo>
                <a:lnTo>
                  <a:pt x="4244" y="552"/>
                </a:lnTo>
                <a:lnTo>
                  <a:pt x="4247" y="552"/>
                </a:lnTo>
                <a:lnTo>
                  <a:pt x="4250" y="553"/>
                </a:lnTo>
                <a:lnTo>
                  <a:pt x="4257" y="552"/>
                </a:lnTo>
                <a:lnTo>
                  <a:pt x="4263" y="551"/>
                </a:lnTo>
                <a:lnTo>
                  <a:pt x="4270" y="587"/>
                </a:lnTo>
                <a:lnTo>
                  <a:pt x="4260" y="590"/>
                </a:lnTo>
                <a:lnTo>
                  <a:pt x="4253" y="591"/>
                </a:lnTo>
                <a:lnTo>
                  <a:pt x="4244" y="592"/>
                </a:lnTo>
                <a:lnTo>
                  <a:pt x="4237" y="592"/>
                </a:lnTo>
                <a:lnTo>
                  <a:pt x="4231" y="592"/>
                </a:lnTo>
                <a:lnTo>
                  <a:pt x="4225" y="591"/>
                </a:lnTo>
                <a:lnTo>
                  <a:pt x="4220" y="590"/>
                </a:lnTo>
                <a:lnTo>
                  <a:pt x="4214" y="588"/>
                </a:lnTo>
                <a:lnTo>
                  <a:pt x="4210" y="586"/>
                </a:lnTo>
                <a:lnTo>
                  <a:pt x="4205" y="583"/>
                </a:lnTo>
                <a:lnTo>
                  <a:pt x="4201" y="581"/>
                </a:lnTo>
                <a:lnTo>
                  <a:pt x="4197" y="577"/>
                </a:lnTo>
                <a:lnTo>
                  <a:pt x="4194" y="573"/>
                </a:lnTo>
                <a:lnTo>
                  <a:pt x="4191" y="569"/>
                </a:lnTo>
                <a:lnTo>
                  <a:pt x="4189" y="564"/>
                </a:lnTo>
                <a:lnTo>
                  <a:pt x="4187" y="559"/>
                </a:lnTo>
                <a:lnTo>
                  <a:pt x="4186" y="554"/>
                </a:lnTo>
                <a:lnTo>
                  <a:pt x="4185" y="548"/>
                </a:lnTo>
                <a:lnTo>
                  <a:pt x="4185" y="542"/>
                </a:lnTo>
                <a:lnTo>
                  <a:pt x="4185" y="450"/>
                </a:lnTo>
                <a:lnTo>
                  <a:pt x="4161" y="450"/>
                </a:lnTo>
                <a:lnTo>
                  <a:pt x="4161" y="413"/>
                </a:lnTo>
                <a:lnTo>
                  <a:pt x="4185" y="413"/>
                </a:lnTo>
                <a:lnTo>
                  <a:pt x="4185" y="371"/>
                </a:lnTo>
                <a:lnTo>
                  <a:pt x="4234" y="371"/>
                </a:lnTo>
                <a:lnTo>
                  <a:pt x="4234" y="413"/>
                </a:lnTo>
                <a:lnTo>
                  <a:pt x="4267" y="413"/>
                </a:lnTo>
                <a:close/>
                <a:moveTo>
                  <a:pt x="4376" y="593"/>
                </a:moveTo>
                <a:lnTo>
                  <a:pt x="4369" y="593"/>
                </a:lnTo>
                <a:lnTo>
                  <a:pt x="4363" y="592"/>
                </a:lnTo>
                <a:lnTo>
                  <a:pt x="4349" y="590"/>
                </a:lnTo>
                <a:lnTo>
                  <a:pt x="4344" y="589"/>
                </a:lnTo>
                <a:lnTo>
                  <a:pt x="4338" y="587"/>
                </a:lnTo>
                <a:lnTo>
                  <a:pt x="4328" y="582"/>
                </a:lnTo>
                <a:lnTo>
                  <a:pt x="4323" y="579"/>
                </a:lnTo>
                <a:lnTo>
                  <a:pt x="4319" y="576"/>
                </a:lnTo>
                <a:lnTo>
                  <a:pt x="4314" y="572"/>
                </a:lnTo>
                <a:lnTo>
                  <a:pt x="4310" y="569"/>
                </a:lnTo>
                <a:lnTo>
                  <a:pt x="4303" y="560"/>
                </a:lnTo>
                <a:lnTo>
                  <a:pt x="4300" y="555"/>
                </a:lnTo>
                <a:lnTo>
                  <a:pt x="4298" y="550"/>
                </a:lnTo>
                <a:lnTo>
                  <a:pt x="4293" y="540"/>
                </a:lnTo>
                <a:lnTo>
                  <a:pt x="4291" y="534"/>
                </a:lnTo>
                <a:lnTo>
                  <a:pt x="4290" y="528"/>
                </a:lnTo>
                <a:lnTo>
                  <a:pt x="4289" y="522"/>
                </a:lnTo>
                <a:lnTo>
                  <a:pt x="4288" y="516"/>
                </a:lnTo>
                <a:lnTo>
                  <a:pt x="4287" y="509"/>
                </a:lnTo>
                <a:lnTo>
                  <a:pt x="4287" y="502"/>
                </a:lnTo>
                <a:lnTo>
                  <a:pt x="4287" y="495"/>
                </a:lnTo>
                <a:lnTo>
                  <a:pt x="4288" y="489"/>
                </a:lnTo>
                <a:lnTo>
                  <a:pt x="4289" y="483"/>
                </a:lnTo>
                <a:lnTo>
                  <a:pt x="4290" y="477"/>
                </a:lnTo>
                <a:lnTo>
                  <a:pt x="4293" y="465"/>
                </a:lnTo>
                <a:lnTo>
                  <a:pt x="4295" y="459"/>
                </a:lnTo>
                <a:lnTo>
                  <a:pt x="4298" y="454"/>
                </a:lnTo>
                <a:lnTo>
                  <a:pt x="4303" y="445"/>
                </a:lnTo>
                <a:lnTo>
                  <a:pt x="4307" y="440"/>
                </a:lnTo>
                <a:lnTo>
                  <a:pt x="4310" y="436"/>
                </a:lnTo>
                <a:lnTo>
                  <a:pt x="4314" y="432"/>
                </a:lnTo>
                <a:lnTo>
                  <a:pt x="4318" y="428"/>
                </a:lnTo>
                <a:lnTo>
                  <a:pt x="4327" y="422"/>
                </a:lnTo>
                <a:lnTo>
                  <a:pt x="4332" y="419"/>
                </a:lnTo>
                <a:lnTo>
                  <a:pt x="4338" y="417"/>
                </a:lnTo>
                <a:lnTo>
                  <a:pt x="4343" y="415"/>
                </a:lnTo>
                <a:lnTo>
                  <a:pt x="4348" y="413"/>
                </a:lnTo>
                <a:lnTo>
                  <a:pt x="4354" y="412"/>
                </a:lnTo>
                <a:lnTo>
                  <a:pt x="4361" y="411"/>
                </a:lnTo>
                <a:lnTo>
                  <a:pt x="4374" y="411"/>
                </a:lnTo>
                <a:lnTo>
                  <a:pt x="4385" y="411"/>
                </a:lnTo>
                <a:lnTo>
                  <a:pt x="4396" y="413"/>
                </a:lnTo>
                <a:lnTo>
                  <a:pt x="4401" y="414"/>
                </a:lnTo>
                <a:lnTo>
                  <a:pt x="4406" y="416"/>
                </a:lnTo>
                <a:lnTo>
                  <a:pt x="4416" y="421"/>
                </a:lnTo>
                <a:lnTo>
                  <a:pt x="4425" y="426"/>
                </a:lnTo>
                <a:lnTo>
                  <a:pt x="4429" y="429"/>
                </a:lnTo>
                <a:lnTo>
                  <a:pt x="4433" y="433"/>
                </a:lnTo>
                <a:lnTo>
                  <a:pt x="4440" y="441"/>
                </a:lnTo>
                <a:lnTo>
                  <a:pt x="4443" y="446"/>
                </a:lnTo>
                <a:lnTo>
                  <a:pt x="4446" y="450"/>
                </a:lnTo>
                <a:lnTo>
                  <a:pt x="4448" y="456"/>
                </a:lnTo>
                <a:lnTo>
                  <a:pt x="4451" y="461"/>
                </a:lnTo>
                <a:lnTo>
                  <a:pt x="4453" y="467"/>
                </a:lnTo>
                <a:lnTo>
                  <a:pt x="4454" y="473"/>
                </a:lnTo>
                <a:lnTo>
                  <a:pt x="4455" y="479"/>
                </a:lnTo>
                <a:lnTo>
                  <a:pt x="4456" y="486"/>
                </a:lnTo>
                <a:lnTo>
                  <a:pt x="4457" y="493"/>
                </a:lnTo>
                <a:lnTo>
                  <a:pt x="4457" y="500"/>
                </a:lnTo>
                <a:lnTo>
                  <a:pt x="4457" y="514"/>
                </a:lnTo>
                <a:lnTo>
                  <a:pt x="4335" y="514"/>
                </a:lnTo>
                <a:lnTo>
                  <a:pt x="4336" y="519"/>
                </a:lnTo>
                <a:lnTo>
                  <a:pt x="4336" y="523"/>
                </a:lnTo>
                <a:lnTo>
                  <a:pt x="4338" y="532"/>
                </a:lnTo>
                <a:lnTo>
                  <a:pt x="4342" y="539"/>
                </a:lnTo>
                <a:lnTo>
                  <a:pt x="4344" y="542"/>
                </a:lnTo>
                <a:lnTo>
                  <a:pt x="4346" y="545"/>
                </a:lnTo>
                <a:lnTo>
                  <a:pt x="4349" y="548"/>
                </a:lnTo>
                <a:lnTo>
                  <a:pt x="4352" y="550"/>
                </a:lnTo>
                <a:lnTo>
                  <a:pt x="4355" y="552"/>
                </a:lnTo>
                <a:lnTo>
                  <a:pt x="4360" y="554"/>
                </a:lnTo>
                <a:lnTo>
                  <a:pt x="4364" y="555"/>
                </a:lnTo>
                <a:lnTo>
                  <a:pt x="4368" y="556"/>
                </a:lnTo>
                <a:lnTo>
                  <a:pt x="4377" y="557"/>
                </a:lnTo>
                <a:lnTo>
                  <a:pt x="4382" y="556"/>
                </a:lnTo>
                <a:lnTo>
                  <a:pt x="4388" y="555"/>
                </a:lnTo>
                <a:lnTo>
                  <a:pt x="4393" y="554"/>
                </a:lnTo>
                <a:lnTo>
                  <a:pt x="4398" y="551"/>
                </a:lnTo>
                <a:lnTo>
                  <a:pt x="4400" y="550"/>
                </a:lnTo>
                <a:lnTo>
                  <a:pt x="4402" y="548"/>
                </a:lnTo>
                <a:lnTo>
                  <a:pt x="4405" y="545"/>
                </a:lnTo>
                <a:lnTo>
                  <a:pt x="4408" y="541"/>
                </a:lnTo>
                <a:lnTo>
                  <a:pt x="4410" y="536"/>
                </a:lnTo>
                <a:lnTo>
                  <a:pt x="4456" y="539"/>
                </a:lnTo>
                <a:lnTo>
                  <a:pt x="4454" y="545"/>
                </a:lnTo>
                <a:lnTo>
                  <a:pt x="4452" y="551"/>
                </a:lnTo>
                <a:lnTo>
                  <a:pt x="4450" y="556"/>
                </a:lnTo>
                <a:lnTo>
                  <a:pt x="4447" y="561"/>
                </a:lnTo>
                <a:lnTo>
                  <a:pt x="4443" y="566"/>
                </a:lnTo>
                <a:lnTo>
                  <a:pt x="4439" y="570"/>
                </a:lnTo>
                <a:lnTo>
                  <a:pt x="4435" y="575"/>
                </a:lnTo>
                <a:lnTo>
                  <a:pt x="4430" y="578"/>
                </a:lnTo>
                <a:lnTo>
                  <a:pt x="4424" y="582"/>
                </a:lnTo>
                <a:lnTo>
                  <a:pt x="4418" y="585"/>
                </a:lnTo>
                <a:lnTo>
                  <a:pt x="4412" y="587"/>
                </a:lnTo>
                <a:lnTo>
                  <a:pt x="4406" y="589"/>
                </a:lnTo>
                <a:lnTo>
                  <a:pt x="4402" y="590"/>
                </a:lnTo>
                <a:lnTo>
                  <a:pt x="4399" y="591"/>
                </a:lnTo>
                <a:lnTo>
                  <a:pt x="4391" y="592"/>
                </a:lnTo>
                <a:lnTo>
                  <a:pt x="4384" y="593"/>
                </a:lnTo>
                <a:lnTo>
                  <a:pt x="4376" y="593"/>
                </a:lnTo>
                <a:close/>
                <a:moveTo>
                  <a:pt x="4335" y="483"/>
                </a:moveTo>
                <a:lnTo>
                  <a:pt x="4411" y="483"/>
                </a:lnTo>
                <a:lnTo>
                  <a:pt x="4411" y="480"/>
                </a:lnTo>
                <a:lnTo>
                  <a:pt x="4410" y="476"/>
                </a:lnTo>
                <a:lnTo>
                  <a:pt x="4409" y="472"/>
                </a:lnTo>
                <a:lnTo>
                  <a:pt x="4408" y="469"/>
                </a:lnTo>
                <a:lnTo>
                  <a:pt x="4407" y="466"/>
                </a:lnTo>
                <a:lnTo>
                  <a:pt x="4405" y="463"/>
                </a:lnTo>
                <a:lnTo>
                  <a:pt x="4403" y="460"/>
                </a:lnTo>
                <a:lnTo>
                  <a:pt x="4401" y="457"/>
                </a:lnTo>
                <a:lnTo>
                  <a:pt x="4395" y="453"/>
                </a:lnTo>
                <a:lnTo>
                  <a:pt x="4389" y="450"/>
                </a:lnTo>
                <a:lnTo>
                  <a:pt x="4382" y="448"/>
                </a:lnTo>
                <a:lnTo>
                  <a:pt x="4375" y="447"/>
                </a:lnTo>
                <a:lnTo>
                  <a:pt x="4367" y="448"/>
                </a:lnTo>
                <a:lnTo>
                  <a:pt x="4363" y="449"/>
                </a:lnTo>
                <a:lnTo>
                  <a:pt x="4360" y="450"/>
                </a:lnTo>
                <a:lnTo>
                  <a:pt x="4352" y="453"/>
                </a:lnTo>
                <a:lnTo>
                  <a:pt x="4349" y="455"/>
                </a:lnTo>
                <a:lnTo>
                  <a:pt x="4347" y="458"/>
                </a:lnTo>
                <a:lnTo>
                  <a:pt x="4342" y="463"/>
                </a:lnTo>
                <a:lnTo>
                  <a:pt x="4339" y="470"/>
                </a:lnTo>
                <a:lnTo>
                  <a:pt x="4337" y="473"/>
                </a:lnTo>
                <a:lnTo>
                  <a:pt x="4336" y="476"/>
                </a:lnTo>
                <a:lnTo>
                  <a:pt x="4335" y="483"/>
                </a:lnTo>
                <a:close/>
                <a:moveTo>
                  <a:pt x="4580" y="413"/>
                </a:moveTo>
                <a:lnTo>
                  <a:pt x="4580" y="450"/>
                </a:lnTo>
                <a:lnTo>
                  <a:pt x="4547" y="450"/>
                </a:lnTo>
                <a:lnTo>
                  <a:pt x="4547" y="535"/>
                </a:lnTo>
                <a:lnTo>
                  <a:pt x="4548" y="540"/>
                </a:lnTo>
                <a:lnTo>
                  <a:pt x="4548" y="544"/>
                </a:lnTo>
                <a:lnTo>
                  <a:pt x="4549" y="545"/>
                </a:lnTo>
                <a:lnTo>
                  <a:pt x="4550" y="547"/>
                </a:lnTo>
                <a:lnTo>
                  <a:pt x="4552" y="549"/>
                </a:lnTo>
                <a:lnTo>
                  <a:pt x="4554" y="551"/>
                </a:lnTo>
                <a:lnTo>
                  <a:pt x="4557" y="552"/>
                </a:lnTo>
                <a:lnTo>
                  <a:pt x="4560" y="552"/>
                </a:lnTo>
                <a:lnTo>
                  <a:pt x="4564" y="553"/>
                </a:lnTo>
                <a:lnTo>
                  <a:pt x="4571" y="552"/>
                </a:lnTo>
                <a:lnTo>
                  <a:pt x="4576" y="551"/>
                </a:lnTo>
                <a:lnTo>
                  <a:pt x="4584" y="587"/>
                </a:lnTo>
                <a:lnTo>
                  <a:pt x="4573" y="590"/>
                </a:lnTo>
                <a:lnTo>
                  <a:pt x="4566" y="591"/>
                </a:lnTo>
                <a:lnTo>
                  <a:pt x="4557" y="592"/>
                </a:lnTo>
                <a:lnTo>
                  <a:pt x="4551" y="592"/>
                </a:lnTo>
                <a:lnTo>
                  <a:pt x="4544" y="592"/>
                </a:lnTo>
                <a:lnTo>
                  <a:pt x="4539" y="591"/>
                </a:lnTo>
                <a:lnTo>
                  <a:pt x="4533" y="590"/>
                </a:lnTo>
                <a:lnTo>
                  <a:pt x="4528" y="588"/>
                </a:lnTo>
                <a:lnTo>
                  <a:pt x="4523" y="586"/>
                </a:lnTo>
                <a:lnTo>
                  <a:pt x="4518" y="583"/>
                </a:lnTo>
                <a:lnTo>
                  <a:pt x="4514" y="581"/>
                </a:lnTo>
                <a:lnTo>
                  <a:pt x="4510" y="577"/>
                </a:lnTo>
                <a:lnTo>
                  <a:pt x="4507" y="573"/>
                </a:lnTo>
                <a:lnTo>
                  <a:pt x="4504" y="569"/>
                </a:lnTo>
                <a:lnTo>
                  <a:pt x="4502" y="564"/>
                </a:lnTo>
                <a:lnTo>
                  <a:pt x="4500" y="559"/>
                </a:lnTo>
                <a:lnTo>
                  <a:pt x="4499" y="554"/>
                </a:lnTo>
                <a:lnTo>
                  <a:pt x="4498" y="548"/>
                </a:lnTo>
                <a:lnTo>
                  <a:pt x="4498" y="542"/>
                </a:lnTo>
                <a:lnTo>
                  <a:pt x="4498" y="450"/>
                </a:lnTo>
                <a:lnTo>
                  <a:pt x="4474" y="450"/>
                </a:lnTo>
                <a:lnTo>
                  <a:pt x="4474" y="413"/>
                </a:lnTo>
                <a:lnTo>
                  <a:pt x="4498" y="413"/>
                </a:lnTo>
                <a:lnTo>
                  <a:pt x="4498" y="371"/>
                </a:lnTo>
                <a:lnTo>
                  <a:pt x="4547" y="371"/>
                </a:lnTo>
                <a:lnTo>
                  <a:pt x="4547" y="413"/>
                </a:lnTo>
                <a:lnTo>
                  <a:pt x="4580" y="413"/>
                </a:lnTo>
                <a:close/>
                <a:moveTo>
                  <a:pt x="578" y="585"/>
                </a:moveTo>
                <a:lnTo>
                  <a:pt x="465" y="257"/>
                </a:lnTo>
                <a:lnTo>
                  <a:pt x="352" y="585"/>
                </a:lnTo>
                <a:lnTo>
                  <a:pt x="578" y="585"/>
                </a:lnTo>
                <a:close/>
                <a:moveTo>
                  <a:pt x="930" y="930"/>
                </a:moveTo>
                <a:lnTo>
                  <a:pt x="699" y="930"/>
                </a:lnTo>
                <a:lnTo>
                  <a:pt x="642" y="768"/>
                </a:lnTo>
                <a:lnTo>
                  <a:pt x="288" y="768"/>
                </a:lnTo>
                <a:lnTo>
                  <a:pt x="232" y="930"/>
                </a:lnTo>
                <a:lnTo>
                  <a:pt x="0" y="930"/>
                </a:lnTo>
                <a:lnTo>
                  <a:pt x="162" y="471"/>
                </a:lnTo>
                <a:lnTo>
                  <a:pt x="326" y="12"/>
                </a:lnTo>
                <a:lnTo>
                  <a:pt x="603" y="12"/>
                </a:lnTo>
                <a:lnTo>
                  <a:pt x="767" y="471"/>
                </a:lnTo>
                <a:lnTo>
                  <a:pt x="930" y="930"/>
                </a:lnTo>
                <a:close/>
                <a:moveTo>
                  <a:pt x="1016" y="930"/>
                </a:moveTo>
                <a:lnTo>
                  <a:pt x="1016" y="722"/>
                </a:lnTo>
                <a:lnTo>
                  <a:pt x="1225" y="722"/>
                </a:lnTo>
                <a:lnTo>
                  <a:pt x="1225" y="930"/>
                </a:lnTo>
                <a:lnTo>
                  <a:pt x="1016" y="930"/>
                </a:lnTo>
                <a:close/>
              </a:path>
            </a:pathLst>
          </a:custGeom>
          <a:solidFill>
            <a:srgbClr val="000000"/>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400">
              <a:solidFill>
                <a:schemeClr val="dk1"/>
              </a:solidFill>
              <a:latin typeface="Arial"/>
              <a:ea typeface="Arial"/>
              <a:cs typeface="Arial"/>
              <a:sym typeface="Arial"/>
            </a:endParaRPr>
          </a:p>
        </p:txBody>
      </p:sp>
      <p:cxnSp>
        <p:nvCxnSpPr>
          <p:cNvPr id="251" name="Google Shape;251;p28"/>
          <p:cNvCxnSpPr/>
          <p:nvPr/>
        </p:nvCxnSpPr>
        <p:spPr>
          <a:xfrm>
            <a:off x="4950042" y="925453"/>
            <a:ext cx="297000" cy="0"/>
          </a:xfrm>
          <a:prstGeom prst="straightConnector1">
            <a:avLst/>
          </a:prstGeom>
          <a:noFill/>
          <a:ln w="28575" cap="flat" cmpd="sng">
            <a:solidFill>
              <a:schemeClr val="dk1"/>
            </a:solidFill>
            <a:prstDash val="solid"/>
            <a:miter lim="800000"/>
            <a:headEnd type="none" w="sm" len="sm"/>
            <a:tailEnd type="none" w="sm" len="sm"/>
          </a:ln>
        </p:spPr>
      </p:cxnSp>
      <p:sp>
        <p:nvSpPr>
          <p:cNvPr id="252" name="Google Shape;252;p28"/>
          <p:cNvSpPr txBox="1">
            <a:spLocks noGrp="1"/>
          </p:cNvSpPr>
          <p:nvPr>
            <p:ph type="dt" idx="10"/>
          </p:nvPr>
        </p:nvSpPr>
        <p:spPr>
          <a:xfrm>
            <a:off x="7650342" y="4731990"/>
            <a:ext cx="864000" cy="108000"/>
          </a:xfrm>
          <a:prstGeom prst="rect">
            <a:avLst/>
          </a:prstGeom>
          <a:noFill/>
          <a:ln>
            <a:noFill/>
          </a:ln>
        </p:spPr>
        <p:txBody>
          <a:bodyPr spcFirstLastPara="1" wrap="square" lIns="0" tIns="0" rIns="0" bIns="0" anchor="ctr" anchorCtr="0">
            <a:noAutofit/>
          </a:bodyPr>
          <a:lstStyle>
            <a:lvl1pPr lvl="0" algn="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253" name="Google Shape;253;p28"/>
          <p:cNvSpPr txBox="1">
            <a:spLocks noGrp="1"/>
          </p:cNvSpPr>
          <p:nvPr>
            <p:ph type="ftr" idx="11"/>
          </p:nvPr>
        </p:nvSpPr>
        <p:spPr>
          <a:xfrm>
            <a:off x="953598" y="4731990"/>
            <a:ext cx="6696600" cy="108000"/>
          </a:xfrm>
          <a:prstGeom prst="rect">
            <a:avLst/>
          </a:prstGeom>
          <a:noFill/>
          <a:ln>
            <a:noFill/>
          </a:ln>
        </p:spPr>
        <p:txBody>
          <a:bodyPr spcFirstLastPara="1" wrap="square" lIns="0" tIns="0" rIns="0" bIns="0" anchor="ctr" anchorCtr="0">
            <a:noAutofit/>
          </a:bodyPr>
          <a:lstStyle>
            <a:lvl1pPr lvl="0" algn="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254" name="Google Shape;254;p28"/>
          <p:cNvSpPr txBox="1">
            <a:spLocks noGrp="1"/>
          </p:cNvSpPr>
          <p:nvPr>
            <p:ph type="sldNum" idx="12"/>
          </p:nvPr>
        </p:nvSpPr>
        <p:spPr>
          <a:xfrm>
            <a:off x="8514438" y="4731990"/>
            <a:ext cx="323700" cy="1080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matchingName="Title Slide Picture Black">
  <p:cSld name="Title Slide Picture Black">
    <p:bg>
      <p:bgPr>
        <a:solidFill>
          <a:schemeClr val="dk1"/>
        </a:solidFill>
        <a:effectLst/>
      </p:bgPr>
    </p:bg>
    <p:spTree>
      <p:nvGrpSpPr>
        <p:cNvPr id="1" name="Shape 255"/>
        <p:cNvGrpSpPr/>
        <p:nvPr/>
      </p:nvGrpSpPr>
      <p:grpSpPr>
        <a:xfrm>
          <a:off x="0" y="0"/>
          <a:ext cx="0" cy="0"/>
          <a:chOff x="0" y="0"/>
          <a:chExt cx="0" cy="0"/>
        </a:xfrm>
      </p:grpSpPr>
      <p:sp>
        <p:nvSpPr>
          <p:cNvPr id="256" name="Google Shape;256;p29"/>
          <p:cNvSpPr>
            <a:spLocks noGrp="1"/>
          </p:cNvSpPr>
          <p:nvPr>
            <p:ph type="pic" idx="2"/>
          </p:nvPr>
        </p:nvSpPr>
        <p:spPr>
          <a:xfrm>
            <a:off x="1" y="2571750"/>
            <a:ext cx="4572000" cy="2571900"/>
          </a:xfrm>
          <a:prstGeom prst="rect">
            <a:avLst/>
          </a:prstGeom>
          <a:solidFill>
            <a:schemeClr val="lt2"/>
          </a:solidFill>
          <a:ln>
            <a:noFill/>
          </a:ln>
        </p:spPr>
      </p:sp>
      <p:sp>
        <p:nvSpPr>
          <p:cNvPr id="257" name="Google Shape;257;p29"/>
          <p:cNvSpPr/>
          <p:nvPr/>
        </p:nvSpPr>
        <p:spPr>
          <a:xfrm>
            <a:off x="0" y="0"/>
            <a:ext cx="4572000" cy="2571900"/>
          </a:xfrm>
          <a:prstGeom prst="rect">
            <a:avLst/>
          </a:prstGeom>
          <a:solidFill>
            <a:schemeClr val="accent3"/>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200">
              <a:solidFill>
                <a:schemeClr val="dk1"/>
              </a:solidFill>
              <a:latin typeface="Arial"/>
              <a:ea typeface="Arial"/>
              <a:cs typeface="Arial"/>
              <a:sym typeface="Arial"/>
            </a:endParaRPr>
          </a:p>
        </p:txBody>
      </p:sp>
      <p:sp>
        <p:nvSpPr>
          <p:cNvPr id="258" name="Google Shape;258;p29"/>
          <p:cNvSpPr txBox="1">
            <a:spLocks noGrp="1"/>
          </p:cNvSpPr>
          <p:nvPr>
            <p:ph type="ctrTitle"/>
          </p:nvPr>
        </p:nvSpPr>
        <p:spPr>
          <a:xfrm>
            <a:off x="4950507" y="1121903"/>
            <a:ext cx="3887700" cy="369300"/>
          </a:xfrm>
          <a:prstGeom prst="rect">
            <a:avLst/>
          </a:prstGeom>
          <a:noFill/>
          <a:ln>
            <a:noFill/>
          </a:ln>
        </p:spPr>
        <p:txBody>
          <a:bodyPr spcFirstLastPara="1" wrap="square" lIns="0" tIns="0" rIns="0" bIns="0" anchor="b" anchorCtr="0">
            <a:spAutoFit/>
          </a:bodyPr>
          <a:lstStyle>
            <a:lvl1pPr lvl="0" algn="l" rtl="0">
              <a:lnSpc>
                <a:spcPct val="10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259" name="Google Shape;259;p29"/>
          <p:cNvSpPr txBox="1">
            <a:spLocks noGrp="1"/>
          </p:cNvSpPr>
          <p:nvPr>
            <p:ph type="subTitle" idx="1"/>
          </p:nvPr>
        </p:nvSpPr>
        <p:spPr>
          <a:xfrm>
            <a:off x="4950507" y="1491235"/>
            <a:ext cx="3887700" cy="738600"/>
          </a:xfrm>
          <a:prstGeom prst="rect">
            <a:avLst/>
          </a:prstGeom>
          <a:noFill/>
          <a:ln>
            <a:noFill/>
          </a:ln>
        </p:spPr>
        <p:txBody>
          <a:bodyPr spcFirstLastPara="1" wrap="square" lIns="0" tIns="0" rIns="0" bIns="0" anchor="t" anchorCtr="0">
            <a:spAutoFit/>
          </a:bodyPr>
          <a:lstStyle>
            <a:lvl1pPr lvl="0" algn="l" rtl="0">
              <a:lnSpc>
                <a:spcPct val="10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lgn="ctr" rtl="0">
              <a:lnSpc>
                <a:spcPct val="100000"/>
              </a:lnSpc>
              <a:spcBef>
                <a:spcPts val="600"/>
              </a:spcBef>
              <a:spcAft>
                <a:spcPts val="0"/>
              </a:spcAft>
              <a:buClr>
                <a:schemeClr val="dk1"/>
              </a:buClr>
              <a:buSzPts val="1500"/>
              <a:buNone/>
              <a:defRPr sz="1500"/>
            </a:lvl2pPr>
            <a:lvl3pPr lvl="2" algn="ctr" rtl="0">
              <a:lnSpc>
                <a:spcPct val="100000"/>
              </a:lnSpc>
              <a:spcBef>
                <a:spcPts val="600"/>
              </a:spcBef>
              <a:spcAft>
                <a:spcPts val="0"/>
              </a:spcAft>
              <a:buClr>
                <a:schemeClr val="dk1"/>
              </a:buClr>
              <a:buSzPts val="1400"/>
              <a:buNone/>
              <a:defRPr sz="1400"/>
            </a:lvl3pPr>
            <a:lvl4pPr lvl="3" algn="ctr" rtl="0">
              <a:lnSpc>
                <a:spcPct val="100000"/>
              </a:lnSpc>
              <a:spcBef>
                <a:spcPts val="600"/>
              </a:spcBef>
              <a:spcAft>
                <a:spcPts val="0"/>
              </a:spcAft>
              <a:buClr>
                <a:schemeClr val="dk1"/>
              </a:buClr>
              <a:buSzPts val="1200"/>
              <a:buNone/>
              <a:defRPr sz="1200"/>
            </a:lvl4pPr>
            <a:lvl5pPr lvl="4" algn="ctr" rtl="0">
              <a:lnSpc>
                <a:spcPct val="100000"/>
              </a:lnSpc>
              <a:spcBef>
                <a:spcPts val="600"/>
              </a:spcBef>
              <a:spcAft>
                <a:spcPts val="0"/>
              </a:spcAft>
              <a:buClr>
                <a:schemeClr val="dk1"/>
              </a:buClr>
              <a:buSzPts val="1200"/>
              <a:buNone/>
              <a:defRPr sz="1200"/>
            </a:lvl5pPr>
            <a:lvl6pPr lvl="5" algn="ctr" rtl="0">
              <a:lnSpc>
                <a:spcPct val="100000"/>
              </a:lnSpc>
              <a:spcBef>
                <a:spcPts val="600"/>
              </a:spcBef>
              <a:spcAft>
                <a:spcPts val="0"/>
              </a:spcAft>
              <a:buClr>
                <a:schemeClr val="dk1"/>
              </a:buClr>
              <a:buSzPts val="1200"/>
              <a:buNone/>
              <a:defRPr sz="1200"/>
            </a:lvl6pPr>
            <a:lvl7pPr lvl="6" algn="ctr" rtl="0">
              <a:lnSpc>
                <a:spcPct val="100000"/>
              </a:lnSpc>
              <a:spcBef>
                <a:spcPts val="600"/>
              </a:spcBef>
              <a:spcAft>
                <a:spcPts val="0"/>
              </a:spcAft>
              <a:buClr>
                <a:schemeClr val="dk1"/>
              </a:buClr>
              <a:buSzPts val="1200"/>
              <a:buNone/>
              <a:defRPr sz="1200"/>
            </a:lvl7pPr>
            <a:lvl8pPr lvl="7" algn="ctr" rtl="0">
              <a:lnSpc>
                <a:spcPct val="100000"/>
              </a:lnSpc>
              <a:spcBef>
                <a:spcPts val="600"/>
              </a:spcBef>
              <a:spcAft>
                <a:spcPts val="0"/>
              </a:spcAft>
              <a:buClr>
                <a:schemeClr val="dk1"/>
              </a:buClr>
              <a:buSzPts val="1200"/>
              <a:buNone/>
              <a:defRPr sz="1200"/>
            </a:lvl8pPr>
            <a:lvl9pPr lvl="8" algn="ctr" rtl="0">
              <a:lnSpc>
                <a:spcPct val="100000"/>
              </a:lnSpc>
              <a:spcBef>
                <a:spcPts val="600"/>
              </a:spcBef>
              <a:spcAft>
                <a:spcPts val="0"/>
              </a:spcAft>
              <a:buClr>
                <a:schemeClr val="dk1"/>
              </a:buClr>
              <a:buSzPts val="1200"/>
              <a:buNone/>
              <a:defRPr sz="1200"/>
            </a:lvl9pPr>
          </a:lstStyle>
          <a:p>
            <a:endParaRPr/>
          </a:p>
        </p:txBody>
      </p:sp>
      <p:sp>
        <p:nvSpPr>
          <p:cNvPr id="260" name="Google Shape;260;p29"/>
          <p:cNvSpPr/>
          <p:nvPr/>
        </p:nvSpPr>
        <p:spPr>
          <a:xfrm>
            <a:off x="305991" y="324000"/>
            <a:ext cx="1988241" cy="432000"/>
          </a:xfrm>
          <a:custGeom>
            <a:avLst/>
            <a:gdLst/>
            <a:ahLst/>
            <a:cxnLst/>
            <a:rect l="l" t="t" r="r" b="b"/>
            <a:pathLst>
              <a:path w="4584" h="996" extrusionOk="0">
                <a:moveTo>
                  <a:pt x="1232" y="330"/>
                </a:moveTo>
                <a:lnTo>
                  <a:pt x="1178" y="648"/>
                </a:lnTo>
                <a:lnTo>
                  <a:pt x="1055" y="648"/>
                </a:lnTo>
                <a:lnTo>
                  <a:pt x="1010" y="330"/>
                </a:lnTo>
                <a:lnTo>
                  <a:pt x="1010" y="12"/>
                </a:lnTo>
                <a:lnTo>
                  <a:pt x="1232" y="12"/>
                </a:lnTo>
                <a:lnTo>
                  <a:pt x="1232" y="330"/>
                </a:lnTo>
                <a:close/>
                <a:moveTo>
                  <a:pt x="1623" y="249"/>
                </a:moveTo>
                <a:lnTo>
                  <a:pt x="1569" y="249"/>
                </a:lnTo>
                <a:lnTo>
                  <a:pt x="1651" y="13"/>
                </a:lnTo>
                <a:lnTo>
                  <a:pt x="1715" y="13"/>
                </a:lnTo>
                <a:lnTo>
                  <a:pt x="1797" y="249"/>
                </a:lnTo>
                <a:lnTo>
                  <a:pt x="1743" y="249"/>
                </a:lnTo>
                <a:lnTo>
                  <a:pt x="1726" y="195"/>
                </a:lnTo>
                <a:lnTo>
                  <a:pt x="1641" y="195"/>
                </a:lnTo>
                <a:lnTo>
                  <a:pt x="1623" y="249"/>
                </a:lnTo>
                <a:close/>
                <a:moveTo>
                  <a:pt x="1653" y="156"/>
                </a:moveTo>
                <a:lnTo>
                  <a:pt x="1713" y="156"/>
                </a:lnTo>
                <a:lnTo>
                  <a:pt x="1684" y="67"/>
                </a:lnTo>
                <a:lnTo>
                  <a:pt x="1653" y="156"/>
                </a:lnTo>
                <a:close/>
                <a:moveTo>
                  <a:pt x="1874" y="252"/>
                </a:moveTo>
                <a:lnTo>
                  <a:pt x="1867" y="252"/>
                </a:lnTo>
                <a:lnTo>
                  <a:pt x="1861" y="252"/>
                </a:lnTo>
                <a:lnTo>
                  <a:pt x="1856" y="251"/>
                </a:lnTo>
                <a:lnTo>
                  <a:pt x="1850" y="249"/>
                </a:lnTo>
                <a:lnTo>
                  <a:pt x="1845" y="247"/>
                </a:lnTo>
                <a:lnTo>
                  <a:pt x="1840" y="245"/>
                </a:lnTo>
                <a:lnTo>
                  <a:pt x="1836" y="242"/>
                </a:lnTo>
                <a:lnTo>
                  <a:pt x="1832" y="239"/>
                </a:lnTo>
                <a:lnTo>
                  <a:pt x="1828" y="236"/>
                </a:lnTo>
                <a:lnTo>
                  <a:pt x="1824" y="232"/>
                </a:lnTo>
                <a:lnTo>
                  <a:pt x="1821" y="227"/>
                </a:lnTo>
                <a:lnTo>
                  <a:pt x="1820" y="225"/>
                </a:lnTo>
                <a:lnTo>
                  <a:pt x="1819" y="223"/>
                </a:lnTo>
                <a:lnTo>
                  <a:pt x="1817" y="218"/>
                </a:lnTo>
                <a:lnTo>
                  <a:pt x="1816" y="212"/>
                </a:lnTo>
                <a:lnTo>
                  <a:pt x="1815" y="206"/>
                </a:lnTo>
                <a:lnTo>
                  <a:pt x="1815" y="200"/>
                </a:lnTo>
                <a:lnTo>
                  <a:pt x="1815" y="190"/>
                </a:lnTo>
                <a:lnTo>
                  <a:pt x="1817" y="182"/>
                </a:lnTo>
                <a:lnTo>
                  <a:pt x="1818" y="178"/>
                </a:lnTo>
                <a:lnTo>
                  <a:pt x="1820" y="175"/>
                </a:lnTo>
                <a:lnTo>
                  <a:pt x="1824" y="169"/>
                </a:lnTo>
                <a:lnTo>
                  <a:pt x="1827" y="166"/>
                </a:lnTo>
                <a:lnTo>
                  <a:pt x="1829" y="163"/>
                </a:lnTo>
                <a:lnTo>
                  <a:pt x="1832" y="161"/>
                </a:lnTo>
                <a:lnTo>
                  <a:pt x="1835" y="159"/>
                </a:lnTo>
                <a:lnTo>
                  <a:pt x="1838" y="157"/>
                </a:lnTo>
                <a:lnTo>
                  <a:pt x="1841" y="155"/>
                </a:lnTo>
                <a:lnTo>
                  <a:pt x="1845" y="154"/>
                </a:lnTo>
                <a:lnTo>
                  <a:pt x="1849" y="152"/>
                </a:lnTo>
                <a:lnTo>
                  <a:pt x="1856" y="150"/>
                </a:lnTo>
                <a:lnTo>
                  <a:pt x="1864" y="148"/>
                </a:lnTo>
                <a:lnTo>
                  <a:pt x="1873" y="146"/>
                </a:lnTo>
                <a:lnTo>
                  <a:pt x="1881" y="145"/>
                </a:lnTo>
                <a:lnTo>
                  <a:pt x="1901" y="143"/>
                </a:lnTo>
                <a:lnTo>
                  <a:pt x="1908" y="142"/>
                </a:lnTo>
                <a:lnTo>
                  <a:pt x="1914" y="140"/>
                </a:lnTo>
                <a:lnTo>
                  <a:pt x="1918" y="139"/>
                </a:lnTo>
                <a:lnTo>
                  <a:pt x="1920" y="138"/>
                </a:lnTo>
                <a:lnTo>
                  <a:pt x="1922" y="136"/>
                </a:lnTo>
                <a:lnTo>
                  <a:pt x="1923" y="135"/>
                </a:lnTo>
                <a:lnTo>
                  <a:pt x="1923" y="133"/>
                </a:lnTo>
                <a:lnTo>
                  <a:pt x="1924" y="131"/>
                </a:lnTo>
                <a:lnTo>
                  <a:pt x="1924" y="129"/>
                </a:lnTo>
                <a:lnTo>
                  <a:pt x="1924" y="124"/>
                </a:lnTo>
                <a:lnTo>
                  <a:pt x="1922" y="119"/>
                </a:lnTo>
                <a:lnTo>
                  <a:pt x="1921" y="117"/>
                </a:lnTo>
                <a:lnTo>
                  <a:pt x="1920" y="115"/>
                </a:lnTo>
                <a:lnTo>
                  <a:pt x="1919" y="113"/>
                </a:lnTo>
                <a:lnTo>
                  <a:pt x="1917" y="112"/>
                </a:lnTo>
                <a:lnTo>
                  <a:pt x="1913" y="109"/>
                </a:lnTo>
                <a:lnTo>
                  <a:pt x="1909" y="107"/>
                </a:lnTo>
                <a:lnTo>
                  <a:pt x="1904" y="106"/>
                </a:lnTo>
                <a:lnTo>
                  <a:pt x="1898" y="106"/>
                </a:lnTo>
                <a:lnTo>
                  <a:pt x="1892" y="106"/>
                </a:lnTo>
                <a:lnTo>
                  <a:pt x="1886" y="107"/>
                </a:lnTo>
                <a:lnTo>
                  <a:pt x="1881" y="109"/>
                </a:lnTo>
                <a:lnTo>
                  <a:pt x="1877" y="112"/>
                </a:lnTo>
                <a:lnTo>
                  <a:pt x="1873" y="115"/>
                </a:lnTo>
                <a:lnTo>
                  <a:pt x="1870" y="118"/>
                </a:lnTo>
                <a:lnTo>
                  <a:pt x="1868" y="122"/>
                </a:lnTo>
                <a:lnTo>
                  <a:pt x="1867" y="124"/>
                </a:lnTo>
                <a:lnTo>
                  <a:pt x="1866" y="126"/>
                </a:lnTo>
                <a:lnTo>
                  <a:pt x="1821" y="123"/>
                </a:lnTo>
                <a:lnTo>
                  <a:pt x="1823" y="117"/>
                </a:lnTo>
                <a:lnTo>
                  <a:pt x="1825" y="111"/>
                </a:lnTo>
                <a:lnTo>
                  <a:pt x="1827" y="106"/>
                </a:lnTo>
                <a:lnTo>
                  <a:pt x="1830" y="101"/>
                </a:lnTo>
                <a:lnTo>
                  <a:pt x="1833" y="96"/>
                </a:lnTo>
                <a:lnTo>
                  <a:pt x="1837" y="92"/>
                </a:lnTo>
                <a:lnTo>
                  <a:pt x="1841" y="88"/>
                </a:lnTo>
                <a:lnTo>
                  <a:pt x="1846" y="84"/>
                </a:lnTo>
                <a:lnTo>
                  <a:pt x="1851" y="81"/>
                </a:lnTo>
                <a:lnTo>
                  <a:pt x="1857" y="78"/>
                </a:lnTo>
                <a:lnTo>
                  <a:pt x="1863" y="76"/>
                </a:lnTo>
                <a:lnTo>
                  <a:pt x="1869" y="74"/>
                </a:lnTo>
                <a:lnTo>
                  <a:pt x="1876" y="72"/>
                </a:lnTo>
                <a:lnTo>
                  <a:pt x="1883" y="71"/>
                </a:lnTo>
                <a:lnTo>
                  <a:pt x="1890" y="70"/>
                </a:lnTo>
                <a:lnTo>
                  <a:pt x="1898" y="70"/>
                </a:lnTo>
                <a:lnTo>
                  <a:pt x="1908" y="70"/>
                </a:lnTo>
                <a:lnTo>
                  <a:pt x="1917" y="72"/>
                </a:lnTo>
                <a:lnTo>
                  <a:pt x="1926" y="74"/>
                </a:lnTo>
                <a:lnTo>
                  <a:pt x="1935" y="76"/>
                </a:lnTo>
                <a:lnTo>
                  <a:pt x="1943" y="80"/>
                </a:lnTo>
                <a:lnTo>
                  <a:pt x="1947" y="82"/>
                </a:lnTo>
                <a:lnTo>
                  <a:pt x="1950" y="84"/>
                </a:lnTo>
                <a:lnTo>
                  <a:pt x="1957" y="90"/>
                </a:lnTo>
                <a:lnTo>
                  <a:pt x="1963" y="96"/>
                </a:lnTo>
                <a:lnTo>
                  <a:pt x="1965" y="99"/>
                </a:lnTo>
                <a:lnTo>
                  <a:pt x="1967" y="103"/>
                </a:lnTo>
                <a:lnTo>
                  <a:pt x="1969" y="107"/>
                </a:lnTo>
                <a:lnTo>
                  <a:pt x="1970" y="111"/>
                </a:lnTo>
                <a:lnTo>
                  <a:pt x="1972" y="115"/>
                </a:lnTo>
                <a:lnTo>
                  <a:pt x="1972" y="120"/>
                </a:lnTo>
                <a:lnTo>
                  <a:pt x="1973" y="125"/>
                </a:lnTo>
                <a:lnTo>
                  <a:pt x="1973" y="130"/>
                </a:lnTo>
                <a:lnTo>
                  <a:pt x="1973" y="249"/>
                </a:lnTo>
                <a:lnTo>
                  <a:pt x="1927" y="249"/>
                </a:lnTo>
                <a:lnTo>
                  <a:pt x="1927" y="225"/>
                </a:lnTo>
                <a:lnTo>
                  <a:pt x="1922" y="230"/>
                </a:lnTo>
                <a:lnTo>
                  <a:pt x="1917" y="236"/>
                </a:lnTo>
                <a:lnTo>
                  <a:pt x="1912" y="241"/>
                </a:lnTo>
                <a:lnTo>
                  <a:pt x="1906" y="245"/>
                </a:lnTo>
                <a:lnTo>
                  <a:pt x="1899" y="248"/>
                </a:lnTo>
                <a:lnTo>
                  <a:pt x="1891" y="250"/>
                </a:lnTo>
                <a:lnTo>
                  <a:pt x="1887" y="251"/>
                </a:lnTo>
                <a:lnTo>
                  <a:pt x="1883" y="252"/>
                </a:lnTo>
                <a:lnTo>
                  <a:pt x="1874" y="252"/>
                </a:lnTo>
                <a:close/>
                <a:moveTo>
                  <a:pt x="1888" y="219"/>
                </a:moveTo>
                <a:lnTo>
                  <a:pt x="1895" y="218"/>
                </a:lnTo>
                <a:lnTo>
                  <a:pt x="1902" y="216"/>
                </a:lnTo>
                <a:lnTo>
                  <a:pt x="1905" y="215"/>
                </a:lnTo>
                <a:lnTo>
                  <a:pt x="1908" y="213"/>
                </a:lnTo>
                <a:lnTo>
                  <a:pt x="1914" y="209"/>
                </a:lnTo>
                <a:lnTo>
                  <a:pt x="1916" y="207"/>
                </a:lnTo>
                <a:lnTo>
                  <a:pt x="1919" y="204"/>
                </a:lnTo>
                <a:lnTo>
                  <a:pt x="1922" y="199"/>
                </a:lnTo>
                <a:lnTo>
                  <a:pt x="1924" y="193"/>
                </a:lnTo>
                <a:lnTo>
                  <a:pt x="1924" y="189"/>
                </a:lnTo>
                <a:lnTo>
                  <a:pt x="1924" y="186"/>
                </a:lnTo>
                <a:lnTo>
                  <a:pt x="1924" y="167"/>
                </a:lnTo>
                <a:lnTo>
                  <a:pt x="1921" y="169"/>
                </a:lnTo>
                <a:lnTo>
                  <a:pt x="1915" y="171"/>
                </a:lnTo>
                <a:lnTo>
                  <a:pt x="1903" y="173"/>
                </a:lnTo>
                <a:lnTo>
                  <a:pt x="1890" y="175"/>
                </a:lnTo>
                <a:lnTo>
                  <a:pt x="1884" y="176"/>
                </a:lnTo>
                <a:lnTo>
                  <a:pt x="1879" y="178"/>
                </a:lnTo>
                <a:lnTo>
                  <a:pt x="1874" y="180"/>
                </a:lnTo>
                <a:lnTo>
                  <a:pt x="1870" y="182"/>
                </a:lnTo>
                <a:lnTo>
                  <a:pt x="1866" y="185"/>
                </a:lnTo>
                <a:lnTo>
                  <a:pt x="1864" y="189"/>
                </a:lnTo>
                <a:lnTo>
                  <a:pt x="1863" y="191"/>
                </a:lnTo>
                <a:lnTo>
                  <a:pt x="1862" y="193"/>
                </a:lnTo>
                <a:lnTo>
                  <a:pt x="1862" y="198"/>
                </a:lnTo>
                <a:lnTo>
                  <a:pt x="1862" y="203"/>
                </a:lnTo>
                <a:lnTo>
                  <a:pt x="1863" y="207"/>
                </a:lnTo>
                <a:lnTo>
                  <a:pt x="1865" y="209"/>
                </a:lnTo>
                <a:lnTo>
                  <a:pt x="1866" y="211"/>
                </a:lnTo>
                <a:lnTo>
                  <a:pt x="1869" y="213"/>
                </a:lnTo>
                <a:lnTo>
                  <a:pt x="1873" y="216"/>
                </a:lnTo>
                <a:lnTo>
                  <a:pt x="1875" y="217"/>
                </a:lnTo>
                <a:lnTo>
                  <a:pt x="1877" y="217"/>
                </a:lnTo>
                <a:lnTo>
                  <a:pt x="1882" y="218"/>
                </a:lnTo>
                <a:lnTo>
                  <a:pt x="1888" y="219"/>
                </a:lnTo>
                <a:close/>
                <a:moveTo>
                  <a:pt x="2063" y="249"/>
                </a:moveTo>
                <a:lnTo>
                  <a:pt x="2013" y="249"/>
                </a:lnTo>
                <a:lnTo>
                  <a:pt x="2013" y="13"/>
                </a:lnTo>
                <a:lnTo>
                  <a:pt x="2063" y="13"/>
                </a:lnTo>
                <a:lnTo>
                  <a:pt x="2063" y="249"/>
                </a:lnTo>
                <a:close/>
                <a:moveTo>
                  <a:pt x="2197" y="72"/>
                </a:moveTo>
                <a:lnTo>
                  <a:pt x="2197" y="109"/>
                </a:lnTo>
                <a:lnTo>
                  <a:pt x="2164" y="109"/>
                </a:lnTo>
                <a:lnTo>
                  <a:pt x="2164" y="195"/>
                </a:lnTo>
                <a:lnTo>
                  <a:pt x="2164" y="199"/>
                </a:lnTo>
                <a:lnTo>
                  <a:pt x="2165" y="203"/>
                </a:lnTo>
                <a:lnTo>
                  <a:pt x="2166" y="205"/>
                </a:lnTo>
                <a:lnTo>
                  <a:pt x="2167" y="206"/>
                </a:lnTo>
                <a:lnTo>
                  <a:pt x="2169" y="208"/>
                </a:lnTo>
                <a:lnTo>
                  <a:pt x="2171" y="210"/>
                </a:lnTo>
                <a:lnTo>
                  <a:pt x="2174" y="211"/>
                </a:lnTo>
                <a:lnTo>
                  <a:pt x="2177" y="212"/>
                </a:lnTo>
                <a:lnTo>
                  <a:pt x="2181" y="212"/>
                </a:lnTo>
                <a:lnTo>
                  <a:pt x="2188" y="211"/>
                </a:lnTo>
                <a:lnTo>
                  <a:pt x="2193" y="210"/>
                </a:lnTo>
                <a:lnTo>
                  <a:pt x="2201" y="247"/>
                </a:lnTo>
                <a:lnTo>
                  <a:pt x="2190" y="250"/>
                </a:lnTo>
                <a:lnTo>
                  <a:pt x="2183" y="251"/>
                </a:lnTo>
                <a:lnTo>
                  <a:pt x="2174" y="252"/>
                </a:lnTo>
                <a:lnTo>
                  <a:pt x="2168" y="252"/>
                </a:lnTo>
                <a:lnTo>
                  <a:pt x="2161" y="251"/>
                </a:lnTo>
                <a:lnTo>
                  <a:pt x="2156" y="250"/>
                </a:lnTo>
                <a:lnTo>
                  <a:pt x="2150" y="249"/>
                </a:lnTo>
                <a:lnTo>
                  <a:pt x="2145" y="248"/>
                </a:lnTo>
                <a:lnTo>
                  <a:pt x="2140" y="245"/>
                </a:lnTo>
                <a:lnTo>
                  <a:pt x="2135" y="243"/>
                </a:lnTo>
                <a:lnTo>
                  <a:pt x="2131" y="240"/>
                </a:lnTo>
                <a:lnTo>
                  <a:pt x="2127" y="237"/>
                </a:lnTo>
                <a:lnTo>
                  <a:pt x="2124" y="233"/>
                </a:lnTo>
                <a:lnTo>
                  <a:pt x="2121" y="229"/>
                </a:lnTo>
                <a:lnTo>
                  <a:pt x="2119" y="224"/>
                </a:lnTo>
                <a:lnTo>
                  <a:pt x="2117" y="219"/>
                </a:lnTo>
                <a:lnTo>
                  <a:pt x="2116" y="213"/>
                </a:lnTo>
                <a:lnTo>
                  <a:pt x="2115" y="208"/>
                </a:lnTo>
                <a:lnTo>
                  <a:pt x="2115" y="201"/>
                </a:lnTo>
                <a:lnTo>
                  <a:pt x="2115" y="109"/>
                </a:lnTo>
                <a:lnTo>
                  <a:pt x="2091" y="109"/>
                </a:lnTo>
                <a:lnTo>
                  <a:pt x="2091" y="72"/>
                </a:lnTo>
                <a:lnTo>
                  <a:pt x="2115" y="72"/>
                </a:lnTo>
                <a:lnTo>
                  <a:pt x="2115" y="30"/>
                </a:lnTo>
                <a:lnTo>
                  <a:pt x="2164" y="30"/>
                </a:lnTo>
                <a:lnTo>
                  <a:pt x="2164" y="72"/>
                </a:lnTo>
                <a:lnTo>
                  <a:pt x="2197" y="72"/>
                </a:lnTo>
                <a:close/>
                <a:moveTo>
                  <a:pt x="2304" y="253"/>
                </a:moveTo>
                <a:lnTo>
                  <a:pt x="2291" y="252"/>
                </a:lnTo>
                <a:lnTo>
                  <a:pt x="2285" y="251"/>
                </a:lnTo>
                <a:lnTo>
                  <a:pt x="2279" y="250"/>
                </a:lnTo>
                <a:lnTo>
                  <a:pt x="2268" y="246"/>
                </a:lnTo>
                <a:lnTo>
                  <a:pt x="2263" y="244"/>
                </a:lnTo>
                <a:lnTo>
                  <a:pt x="2258" y="241"/>
                </a:lnTo>
                <a:lnTo>
                  <a:pt x="2249" y="235"/>
                </a:lnTo>
                <a:lnTo>
                  <a:pt x="2245" y="231"/>
                </a:lnTo>
                <a:lnTo>
                  <a:pt x="2241" y="227"/>
                </a:lnTo>
                <a:lnTo>
                  <a:pt x="2234" y="219"/>
                </a:lnTo>
                <a:lnTo>
                  <a:pt x="2231" y="214"/>
                </a:lnTo>
                <a:lnTo>
                  <a:pt x="2228" y="209"/>
                </a:lnTo>
                <a:lnTo>
                  <a:pt x="2223" y="198"/>
                </a:lnTo>
                <a:lnTo>
                  <a:pt x="2221" y="193"/>
                </a:lnTo>
                <a:lnTo>
                  <a:pt x="2220" y="187"/>
                </a:lnTo>
                <a:lnTo>
                  <a:pt x="2219" y="181"/>
                </a:lnTo>
                <a:lnTo>
                  <a:pt x="2218" y="175"/>
                </a:lnTo>
                <a:lnTo>
                  <a:pt x="2218" y="168"/>
                </a:lnTo>
                <a:lnTo>
                  <a:pt x="2217" y="161"/>
                </a:lnTo>
                <a:lnTo>
                  <a:pt x="2218" y="155"/>
                </a:lnTo>
                <a:lnTo>
                  <a:pt x="2218" y="148"/>
                </a:lnTo>
                <a:lnTo>
                  <a:pt x="2219" y="142"/>
                </a:lnTo>
                <a:lnTo>
                  <a:pt x="2220" y="136"/>
                </a:lnTo>
                <a:lnTo>
                  <a:pt x="2223" y="124"/>
                </a:lnTo>
                <a:lnTo>
                  <a:pt x="2225" y="119"/>
                </a:lnTo>
                <a:lnTo>
                  <a:pt x="2228" y="114"/>
                </a:lnTo>
                <a:lnTo>
                  <a:pt x="2234" y="104"/>
                </a:lnTo>
                <a:lnTo>
                  <a:pt x="2237" y="99"/>
                </a:lnTo>
                <a:lnTo>
                  <a:pt x="2241" y="95"/>
                </a:lnTo>
                <a:lnTo>
                  <a:pt x="2245" y="91"/>
                </a:lnTo>
                <a:lnTo>
                  <a:pt x="2249" y="88"/>
                </a:lnTo>
                <a:lnTo>
                  <a:pt x="2253" y="85"/>
                </a:lnTo>
                <a:lnTo>
                  <a:pt x="2258" y="82"/>
                </a:lnTo>
                <a:lnTo>
                  <a:pt x="2263" y="79"/>
                </a:lnTo>
                <a:lnTo>
                  <a:pt x="2268" y="77"/>
                </a:lnTo>
                <a:lnTo>
                  <a:pt x="2274" y="75"/>
                </a:lnTo>
                <a:lnTo>
                  <a:pt x="2279" y="73"/>
                </a:lnTo>
                <a:lnTo>
                  <a:pt x="2285" y="72"/>
                </a:lnTo>
                <a:lnTo>
                  <a:pt x="2291" y="71"/>
                </a:lnTo>
                <a:lnTo>
                  <a:pt x="2304" y="70"/>
                </a:lnTo>
                <a:lnTo>
                  <a:pt x="2317" y="71"/>
                </a:lnTo>
                <a:lnTo>
                  <a:pt x="2323" y="72"/>
                </a:lnTo>
                <a:lnTo>
                  <a:pt x="2329" y="73"/>
                </a:lnTo>
                <a:lnTo>
                  <a:pt x="2340" y="77"/>
                </a:lnTo>
                <a:lnTo>
                  <a:pt x="2346" y="79"/>
                </a:lnTo>
                <a:lnTo>
                  <a:pt x="2351" y="82"/>
                </a:lnTo>
                <a:lnTo>
                  <a:pt x="2360" y="88"/>
                </a:lnTo>
                <a:lnTo>
                  <a:pt x="2364" y="91"/>
                </a:lnTo>
                <a:lnTo>
                  <a:pt x="2368" y="95"/>
                </a:lnTo>
                <a:lnTo>
                  <a:pt x="2375" y="104"/>
                </a:lnTo>
                <a:lnTo>
                  <a:pt x="2378" y="109"/>
                </a:lnTo>
                <a:lnTo>
                  <a:pt x="2381" y="114"/>
                </a:lnTo>
                <a:lnTo>
                  <a:pt x="2385" y="124"/>
                </a:lnTo>
                <a:lnTo>
                  <a:pt x="2387" y="130"/>
                </a:lnTo>
                <a:lnTo>
                  <a:pt x="2389" y="136"/>
                </a:lnTo>
                <a:lnTo>
                  <a:pt x="2390" y="142"/>
                </a:lnTo>
                <a:lnTo>
                  <a:pt x="2391" y="148"/>
                </a:lnTo>
                <a:lnTo>
                  <a:pt x="2391" y="155"/>
                </a:lnTo>
                <a:lnTo>
                  <a:pt x="2391" y="161"/>
                </a:lnTo>
                <a:lnTo>
                  <a:pt x="2391" y="168"/>
                </a:lnTo>
                <a:lnTo>
                  <a:pt x="2391" y="175"/>
                </a:lnTo>
                <a:lnTo>
                  <a:pt x="2390" y="181"/>
                </a:lnTo>
                <a:lnTo>
                  <a:pt x="2389" y="187"/>
                </a:lnTo>
                <a:lnTo>
                  <a:pt x="2385" y="198"/>
                </a:lnTo>
                <a:lnTo>
                  <a:pt x="2383" y="204"/>
                </a:lnTo>
                <a:lnTo>
                  <a:pt x="2381" y="209"/>
                </a:lnTo>
                <a:lnTo>
                  <a:pt x="2375" y="219"/>
                </a:lnTo>
                <a:lnTo>
                  <a:pt x="2372" y="223"/>
                </a:lnTo>
                <a:lnTo>
                  <a:pt x="2368" y="227"/>
                </a:lnTo>
                <a:lnTo>
                  <a:pt x="2364" y="231"/>
                </a:lnTo>
                <a:lnTo>
                  <a:pt x="2360" y="235"/>
                </a:lnTo>
                <a:lnTo>
                  <a:pt x="2355" y="238"/>
                </a:lnTo>
                <a:lnTo>
                  <a:pt x="2351" y="241"/>
                </a:lnTo>
                <a:lnTo>
                  <a:pt x="2346" y="244"/>
                </a:lnTo>
                <a:lnTo>
                  <a:pt x="2340" y="246"/>
                </a:lnTo>
                <a:lnTo>
                  <a:pt x="2335" y="248"/>
                </a:lnTo>
                <a:lnTo>
                  <a:pt x="2329" y="250"/>
                </a:lnTo>
                <a:lnTo>
                  <a:pt x="2323" y="251"/>
                </a:lnTo>
                <a:lnTo>
                  <a:pt x="2317" y="252"/>
                </a:lnTo>
                <a:lnTo>
                  <a:pt x="2304" y="253"/>
                </a:lnTo>
                <a:close/>
                <a:moveTo>
                  <a:pt x="2305" y="215"/>
                </a:moveTo>
                <a:lnTo>
                  <a:pt x="2309" y="214"/>
                </a:lnTo>
                <a:lnTo>
                  <a:pt x="2313" y="214"/>
                </a:lnTo>
                <a:lnTo>
                  <a:pt x="2317" y="212"/>
                </a:lnTo>
                <a:lnTo>
                  <a:pt x="2321" y="211"/>
                </a:lnTo>
                <a:lnTo>
                  <a:pt x="2324" y="209"/>
                </a:lnTo>
                <a:lnTo>
                  <a:pt x="2327" y="206"/>
                </a:lnTo>
                <a:lnTo>
                  <a:pt x="2330" y="203"/>
                </a:lnTo>
                <a:lnTo>
                  <a:pt x="2332" y="199"/>
                </a:lnTo>
                <a:lnTo>
                  <a:pt x="2334" y="195"/>
                </a:lnTo>
                <a:lnTo>
                  <a:pt x="2336" y="191"/>
                </a:lnTo>
                <a:lnTo>
                  <a:pt x="2338" y="187"/>
                </a:lnTo>
                <a:lnTo>
                  <a:pt x="2339" y="182"/>
                </a:lnTo>
                <a:lnTo>
                  <a:pt x="2341" y="172"/>
                </a:lnTo>
                <a:lnTo>
                  <a:pt x="2341" y="167"/>
                </a:lnTo>
                <a:lnTo>
                  <a:pt x="2342" y="161"/>
                </a:lnTo>
                <a:lnTo>
                  <a:pt x="2341" y="150"/>
                </a:lnTo>
                <a:lnTo>
                  <a:pt x="2339" y="140"/>
                </a:lnTo>
                <a:lnTo>
                  <a:pt x="2338" y="135"/>
                </a:lnTo>
                <a:lnTo>
                  <a:pt x="2336" y="131"/>
                </a:lnTo>
                <a:lnTo>
                  <a:pt x="2332" y="123"/>
                </a:lnTo>
                <a:lnTo>
                  <a:pt x="2330" y="119"/>
                </a:lnTo>
                <a:lnTo>
                  <a:pt x="2327" y="116"/>
                </a:lnTo>
                <a:lnTo>
                  <a:pt x="2324" y="113"/>
                </a:lnTo>
                <a:lnTo>
                  <a:pt x="2321" y="111"/>
                </a:lnTo>
                <a:lnTo>
                  <a:pt x="2317" y="110"/>
                </a:lnTo>
                <a:lnTo>
                  <a:pt x="2313" y="108"/>
                </a:lnTo>
                <a:lnTo>
                  <a:pt x="2309" y="108"/>
                </a:lnTo>
                <a:lnTo>
                  <a:pt x="2305" y="107"/>
                </a:lnTo>
                <a:lnTo>
                  <a:pt x="2300" y="108"/>
                </a:lnTo>
                <a:lnTo>
                  <a:pt x="2296" y="108"/>
                </a:lnTo>
                <a:lnTo>
                  <a:pt x="2292" y="110"/>
                </a:lnTo>
                <a:lnTo>
                  <a:pt x="2288" y="111"/>
                </a:lnTo>
                <a:lnTo>
                  <a:pt x="2285" y="113"/>
                </a:lnTo>
                <a:lnTo>
                  <a:pt x="2282" y="116"/>
                </a:lnTo>
                <a:lnTo>
                  <a:pt x="2279" y="119"/>
                </a:lnTo>
                <a:lnTo>
                  <a:pt x="2277" y="123"/>
                </a:lnTo>
                <a:lnTo>
                  <a:pt x="2272" y="131"/>
                </a:lnTo>
                <a:lnTo>
                  <a:pt x="2271" y="135"/>
                </a:lnTo>
                <a:lnTo>
                  <a:pt x="2270" y="140"/>
                </a:lnTo>
                <a:lnTo>
                  <a:pt x="2269" y="145"/>
                </a:lnTo>
                <a:lnTo>
                  <a:pt x="2268" y="150"/>
                </a:lnTo>
                <a:lnTo>
                  <a:pt x="2267" y="155"/>
                </a:lnTo>
                <a:lnTo>
                  <a:pt x="2267" y="161"/>
                </a:lnTo>
                <a:lnTo>
                  <a:pt x="2268" y="172"/>
                </a:lnTo>
                <a:lnTo>
                  <a:pt x="2270" y="182"/>
                </a:lnTo>
                <a:lnTo>
                  <a:pt x="2271" y="187"/>
                </a:lnTo>
                <a:lnTo>
                  <a:pt x="2272" y="191"/>
                </a:lnTo>
                <a:lnTo>
                  <a:pt x="2274" y="195"/>
                </a:lnTo>
                <a:lnTo>
                  <a:pt x="2277" y="199"/>
                </a:lnTo>
                <a:lnTo>
                  <a:pt x="2279" y="203"/>
                </a:lnTo>
                <a:lnTo>
                  <a:pt x="2282" y="206"/>
                </a:lnTo>
                <a:lnTo>
                  <a:pt x="2285" y="209"/>
                </a:lnTo>
                <a:lnTo>
                  <a:pt x="2288" y="211"/>
                </a:lnTo>
                <a:lnTo>
                  <a:pt x="2292" y="212"/>
                </a:lnTo>
                <a:lnTo>
                  <a:pt x="2296" y="214"/>
                </a:lnTo>
                <a:lnTo>
                  <a:pt x="2300" y="214"/>
                </a:lnTo>
                <a:lnTo>
                  <a:pt x="2305" y="215"/>
                </a:lnTo>
                <a:close/>
                <a:moveTo>
                  <a:pt x="2539" y="172"/>
                </a:moveTo>
                <a:lnTo>
                  <a:pt x="2430" y="172"/>
                </a:lnTo>
                <a:lnTo>
                  <a:pt x="2430" y="133"/>
                </a:lnTo>
                <a:lnTo>
                  <a:pt x="2539" y="133"/>
                </a:lnTo>
                <a:lnTo>
                  <a:pt x="2539" y="172"/>
                </a:lnTo>
                <a:close/>
                <a:moveTo>
                  <a:pt x="2603" y="315"/>
                </a:moveTo>
                <a:lnTo>
                  <a:pt x="2594" y="315"/>
                </a:lnTo>
                <a:lnTo>
                  <a:pt x="2586" y="314"/>
                </a:lnTo>
                <a:lnTo>
                  <a:pt x="2579" y="312"/>
                </a:lnTo>
                <a:lnTo>
                  <a:pt x="2573" y="310"/>
                </a:lnTo>
                <a:lnTo>
                  <a:pt x="2584" y="274"/>
                </a:lnTo>
                <a:lnTo>
                  <a:pt x="2590" y="275"/>
                </a:lnTo>
                <a:lnTo>
                  <a:pt x="2596" y="276"/>
                </a:lnTo>
                <a:lnTo>
                  <a:pt x="2601" y="276"/>
                </a:lnTo>
                <a:lnTo>
                  <a:pt x="2606" y="276"/>
                </a:lnTo>
                <a:lnTo>
                  <a:pt x="2608" y="275"/>
                </a:lnTo>
                <a:lnTo>
                  <a:pt x="2610" y="274"/>
                </a:lnTo>
                <a:lnTo>
                  <a:pt x="2614" y="271"/>
                </a:lnTo>
                <a:lnTo>
                  <a:pt x="2617" y="267"/>
                </a:lnTo>
                <a:lnTo>
                  <a:pt x="2620" y="262"/>
                </a:lnTo>
                <a:lnTo>
                  <a:pt x="2623" y="254"/>
                </a:lnTo>
                <a:lnTo>
                  <a:pt x="2559" y="72"/>
                </a:lnTo>
                <a:lnTo>
                  <a:pt x="2611" y="72"/>
                </a:lnTo>
                <a:lnTo>
                  <a:pt x="2647" y="202"/>
                </a:lnTo>
                <a:lnTo>
                  <a:pt x="2686" y="72"/>
                </a:lnTo>
                <a:lnTo>
                  <a:pt x="2738" y="72"/>
                </a:lnTo>
                <a:lnTo>
                  <a:pt x="2669" y="268"/>
                </a:lnTo>
                <a:lnTo>
                  <a:pt x="2665" y="278"/>
                </a:lnTo>
                <a:lnTo>
                  <a:pt x="2663" y="283"/>
                </a:lnTo>
                <a:lnTo>
                  <a:pt x="2660" y="287"/>
                </a:lnTo>
                <a:lnTo>
                  <a:pt x="2654" y="296"/>
                </a:lnTo>
                <a:lnTo>
                  <a:pt x="2646" y="302"/>
                </a:lnTo>
                <a:lnTo>
                  <a:pt x="2642" y="306"/>
                </a:lnTo>
                <a:lnTo>
                  <a:pt x="2638" y="308"/>
                </a:lnTo>
                <a:lnTo>
                  <a:pt x="2633" y="310"/>
                </a:lnTo>
                <a:lnTo>
                  <a:pt x="2628" y="312"/>
                </a:lnTo>
                <a:lnTo>
                  <a:pt x="2622" y="314"/>
                </a:lnTo>
                <a:lnTo>
                  <a:pt x="2616" y="315"/>
                </a:lnTo>
                <a:lnTo>
                  <a:pt x="2610" y="315"/>
                </a:lnTo>
                <a:lnTo>
                  <a:pt x="2603" y="315"/>
                </a:lnTo>
                <a:close/>
                <a:moveTo>
                  <a:pt x="2812" y="249"/>
                </a:moveTo>
                <a:lnTo>
                  <a:pt x="2763" y="249"/>
                </a:lnTo>
                <a:lnTo>
                  <a:pt x="2763" y="13"/>
                </a:lnTo>
                <a:lnTo>
                  <a:pt x="2812" y="13"/>
                </a:lnTo>
                <a:lnTo>
                  <a:pt x="2812" y="249"/>
                </a:lnTo>
                <a:close/>
                <a:moveTo>
                  <a:pt x="2877" y="50"/>
                </a:moveTo>
                <a:lnTo>
                  <a:pt x="2872" y="49"/>
                </a:lnTo>
                <a:lnTo>
                  <a:pt x="2867" y="48"/>
                </a:lnTo>
                <a:lnTo>
                  <a:pt x="2863" y="45"/>
                </a:lnTo>
                <a:lnTo>
                  <a:pt x="2859" y="42"/>
                </a:lnTo>
                <a:lnTo>
                  <a:pt x="2855" y="38"/>
                </a:lnTo>
                <a:lnTo>
                  <a:pt x="2853" y="34"/>
                </a:lnTo>
                <a:lnTo>
                  <a:pt x="2851" y="30"/>
                </a:lnTo>
                <a:lnTo>
                  <a:pt x="2851" y="25"/>
                </a:lnTo>
                <a:lnTo>
                  <a:pt x="2851" y="20"/>
                </a:lnTo>
                <a:lnTo>
                  <a:pt x="2853" y="15"/>
                </a:lnTo>
                <a:lnTo>
                  <a:pt x="2855" y="11"/>
                </a:lnTo>
                <a:lnTo>
                  <a:pt x="2859" y="7"/>
                </a:lnTo>
                <a:lnTo>
                  <a:pt x="2863" y="4"/>
                </a:lnTo>
                <a:lnTo>
                  <a:pt x="2867" y="2"/>
                </a:lnTo>
                <a:lnTo>
                  <a:pt x="2872" y="0"/>
                </a:lnTo>
                <a:lnTo>
                  <a:pt x="2877" y="0"/>
                </a:lnTo>
                <a:lnTo>
                  <a:pt x="2883" y="0"/>
                </a:lnTo>
                <a:lnTo>
                  <a:pt x="2887" y="2"/>
                </a:lnTo>
                <a:lnTo>
                  <a:pt x="2892" y="4"/>
                </a:lnTo>
                <a:lnTo>
                  <a:pt x="2896" y="7"/>
                </a:lnTo>
                <a:lnTo>
                  <a:pt x="2900" y="11"/>
                </a:lnTo>
                <a:lnTo>
                  <a:pt x="2902" y="15"/>
                </a:lnTo>
                <a:lnTo>
                  <a:pt x="2903" y="20"/>
                </a:lnTo>
                <a:lnTo>
                  <a:pt x="2904" y="25"/>
                </a:lnTo>
                <a:lnTo>
                  <a:pt x="2903" y="30"/>
                </a:lnTo>
                <a:lnTo>
                  <a:pt x="2902" y="34"/>
                </a:lnTo>
                <a:lnTo>
                  <a:pt x="2900" y="38"/>
                </a:lnTo>
                <a:lnTo>
                  <a:pt x="2896" y="42"/>
                </a:lnTo>
                <a:lnTo>
                  <a:pt x="2892" y="45"/>
                </a:lnTo>
                <a:lnTo>
                  <a:pt x="2887" y="48"/>
                </a:lnTo>
                <a:lnTo>
                  <a:pt x="2883" y="49"/>
                </a:lnTo>
                <a:lnTo>
                  <a:pt x="2877" y="50"/>
                </a:lnTo>
                <a:close/>
                <a:moveTo>
                  <a:pt x="2853" y="72"/>
                </a:moveTo>
                <a:lnTo>
                  <a:pt x="2902" y="72"/>
                </a:lnTo>
                <a:lnTo>
                  <a:pt x="2902" y="249"/>
                </a:lnTo>
                <a:lnTo>
                  <a:pt x="2853" y="249"/>
                </a:lnTo>
                <a:lnTo>
                  <a:pt x="2853" y="72"/>
                </a:lnTo>
                <a:close/>
                <a:moveTo>
                  <a:pt x="3023" y="253"/>
                </a:moveTo>
                <a:lnTo>
                  <a:pt x="3010" y="252"/>
                </a:lnTo>
                <a:lnTo>
                  <a:pt x="3003" y="251"/>
                </a:lnTo>
                <a:lnTo>
                  <a:pt x="2998" y="250"/>
                </a:lnTo>
                <a:lnTo>
                  <a:pt x="2986" y="246"/>
                </a:lnTo>
                <a:lnTo>
                  <a:pt x="2980" y="244"/>
                </a:lnTo>
                <a:lnTo>
                  <a:pt x="2975" y="241"/>
                </a:lnTo>
                <a:lnTo>
                  <a:pt x="2966" y="235"/>
                </a:lnTo>
                <a:lnTo>
                  <a:pt x="2962" y="231"/>
                </a:lnTo>
                <a:lnTo>
                  <a:pt x="2958" y="227"/>
                </a:lnTo>
                <a:lnTo>
                  <a:pt x="2951" y="219"/>
                </a:lnTo>
                <a:lnTo>
                  <a:pt x="2948" y="214"/>
                </a:lnTo>
                <a:lnTo>
                  <a:pt x="2945" y="209"/>
                </a:lnTo>
                <a:lnTo>
                  <a:pt x="2940" y="198"/>
                </a:lnTo>
                <a:lnTo>
                  <a:pt x="2939" y="193"/>
                </a:lnTo>
                <a:lnTo>
                  <a:pt x="2937" y="187"/>
                </a:lnTo>
                <a:lnTo>
                  <a:pt x="2936" y="181"/>
                </a:lnTo>
                <a:lnTo>
                  <a:pt x="2935" y="175"/>
                </a:lnTo>
                <a:lnTo>
                  <a:pt x="2935" y="168"/>
                </a:lnTo>
                <a:lnTo>
                  <a:pt x="2935" y="161"/>
                </a:lnTo>
                <a:lnTo>
                  <a:pt x="2935" y="155"/>
                </a:lnTo>
                <a:lnTo>
                  <a:pt x="2935" y="148"/>
                </a:lnTo>
                <a:lnTo>
                  <a:pt x="2936" y="142"/>
                </a:lnTo>
                <a:lnTo>
                  <a:pt x="2937" y="136"/>
                </a:lnTo>
                <a:lnTo>
                  <a:pt x="2940" y="124"/>
                </a:lnTo>
                <a:lnTo>
                  <a:pt x="2943" y="119"/>
                </a:lnTo>
                <a:lnTo>
                  <a:pt x="2945" y="114"/>
                </a:lnTo>
                <a:lnTo>
                  <a:pt x="2951" y="104"/>
                </a:lnTo>
                <a:lnTo>
                  <a:pt x="2954" y="99"/>
                </a:lnTo>
                <a:lnTo>
                  <a:pt x="2958" y="95"/>
                </a:lnTo>
                <a:lnTo>
                  <a:pt x="2962" y="91"/>
                </a:lnTo>
                <a:lnTo>
                  <a:pt x="2966" y="88"/>
                </a:lnTo>
                <a:lnTo>
                  <a:pt x="2970" y="85"/>
                </a:lnTo>
                <a:lnTo>
                  <a:pt x="2975" y="82"/>
                </a:lnTo>
                <a:lnTo>
                  <a:pt x="2980" y="79"/>
                </a:lnTo>
                <a:lnTo>
                  <a:pt x="2986" y="77"/>
                </a:lnTo>
                <a:lnTo>
                  <a:pt x="2992" y="75"/>
                </a:lnTo>
                <a:lnTo>
                  <a:pt x="2998" y="73"/>
                </a:lnTo>
                <a:lnTo>
                  <a:pt x="3003" y="72"/>
                </a:lnTo>
                <a:lnTo>
                  <a:pt x="3010" y="71"/>
                </a:lnTo>
                <a:lnTo>
                  <a:pt x="3023" y="70"/>
                </a:lnTo>
                <a:lnTo>
                  <a:pt x="3035" y="71"/>
                </a:lnTo>
                <a:lnTo>
                  <a:pt x="3042" y="72"/>
                </a:lnTo>
                <a:lnTo>
                  <a:pt x="3047" y="73"/>
                </a:lnTo>
                <a:lnTo>
                  <a:pt x="3059" y="77"/>
                </a:lnTo>
                <a:lnTo>
                  <a:pt x="3064" y="79"/>
                </a:lnTo>
                <a:lnTo>
                  <a:pt x="3069" y="82"/>
                </a:lnTo>
                <a:lnTo>
                  <a:pt x="3078" y="88"/>
                </a:lnTo>
                <a:lnTo>
                  <a:pt x="3082" y="91"/>
                </a:lnTo>
                <a:lnTo>
                  <a:pt x="3086" y="95"/>
                </a:lnTo>
                <a:lnTo>
                  <a:pt x="3093" y="104"/>
                </a:lnTo>
                <a:lnTo>
                  <a:pt x="3096" y="109"/>
                </a:lnTo>
                <a:lnTo>
                  <a:pt x="3099" y="114"/>
                </a:lnTo>
                <a:lnTo>
                  <a:pt x="3104" y="124"/>
                </a:lnTo>
                <a:lnTo>
                  <a:pt x="3105" y="130"/>
                </a:lnTo>
                <a:lnTo>
                  <a:pt x="3107" y="136"/>
                </a:lnTo>
                <a:lnTo>
                  <a:pt x="3108" y="142"/>
                </a:lnTo>
                <a:lnTo>
                  <a:pt x="3109" y="148"/>
                </a:lnTo>
                <a:lnTo>
                  <a:pt x="3109" y="155"/>
                </a:lnTo>
                <a:lnTo>
                  <a:pt x="3109" y="161"/>
                </a:lnTo>
                <a:lnTo>
                  <a:pt x="3109" y="168"/>
                </a:lnTo>
                <a:lnTo>
                  <a:pt x="3109" y="175"/>
                </a:lnTo>
                <a:lnTo>
                  <a:pt x="3108" y="181"/>
                </a:lnTo>
                <a:lnTo>
                  <a:pt x="3107" y="187"/>
                </a:lnTo>
                <a:lnTo>
                  <a:pt x="3104" y="198"/>
                </a:lnTo>
                <a:lnTo>
                  <a:pt x="3101" y="204"/>
                </a:lnTo>
                <a:lnTo>
                  <a:pt x="3099" y="209"/>
                </a:lnTo>
                <a:lnTo>
                  <a:pt x="3093" y="219"/>
                </a:lnTo>
                <a:lnTo>
                  <a:pt x="3090" y="223"/>
                </a:lnTo>
                <a:lnTo>
                  <a:pt x="3086" y="227"/>
                </a:lnTo>
                <a:lnTo>
                  <a:pt x="3082" y="231"/>
                </a:lnTo>
                <a:lnTo>
                  <a:pt x="3078" y="235"/>
                </a:lnTo>
                <a:lnTo>
                  <a:pt x="3074" y="238"/>
                </a:lnTo>
                <a:lnTo>
                  <a:pt x="3069" y="241"/>
                </a:lnTo>
                <a:lnTo>
                  <a:pt x="3064" y="244"/>
                </a:lnTo>
                <a:lnTo>
                  <a:pt x="3059" y="246"/>
                </a:lnTo>
                <a:lnTo>
                  <a:pt x="3053" y="248"/>
                </a:lnTo>
                <a:lnTo>
                  <a:pt x="3047" y="250"/>
                </a:lnTo>
                <a:lnTo>
                  <a:pt x="3042" y="251"/>
                </a:lnTo>
                <a:lnTo>
                  <a:pt x="3035" y="252"/>
                </a:lnTo>
                <a:lnTo>
                  <a:pt x="3023" y="253"/>
                </a:lnTo>
                <a:close/>
                <a:moveTo>
                  <a:pt x="3023" y="215"/>
                </a:moveTo>
                <a:lnTo>
                  <a:pt x="3027" y="214"/>
                </a:lnTo>
                <a:lnTo>
                  <a:pt x="3031" y="214"/>
                </a:lnTo>
                <a:lnTo>
                  <a:pt x="3035" y="212"/>
                </a:lnTo>
                <a:lnTo>
                  <a:pt x="3039" y="211"/>
                </a:lnTo>
                <a:lnTo>
                  <a:pt x="3042" y="209"/>
                </a:lnTo>
                <a:lnTo>
                  <a:pt x="3045" y="206"/>
                </a:lnTo>
                <a:lnTo>
                  <a:pt x="3048" y="203"/>
                </a:lnTo>
                <a:lnTo>
                  <a:pt x="3050" y="199"/>
                </a:lnTo>
                <a:lnTo>
                  <a:pt x="3052" y="195"/>
                </a:lnTo>
                <a:lnTo>
                  <a:pt x="3054" y="191"/>
                </a:lnTo>
                <a:lnTo>
                  <a:pt x="3056" y="187"/>
                </a:lnTo>
                <a:lnTo>
                  <a:pt x="3057" y="182"/>
                </a:lnTo>
                <a:lnTo>
                  <a:pt x="3059" y="172"/>
                </a:lnTo>
                <a:lnTo>
                  <a:pt x="3060" y="167"/>
                </a:lnTo>
                <a:lnTo>
                  <a:pt x="3060" y="161"/>
                </a:lnTo>
                <a:lnTo>
                  <a:pt x="3059" y="150"/>
                </a:lnTo>
                <a:lnTo>
                  <a:pt x="3057" y="140"/>
                </a:lnTo>
                <a:lnTo>
                  <a:pt x="3056" y="135"/>
                </a:lnTo>
                <a:lnTo>
                  <a:pt x="3054" y="131"/>
                </a:lnTo>
                <a:lnTo>
                  <a:pt x="3050" y="123"/>
                </a:lnTo>
                <a:lnTo>
                  <a:pt x="3048" y="119"/>
                </a:lnTo>
                <a:lnTo>
                  <a:pt x="3045" y="116"/>
                </a:lnTo>
                <a:lnTo>
                  <a:pt x="3042" y="113"/>
                </a:lnTo>
                <a:lnTo>
                  <a:pt x="3039" y="111"/>
                </a:lnTo>
                <a:lnTo>
                  <a:pt x="3035" y="110"/>
                </a:lnTo>
                <a:lnTo>
                  <a:pt x="3031" y="108"/>
                </a:lnTo>
                <a:lnTo>
                  <a:pt x="3027" y="108"/>
                </a:lnTo>
                <a:lnTo>
                  <a:pt x="3023" y="107"/>
                </a:lnTo>
                <a:lnTo>
                  <a:pt x="3018" y="108"/>
                </a:lnTo>
                <a:lnTo>
                  <a:pt x="3014" y="108"/>
                </a:lnTo>
                <a:lnTo>
                  <a:pt x="3010" y="110"/>
                </a:lnTo>
                <a:lnTo>
                  <a:pt x="3006" y="111"/>
                </a:lnTo>
                <a:lnTo>
                  <a:pt x="3003" y="113"/>
                </a:lnTo>
                <a:lnTo>
                  <a:pt x="3000" y="116"/>
                </a:lnTo>
                <a:lnTo>
                  <a:pt x="2997" y="119"/>
                </a:lnTo>
                <a:lnTo>
                  <a:pt x="2995" y="123"/>
                </a:lnTo>
                <a:lnTo>
                  <a:pt x="2991" y="131"/>
                </a:lnTo>
                <a:lnTo>
                  <a:pt x="2989" y="135"/>
                </a:lnTo>
                <a:lnTo>
                  <a:pt x="2988" y="140"/>
                </a:lnTo>
                <a:lnTo>
                  <a:pt x="2987" y="145"/>
                </a:lnTo>
                <a:lnTo>
                  <a:pt x="2986" y="150"/>
                </a:lnTo>
                <a:lnTo>
                  <a:pt x="2986" y="155"/>
                </a:lnTo>
                <a:lnTo>
                  <a:pt x="2985" y="161"/>
                </a:lnTo>
                <a:lnTo>
                  <a:pt x="2986" y="172"/>
                </a:lnTo>
                <a:lnTo>
                  <a:pt x="2988" y="182"/>
                </a:lnTo>
                <a:lnTo>
                  <a:pt x="2989" y="187"/>
                </a:lnTo>
                <a:lnTo>
                  <a:pt x="2991" y="191"/>
                </a:lnTo>
                <a:lnTo>
                  <a:pt x="2993" y="195"/>
                </a:lnTo>
                <a:lnTo>
                  <a:pt x="2995" y="199"/>
                </a:lnTo>
                <a:lnTo>
                  <a:pt x="2997" y="203"/>
                </a:lnTo>
                <a:lnTo>
                  <a:pt x="3000" y="206"/>
                </a:lnTo>
                <a:lnTo>
                  <a:pt x="3003" y="209"/>
                </a:lnTo>
                <a:lnTo>
                  <a:pt x="3006" y="211"/>
                </a:lnTo>
                <a:lnTo>
                  <a:pt x="3010" y="212"/>
                </a:lnTo>
                <a:lnTo>
                  <a:pt x="3014" y="214"/>
                </a:lnTo>
                <a:lnTo>
                  <a:pt x="3018" y="214"/>
                </a:lnTo>
                <a:lnTo>
                  <a:pt x="3023" y="215"/>
                </a:lnTo>
                <a:close/>
                <a:moveTo>
                  <a:pt x="3142" y="315"/>
                </a:moveTo>
                <a:lnTo>
                  <a:pt x="3142" y="72"/>
                </a:lnTo>
                <a:lnTo>
                  <a:pt x="3191" y="72"/>
                </a:lnTo>
                <a:lnTo>
                  <a:pt x="3191" y="102"/>
                </a:lnTo>
                <a:lnTo>
                  <a:pt x="3197" y="95"/>
                </a:lnTo>
                <a:lnTo>
                  <a:pt x="3202" y="87"/>
                </a:lnTo>
                <a:lnTo>
                  <a:pt x="3206" y="84"/>
                </a:lnTo>
                <a:lnTo>
                  <a:pt x="3209" y="81"/>
                </a:lnTo>
                <a:lnTo>
                  <a:pt x="3214" y="78"/>
                </a:lnTo>
                <a:lnTo>
                  <a:pt x="3218" y="75"/>
                </a:lnTo>
                <a:lnTo>
                  <a:pt x="3224" y="73"/>
                </a:lnTo>
                <a:lnTo>
                  <a:pt x="3227" y="72"/>
                </a:lnTo>
                <a:lnTo>
                  <a:pt x="3230" y="71"/>
                </a:lnTo>
                <a:lnTo>
                  <a:pt x="3236" y="70"/>
                </a:lnTo>
                <a:lnTo>
                  <a:pt x="3243" y="70"/>
                </a:lnTo>
                <a:lnTo>
                  <a:pt x="3253" y="71"/>
                </a:lnTo>
                <a:lnTo>
                  <a:pt x="3257" y="71"/>
                </a:lnTo>
                <a:lnTo>
                  <a:pt x="3262" y="73"/>
                </a:lnTo>
                <a:lnTo>
                  <a:pt x="3266" y="74"/>
                </a:lnTo>
                <a:lnTo>
                  <a:pt x="3270" y="76"/>
                </a:lnTo>
                <a:lnTo>
                  <a:pt x="3279" y="80"/>
                </a:lnTo>
                <a:lnTo>
                  <a:pt x="3283" y="83"/>
                </a:lnTo>
                <a:lnTo>
                  <a:pt x="3286" y="86"/>
                </a:lnTo>
                <a:lnTo>
                  <a:pt x="3290" y="89"/>
                </a:lnTo>
                <a:lnTo>
                  <a:pt x="3293" y="93"/>
                </a:lnTo>
                <a:lnTo>
                  <a:pt x="3297" y="97"/>
                </a:lnTo>
                <a:lnTo>
                  <a:pt x="3299" y="101"/>
                </a:lnTo>
                <a:lnTo>
                  <a:pt x="3302" y="106"/>
                </a:lnTo>
                <a:lnTo>
                  <a:pt x="3305" y="110"/>
                </a:lnTo>
                <a:lnTo>
                  <a:pt x="3307" y="116"/>
                </a:lnTo>
                <a:lnTo>
                  <a:pt x="3309" y="121"/>
                </a:lnTo>
                <a:lnTo>
                  <a:pt x="3311" y="127"/>
                </a:lnTo>
                <a:lnTo>
                  <a:pt x="3312" y="133"/>
                </a:lnTo>
                <a:lnTo>
                  <a:pt x="3313" y="140"/>
                </a:lnTo>
                <a:lnTo>
                  <a:pt x="3314" y="146"/>
                </a:lnTo>
                <a:lnTo>
                  <a:pt x="3314" y="154"/>
                </a:lnTo>
                <a:lnTo>
                  <a:pt x="3315" y="161"/>
                </a:lnTo>
                <a:lnTo>
                  <a:pt x="3314" y="175"/>
                </a:lnTo>
                <a:lnTo>
                  <a:pt x="3312" y="188"/>
                </a:lnTo>
                <a:lnTo>
                  <a:pt x="3311" y="194"/>
                </a:lnTo>
                <a:lnTo>
                  <a:pt x="3309" y="200"/>
                </a:lnTo>
                <a:lnTo>
                  <a:pt x="3307" y="206"/>
                </a:lnTo>
                <a:lnTo>
                  <a:pt x="3305" y="211"/>
                </a:lnTo>
                <a:lnTo>
                  <a:pt x="3303" y="216"/>
                </a:lnTo>
                <a:lnTo>
                  <a:pt x="3300" y="220"/>
                </a:lnTo>
                <a:lnTo>
                  <a:pt x="3297" y="225"/>
                </a:lnTo>
                <a:lnTo>
                  <a:pt x="3294" y="229"/>
                </a:lnTo>
                <a:lnTo>
                  <a:pt x="3287" y="236"/>
                </a:lnTo>
                <a:lnTo>
                  <a:pt x="3283" y="239"/>
                </a:lnTo>
                <a:lnTo>
                  <a:pt x="3279" y="242"/>
                </a:lnTo>
                <a:lnTo>
                  <a:pt x="3271" y="246"/>
                </a:lnTo>
                <a:lnTo>
                  <a:pt x="3267" y="248"/>
                </a:lnTo>
                <a:lnTo>
                  <a:pt x="3262" y="249"/>
                </a:lnTo>
                <a:lnTo>
                  <a:pt x="3253" y="251"/>
                </a:lnTo>
                <a:lnTo>
                  <a:pt x="3243" y="252"/>
                </a:lnTo>
                <a:lnTo>
                  <a:pt x="3236" y="252"/>
                </a:lnTo>
                <a:lnTo>
                  <a:pt x="3230" y="251"/>
                </a:lnTo>
                <a:lnTo>
                  <a:pt x="3224" y="249"/>
                </a:lnTo>
                <a:lnTo>
                  <a:pt x="3219" y="247"/>
                </a:lnTo>
                <a:lnTo>
                  <a:pt x="3214" y="245"/>
                </a:lnTo>
                <a:lnTo>
                  <a:pt x="3210" y="242"/>
                </a:lnTo>
                <a:lnTo>
                  <a:pt x="3208" y="240"/>
                </a:lnTo>
                <a:lnTo>
                  <a:pt x="3206" y="239"/>
                </a:lnTo>
                <a:lnTo>
                  <a:pt x="3203" y="235"/>
                </a:lnTo>
                <a:lnTo>
                  <a:pt x="3200" y="232"/>
                </a:lnTo>
                <a:lnTo>
                  <a:pt x="3197" y="228"/>
                </a:lnTo>
                <a:lnTo>
                  <a:pt x="3193" y="221"/>
                </a:lnTo>
                <a:lnTo>
                  <a:pt x="3191" y="315"/>
                </a:lnTo>
                <a:lnTo>
                  <a:pt x="3142" y="315"/>
                </a:lnTo>
                <a:close/>
                <a:moveTo>
                  <a:pt x="3190" y="161"/>
                </a:moveTo>
                <a:lnTo>
                  <a:pt x="3191" y="172"/>
                </a:lnTo>
                <a:lnTo>
                  <a:pt x="3193" y="182"/>
                </a:lnTo>
                <a:lnTo>
                  <a:pt x="3194" y="187"/>
                </a:lnTo>
                <a:lnTo>
                  <a:pt x="3196" y="191"/>
                </a:lnTo>
                <a:lnTo>
                  <a:pt x="3198" y="195"/>
                </a:lnTo>
                <a:lnTo>
                  <a:pt x="3200" y="199"/>
                </a:lnTo>
                <a:lnTo>
                  <a:pt x="3205" y="205"/>
                </a:lnTo>
                <a:lnTo>
                  <a:pt x="3208" y="207"/>
                </a:lnTo>
                <a:lnTo>
                  <a:pt x="3212" y="209"/>
                </a:lnTo>
                <a:lnTo>
                  <a:pt x="3215" y="211"/>
                </a:lnTo>
                <a:lnTo>
                  <a:pt x="3219" y="212"/>
                </a:lnTo>
                <a:lnTo>
                  <a:pt x="3223" y="213"/>
                </a:lnTo>
                <a:lnTo>
                  <a:pt x="3227" y="213"/>
                </a:lnTo>
                <a:lnTo>
                  <a:pt x="3232" y="213"/>
                </a:lnTo>
                <a:lnTo>
                  <a:pt x="3236" y="212"/>
                </a:lnTo>
                <a:lnTo>
                  <a:pt x="3240" y="211"/>
                </a:lnTo>
                <a:lnTo>
                  <a:pt x="3243" y="209"/>
                </a:lnTo>
                <a:lnTo>
                  <a:pt x="3247" y="207"/>
                </a:lnTo>
                <a:lnTo>
                  <a:pt x="3250" y="205"/>
                </a:lnTo>
                <a:lnTo>
                  <a:pt x="3253" y="202"/>
                </a:lnTo>
                <a:lnTo>
                  <a:pt x="3255" y="198"/>
                </a:lnTo>
                <a:lnTo>
                  <a:pt x="3259" y="191"/>
                </a:lnTo>
                <a:lnTo>
                  <a:pt x="3261" y="186"/>
                </a:lnTo>
                <a:lnTo>
                  <a:pt x="3262" y="182"/>
                </a:lnTo>
                <a:lnTo>
                  <a:pt x="3263" y="177"/>
                </a:lnTo>
                <a:lnTo>
                  <a:pt x="3264" y="172"/>
                </a:lnTo>
                <a:lnTo>
                  <a:pt x="3264" y="166"/>
                </a:lnTo>
                <a:lnTo>
                  <a:pt x="3265" y="161"/>
                </a:lnTo>
                <a:lnTo>
                  <a:pt x="3264" y="150"/>
                </a:lnTo>
                <a:lnTo>
                  <a:pt x="3262" y="140"/>
                </a:lnTo>
                <a:lnTo>
                  <a:pt x="3261" y="135"/>
                </a:lnTo>
                <a:lnTo>
                  <a:pt x="3259" y="131"/>
                </a:lnTo>
                <a:lnTo>
                  <a:pt x="3257" y="127"/>
                </a:lnTo>
                <a:lnTo>
                  <a:pt x="3255" y="123"/>
                </a:lnTo>
                <a:lnTo>
                  <a:pt x="3253" y="120"/>
                </a:lnTo>
                <a:lnTo>
                  <a:pt x="3250" y="117"/>
                </a:lnTo>
                <a:lnTo>
                  <a:pt x="3247" y="115"/>
                </a:lnTo>
                <a:lnTo>
                  <a:pt x="3243" y="113"/>
                </a:lnTo>
                <a:lnTo>
                  <a:pt x="3240" y="111"/>
                </a:lnTo>
                <a:lnTo>
                  <a:pt x="3236" y="110"/>
                </a:lnTo>
                <a:lnTo>
                  <a:pt x="3232" y="109"/>
                </a:lnTo>
                <a:lnTo>
                  <a:pt x="3227" y="109"/>
                </a:lnTo>
                <a:lnTo>
                  <a:pt x="3219" y="110"/>
                </a:lnTo>
                <a:lnTo>
                  <a:pt x="3215" y="111"/>
                </a:lnTo>
                <a:lnTo>
                  <a:pt x="3212" y="113"/>
                </a:lnTo>
                <a:lnTo>
                  <a:pt x="3208" y="115"/>
                </a:lnTo>
                <a:lnTo>
                  <a:pt x="3205" y="117"/>
                </a:lnTo>
                <a:lnTo>
                  <a:pt x="3202" y="120"/>
                </a:lnTo>
                <a:lnTo>
                  <a:pt x="3200" y="123"/>
                </a:lnTo>
                <a:lnTo>
                  <a:pt x="3196" y="131"/>
                </a:lnTo>
                <a:lnTo>
                  <a:pt x="3194" y="135"/>
                </a:lnTo>
                <a:lnTo>
                  <a:pt x="3193" y="139"/>
                </a:lnTo>
                <a:lnTo>
                  <a:pt x="3192" y="144"/>
                </a:lnTo>
                <a:lnTo>
                  <a:pt x="3191" y="150"/>
                </a:lnTo>
                <a:lnTo>
                  <a:pt x="3190" y="155"/>
                </a:lnTo>
                <a:lnTo>
                  <a:pt x="3190" y="161"/>
                </a:lnTo>
                <a:close/>
                <a:moveTo>
                  <a:pt x="3373" y="50"/>
                </a:moveTo>
                <a:lnTo>
                  <a:pt x="3368" y="49"/>
                </a:lnTo>
                <a:lnTo>
                  <a:pt x="3363" y="48"/>
                </a:lnTo>
                <a:lnTo>
                  <a:pt x="3358" y="45"/>
                </a:lnTo>
                <a:lnTo>
                  <a:pt x="3354" y="42"/>
                </a:lnTo>
                <a:lnTo>
                  <a:pt x="3351" y="38"/>
                </a:lnTo>
                <a:lnTo>
                  <a:pt x="3348" y="34"/>
                </a:lnTo>
                <a:lnTo>
                  <a:pt x="3347" y="30"/>
                </a:lnTo>
                <a:lnTo>
                  <a:pt x="3346" y="25"/>
                </a:lnTo>
                <a:lnTo>
                  <a:pt x="3347" y="20"/>
                </a:lnTo>
                <a:lnTo>
                  <a:pt x="3348" y="15"/>
                </a:lnTo>
                <a:lnTo>
                  <a:pt x="3351" y="11"/>
                </a:lnTo>
                <a:lnTo>
                  <a:pt x="3354" y="7"/>
                </a:lnTo>
                <a:lnTo>
                  <a:pt x="3358" y="4"/>
                </a:lnTo>
                <a:lnTo>
                  <a:pt x="3363" y="2"/>
                </a:lnTo>
                <a:lnTo>
                  <a:pt x="3368" y="0"/>
                </a:lnTo>
                <a:lnTo>
                  <a:pt x="3373" y="0"/>
                </a:lnTo>
                <a:lnTo>
                  <a:pt x="3378" y="0"/>
                </a:lnTo>
                <a:lnTo>
                  <a:pt x="3383" y="2"/>
                </a:lnTo>
                <a:lnTo>
                  <a:pt x="3387" y="4"/>
                </a:lnTo>
                <a:lnTo>
                  <a:pt x="3392" y="7"/>
                </a:lnTo>
                <a:lnTo>
                  <a:pt x="3395" y="11"/>
                </a:lnTo>
                <a:lnTo>
                  <a:pt x="3397" y="15"/>
                </a:lnTo>
                <a:lnTo>
                  <a:pt x="3399" y="20"/>
                </a:lnTo>
                <a:lnTo>
                  <a:pt x="3399" y="25"/>
                </a:lnTo>
                <a:lnTo>
                  <a:pt x="3399" y="30"/>
                </a:lnTo>
                <a:lnTo>
                  <a:pt x="3397" y="34"/>
                </a:lnTo>
                <a:lnTo>
                  <a:pt x="3395" y="38"/>
                </a:lnTo>
                <a:lnTo>
                  <a:pt x="3392" y="42"/>
                </a:lnTo>
                <a:lnTo>
                  <a:pt x="3387" y="45"/>
                </a:lnTo>
                <a:lnTo>
                  <a:pt x="3383" y="48"/>
                </a:lnTo>
                <a:lnTo>
                  <a:pt x="3378" y="49"/>
                </a:lnTo>
                <a:lnTo>
                  <a:pt x="3373" y="50"/>
                </a:lnTo>
                <a:close/>
                <a:moveTo>
                  <a:pt x="3348" y="72"/>
                </a:moveTo>
                <a:lnTo>
                  <a:pt x="3397" y="72"/>
                </a:lnTo>
                <a:lnTo>
                  <a:pt x="3397" y="249"/>
                </a:lnTo>
                <a:lnTo>
                  <a:pt x="3348" y="249"/>
                </a:lnTo>
                <a:lnTo>
                  <a:pt x="3348" y="72"/>
                </a:lnTo>
                <a:close/>
                <a:moveTo>
                  <a:pt x="3585" y="123"/>
                </a:moveTo>
                <a:lnTo>
                  <a:pt x="3540" y="126"/>
                </a:lnTo>
                <a:lnTo>
                  <a:pt x="3539" y="121"/>
                </a:lnTo>
                <a:lnTo>
                  <a:pt x="3537" y="118"/>
                </a:lnTo>
                <a:lnTo>
                  <a:pt x="3534" y="114"/>
                </a:lnTo>
                <a:lnTo>
                  <a:pt x="3531" y="111"/>
                </a:lnTo>
                <a:lnTo>
                  <a:pt x="3527" y="108"/>
                </a:lnTo>
                <a:lnTo>
                  <a:pt x="3522" y="106"/>
                </a:lnTo>
                <a:lnTo>
                  <a:pt x="3516" y="105"/>
                </a:lnTo>
                <a:lnTo>
                  <a:pt x="3510" y="105"/>
                </a:lnTo>
                <a:lnTo>
                  <a:pt x="3505" y="105"/>
                </a:lnTo>
                <a:lnTo>
                  <a:pt x="3500" y="106"/>
                </a:lnTo>
                <a:lnTo>
                  <a:pt x="3495" y="108"/>
                </a:lnTo>
                <a:lnTo>
                  <a:pt x="3491" y="110"/>
                </a:lnTo>
                <a:lnTo>
                  <a:pt x="3488" y="112"/>
                </a:lnTo>
                <a:lnTo>
                  <a:pt x="3485" y="115"/>
                </a:lnTo>
                <a:lnTo>
                  <a:pt x="3484" y="119"/>
                </a:lnTo>
                <a:lnTo>
                  <a:pt x="3483" y="122"/>
                </a:lnTo>
                <a:lnTo>
                  <a:pt x="3484" y="125"/>
                </a:lnTo>
                <a:lnTo>
                  <a:pt x="3485" y="128"/>
                </a:lnTo>
                <a:lnTo>
                  <a:pt x="3486" y="131"/>
                </a:lnTo>
                <a:lnTo>
                  <a:pt x="3488" y="133"/>
                </a:lnTo>
                <a:lnTo>
                  <a:pt x="3491" y="135"/>
                </a:lnTo>
                <a:lnTo>
                  <a:pt x="3495" y="137"/>
                </a:lnTo>
                <a:lnTo>
                  <a:pt x="3500" y="139"/>
                </a:lnTo>
                <a:lnTo>
                  <a:pt x="3506" y="140"/>
                </a:lnTo>
                <a:lnTo>
                  <a:pt x="3538" y="146"/>
                </a:lnTo>
                <a:lnTo>
                  <a:pt x="3544" y="148"/>
                </a:lnTo>
                <a:lnTo>
                  <a:pt x="3550" y="150"/>
                </a:lnTo>
                <a:lnTo>
                  <a:pt x="3555" y="151"/>
                </a:lnTo>
                <a:lnTo>
                  <a:pt x="3560" y="153"/>
                </a:lnTo>
                <a:lnTo>
                  <a:pt x="3569" y="158"/>
                </a:lnTo>
                <a:lnTo>
                  <a:pt x="3576" y="164"/>
                </a:lnTo>
                <a:lnTo>
                  <a:pt x="3579" y="167"/>
                </a:lnTo>
                <a:lnTo>
                  <a:pt x="3582" y="170"/>
                </a:lnTo>
                <a:lnTo>
                  <a:pt x="3584" y="174"/>
                </a:lnTo>
                <a:lnTo>
                  <a:pt x="3586" y="177"/>
                </a:lnTo>
                <a:lnTo>
                  <a:pt x="3588" y="185"/>
                </a:lnTo>
                <a:lnTo>
                  <a:pt x="3589" y="190"/>
                </a:lnTo>
                <a:lnTo>
                  <a:pt x="3589" y="194"/>
                </a:lnTo>
                <a:lnTo>
                  <a:pt x="3589" y="199"/>
                </a:lnTo>
                <a:lnTo>
                  <a:pt x="3588" y="203"/>
                </a:lnTo>
                <a:lnTo>
                  <a:pt x="3587" y="207"/>
                </a:lnTo>
                <a:lnTo>
                  <a:pt x="3586" y="211"/>
                </a:lnTo>
                <a:lnTo>
                  <a:pt x="3585" y="214"/>
                </a:lnTo>
                <a:lnTo>
                  <a:pt x="3583" y="218"/>
                </a:lnTo>
                <a:lnTo>
                  <a:pt x="3581" y="221"/>
                </a:lnTo>
                <a:lnTo>
                  <a:pt x="3579" y="225"/>
                </a:lnTo>
                <a:lnTo>
                  <a:pt x="3573" y="231"/>
                </a:lnTo>
                <a:lnTo>
                  <a:pt x="3567" y="236"/>
                </a:lnTo>
                <a:lnTo>
                  <a:pt x="3559" y="241"/>
                </a:lnTo>
                <a:lnTo>
                  <a:pt x="3551" y="245"/>
                </a:lnTo>
                <a:lnTo>
                  <a:pt x="3542" y="248"/>
                </a:lnTo>
                <a:lnTo>
                  <a:pt x="3532" y="251"/>
                </a:lnTo>
                <a:lnTo>
                  <a:pt x="3521" y="252"/>
                </a:lnTo>
                <a:lnTo>
                  <a:pt x="3510" y="253"/>
                </a:lnTo>
                <a:lnTo>
                  <a:pt x="3502" y="252"/>
                </a:lnTo>
                <a:lnTo>
                  <a:pt x="3494" y="252"/>
                </a:lnTo>
                <a:lnTo>
                  <a:pt x="3486" y="250"/>
                </a:lnTo>
                <a:lnTo>
                  <a:pt x="3479" y="249"/>
                </a:lnTo>
                <a:lnTo>
                  <a:pt x="3472" y="247"/>
                </a:lnTo>
                <a:lnTo>
                  <a:pt x="3466" y="244"/>
                </a:lnTo>
                <a:lnTo>
                  <a:pt x="3460" y="241"/>
                </a:lnTo>
                <a:lnTo>
                  <a:pt x="3454" y="238"/>
                </a:lnTo>
                <a:lnTo>
                  <a:pt x="3449" y="234"/>
                </a:lnTo>
                <a:lnTo>
                  <a:pt x="3445" y="230"/>
                </a:lnTo>
                <a:lnTo>
                  <a:pt x="3441" y="225"/>
                </a:lnTo>
                <a:lnTo>
                  <a:pt x="3437" y="221"/>
                </a:lnTo>
                <a:lnTo>
                  <a:pt x="3434" y="215"/>
                </a:lnTo>
                <a:lnTo>
                  <a:pt x="3432" y="210"/>
                </a:lnTo>
                <a:lnTo>
                  <a:pt x="3430" y="204"/>
                </a:lnTo>
                <a:lnTo>
                  <a:pt x="3429" y="198"/>
                </a:lnTo>
                <a:lnTo>
                  <a:pt x="3478" y="195"/>
                </a:lnTo>
                <a:lnTo>
                  <a:pt x="3480" y="200"/>
                </a:lnTo>
                <a:lnTo>
                  <a:pt x="3482" y="205"/>
                </a:lnTo>
                <a:lnTo>
                  <a:pt x="3485" y="209"/>
                </a:lnTo>
                <a:lnTo>
                  <a:pt x="3489" y="212"/>
                </a:lnTo>
                <a:lnTo>
                  <a:pt x="3493" y="214"/>
                </a:lnTo>
                <a:lnTo>
                  <a:pt x="3498" y="216"/>
                </a:lnTo>
                <a:lnTo>
                  <a:pt x="3504" y="217"/>
                </a:lnTo>
                <a:lnTo>
                  <a:pt x="3510" y="217"/>
                </a:lnTo>
                <a:lnTo>
                  <a:pt x="3516" y="217"/>
                </a:lnTo>
                <a:lnTo>
                  <a:pt x="3522" y="216"/>
                </a:lnTo>
                <a:lnTo>
                  <a:pt x="3527" y="214"/>
                </a:lnTo>
                <a:lnTo>
                  <a:pt x="3529" y="213"/>
                </a:lnTo>
                <a:lnTo>
                  <a:pt x="3531" y="212"/>
                </a:lnTo>
                <a:lnTo>
                  <a:pt x="3535" y="209"/>
                </a:lnTo>
                <a:lnTo>
                  <a:pt x="3537" y="206"/>
                </a:lnTo>
                <a:lnTo>
                  <a:pt x="3538" y="205"/>
                </a:lnTo>
                <a:lnTo>
                  <a:pt x="3539" y="203"/>
                </a:lnTo>
                <a:lnTo>
                  <a:pt x="3539" y="199"/>
                </a:lnTo>
                <a:lnTo>
                  <a:pt x="3539" y="196"/>
                </a:lnTo>
                <a:lnTo>
                  <a:pt x="3538" y="193"/>
                </a:lnTo>
                <a:lnTo>
                  <a:pt x="3536" y="191"/>
                </a:lnTo>
                <a:lnTo>
                  <a:pt x="3533" y="188"/>
                </a:lnTo>
                <a:lnTo>
                  <a:pt x="3530" y="186"/>
                </a:lnTo>
                <a:lnTo>
                  <a:pt x="3526" y="184"/>
                </a:lnTo>
                <a:lnTo>
                  <a:pt x="3522" y="183"/>
                </a:lnTo>
                <a:lnTo>
                  <a:pt x="3516" y="182"/>
                </a:lnTo>
                <a:lnTo>
                  <a:pt x="3486" y="176"/>
                </a:lnTo>
                <a:lnTo>
                  <a:pt x="3480" y="174"/>
                </a:lnTo>
                <a:lnTo>
                  <a:pt x="3474" y="173"/>
                </a:lnTo>
                <a:lnTo>
                  <a:pt x="3463" y="169"/>
                </a:lnTo>
                <a:lnTo>
                  <a:pt x="3459" y="166"/>
                </a:lnTo>
                <a:lnTo>
                  <a:pt x="3455" y="164"/>
                </a:lnTo>
                <a:lnTo>
                  <a:pt x="3451" y="161"/>
                </a:lnTo>
                <a:lnTo>
                  <a:pt x="3447" y="158"/>
                </a:lnTo>
                <a:lnTo>
                  <a:pt x="3444" y="155"/>
                </a:lnTo>
                <a:lnTo>
                  <a:pt x="3442" y="151"/>
                </a:lnTo>
                <a:lnTo>
                  <a:pt x="3440" y="147"/>
                </a:lnTo>
                <a:lnTo>
                  <a:pt x="3437" y="143"/>
                </a:lnTo>
                <a:lnTo>
                  <a:pt x="3435" y="139"/>
                </a:lnTo>
                <a:lnTo>
                  <a:pt x="3434" y="135"/>
                </a:lnTo>
                <a:lnTo>
                  <a:pt x="3434" y="130"/>
                </a:lnTo>
                <a:lnTo>
                  <a:pt x="3434" y="125"/>
                </a:lnTo>
                <a:lnTo>
                  <a:pt x="3434" y="119"/>
                </a:lnTo>
                <a:lnTo>
                  <a:pt x="3435" y="113"/>
                </a:lnTo>
                <a:lnTo>
                  <a:pt x="3437" y="107"/>
                </a:lnTo>
                <a:lnTo>
                  <a:pt x="3440" y="102"/>
                </a:lnTo>
                <a:lnTo>
                  <a:pt x="3443" y="97"/>
                </a:lnTo>
                <a:lnTo>
                  <a:pt x="3446" y="93"/>
                </a:lnTo>
                <a:lnTo>
                  <a:pt x="3450" y="89"/>
                </a:lnTo>
                <a:lnTo>
                  <a:pt x="3455" y="85"/>
                </a:lnTo>
                <a:lnTo>
                  <a:pt x="3460" y="81"/>
                </a:lnTo>
                <a:lnTo>
                  <a:pt x="3466" y="78"/>
                </a:lnTo>
                <a:lnTo>
                  <a:pt x="3472" y="76"/>
                </a:lnTo>
                <a:lnTo>
                  <a:pt x="3479" y="74"/>
                </a:lnTo>
                <a:lnTo>
                  <a:pt x="3482" y="73"/>
                </a:lnTo>
                <a:lnTo>
                  <a:pt x="3486" y="72"/>
                </a:lnTo>
                <a:lnTo>
                  <a:pt x="3493" y="71"/>
                </a:lnTo>
                <a:lnTo>
                  <a:pt x="3501" y="70"/>
                </a:lnTo>
                <a:lnTo>
                  <a:pt x="3510" y="70"/>
                </a:lnTo>
                <a:lnTo>
                  <a:pt x="3518" y="70"/>
                </a:lnTo>
                <a:lnTo>
                  <a:pt x="3525" y="71"/>
                </a:lnTo>
                <a:lnTo>
                  <a:pt x="3533" y="72"/>
                </a:lnTo>
                <a:lnTo>
                  <a:pt x="3540" y="74"/>
                </a:lnTo>
                <a:lnTo>
                  <a:pt x="3546" y="76"/>
                </a:lnTo>
                <a:lnTo>
                  <a:pt x="3552" y="78"/>
                </a:lnTo>
                <a:lnTo>
                  <a:pt x="3557" y="81"/>
                </a:lnTo>
                <a:lnTo>
                  <a:pt x="3562" y="84"/>
                </a:lnTo>
                <a:lnTo>
                  <a:pt x="3567" y="88"/>
                </a:lnTo>
                <a:lnTo>
                  <a:pt x="3571" y="92"/>
                </a:lnTo>
                <a:lnTo>
                  <a:pt x="3575" y="96"/>
                </a:lnTo>
                <a:lnTo>
                  <a:pt x="3578" y="101"/>
                </a:lnTo>
                <a:lnTo>
                  <a:pt x="3580" y="106"/>
                </a:lnTo>
                <a:lnTo>
                  <a:pt x="3582" y="111"/>
                </a:lnTo>
                <a:lnTo>
                  <a:pt x="3584" y="117"/>
                </a:lnTo>
                <a:lnTo>
                  <a:pt x="3585" y="123"/>
                </a:lnTo>
                <a:close/>
                <a:moveTo>
                  <a:pt x="3714" y="72"/>
                </a:moveTo>
                <a:lnTo>
                  <a:pt x="3714" y="109"/>
                </a:lnTo>
                <a:lnTo>
                  <a:pt x="3680" y="109"/>
                </a:lnTo>
                <a:lnTo>
                  <a:pt x="3680" y="195"/>
                </a:lnTo>
                <a:lnTo>
                  <a:pt x="3681" y="199"/>
                </a:lnTo>
                <a:lnTo>
                  <a:pt x="3682" y="203"/>
                </a:lnTo>
                <a:lnTo>
                  <a:pt x="3682" y="205"/>
                </a:lnTo>
                <a:lnTo>
                  <a:pt x="3683" y="206"/>
                </a:lnTo>
                <a:lnTo>
                  <a:pt x="3685" y="208"/>
                </a:lnTo>
                <a:lnTo>
                  <a:pt x="3687" y="210"/>
                </a:lnTo>
                <a:lnTo>
                  <a:pt x="3690" y="211"/>
                </a:lnTo>
                <a:lnTo>
                  <a:pt x="3693" y="212"/>
                </a:lnTo>
                <a:lnTo>
                  <a:pt x="3697" y="212"/>
                </a:lnTo>
                <a:lnTo>
                  <a:pt x="3704" y="211"/>
                </a:lnTo>
                <a:lnTo>
                  <a:pt x="3709" y="210"/>
                </a:lnTo>
                <a:lnTo>
                  <a:pt x="3717" y="247"/>
                </a:lnTo>
                <a:lnTo>
                  <a:pt x="3707" y="250"/>
                </a:lnTo>
                <a:lnTo>
                  <a:pt x="3699" y="251"/>
                </a:lnTo>
                <a:lnTo>
                  <a:pt x="3690" y="252"/>
                </a:lnTo>
                <a:lnTo>
                  <a:pt x="3684" y="252"/>
                </a:lnTo>
                <a:lnTo>
                  <a:pt x="3678" y="251"/>
                </a:lnTo>
                <a:lnTo>
                  <a:pt x="3672" y="250"/>
                </a:lnTo>
                <a:lnTo>
                  <a:pt x="3666" y="249"/>
                </a:lnTo>
                <a:lnTo>
                  <a:pt x="3661" y="248"/>
                </a:lnTo>
                <a:lnTo>
                  <a:pt x="3656" y="245"/>
                </a:lnTo>
                <a:lnTo>
                  <a:pt x="3652" y="243"/>
                </a:lnTo>
                <a:lnTo>
                  <a:pt x="3647" y="240"/>
                </a:lnTo>
                <a:lnTo>
                  <a:pt x="3644" y="237"/>
                </a:lnTo>
                <a:lnTo>
                  <a:pt x="3640" y="233"/>
                </a:lnTo>
                <a:lnTo>
                  <a:pt x="3638" y="229"/>
                </a:lnTo>
                <a:lnTo>
                  <a:pt x="3635" y="224"/>
                </a:lnTo>
                <a:lnTo>
                  <a:pt x="3634" y="219"/>
                </a:lnTo>
                <a:lnTo>
                  <a:pt x="3632" y="213"/>
                </a:lnTo>
                <a:lnTo>
                  <a:pt x="3632" y="208"/>
                </a:lnTo>
                <a:lnTo>
                  <a:pt x="3631" y="201"/>
                </a:lnTo>
                <a:lnTo>
                  <a:pt x="3631" y="109"/>
                </a:lnTo>
                <a:lnTo>
                  <a:pt x="3607" y="109"/>
                </a:lnTo>
                <a:lnTo>
                  <a:pt x="3607" y="72"/>
                </a:lnTo>
                <a:lnTo>
                  <a:pt x="3631" y="72"/>
                </a:lnTo>
                <a:lnTo>
                  <a:pt x="3631" y="30"/>
                </a:lnTo>
                <a:lnTo>
                  <a:pt x="3680" y="30"/>
                </a:lnTo>
                <a:lnTo>
                  <a:pt x="3680" y="72"/>
                </a:lnTo>
                <a:lnTo>
                  <a:pt x="3714" y="72"/>
                </a:lnTo>
                <a:close/>
                <a:moveTo>
                  <a:pt x="3821" y="253"/>
                </a:moveTo>
                <a:lnTo>
                  <a:pt x="3808" y="252"/>
                </a:lnTo>
                <a:lnTo>
                  <a:pt x="3801" y="251"/>
                </a:lnTo>
                <a:lnTo>
                  <a:pt x="3796" y="250"/>
                </a:lnTo>
                <a:lnTo>
                  <a:pt x="3784" y="246"/>
                </a:lnTo>
                <a:lnTo>
                  <a:pt x="3779" y="244"/>
                </a:lnTo>
                <a:lnTo>
                  <a:pt x="3774" y="241"/>
                </a:lnTo>
                <a:lnTo>
                  <a:pt x="3765" y="235"/>
                </a:lnTo>
                <a:lnTo>
                  <a:pt x="3761" y="231"/>
                </a:lnTo>
                <a:lnTo>
                  <a:pt x="3757" y="227"/>
                </a:lnTo>
                <a:lnTo>
                  <a:pt x="3750" y="219"/>
                </a:lnTo>
                <a:lnTo>
                  <a:pt x="3747" y="214"/>
                </a:lnTo>
                <a:lnTo>
                  <a:pt x="3744" y="209"/>
                </a:lnTo>
                <a:lnTo>
                  <a:pt x="3740" y="198"/>
                </a:lnTo>
                <a:lnTo>
                  <a:pt x="3738" y="193"/>
                </a:lnTo>
                <a:lnTo>
                  <a:pt x="3736" y="187"/>
                </a:lnTo>
                <a:lnTo>
                  <a:pt x="3735" y="181"/>
                </a:lnTo>
                <a:lnTo>
                  <a:pt x="3734" y="175"/>
                </a:lnTo>
                <a:lnTo>
                  <a:pt x="3734" y="168"/>
                </a:lnTo>
                <a:lnTo>
                  <a:pt x="3734" y="161"/>
                </a:lnTo>
                <a:lnTo>
                  <a:pt x="3734" y="155"/>
                </a:lnTo>
                <a:lnTo>
                  <a:pt x="3734" y="148"/>
                </a:lnTo>
                <a:lnTo>
                  <a:pt x="3735" y="142"/>
                </a:lnTo>
                <a:lnTo>
                  <a:pt x="3736" y="136"/>
                </a:lnTo>
                <a:lnTo>
                  <a:pt x="3740" y="124"/>
                </a:lnTo>
                <a:lnTo>
                  <a:pt x="3742" y="119"/>
                </a:lnTo>
                <a:lnTo>
                  <a:pt x="3744" y="114"/>
                </a:lnTo>
                <a:lnTo>
                  <a:pt x="3750" y="104"/>
                </a:lnTo>
                <a:lnTo>
                  <a:pt x="3753" y="99"/>
                </a:lnTo>
                <a:lnTo>
                  <a:pt x="3757" y="95"/>
                </a:lnTo>
                <a:lnTo>
                  <a:pt x="3761" y="91"/>
                </a:lnTo>
                <a:lnTo>
                  <a:pt x="3765" y="88"/>
                </a:lnTo>
                <a:lnTo>
                  <a:pt x="3770" y="85"/>
                </a:lnTo>
                <a:lnTo>
                  <a:pt x="3774" y="82"/>
                </a:lnTo>
                <a:lnTo>
                  <a:pt x="3779" y="79"/>
                </a:lnTo>
                <a:lnTo>
                  <a:pt x="3784" y="77"/>
                </a:lnTo>
                <a:lnTo>
                  <a:pt x="3790" y="75"/>
                </a:lnTo>
                <a:lnTo>
                  <a:pt x="3796" y="73"/>
                </a:lnTo>
                <a:lnTo>
                  <a:pt x="3801" y="72"/>
                </a:lnTo>
                <a:lnTo>
                  <a:pt x="3808" y="71"/>
                </a:lnTo>
                <a:lnTo>
                  <a:pt x="3821" y="70"/>
                </a:lnTo>
                <a:lnTo>
                  <a:pt x="3834" y="71"/>
                </a:lnTo>
                <a:lnTo>
                  <a:pt x="3840" y="72"/>
                </a:lnTo>
                <a:lnTo>
                  <a:pt x="3846" y="73"/>
                </a:lnTo>
                <a:lnTo>
                  <a:pt x="3857" y="77"/>
                </a:lnTo>
                <a:lnTo>
                  <a:pt x="3862" y="79"/>
                </a:lnTo>
                <a:lnTo>
                  <a:pt x="3867" y="82"/>
                </a:lnTo>
                <a:lnTo>
                  <a:pt x="3876" y="88"/>
                </a:lnTo>
                <a:lnTo>
                  <a:pt x="3880" y="91"/>
                </a:lnTo>
                <a:lnTo>
                  <a:pt x="3884" y="95"/>
                </a:lnTo>
                <a:lnTo>
                  <a:pt x="3891" y="104"/>
                </a:lnTo>
                <a:lnTo>
                  <a:pt x="3894" y="109"/>
                </a:lnTo>
                <a:lnTo>
                  <a:pt x="3897" y="114"/>
                </a:lnTo>
                <a:lnTo>
                  <a:pt x="3903" y="124"/>
                </a:lnTo>
                <a:lnTo>
                  <a:pt x="3904" y="130"/>
                </a:lnTo>
                <a:lnTo>
                  <a:pt x="3906" y="136"/>
                </a:lnTo>
                <a:lnTo>
                  <a:pt x="3907" y="142"/>
                </a:lnTo>
                <a:lnTo>
                  <a:pt x="3908" y="148"/>
                </a:lnTo>
                <a:lnTo>
                  <a:pt x="3908" y="155"/>
                </a:lnTo>
                <a:lnTo>
                  <a:pt x="3909" y="161"/>
                </a:lnTo>
                <a:lnTo>
                  <a:pt x="3908" y="168"/>
                </a:lnTo>
                <a:lnTo>
                  <a:pt x="3908" y="175"/>
                </a:lnTo>
                <a:lnTo>
                  <a:pt x="3907" y="181"/>
                </a:lnTo>
                <a:lnTo>
                  <a:pt x="3906" y="187"/>
                </a:lnTo>
                <a:lnTo>
                  <a:pt x="3903" y="198"/>
                </a:lnTo>
                <a:lnTo>
                  <a:pt x="3900" y="204"/>
                </a:lnTo>
                <a:lnTo>
                  <a:pt x="3897" y="209"/>
                </a:lnTo>
                <a:lnTo>
                  <a:pt x="3891" y="219"/>
                </a:lnTo>
                <a:lnTo>
                  <a:pt x="3888" y="223"/>
                </a:lnTo>
                <a:lnTo>
                  <a:pt x="3884" y="227"/>
                </a:lnTo>
                <a:lnTo>
                  <a:pt x="3880" y="231"/>
                </a:lnTo>
                <a:lnTo>
                  <a:pt x="3876" y="235"/>
                </a:lnTo>
                <a:lnTo>
                  <a:pt x="3872" y="238"/>
                </a:lnTo>
                <a:lnTo>
                  <a:pt x="3867" y="241"/>
                </a:lnTo>
                <a:lnTo>
                  <a:pt x="3862" y="244"/>
                </a:lnTo>
                <a:lnTo>
                  <a:pt x="3857" y="246"/>
                </a:lnTo>
                <a:lnTo>
                  <a:pt x="3851" y="248"/>
                </a:lnTo>
                <a:lnTo>
                  <a:pt x="3846" y="250"/>
                </a:lnTo>
                <a:lnTo>
                  <a:pt x="3840" y="251"/>
                </a:lnTo>
                <a:lnTo>
                  <a:pt x="3834" y="252"/>
                </a:lnTo>
                <a:lnTo>
                  <a:pt x="3821" y="253"/>
                </a:lnTo>
                <a:close/>
                <a:moveTo>
                  <a:pt x="3821" y="215"/>
                </a:moveTo>
                <a:lnTo>
                  <a:pt x="3825" y="214"/>
                </a:lnTo>
                <a:lnTo>
                  <a:pt x="3829" y="214"/>
                </a:lnTo>
                <a:lnTo>
                  <a:pt x="3833" y="212"/>
                </a:lnTo>
                <a:lnTo>
                  <a:pt x="3837" y="211"/>
                </a:lnTo>
                <a:lnTo>
                  <a:pt x="3840" y="209"/>
                </a:lnTo>
                <a:lnTo>
                  <a:pt x="3843" y="206"/>
                </a:lnTo>
                <a:lnTo>
                  <a:pt x="3846" y="203"/>
                </a:lnTo>
                <a:lnTo>
                  <a:pt x="3848" y="199"/>
                </a:lnTo>
                <a:lnTo>
                  <a:pt x="3851" y="195"/>
                </a:lnTo>
                <a:lnTo>
                  <a:pt x="3852" y="191"/>
                </a:lnTo>
                <a:lnTo>
                  <a:pt x="3854" y="187"/>
                </a:lnTo>
                <a:lnTo>
                  <a:pt x="3855" y="182"/>
                </a:lnTo>
                <a:lnTo>
                  <a:pt x="3857" y="172"/>
                </a:lnTo>
                <a:lnTo>
                  <a:pt x="3858" y="167"/>
                </a:lnTo>
                <a:lnTo>
                  <a:pt x="3858" y="161"/>
                </a:lnTo>
                <a:lnTo>
                  <a:pt x="3857" y="150"/>
                </a:lnTo>
                <a:lnTo>
                  <a:pt x="3855" y="140"/>
                </a:lnTo>
                <a:lnTo>
                  <a:pt x="3854" y="135"/>
                </a:lnTo>
                <a:lnTo>
                  <a:pt x="3852" y="131"/>
                </a:lnTo>
                <a:lnTo>
                  <a:pt x="3848" y="123"/>
                </a:lnTo>
                <a:lnTo>
                  <a:pt x="3846" y="119"/>
                </a:lnTo>
                <a:lnTo>
                  <a:pt x="3843" y="116"/>
                </a:lnTo>
                <a:lnTo>
                  <a:pt x="3840" y="113"/>
                </a:lnTo>
                <a:lnTo>
                  <a:pt x="3837" y="111"/>
                </a:lnTo>
                <a:lnTo>
                  <a:pt x="3833" y="110"/>
                </a:lnTo>
                <a:lnTo>
                  <a:pt x="3829" y="108"/>
                </a:lnTo>
                <a:lnTo>
                  <a:pt x="3825" y="108"/>
                </a:lnTo>
                <a:lnTo>
                  <a:pt x="3821" y="107"/>
                </a:lnTo>
                <a:lnTo>
                  <a:pt x="3816" y="108"/>
                </a:lnTo>
                <a:lnTo>
                  <a:pt x="3812" y="108"/>
                </a:lnTo>
                <a:lnTo>
                  <a:pt x="3808" y="110"/>
                </a:lnTo>
                <a:lnTo>
                  <a:pt x="3805" y="111"/>
                </a:lnTo>
                <a:lnTo>
                  <a:pt x="3801" y="113"/>
                </a:lnTo>
                <a:lnTo>
                  <a:pt x="3798" y="116"/>
                </a:lnTo>
                <a:lnTo>
                  <a:pt x="3795" y="119"/>
                </a:lnTo>
                <a:lnTo>
                  <a:pt x="3793" y="123"/>
                </a:lnTo>
                <a:lnTo>
                  <a:pt x="3789" y="131"/>
                </a:lnTo>
                <a:lnTo>
                  <a:pt x="3787" y="135"/>
                </a:lnTo>
                <a:lnTo>
                  <a:pt x="3786" y="140"/>
                </a:lnTo>
                <a:lnTo>
                  <a:pt x="3785" y="145"/>
                </a:lnTo>
                <a:lnTo>
                  <a:pt x="3784" y="150"/>
                </a:lnTo>
                <a:lnTo>
                  <a:pt x="3784" y="155"/>
                </a:lnTo>
                <a:lnTo>
                  <a:pt x="3783" y="161"/>
                </a:lnTo>
                <a:lnTo>
                  <a:pt x="3784" y="172"/>
                </a:lnTo>
                <a:lnTo>
                  <a:pt x="3786" y="182"/>
                </a:lnTo>
                <a:lnTo>
                  <a:pt x="3787" y="187"/>
                </a:lnTo>
                <a:lnTo>
                  <a:pt x="3789" y="191"/>
                </a:lnTo>
                <a:lnTo>
                  <a:pt x="3791" y="195"/>
                </a:lnTo>
                <a:lnTo>
                  <a:pt x="3793" y="199"/>
                </a:lnTo>
                <a:lnTo>
                  <a:pt x="3795" y="203"/>
                </a:lnTo>
                <a:lnTo>
                  <a:pt x="3798" y="206"/>
                </a:lnTo>
                <a:lnTo>
                  <a:pt x="3801" y="209"/>
                </a:lnTo>
                <a:lnTo>
                  <a:pt x="3805" y="211"/>
                </a:lnTo>
                <a:lnTo>
                  <a:pt x="3808" y="212"/>
                </a:lnTo>
                <a:lnTo>
                  <a:pt x="3812" y="214"/>
                </a:lnTo>
                <a:lnTo>
                  <a:pt x="3816" y="214"/>
                </a:lnTo>
                <a:lnTo>
                  <a:pt x="3821" y="215"/>
                </a:lnTo>
                <a:close/>
                <a:moveTo>
                  <a:pt x="1623" y="930"/>
                </a:moveTo>
                <a:lnTo>
                  <a:pt x="1569" y="930"/>
                </a:lnTo>
                <a:lnTo>
                  <a:pt x="1651" y="694"/>
                </a:lnTo>
                <a:lnTo>
                  <a:pt x="1715" y="694"/>
                </a:lnTo>
                <a:lnTo>
                  <a:pt x="1797" y="930"/>
                </a:lnTo>
                <a:lnTo>
                  <a:pt x="1743" y="930"/>
                </a:lnTo>
                <a:lnTo>
                  <a:pt x="1726" y="876"/>
                </a:lnTo>
                <a:lnTo>
                  <a:pt x="1641" y="876"/>
                </a:lnTo>
                <a:lnTo>
                  <a:pt x="1623" y="930"/>
                </a:lnTo>
                <a:close/>
                <a:moveTo>
                  <a:pt x="1653" y="837"/>
                </a:moveTo>
                <a:lnTo>
                  <a:pt x="1713" y="837"/>
                </a:lnTo>
                <a:lnTo>
                  <a:pt x="1684" y="748"/>
                </a:lnTo>
                <a:lnTo>
                  <a:pt x="1653" y="837"/>
                </a:lnTo>
                <a:close/>
                <a:moveTo>
                  <a:pt x="1874" y="933"/>
                </a:moveTo>
                <a:lnTo>
                  <a:pt x="1867" y="933"/>
                </a:lnTo>
                <a:lnTo>
                  <a:pt x="1861" y="932"/>
                </a:lnTo>
                <a:lnTo>
                  <a:pt x="1856" y="931"/>
                </a:lnTo>
                <a:lnTo>
                  <a:pt x="1850" y="930"/>
                </a:lnTo>
                <a:lnTo>
                  <a:pt x="1845" y="928"/>
                </a:lnTo>
                <a:lnTo>
                  <a:pt x="1840" y="926"/>
                </a:lnTo>
                <a:lnTo>
                  <a:pt x="1836" y="923"/>
                </a:lnTo>
                <a:lnTo>
                  <a:pt x="1832" y="920"/>
                </a:lnTo>
                <a:lnTo>
                  <a:pt x="1828" y="916"/>
                </a:lnTo>
                <a:lnTo>
                  <a:pt x="1824" y="913"/>
                </a:lnTo>
                <a:lnTo>
                  <a:pt x="1821" y="908"/>
                </a:lnTo>
                <a:lnTo>
                  <a:pt x="1820" y="906"/>
                </a:lnTo>
                <a:lnTo>
                  <a:pt x="1819" y="903"/>
                </a:lnTo>
                <a:lnTo>
                  <a:pt x="1817" y="898"/>
                </a:lnTo>
                <a:lnTo>
                  <a:pt x="1816" y="893"/>
                </a:lnTo>
                <a:lnTo>
                  <a:pt x="1815" y="887"/>
                </a:lnTo>
                <a:lnTo>
                  <a:pt x="1815" y="880"/>
                </a:lnTo>
                <a:lnTo>
                  <a:pt x="1815" y="871"/>
                </a:lnTo>
                <a:lnTo>
                  <a:pt x="1817" y="863"/>
                </a:lnTo>
                <a:lnTo>
                  <a:pt x="1818" y="859"/>
                </a:lnTo>
                <a:lnTo>
                  <a:pt x="1820" y="856"/>
                </a:lnTo>
                <a:lnTo>
                  <a:pt x="1824" y="849"/>
                </a:lnTo>
                <a:lnTo>
                  <a:pt x="1827" y="847"/>
                </a:lnTo>
                <a:lnTo>
                  <a:pt x="1829" y="844"/>
                </a:lnTo>
                <a:lnTo>
                  <a:pt x="1832" y="842"/>
                </a:lnTo>
                <a:lnTo>
                  <a:pt x="1835" y="840"/>
                </a:lnTo>
                <a:lnTo>
                  <a:pt x="1838" y="838"/>
                </a:lnTo>
                <a:lnTo>
                  <a:pt x="1841" y="836"/>
                </a:lnTo>
                <a:lnTo>
                  <a:pt x="1845" y="834"/>
                </a:lnTo>
                <a:lnTo>
                  <a:pt x="1849" y="833"/>
                </a:lnTo>
                <a:lnTo>
                  <a:pt x="1856" y="831"/>
                </a:lnTo>
                <a:lnTo>
                  <a:pt x="1864" y="829"/>
                </a:lnTo>
                <a:lnTo>
                  <a:pt x="1873" y="827"/>
                </a:lnTo>
                <a:lnTo>
                  <a:pt x="1881" y="826"/>
                </a:lnTo>
                <a:lnTo>
                  <a:pt x="1901" y="824"/>
                </a:lnTo>
                <a:lnTo>
                  <a:pt x="1908" y="822"/>
                </a:lnTo>
                <a:lnTo>
                  <a:pt x="1914" y="821"/>
                </a:lnTo>
                <a:lnTo>
                  <a:pt x="1918" y="820"/>
                </a:lnTo>
                <a:lnTo>
                  <a:pt x="1920" y="818"/>
                </a:lnTo>
                <a:lnTo>
                  <a:pt x="1922" y="817"/>
                </a:lnTo>
                <a:lnTo>
                  <a:pt x="1923" y="816"/>
                </a:lnTo>
                <a:lnTo>
                  <a:pt x="1923" y="814"/>
                </a:lnTo>
                <a:lnTo>
                  <a:pt x="1924" y="812"/>
                </a:lnTo>
                <a:lnTo>
                  <a:pt x="1924" y="810"/>
                </a:lnTo>
                <a:lnTo>
                  <a:pt x="1924" y="805"/>
                </a:lnTo>
                <a:lnTo>
                  <a:pt x="1922" y="800"/>
                </a:lnTo>
                <a:lnTo>
                  <a:pt x="1921" y="798"/>
                </a:lnTo>
                <a:lnTo>
                  <a:pt x="1920" y="796"/>
                </a:lnTo>
                <a:lnTo>
                  <a:pt x="1919" y="794"/>
                </a:lnTo>
                <a:lnTo>
                  <a:pt x="1917" y="793"/>
                </a:lnTo>
                <a:lnTo>
                  <a:pt x="1913" y="790"/>
                </a:lnTo>
                <a:lnTo>
                  <a:pt x="1909" y="788"/>
                </a:lnTo>
                <a:lnTo>
                  <a:pt x="1904" y="787"/>
                </a:lnTo>
                <a:lnTo>
                  <a:pt x="1898" y="787"/>
                </a:lnTo>
                <a:lnTo>
                  <a:pt x="1892" y="787"/>
                </a:lnTo>
                <a:lnTo>
                  <a:pt x="1886" y="788"/>
                </a:lnTo>
                <a:lnTo>
                  <a:pt x="1881" y="790"/>
                </a:lnTo>
                <a:lnTo>
                  <a:pt x="1877" y="792"/>
                </a:lnTo>
                <a:lnTo>
                  <a:pt x="1873" y="795"/>
                </a:lnTo>
                <a:lnTo>
                  <a:pt x="1870" y="799"/>
                </a:lnTo>
                <a:lnTo>
                  <a:pt x="1868" y="803"/>
                </a:lnTo>
                <a:lnTo>
                  <a:pt x="1867" y="805"/>
                </a:lnTo>
                <a:lnTo>
                  <a:pt x="1866" y="807"/>
                </a:lnTo>
                <a:lnTo>
                  <a:pt x="1821" y="803"/>
                </a:lnTo>
                <a:lnTo>
                  <a:pt x="1823" y="797"/>
                </a:lnTo>
                <a:lnTo>
                  <a:pt x="1825" y="792"/>
                </a:lnTo>
                <a:lnTo>
                  <a:pt x="1827" y="787"/>
                </a:lnTo>
                <a:lnTo>
                  <a:pt x="1830" y="782"/>
                </a:lnTo>
                <a:lnTo>
                  <a:pt x="1833" y="777"/>
                </a:lnTo>
                <a:lnTo>
                  <a:pt x="1837" y="773"/>
                </a:lnTo>
                <a:lnTo>
                  <a:pt x="1841" y="769"/>
                </a:lnTo>
                <a:lnTo>
                  <a:pt x="1846" y="765"/>
                </a:lnTo>
                <a:lnTo>
                  <a:pt x="1851" y="762"/>
                </a:lnTo>
                <a:lnTo>
                  <a:pt x="1857" y="759"/>
                </a:lnTo>
                <a:lnTo>
                  <a:pt x="1863" y="756"/>
                </a:lnTo>
                <a:lnTo>
                  <a:pt x="1869" y="754"/>
                </a:lnTo>
                <a:lnTo>
                  <a:pt x="1876" y="753"/>
                </a:lnTo>
                <a:lnTo>
                  <a:pt x="1883" y="752"/>
                </a:lnTo>
                <a:lnTo>
                  <a:pt x="1890" y="751"/>
                </a:lnTo>
                <a:lnTo>
                  <a:pt x="1898" y="751"/>
                </a:lnTo>
                <a:lnTo>
                  <a:pt x="1908" y="751"/>
                </a:lnTo>
                <a:lnTo>
                  <a:pt x="1917" y="752"/>
                </a:lnTo>
                <a:lnTo>
                  <a:pt x="1926" y="754"/>
                </a:lnTo>
                <a:lnTo>
                  <a:pt x="1935" y="757"/>
                </a:lnTo>
                <a:lnTo>
                  <a:pt x="1943" y="761"/>
                </a:lnTo>
                <a:lnTo>
                  <a:pt x="1947" y="763"/>
                </a:lnTo>
                <a:lnTo>
                  <a:pt x="1950" y="765"/>
                </a:lnTo>
                <a:lnTo>
                  <a:pt x="1957" y="770"/>
                </a:lnTo>
                <a:lnTo>
                  <a:pt x="1963" y="776"/>
                </a:lnTo>
                <a:lnTo>
                  <a:pt x="1965" y="780"/>
                </a:lnTo>
                <a:lnTo>
                  <a:pt x="1967" y="784"/>
                </a:lnTo>
                <a:lnTo>
                  <a:pt x="1969" y="787"/>
                </a:lnTo>
                <a:lnTo>
                  <a:pt x="1970" y="792"/>
                </a:lnTo>
                <a:lnTo>
                  <a:pt x="1972" y="796"/>
                </a:lnTo>
                <a:lnTo>
                  <a:pt x="1972" y="801"/>
                </a:lnTo>
                <a:lnTo>
                  <a:pt x="1973" y="806"/>
                </a:lnTo>
                <a:lnTo>
                  <a:pt x="1973" y="811"/>
                </a:lnTo>
                <a:lnTo>
                  <a:pt x="1973" y="930"/>
                </a:lnTo>
                <a:lnTo>
                  <a:pt x="1927" y="930"/>
                </a:lnTo>
                <a:lnTo>
                  <a:pt x="1927" y="905"/>
                </a:lnTo>
                <a:lnTo>
                  <a:pt x="1922" y="911"/>
                </a:lnTo>
                <a:lnTo>
                  <a:pt x="1917" y="917"/>
                </a:lnTo>
                <a:lnTo>
                  <a:pt x="1912" y="921"/>
                </a:lnTo>
                <a:lnTo>
                  <a:pt x="1906" y="925"/>
                </a:lnTo>
                <a:lnTo>
                  <a:pt x="1899" y="929"/>
                </a:lnTo>
                <a:lnTo>
                  <a:pt x="1891" y="931"/>
                </a:lnTo>
                <a:lnTo>
                  <a:pt x="1887" y="932"/>
                </a:lnTo>
                <a:lnTo>
                  <a:pt x="1883" y="933"/>
                </a:lnTo>
                <a:lnTo>
                  <a:pt x="1874" y="933"/>
                </a:lnTo>
                <a:close/>
                <a:moveTo>
                  <a:pt x="1888" y="899"/>
                </a:moveTo>
                <a:lnTo>
                  <a:pt x="1895" y="899"/>
                </a:lnTo>
                <a:lnTo>
                  <a:pt x="1902" y="897"/>
                </a:lnTo>
                <a:lnTo>
                  <a:pt x="1905" y="896"/>
                </a:lnTo>
                <a:lnTo>
                  <a:pt x="1908" y="894"/>
                </a:lnTo>
                <a:lnTo>
                  <a:pt x="1914" y="890"/>
                </a:lnTo>
                <a:lnTo>
                  <a:pt x="1916" y="888"/>
                </a:lnTo>
                <a:lnTo>
                  <a:pt x="1919" y="885"/>
                </a:lnTo>
                <a:lnTo>
                  <a:pt x="1922" y="879"/>
                </a:lnTo>
                <a:lnTo>
                  <a:pt x="1924" y="873"/>
                </a:lnTo>
                <a:lnTo>
                  <a:pt x="1924" y="870"/>
                </a:lnTo>
                <a:lnTo>
                  <a:pt x="1924" y="867"/>
                </a:lnTo>
                <a:lnTo>
                  <a:pt x="1924" y="848"/>
                </a:lnTo>
                <a:lnTo>
                  <a:pt x="1921" y="850"/>
                </a:lnTo>
                <a:lnTo>
                  <a:pt x="1915" y="851"/>
                </a:lnTo>
                <a:lnTo>
                  <a:pt x="1903" y="854"/>
                </a:lnTo>
                <a:lnTo>
                  <a:pt x="1890" y="856"/>
                </a:lnTo>
                <a:lnTo>
                  <a:pt x="1884" y="857"/>
                </a:lnTo>
                <a:lnTo>
                  <a:pt x="1879" y="859"/>
                </a:lnTo>
                <a:lnTo>
                  <a:pt x="1874" y="861"/>
                </a:lnTo>
                <a:lnTo>
                  <a:pt x="1870" y="863"/>
                </a:lnTo>
                <a:lnTo>
                  <a:pt x="1866" y="866"/>
                </a:lnTo>
                <a:lnTo>
                  <a:pt x="1864" y="870"/>
                </a:lnTo>
                <a:lnTo>
                  <a:pt x="1863" y="872"/>
                </a:lnTo>
                <a:lnTo>
                  <a:pt x="1862" y="874"/>
                </a:lnTo>
                <a:lnTo>
                  <a:pt x="1862" y="879"/>
                </a:lnTo>
                <a:lnTo>
                  <a:pt x="1862" y="884"/>
                </a:lnTo>
                <a:lnTo>
                  <a:pt x="1863" y="888"/>
                </a:lnTo>
                <a:lnTo>
                  <a:pt x="1865" y="890"/>
                </a:lnTo>
                <a:lnTo>
                  <a:pt x="1866" y="891"/>
                </a:lnTo>
                <a:lnTo>
                  <a:pt x="1869" y="894"/>
                </a:lnTo>
                <a:lnTo>
                  <a:pt x="1873" y="896"/>
                </a:lnTo>
                <a:lnTo>
                  <a:pt x="1875" y="897"/>
                </a:lnTo>
                <a:lnTo>
                  <a:pt x="1877" y="898"/>
                </a:lnTo>
                <a:lnTo>
                  <a:pt x="1882" y="899"/>
                </a:lnTo>
                <a:lnTo>
                  <a:pt x="1888" y="899"/>
                </a:lnTo>
                <a:close/>
                <a:moveTo>
                  <a:pt x="2063" y="930"/>
                </a:moveTo>
                <a:lnTo>
                  <a:pt x="2013" y="930"/>
                </a:lnTo>
                <a:lnTo>
                  <a:pt x="2013" y="694"/>
                </a:lnTo>
                <a:lnTo>
                  <a:pt x="2063" y="694"/>
                </a:lnTo>
                <a:lnTo>
                  <a:pt x="2063" y="930"/>
                </a:lnTo>
                <a:close/>
                <a:moveTo>
                  <a:pt x="2197" y="753"/>
                </a:moveTo>
                <a:lnTo>
                  <a:pt x="2197" y="790"/>
                </a:lnTo>
                <a:lnTo>
                  <a:pt x="2164" y="790"/>
                </a:lnTo>
                <a:lnTo>
                  <a:pt x="2164" y="876"/>
                </a:lnTo>
                <a:lnTo>
                  <a:pt x="2164" y="880"/>
                </a:lnTo>
                <a:lnTo>
                  <a:pt x="2165" y="884"/>
                </a:lnTo>
                <a:lnTo>
                  <a:pt x="2166" y="886"/>
                </a:lnTo>
                <a:lnTo>
                  <a:pt x="2167" y="887"/>
                </a:lnTo>
                <a:lnTo>
                  <a:pt x="2169" y="889"/>
                </a:lnTo>
                <a:lnTo>
                  <a:pt x="2171" y="891"/>
                </a:lnTo>
                <a:lnTo>
                  <a:pt x="2174" y="892"/>
                </a:lnTo>
                <a:lnTo>
                  <a:pt x="2177" y="893"/>
                </a:lnTo>
                <a:lnTo>
                  <a:pt x="2181" y="893"/>
                </a:lnTo>
                <a:lnTo>
                  <a:pt x="2188" y="892"/>
                </a:lnTo>
                <a:lnTo>
                  <a:pt x="2193" y="891"/>
                </a:lnTo>
                <a:lnTo>
                  <a:pt x="2201" y="928"/>
                </a:lnTo>
                <a:lnTo>
                  <a:pt x="2190" y="930"/>
                </a:lnTo>
                <a:lnTo>
                  <a:pt x="2183" y="932"/>
                </a:lnTo>
                <a:lnTo>
                  <a:pt x="2174" y="932"/>
                </a:lnTo>
                <a:lnTo>
                  <a:pt x="2168" y="932"/>
                </a:lnTo>
                <a:lnTo>
                  <a:pt x="2161" y="932"/>
                </a:lnTo>
                <a:lnTo>
                  <a:pt x="2156" y="931"/>
                </a:lnTo>
                <a:lnTo>
                  <a:pt x="2150" y="930"/>
                </a:lnTo>
                <a:lnTo>
                  <a:pt x="2145" y="928"/>
                </a:lnTo>
                <a:lnTo>
                  <a:pt x="2140" y="926"/>
                </a:lnTo>
                <a:lnTo>
                  <a:pt x="2135" y="924"/>
                </a:lnTo>
                <a:lnTo>
                  <a:pt x="2131" y="921"/>
                </a:lnTo>
                <a:lnTo>
                  <a:pt x="2127" y="917"/>
                </a:lnTo>
                <a:lnTo>
                  <a:pt x="2124" y="914"/>
                </a:lnTo>
                <a:lnTo>
                  <a:pt x="2121" y="909"/>
                </a:lnTo>
                <a:lnTo>
                  <a:pt x="2119" y="905"/>
                </a:lnTo>
                <a:lnTo>
                  <a:pt x="2117" y="900"/>
                </a:lnTo>
                <a:lnTo>
                  <a:pt x="2116" y="894"/>
                </a:lnTo>
                <a:lnTo>
                  <a:pt x="2115" y="888"/>
                </a:lnTo>
                <a:lnTo>
                  <a:pt x="2115" y="882"/>
                </a:lnTo>
                <a:lnTo>
                  <a:pt x="2115" y="790"/>
                </a:lnTo>
                <a:lnTo>
                  <a:pt x="2091" y="790"/>
                </a:lnTo>
                <a:lnTo>
                  <a:pt x="2091" y="753"/>
                </a:lnTo>
                <a:lnTo>
                  <a:pt x="2115" y="753"/>
                </a:lnTo>
                <a:lnTo>
                  <a:pt x="2115" y="711"/>
                </a:lnTo>
                <a:lnTo>
                  <a:pt x="2164" y="711"/>
                </a:lnTo>
                <a:lnTo>
                  <a:pt x="2164" y="753"/>
                </a:lnTo>
                <a:lnTo>
                  <a:pt x="2197" y="753"/>
                </a:lnTo>
                <a:close/>
                <a:moveTo>
                  <a:pt x="2304" y="933"/>
                </a:moveTo>
                <a:lnTo>
                  <a:pt x="2291" y="933"/>
                </a:lnTo>
                <a:lnTo>
                  <a:pt x="2285" y="932"/>
                </a:lnTo>
                <a:lnTo>
                  <a:pt x="2279" y="930"/>
                </a:lnTo>
                <a:lnTo>
                  <a:pt x="2268" y="927"/>
                </a:lnTo>
                <a:lnTo>
                  <a:pt x="2263" y="925"/>
                </a:lnTo>
                <a:lnTo>
                  <a:pt x="2258" y="922"/>
                </a:lnTo>
                <a:lnTo>
                  <a:pt x="2249" y="916"/>
                </a:lnTo>
                <a:lnTo>
                  <a:pt x="2245" y="912"/>
                </a:lnTo>
                <a:lnTo>
                  <a:pt x="2241" y="908"/>
                </a:lnTo>
                <a:lnTo>
                  <a:pt x="2234" y="900"/>
                </a:lnTo>
                <a:lnTo>
                  <a:pt x="2231" y="895"/>
                </a:lnTo>
                <a:lnTo>
                  <a:pt x="2228" y="890"/>
                </a:lnTo>
                <a:lnTo>
                  <a:pt x="2223" y="879"/>
                </a:lnTo>
                <a:lnTo>
                  <a:pt x="2221" y="874"/>
                </a:lnTo>
                <a:lnTo>
                  <a:pt x="2220" y="868"/>
                </a:lnTo>
                <a:lnTo>
                  <a:pt x="2219" y="862"/>
                </a:lnTo>
                <a:lnTo>
                  <a:pt x="2218" y="855"/>
                </a:lnTo>
                <a:lnTo>
                  <a:pt x="2218" y="849"/>
                </a:lnTo>
                <a:lnTo>
                  <a:pt x="2217" y="842"/>
                </a:lnTo>
                <a:lnTo>
                  <a:pt x="2218" y="835"/>
                </a:lnTo>
                <a:lnTo>
                  <a:pt x="2218" y="829"/>
                </a:lnTo>
                <a:lnTo>
                  <a:pt x="2219" y="823"/>
                </a:lnTo>
                <a:lnTo>
                  <a:pt x="2220" y="816"/>
                </a:lnTo>
                <a:lnTo>
                  <a:pt x="2223" y="805"/>
                </a:lnTo>
                <a:lnTo>
                  <a:pt x="2225" y="799"/>
                </a:lnTo>
                <a:lnTo>
                  <a:pt x="2228" y="794"/>
                </a:lnTo>
                <a:lnTo>
                  <a:pt x="2234" y="785"/>
                </a:lnTo>
                <a:lnTo>
                  <a:pt x="2237" y="780"/>
                </a:lnTo>
                <a:lnTo>
                  <a:pt x="2241" y="776"/>
                </a:lnTo>
                <a:lnTo>
                  <a:pt x="2245" y="772"/>
                </a:lnTo>
                <a:lnTo>
                  <a:pt x="2249" y="769"/>
                </a:lnTo>
                <a:lnTo>
                  <a:pt x="2253" y="765"/>
                </a:lnTo>
                <a:lnTo>
                  <a:pt x="2258" y="762"/>
                </a:lnTo>
                <a:lnTo>
                  <a:pt x="2263" y="760"/>
                </a:lnTo>
                <a:lnTo>
                  <a:pt x="2268" y="757"/>
                </a:lnTo>
                <a:lnTo>
                  <a:pt x="2274" y="755"/>
                </a:lnTo>
                <a:lnTo>
                  <a:pt x="2279" y="754"/>
                </a:lnTo>
                <a:lnTo>
                  <a:pt x="2285" y="752"/>
                </a:lnTo>
                <a:lnTo>
                  <a:pt x="2291" y="752"/>
                </a:lnTo>
                <a:lnTo>
                  <a:pt x="2304" y="751"/>
                </a:lnTo>
                <a:lnTo>
                  <a:pt x="2317" y="752"/>
                </a:lnTo>
                <a:lnTo>
                  <a:pt x="2323" y="752"/>
                </a:lnTo>
                <a:lnTo>
                  <a:pt x="2329" y="754"/>
                </a:lnTo>
                <a:lnTo>
                  <a:pt x="2340" y="757"/>
                </a:lnTo>
                <a:lnTo>
                  <a:pt x="2346" y="760"/>
                </a:lnTo>
                <a:lnTo>
                  <a:pt x="2351" y="762"/>
                </a:lnTo>
                <a:lnTo>
                  <a:pt x="2360" y="769"/>
                </a:lnTo>
                <a:lnTo>
                  <a:pt x="2364" y="772"/>
                </a:lnTo>
                <a:lnTo>
                  <a:pt x="2368" y="776"/>
                </a:lnTo>
                <a:lnTo>
                  <a:pt x="2375" y="785"/>
                </a:lnTo>
                <a:lnTo>
                  <a:pt x="2378" y="789"/>
                </a:lnTo>
                <a:lnTo>
                  <a:pt x="2381" y="794"/>
                </a:lnTo>
                <a:lnTo>
                  <a:pt x="2385" y="805"/>
                </a:lnTo>
                <a:lnTo>
                  <a:pt x="2387" y="811"/>
                </a:lnTo>
                <a:lnTo>
                  <a:pt x="2389" y="816"/>
                </a:lnTo>
                <a:lnTo>
                  <a:pt x="2390" y="823"/>
                </a:lnTo>
                <a:lnTo>
                  <a:pt x="2391" y="829"/>
                </a:lnTo>
                <a:lnTo>
                  <a:pt x="2391" y="835"/>
                </a:lnTo>
                <a:lnTo>
                  <a:pt x="2391" y="842"/>
                </a:lnTo>
                <a:lnTo>
                  <a:pt x="2391" y="849"/>
                </a:lnTo>
                <a:lnTo>
                  <a:pt x="2391" y="855"/>
                </a:lnTo>
                <a:lnTo>
                  <a:pt x="2390" y="862"/>
                </a:lnTo>
                <a:lnTo>
                  <a:pt x="2389" y="868"/>
                </a:lnTo>
                <a:lnTo>
                  <a:pt x="2385" y="879"/>
                </a:lnTo>
                <a:lnTo>
                  <a:pt x="2383" y="885"/>
                </a:lnTo>
                <a:lnTo>
                  <a:pt x="2381" y="890"/>
                </a:lnTo>
                <a:lnTo>
                  <a:pt x="2375" y="900"/>
                </a:lnTo>
                <a:lnTo>
                  <a:pt x="2372" y="904"/>
                </a:lnTo>
                <a:lnTo>
                  <a:pt x="2368" y="908"/>
                </a:lnTo>
                <a:lnTo>
                  <a:pt x="2364" y="912"/>
                </a:lnTo>
                <a:lnTo>
                  <a:pt x="2360" y="916"/>
                </a:lnTo>
                <a:lnTo>
                  <a:pt x="2355" y="919"/>
                </a:lnTo>
                <a:lnTo>
                  <a:pt x="2351" y="922"/>
                </a:lnTo>
                <a:lnTo>
                  <a:pt x="2346" y="925"/>
                </a:lnTo>
                <a:lnTo>
                  <a:pt x="2340" y="927"/>
                </a:lnTo>
                <a:lnTo>
                  <a:pt x="2335" y="929"/>
                </a:lnTo>
                <a:lnTo>
                  <a:pt x="2329" y="930"/>
                </a:lnTo>
                <a:lnTo>
                  <a:pt x="2323" y="932"/>
                </a:lnTo>
                <a:lnTo>
                  <a:pt x="2317" y="933"/>
                </a:lnTo>
                <a:lnTo>
                  <a:pt x="2304" y="933"/>
                </a:lnTo>
                <a:close/>
                <a:moveTo>
                  <a:pt x="2305" y="895"/>
                </a:moveTo>
                <a:lnTo>
                  <a:pt x="2309" y="895"/>
                </a:lnTo>
                <a:lnTo>
                  <a:pt x="2313" y="894"/>
                </a:lnTo>
                <a:lnTo>
                  <a:pt x="2317" y="893"/>
                </a:lnTo>
                <a:lnTo>
                  <a:pt x="2321" y="892"/>
                </a:lnTo>
                <a:lnTo>
                  <a:pt x="2324" y="889"/>
                </a:lnTo>
                <a:lnTo>
                  <a:pt x="2327" y="887"/>
                </a:lnTo>
                <a:lnTo>
                  <a:pt x="2330" y="884"/>
                </a:lnTo>
                <a:lnTo>
                  <a:pt x="2332" y="880"/>
                </a:lnTo>
                <a:lnTo>
                  <a:pt x="2334" y="876"/>
                </a:lnTo>
                <a:lnTo>
                  <a:pt x="2336" y="872"/>
                </a:lnTo>
                <a:lnTo>
                  <a:pt x="2338" y="868"/>
                </a:lnTo>
                <a:lnTo>
                  <a:pt x="2339" y="863"/>
                </a:lnTo>
                <a:lnTo>
                  <a:pt x="2341" y="853"/>
                </a:lnTo>
                <a:lnTo>
                  <a:pt x="2341" y="847"/>
                </a:lnTo>
                <a:lnTo>
                  <a:pt x="2342" y="842"/>
                </a:lnTo>
                <a:lnTo>
                  <a:pt x="2341" y="831"/>
                </a:lnTo>
                <a:lnTo>
                  <a:pt x="2339" y="821"/>
                </a:lnTo>
                <a:lnTo>
                  <a:pt x="2338" y="816"/>
                </a:lnTo>
                <a:lnTo>
                  <a:pt x="2336" y="812"/>
                </a:lnTo>
                <a:lnTo>
                  <a:pt x="2332" y="803"/>
                </a:lnTo>
                <a:lnTo>
                  <a:pt x="2330" y="800"/>
                </a:lnTo>
                <a:lnTo>
                  <a:pt x="2327" y="797"/>
                </a:lnTo>
                <a:lnTo>
                  <a:pt x="2324" y="794"/>
                </a:lnTo>
                <a:lnTo>
                  <a:pt x="2321" y="792"/>
                </a:lnTo>
                <a:lnTo>
                  <a:pt x="2317" y="790"/>
                </a:lnTo>
                <a:lnTo>
                  <a:pt x="2313" y="789"/>
                </a:lnTo>
                <a:lnTo>
                  <a:pt x="2309" y="788"/>
                </a:lnTo>
                <a:lnTo>
                  <a:pt x="2305" y="788"/>
                </a:lnTo>
                <a:lnTo>
                  <a:pt x="2300" y="788"/>
                </a:lnTo>
                <a:lnTo>
                  <a:pt x="2296" y="789"/>
                </a:lnTo>
                <a:lnTo>
                  <a:pt x="2292" y="790"/>
                </a:lnTo>
                <a:lnTo>
                  <a:pt x="2288" y="792"/>
                </a:lnTo>
                <a:lnTo>
                  <a:pt x="2285" y="794"/>
                </a:lnTo>
                <a:lnTo>
                  <a:pt x="2282" y="797"/>
                </a:lnTo>
                <a:lnTo>
                  <a:pt x="2279" y="800"/>
                </a:lnTo>
                <a:lnTo>
                  <a:pt x="2277" y="803"/>
                </a:lnTo>
                <a:lnTo>
                  <a:pt x="2272" y="812"/>
                </a:lnTo>
                <a:lnTo>
                  <a:pt x="2271" y="816"/>
                </a:lnTo>
                <a:lnTo>
                  <a:pt x="2270" y="821"/>
                </a:lnTo>
                <a:lnTo>
                  <a:pt x="2269" y="826"/>
                </a:lnTo>
                <a:lnTo>
                  <a:pt x="2268" y="831"/>
                </a:lnTo>
                <a:lnTo>
                  <a:pt x="2267" y="836"/>
                </a:lnTo>
                <a:lnTo>
                  <a:pt x="2267" y="842"/>
                </a:lnTo>
                <a:lnTo>
                  <a:pt x="2268" y="853"/>
                </a:lnTo>
                <a:lnTo>
                  <a:pt x="2270" y="863"/>
                </a:lnTo>
                <a:lnTo>
                  <a:pt x="2271" y="868"/>
                </a:lnTo>
                <a:lnTo>
                  <a:pt x="2272" y="872"/>
                </a:lnTo>
                <a:lnTo>
                  <a:pt x="2274" y="876"/>
                </a:lnTo>
                <a:lnTo>
                  <a:pt x="2277" y="880"/>
                </a:lnTo>
                <a:lnTo>
                  <a:pt x="2279" y="884"/>
                </a:lnTo>
                <a:lnTo>
                  <a:pt x="2282" y="887"/>
                </a:lnTo>
                <a:lnTo>
                  <a:pt x="2285" y="889"/>
                </a:lnTo>
                <a:lnTo>
                  <a:pt x="2288" y="892"/>
                </a:lnTo>
                <a:lnTo>
                  <a:pt x="2292" y="893"/>
                </a:lnTo>
                <a:lnTo>
                  <a:pt x="2296" y="894"/>
                </a:lnTo>
                <a:lnTo>
                  <a:pt x="2300" y="895"/>
                </a:lnTo>
                <a:lnTo>
                  <a:pt x="2305" y="895"/>
                </a:lnTo>
                <a:close/>
                <a:moveTo>
                  <a:pt x="2646" y="694"/>
                </a:moveTo>
                <a:lnTo>
                  <a:pt x="2696" y="694"/>
                </a:lnTo>
                <a:lnTo>
                  <a:pt x="2696" y="847"/>
                </a:lnTo>
                <a:lnTo>
                  <a:pt x="2696" y="854"/>
                </a:lnTo>
                <a:lnTo>
                  <a:pt x="2695" y="860"/>
                </a:lnTo>
                <a:lnTo>
                  <a:pt x="2694" y="866"/>
                </a:lnTo>
                <a:lnTo>
                  <a:pt x="2693" y="871"/>
                </a:lnTo>
                <a:lnTo>
                  <a:pt x="2691" y="877"/>
                </a:lnTo>
                <a:lnTo>
                  <a:pt x="2689" y="882"/>
                </a:lnTo>
                <a:lnTo>
                  <a:pt x="2686" y="887"/>
                </a:lnTo>
                <a:lnTo>
                  <a:pt x="2684" y="892"/>
                </a:lnTo>
                <a:lnTo>
                  <a:pt x="2680" y="897"/>
                </a:lnTo>
                <a:lnTo>
                  <a:pt x="2677" y="901"/>
                </a:lnTo>
                <a:lnTo>
                  <a:pt x="2673" y="906"/>
                </a:lnTo>
                <a:lnTo>
                  <a:pt x="2669" y="910"/>
                </a:lnTo>
                <a:lnTo>
                  <a:pt x="2664" y="913"/>
                </a:lnTo>
                <a:lnTo>
                  <a:pt x="2660" y="917"/>
                </a:lnTo>
                <a:lnTo>
                  <a:pt x="2655" y="920"/>
                </a:lnTo>
                <a:lnTo>
                  <a:pt x="2649" y="922"/>
                </a:lnTo>
                <a:lnTo>
                  <a:pt x="2638" y="927"/>
                </a:lnTo>
                <a:lnTo>
                  <a:pt x="2632" y="929"/>
                </a:lnTo>
                <a:lnTo>
                  <a:pt x="2626" y="930"/>
                </a:lnTo>
                <a:lnTo>
                  <a:pt x="2619" y="932"/>
                </a:lnTo>
                <a:lnTo>
                  <a:pt x="2612" y="932"/>
                </a:lnTo>
                <a:lnTo>
                  <a:pt x="2605" y="933"/>
                </a:lnTo>
                <a:lnTo>
                  <a:pt x="2598" y="933"/>
                </a:lnTo>
                <a:lnTo>
                  <a:pt x="2591" y="933"/>
                </a:lnTo>
                <a:lnTo>
                  <a:pt x="2584" y="932"/>
                </a:lnTo>
                <a:lnTo>
                  <a:pt x="2577" y="932"/>
                </a:lnTo>
                <a:lnTo>
                  <a:pt x="2571" y="930"/>
                </a:lnTo>
                <a:lnTo>
                  <a:pt x="2558" y="927"/>
                </a:lnTo>
                <a:lnTo>
                  <a:pt x="2552" y="925"/>
                </a:lnTo>
                <a:lnTo>
                  <a:pt x="2547" y="922"/>
                </a:lnTo>
                <a:lnTo>
                  <a:pt x="2541" y="920"/>
                </a:lnTo>
                <a:lnTo>
                  <a:pt x="2536" y="917"/>
                </a:lnTo>
                <a:lnTo>
                  <a:pt x="2527" y="910"/>
                </a:lnTo>
                <a:lnTo>
                  <a:pt x="2518" y="901"/>
                </a:lnTo>
                <a:lnTo>
                  <a:pt x="2515" y="897"/>
                </a:lnTo>
                <a:lnTo>
                  <a:pt x="2512" y="892"/>
                </a:lnTo>
                <a:lnTo>
                  <a:pt x="2509" y="887"/>
                </a:lnTo>
                <a:lnTo>
                  <a:pt x="2506" y="882"/>
                </a:lnTo>
                <a:lnTo>
                  <a:pt x="2504" y="877"/>
                </a:lnTo>
                <a:lnTo>
                  <a:pt x="2502" y="871"/>
                </a:lnTo>
                <a:lnTo>
                  <a:pt x="2501" y="866"/>
                </a:lnTo>
                <a:lnTo>
                  <a:pt x="2500" y="860"/>
                </a:lnTo>
                <a:lnTo>
                  <a:pt x="2500" y="854"/>
                </a:lnTo>
                <a:lnTo>
                  <a:pt x="2499" y="847"/>
                </a:lnTo>
                <a:lnTo>
                  <a:pt x="2499" y="694"/>
                </a:lnTo>
                <a:lnTo>
                  <a:pt x="2550" y="694"/>
                </a:lnTo>
                <a:lnTo>
                  <a:pt x="2550" y="843"/>
                </a:lnTo>
                <a:lnTo>
                  <a:pt x="2551" y="853"/>
                </a:lnTo>
                <a:lnTo>
                  <a:pt x="2552" y="857"/>
                </a:lnTo>
                <a:lnTo>
                  <a:pt x="2553" y="861"/>
                </a:lnTo>
                <a:lnTo>
                  <a:pt x="2555" y="865"/>
                </a:lnTo>
                <a:lnTo>
                  <a:pt x="2558" y="869"/>
                </a:lnTo>
                <a:lnTo>
                  <a:pt x="2560" y="873"/>
                </a:lnTo>
                <a:lnTo>
                  <a:pt x="2563" y="876"/>
                </a:lnTo>
                <a:lnTo>
                  <a:pt x="2567" y="879"/>
                </a:lnTo>
                <a:lnTo>
                  <a:pt x="2570" y="882"/>
                </a:lnTo>
                <a:lnTo>
                  <a:pt x="2574" y="884"/>
                </a:lnTo>
                <a:lnTo>
                  <a:pt x="2579" y="886"/>
                </a:lnTo>
                <a:lnTo>
                  <a:pt x="2583" y="887"/>
                </a:lnTo>
                <a:lnTo>
                  <a:pt x="2588" y="889"/>
                </a:lnTo>
                <a:lnTo>
                  <a:pt x="2598" y="889"/>
                </a:lnTo>
                <a:lnTo>
                  <a:pt x="2608" y="889"/>
                </a:lnTo>
                <a:lnTo>
                  <a:pt x="2613" y="887"/>
                </a:lnTo>
                <a:lnTo>
                  <a:pt x="2618" y="886"/>
                </a:lnTo>
                <a:lnTo>
                  <a:pt x="2622" y="884"/>
                </a:lnTo>
                <a:lnTo>
                  <a:pt x="2626" y="882"/>
                </a:lnTo>
                <a:lnTo>
                  <a:pt x="2629" y="879"/>
                </a:lnTo>
                <a:lnTo>
                  <a:pt x="2633" y="876"/>
                </a:lnTo>
                <a:lnTo>
                  <a:pt x="2636" y="873"/>
                </a:lnTo>
                <a:lnTo>
                  <a:pt x="2639" y="869"/>
                </a:lnTo>
                <a:lnTo>
                  <a:pt x="2641" y="865"/>
                </a:lnTo>
                <a:lnTo>
                  <a:pt x="2643" y="861"/>
                </a:lnTo>
                <a:lnTo>
                  <a:pt x="2644" y="857"/>
                </a:lnTo>
                <a:lnTo>
                  <a:pt x="2645" y="853"/>
                </a:lnTo>
                <a:lnTo>
                  <a:pt x="2646" y="848"/>
                </a:lnTo>
                <a:lnTo>
                  <a:pt x="2646" y="843"/>
                </a:lnTo>
                <a:lnTo>
                  <a:pt x="2646" y="694"/>
                </a:lnTo>
                <a:close/>
                <a:moveTo>
                  <a:pt x="2788" y="828"/>
                </a:moveTo>
                <a:lnTo>
                  <a:pt x="2788" y="930"/>
                </a:lnTo>
                <a:lnTo>
                  <a:pt x="2739" y="930"/>
                </a:lnTo>
                <a:lnTo>
                  <a:pt x="2739" y="753"/>
                </a:lnTo>
                <a:lnTo>
                  <a:pt x="2786" y="753"/>
                </a:lnTo>
                <a:lnTo>
                  <a:pt x="2786" y="784"/>
                </a:lnTo>
                <a:lnTo>
                  <a:pt x="2790" y="777"/>
                </a:lnTo>
                <a:lnTo>
                  <a:pt x="2796" y="770"/>
                </a:lnTo>
                <a:lnTo>
                  <a:pt x="2801" y="765"/>
                </a:lnTo>
                <a:lnTo>
                  <a:pt x="2808" y="760"/>
                </a:lnTo>
                <a:lnTo>
                  <a:pt x="2815" y="756"/>
                </a:lnTo>
                <a:lnTo>
                  <a:pt x="2819" y="754"/>
                </a:lnTo>
                <a:lnTo>
                  <a:pt x="2823" y="753"/>
                </a:lnTo>
                <a:lnTo>
                  <a:pt x="2832" y="751"/>
                </a:lnTo>
                <a:lnTo>
                  <a:pt x="2836" y="751"/>
                </a:lnTo>
                <a:lnTo>
                  <a:pt x="2841" y="751"/>
                </a:lnTo>
                <a:lnTo>
                  <a:pt x="2848" y="751"/>
                </a:lnTo>
                <a:lnTo>
                  <a:pt x="2854" y="752"/>
                </a:lnTo>
                <a:lnTo>
                  <a:pt x="2860" y="753"/>
                </a:lnTo>
                <a:lnTo>
                  <a:pt x="2866" y="755"/>
                </a:lnTo>
                <a:lnTo>
                  <a:pt x="2871" y="758"/>
                </a:lnTo>
                <a:lnTo>
                  <a:pt x="2876" y="761"/>
                </a:lnTo>
                <a:lnTo>
                  <a:pt x="2881" y="764"/>
                </a:lnTo>
                <a:lnTo>
                  <a:pt x="2885" y="769"/>
                </a:lnTo>
                <a:lnTo>
                  <a:pt x="2889" y="773"/>
                </a:lnTo>
                <a:lnTo>
                  <a:pt x="2893" y="778"/>
                </a:lnTo>
                <a:lnTo>
                  <a:pt x="2895" y="784"/>
                </a:lnTo>
                <a:lnTo>
                  <a:pt x="2897" y="787"/>
                </a:lnTo>
                <a:lnTo>
                  <a:pt x="2898" y="790"/>
                </a:lnTo>
                <a:lnTo>
                  <a:pt x="2900" y="796"/>
                </a:lnTo>
                <a:lnTo>
                  <a:pt x="2901" y="803"/>
                </a:lnTo>
                <a:lnTo>
                  <a:pt x="2902" y="810"/>
                </a:lnTo>
                <a:lnTo>
                  <a:pt x="2902" y="817"/>
                </a:lnTo>
                <a:lnTo>
                  <a:pt x="2902" y="930"/>
                </a:lnTo>
                <a:lnTo>
                  <a:pt x="2853" y="930"/>
                </a:lnTo>
                <a:lnTo>
                  <a:pt x="2853" y="826"/>
                </a:lnTo>
                <a:lnTo>
                  <a:pt x="2853" y="818"/>
                </a:lnTo>
                <a:lnTo>
                  <a:pt x="2852" y="815"/>
                </a:lnTo>
                <a:lnTo>
                  <a:pt x="2851" y="812"/>
                </a:lnTo>
                <a:lnTo>
                  <a:pt x="2848" y="806"/>
                </a:lnTo>
                <a:lnTo>
                  <a:pt x="2847" y="803"/>
                </a:lnTo>
                <a:lnTo>
                  <a:pt x="2845" y="801"/>
                </a:lnTo>
                <a:lnTo>
                  <a:pt x="2840" y="797"/>
                </a:lnTo>
                <a:lnTo>
                  <a:pt x="2837" y="795"/>
                </a:lnTo>
                <a:lnTo>
                  <a:pt x="2835" y="794"/>
                </a:lnTo>
                <a:lnTo>
                  <a:pt x="2829" y="792"/>
                </a:lnTo>
                <a:lnTo>
                  <a:pt x="2825" y="792"/>
                </a:lnTo>
                <a:lnTo>
                  <a:pt x="2822" y="792"/>
                </a:lnTo>
                <a:lnTo>
                  <a:pt x="2814" y="792"/>
                </a:lnTo>
                <a:lnTo>
                  <a:pt x="2808" y="794"/>
                </a:lnTo>
                <a:lnTo>
                  <a:pt x="2805" y="795"/>
                </a:lnTo>
                <a:lnTo>
                  <a:pt x="2802" y="797"/>
                </a:lnTo>
                <a:lnTo>
                  <a:pt x="2800" y="799"/>
                </a:lnTo>
                <a:lnTo>
                  <a:pt x="2797" y="801"/>
                </a:lnTo>
                <a:lnTo>
                  <a:pt x="2795" y="804"/>
                </a:lnTo>
                <a:lnTo>
                  <a:pt x="2793" y="806"/>
                </a:lnTo>
                <a:lnTo>
                  <a:pt x="2792" y="809"/>
                </a:lnTo>
                <a:lnTo>
                  <a:pt x="2790" y="812"/>
                </a:lnTo>
                <a:lnTo>
                  <a:pt x="2789" y="820"/>
                </a:lnTo>
                <a:lnTo>
                  <a:pt x="2788" y="824"/>
                </a:lnTo>
                <a:lnTo>
                  <a:pt x="2788" y="828"/>
                </a:lnTo>
                <a:close/>
                <a:moveTo>
                  <a:pt x="2966" y="730"/>
                </a:moveTo>
                <a:lnTo>
                  <a:pt x="2961" y="730"/>
                </a:lnTo>
                <a:lnTo>
                  <a:pt x="2956" y="729"/>
                </a:lnTo>
                <a:lnTo>
                  <a:pt x="2952" y="726"/>
                </a:lnTo>
                <a:lnTo>
                  <a:pt x="2948" y="723"/>
                </a:lnTo>
                <a:lnTo>
                  <a:pt x="2944" y="719"/>
                </a:lnTo>
                <a:lnTo>
                  <a:pt x="2942" y="715"/>
                </a:lnTo>
                <a:lnTo>
                  <a:pt x="2940" y="710"/>
                </a:lnTo>
                <a:lnTo>
                  <a:pt x="2940" y="705"/>
                </a:lnTo>
                <a:lnTo>
                  <a:pt x="2940" y="701"/>
                </a:lnTo>
                <a:lnTo>
                  <a:pt x="2942" y="696"/>
                </a:lnTo>
                <a:lnTo>
                  <a:pt x="2944" y="692"/>
                </a:lnTo>
                <a:lnTo>
                  <a:pt x="2948" y="688"/>
                </a:lnTo>
                <a:lnTo>
                  <a:pt x="2952" y="685"/>
                </a:lnTo>
                <a:lnTo>
                  <a:pt x="2956" y="683"/>
                </a:lnTo>
                <a:lnTo>
                  <a:pt x="2961" y="681"/>
                </a:lnTo>
                <a:lnTo>
                  <a:pt x="2966" y="681"/>
                </a:lnTo>
                <a:lnTo>
                  <a:pt x="2972" y="681"/>
                </a:lnTo>
                <a:lnTo>
                  <a:pt x="2977" y="683"/>
                </a:lnTo>
                <a:lnTo>
                  <a:pt x="2982" y="685"/>
                </a:lnTo>
                <a:lnTo>
                  <a:pt x="2986" y="688"/>
                </a:lnTo>
                <a:lnTo>
                  <a:pt x="2990" y="692"/>
                </a:lnTo>
                <a:lnTo>
                  <a:pt x="2992" y="696"/>
                </a:lnTo>
                <a:lnTo>
                  <a:pt x="2994" y="701"/>
                </a:lnTo>
                <a:lnTo>
                  <a:pt x="2994" y="705"/>
                </a:lnTo>
                <a:lnTo>
                  <a:pt x="2994" y="710"/>
                </a:lnTo>
                <a:lnTo>
                  <a:pt x="2992" y="715"/>
                </a:lnTo>
                <a:lnTo>
                  <a:pt x="2990" y="719"/>
                </a:lnTo>
                <a:lnTo>
                  <a:pt x="2986" y="723"/>
                </a:lnTo>
                <a:lnTo>
                  <a:pt x="2982" y="726"/>
                </a:lnTo>
                <a:lnTo>
                  <a:pt x="2977" y="729"/>
                </a:lnTo>
                <a:lnTo>
                  <a:pt x="2972" y="730"/>
                </a:lnTo>
                <a:lnTo>
                  <a:pt x="2966" y="730"/>
                </a:lnTo>
                <a:close/>
                <a:moveTo>
                  <a:pt x="2942" y="753"/>
                </a:moveTo>
                <a:lnTo>
                  <a:pt x="2992" y="753"/>
                </a:lnTo>
                <a:lnTo>
                  <a:pt x="2992" y="930"/>
                </a:lnTo>
                <a:lnTo>
                  <a:pt x="2942" y="930"/>
                </a:lnTo>
                <a:lnTo>
                  <a:pt x="2942" y="753"/>
                </a:lnTo>
                <a:close/>
                <a:moveTo>
                  <a:pt x="3195" y="753"/>
                </a:moveTo>
                <a:lnTo>
                  <a:pt x="3134" y="930"/>
                </a:lnTo>
                <a:lnTo>
                  <a:pt x="3078" y="930"/>
                </a:lnTo>
                <a:lnTo>
                  <a:pt x="3017" y="753"/>
                </a:lnTo>
                <a:lnTo>
                  <a:pt x="3068" y="753"/>
                </a:lnTo>
                <a:lnTo>
                  <a:pt x="3105" y="880"/>
                </a:lnTo>
                <a:lnTo>
                  <a:pt x="3143" y="753"/>
                </a:lnTo>
                <a:lnTo>
                  <a:pt x="3195" y="753"/>
                </a:lnTo>
                <a:close/>
                <a:moveTo>
                  <a:pt x="3294" y="933"/>
                </a:moveTo>
                <a:lnTo>
                  <a:pt x="3287" y="933"/>
                </a:lnTo>
                <a:lnTo>
                  <a:pt x="3280" y="933"/>
                </a:lnTo>
                <a:lnTo>
                  <a:pt x="3268" y="931"/>
                </a:lnTo>
                <a:lnTo>
                  <a:pt x="3263" y="929"/>
                </a:lnTo>
                <a:lnTo>
                  <a:pt x="3257" y="927"/>
                </a:lnTo>
                <a:lnTo>
                  <a:pt x="3247" y="922"/>
                </a:lnTo>
                <a:lnTo>
                  <a:pt x="3242" y="919"/>
                </a:lnTo>
                <a:lnTo>
                  <a:pt x="3237" y="916"/>
                </a:lnTo>
                <a:lnTo>
                  <a:pt x="3233" y="913"/>
                </a:lnTo>
                <a:lnTo>
                  <a:pt x="3229" y="909"/>
                </a:lnTo>
                <a:lnTo>
                  <a:pt x="3222" y="900"/>
                </a:lnTo>
                <a:lnTo>
                  <a:pt x="3219" y="896"/>
                </a:lnTo>
                <a:lnTo>
                  <a:pt x="3216" y="891"/>
                </a:lnTo>
                <a:lnTo>
                  <a:pt x="3212" y="880"/>
                </a:lnTo>
                <a:lnTo>
                  <a:pt x="3210" y="874"/>
                </a:lnTo>
                <a:lnTo>
                  <a:pt x="3209" y="868"/>
                </a:lnTo>
                <a:lnTo>
                  <a:pt x="3207" y="862"/>
                </a:lnTo>
                <a:lnTo>
                  <a:pt x="3207" y="856"/>
                </a:lnTo>
                <a:lnTo>
                  <a:pt x="3206" y="849"/>
                </a:lnTo>
                <a:lnTo>
                  <a:pt x="3206" y="842"/>
                </a:lnTo>
                <a:lnTo>
                  <a:pt x="3206" y="836"/>
                </a:lnTo>
                <a:lnTo>
                  <a:pt x="3207" y="829"/>
                </a:lnTo>
                <a:lnTo>
                  <a:pt x="3207" y="823"/>
                </a:lnTo>
                <a:lnTo>
                  <a:pt x="3209" y="817"/>
                </a:lnTo>
                <a:lnTo>
                  <a:pt x="3212" y="805"/>
                </a:lnTo>
                <a:lnTo>
                  <a:pt x="3214" y="800"/>
                </a:lnTo>
                <a:lnTo>
                  <a:pt x="3216" y="794"/>
                </a:lnTo>
                <a:lnTo>
                  <a:pt x="3222" y="785"/>
                </a:lnTo>
                <a:lnTo>
                  <a:pt x="3226" y="780"/>
                </a:lnTo>
                <a:lnTo>
                  <a:pt x="3229" y="776"/>
                </a:lnTo>
                <a:lnTo>
                  <a:pt x="3233" y="772"/>
                </a:lnTo>
                <a:lnTo>
                  <a:pt x="3237" y="769"/>
                </a:lnTo>
                <a:lnTo>
                  <a:pt x="3246" y="762"/>
                </a:lnTo>
                <a:lnTo>
                  <a:pt x="3251" y="760"/>
                </a:lnTo>
                <a:lnTo>
                  <a:pt x="3256" y="757"/>
                </a:lnTo>
                <a:lnTo>
                  <a:pt x="3262" y="755"/>
                </a:lnTo>
                <a:lnTo>
                  <a:pt x="3267" y="754"/>
                </a:lnTo>
                <a:lnTo>
                  <a:pt x="3273" y="752"/>
                </a:lnTo>
                <a:lnTo>
                  <a:pt x="3279" y="752"/>
                </a:lnTo>
                <a:lnTo>
                  <a:pt x="3292" y="751"/>
                </a:lnTo>
                <a:lnTo>
                  <a:pt x="3303" y="751"/>
                </a:lnTo>
                <a:lnTo>
                  <a:pt x="3314" y="753"/>
                </a:lnTo>
                <a:lnTo>
                  <a:pt x="3319" y="755"/>
                </a:lnTo>
                <a:lnTo>
                  <a:pt x="3324" y="756"/>
                </a:lnTo>
                <a:lnTo>
                  <a:pt x="3334" y="761"/>
                </a:lnTo>
                <a:lnTo>
                  <a:pt x="3343" y="766"/>
                </a:lnTo>
                <a:lnTo>
                  <a:pt x="3347" y="770"/>
                </a:lnTo>
                <a:lnTo>
                  <a:pt x="3351" y="773"/>
                </a:lnTo>
                <a:lnTo>
                  <a:pt x="3358" y="781"/>
                </a:lnTo>
                <a:lnTo>
                  <a:pt x="3361" y="786"/>
                </a:lnTo>
                <a:lnTo>
                  <a:pt x="3364" y="791"/>
                </a:lnTo>
                <a:lnTo>
                  <a:pt x="3366" y="796"/>
                </a:lnTo>
                <a:lnTo>
                  <a:pt x="3368" y="801"/>
                </a:lnTo>
                <a:lnTo>
                  <a:pt x="3370" y="807"/>
                </a:lnTo>
                <a:lnTo>
                  <a:pt x="3372" y="813"/>
                </a:lnTo>
                <a:lnTo>
                  <a:pt x="3373" y="819"/>
                </a:lnTo>
                <a:lnTo>
                  <a:pt x="3374" y="826"/>
                </a:lnTo>
                <a:lnTo>
                  <a:pt x="3374" y="833"/>
                </a:lnTo>
                <a:lnTo>
                  <a:pt x="3375" y="841"/>
                </a:lnTo>
                <a:lnTo>
                  <a:pt x="3375" y="854"/>
                </a:lnTo>
                <a:lnTo>
                  <a:pt x="3254" y="854"/>
                </a:lnTo>
                <a:lnTo>
                  <a:pt x="3254" y="859"/>
                </a:lnTo>
                <a:lnTo>
                  <a:pt x="3255" y="863"/>
                </a:lnTo>
                <a:lnTo>
                  <a:pt x="3256" y="868"/>
                </a:lnTo>
                <a:lnTo>
                  <a:pt x="3257" y="872"/>
                </a:lnTo>
                <a:lnTo>
                  <a:pt x="3260" y="879"/>
                </a:lnTo>
                <a:lnTo>
                  <a:pt x="3263" y="882"/>
                </a:lnTo>
                <a:lnTo>
                  <a:pt x="3265" y="885"/>
                </a:lnTo>
                <a:lnTo>
                  <a:pt x="3268" y="888"/>
                </a:lnTo>
                <a:lnTo>
                  <a:pt x="3271" y="890"/>
                </a:lnTo>
                <a:lnTo>
                  <a:pt x="3274" y="892"/>
                </a:lnTo>
                <a:lnTo>
                  <a:pt x="3278" y="894"/>
                </a:lnTo>
                <a:lnTo>
                  <a:pt x="3282" y="895"/>
                </a:lnTo>
                <a:lnTo>
                  <a:pt x="3286" y="896"/>
                </a:lnTo>
                <a:lnTo>
                  <a:pt x="3294" y="897"/>
                </a:lnTo>
                <a:lnTo>
                  <a:pt x="3300" y="896"/>
                </a:lnTo>
                <a:lnTo>
                  <a:pt x="3306" y="895"/>
                </a:lnTo>
                <a:lnTo>
                  <a:pt x="3311" y="894"/>
                </a:lnTo>
                <a:lnTo>
                  <a:pt x="3316" y="892"/>
                </a:lnTo>
                <a:lnTo>
                  <a:pt x="3318" y="890"/>
                </a:lnTo>
                <a:lnTo>
                  <a:pt x="3320" y="889"/>
                </a:lnTo>
                <a:lnTo>
                  <a:pt x="3323" y="885"/>
                </a:lnTo>
                <a:lnTo>
                  <a:pt x="3326" y="881"/>
                </a:lnTo>
                <a:lnTo>
                  <a:pt x="3328" y="876"/>
                </a:lnTo>
                <a:lnTo>
                  <a:pt x="3374" y="879"/>
                </a:lnTo>
                <a:lnTo>
                  <a:pt x="3372" y="885"/>
                </a:lnTo>
                <a:lnTo>
                  <a:pt x="3370" y="891"/>
                </a:lnTo>
                <a:lnTo>
                  <a:pt x="3367" y="896"/>
                </a:lnTo>
                <a:lnTo>
                  <a:pt x="3364" y="901"/>
                </a:lnTo>
                <a:lnTo>
                  <a:pt x="3361" y="906"/>
                </a:lnTo>
                <a:lnTo>
                  <a:pt x="3357" y="911"/>
                </a:lnTo>
                <a:lnTo>
                  <a:pt x="3352" y="915"/>
                </a:lnTo>
                <a:lnTo>
                  <a:pt x="3347" y="919"/>
                </a:lnTo>
                <a:lnTo>
                  <a:pt x="3342" y="922"/>
                </a:lnTo>
                <a:lnTo>
                  <a:pt x="3336" y="925"/>
                </a:lnTo>
                <a:lnTo>
                  <a:pt x="3330" y="928"/>
                </a:lnTo>
                <a:lnTo>
                  <a:pt x="3323" y="930"/>
                </a:lnTo>
                <a:lnTo>
                  <a:pt x="3320" y="930"/>
                </a:lnTo>
                <a:lnTo>
                  <a:pt x="3316" y="931"/>
                </a:lnTo>
                <a:lnTo>
                  <a:pt x="3309" y="932"/>
                </a:lnTo>
                <a:lnTo>
                  <a:pt x="3302" y="933"/>
                </a:lnTo>
                <a:lnTo>
                  <a:pt x="3294" y="933"/>
                </a:lnTo>
                <a:close/>
                <a:moveTo>
                  <a:pt x="3254" y="824"/>
                </a:moveTo>
                <a:lnTo>
                  <a:pt x="3329" y="824"/>
                </a:lnTo>
                <a:lnTo>
                  <a:pt x="3328" y="820"/>
                </a:lnTo>
                <a:lnTo>
                  <a:pt x="3328" y="816"/>
                </a:lnTo>
                <a:lnTo>
                  <a:pt x="3327" y="813"/>
                </a:lnTo>
                <a:lnTo>
                  <a:pt x="3326" y="809"/>
                </a:lnTo>
                <a:lnTo>
                  <a:pt x="3324" y="806"/>
                </a:lnTo>
                <a:lnTo>
                  <a:pt x="3323" y="803"/>
                </a:lnTo>
                <a:lnTo>
                  <a:pt x="3321" y="800"/>
                </a:lnTo>
                <a:lnTo>
                  <a:pt x="3318" y="798"/>
                </a:lnTo>
                <a:lnTo>
                  <a:pt x="3313" y="793"/>
                </a:lnTo>
                <a:lnTo>
                  <a:pt x="3307" y="790"/>
                </a:lnTo>
                <a:lnTo>
                  <a:pt x="3300" y="788"/>
                </a:lnTo>
                <a:lnTo>
                  <a:pt x="3292" y="787"/>
                </a:lnTo>
                <a:lnTo>
                  <a:pt x="3285" y="788"/>
                </a:lnTo>
                <a:lnTo>
                  <a:pt x="3281" y="789"/>
                </a:lnTo>
                <a:lnTo>
                  <a:pt x="3278" y="790"/>
                </a:lnTo>
                <a:lnTo>
                  <a:pt x="3271" y="793"/>
                </a:lnTo>
                <a:lnTo>
                  <a:pt x="3268" y="796"/>
                </a:lnTo>
                <a:lnTo>
                  <a:pt x="3266" y="798"/>
                </a:lnTo>
                <a:lnTo>
                  <a:pt x="3261" y="804"/>
                </a:lnTo>
                <a:lnTo>
                  <a:pt x="3258" y="810"/>
                </a:lnTo>
                <a:lnTo>
                  <a:pt x="3256" y="813"/>
                </a:lnTo>
                <a:lnTo>
                  <a:pt x="3255" y="816"/>
                </a:lnTo>
                <a:lnTo>
                  <a:pt x="3254" y="824"/>
                </a:lnTo>
                <a:close/>
                <a:moveTo>
                  <a:pt x="3409" y="930"/>
                </a:moveTo>
                <a:lnTo>
                  <a:pt x="3409" y="753"/>
                </a:lnTo>
                <a:lnTo>
                  <a:pt x="3457" y="753"/>
                </a:lnTo>
                <a:lnTo>
                  <a:pt x="3457" y="784"/>
                </a:lnTo>
                <a:lnTo>
                  <a:pt x="3461" y="776"/>
                </a:lnTo>
                <a:lnTo>
                  <a:pt x="3465" y="769"/>
                </a:lnTo>
                <a:lnTo>
                  <a:pt x="3470" y="764"/>
                </a:lnTo>
                <a:lnTo>
                  <a:pt x="3475" y="759"/>
                </a:lnTo>
                <a:lnTo>
                  <a:pt x="3478" y="757"/>
                </a:lnTo>
                <a:lnTo>
                  <a:pt x="3481" y="755"/>
                </a:lnTo>
                <a:lnTo>
                  <a:pt x="3487" y="753"/>
                </a:lnTo>
                <a:lnTo>
                  <a:pt x="3494" y="751"/>
                </a:lnTo>
                <a:lnTo>
                  <a:pt x="3501" y="751"/>
                </a:lnTo>
                <a:lnTo>
                  <a:pt x="3509" y="751"/>
                </a:lnTo>
                <a:lnTo>
                  <a:pt x="3517" y="752"/>
                </a:lnTo>
                <a:lnTo>
                  <a:pt x="3517" y="796"/>
                </a:lnTo>
                <a:lnTo>
                  <a:pt x="3513" y="795"/>
                </a:lnTo>
                <a:lnTo>
                  <a:pt x="3507" y="794"/>
                </a:lnTo>
                <a:lnTo>
                  <a:pt x="3496" y="793"/>
                </a:lnTo>
                <a:lnTo>
                  <a:pt x="3488" y="794"/>
                </a:lnTo>
                <a:lnTo>
                  <a:pt x="3485" y="795"/>
                </a:lnTo>
                <a:lnTo>
                  <a:pt x="3481" y="796"/>
                </a:lnTo>
                <a:lnTo>
                  <a:pt x="3478" y="797"/>
                </a:lnTo>
                <a:lnTo>
                  <a:pt x="3475" y="799"/>
                </a:lnTo>
                <a:lnTo>
                  <a:pt x="3472" y="801"/>
                </a:lnTo>
                <a:lnTo>
                  <a:pt x="3469" y="803"/>
                </a:lnTo>
                <a:lnTo>
                  <a:pt x="3465" y="809"/>
                </a:lnTo>
                <a:lnTo>
                  <a:pt x="3463" y="812"/>
                </a:lnTo>
                <a:lnTo>
                  <a:pt x="3461" y="815"/>
                </a:lnTo>
                <a:lnTo>
                  <a:pt x="3460" y="818"/>
                </a:lnTo>
                <a:lnTo>
                  <a:pt x="3459" y="822"/>
                </a:lnTo>
                <a:lnTo>
                  <a:pt x="3459" y="826"/>
                </a:lnTo>
                <a:lnTo>
                  <a:pt x="3459" y="830"/>
                </a:lnTo>
                <a:lnTo>
                  <a:pt x="3459" y="930"/>
                </a:lnTo>
                <a:lnTo>
                  <a:pt x="3409" y="930"/>
                </a:lnTo>
                <a:close/>
                <a:moveTo>
                  <a:pt x="3690" y="804"/>
                </a:moveTo>
                <a:lnTo>
                  <a:pt x="3645" y="806"/>
                </a:lnTo>
                <a:lnTo>
                  <a:pt x="3644" y="802"/>
                </a:lnTo>
                <a:lnTo>
                  <a:pt x="3642" y="798"/>
                </a:lnTo>
                <a:lnTo>
                  <a:pt x="3639" y="795"/>
                </a:lnTo>
                <a:lnTo>
                  <a:pt x="3636" y="792"/>
                </a:lnTo>
                <a:lnTo>
                  <a:pt x="3632" y="789"/>
                </a:lnTo>
                <a:lnTo>
                  <a:pt x="3627" y="787"/>
                </a:lnTo>
                <a:lnTo>
                  <a:pt x="3622" y="786"/>
                </a:lnTo>
                <a:lnTo>
                  <a:pt x="3616" y="786"/>
                </a:lnTo>
                <a:lnTo>
                  <a:pt x="3610" y="786"/>
                </a:lnTo>
                <a:lnTo>
                  <a:pt x="3605" y="787"/>
                </a:lnTo>
                <a:lnTo>
                  <a:pt x="3601" y="788"/>
                </a:lnTo>
                <a:lnTo>
                  <a:pt x="3596" y="790"/>
                </a:lnTo>
                <a:lnTo>
                  <a:pt x="3593" y="793"/>
                </a:lnTo>
                <a:lnTo>
                  <a:pt x="3591" y="796"/>
                </a:lnTo>
                <a:lnTo>
                  <a:pt x="3589" y="799"/>
                </a:lnTo>
                <a:lnTo>
                  <a:pt x="3589" y="803"/>
                </a:lnTo>
                <a:lnTo>
                  <a:pt x="3589" y="806"/>
                </a:lnTo>
                <a:lnTo>
                  <a:pt x="3590" y="809"/>
                </a:lnTo>
                <a:lnTo>
                  <a:pt x="3591" y="811"/>
                </a:lnTo>
                <a:lnTo>
                  <a:pt x="3594" y="814"/>
                </a:lnTo>
                <a:lnTo>
                  <a:pt x="3597" y="816"/>
                </a:lnTo>
                <a:lnTo>
                  <a:pt x="3601" y="818"/>
                </a:lnTo>
                <a:lnTo>
                  <a:pt x="3605" y="819"/>
                </a:lnTo>
                <a:lnTo>
                  <a:pt x="3611" y="821"/>
                </a:lnTo>
                <a:lnTo>
                  <a:pt x="3643" y="827"/>
                </a:lnTo>
                <a:lnTo>
                  <a:pt x="3649" y="829"/>
                </a:lnTo>
                <a:lnTo>
                  <a:pt x="3655" y="830"/>
                </a:lnTo>
                <a:lnTo>
                  <a:pt x="3660" y="832"/>
                </a:lnTo>
                <a:lnTo>
                  <a:pt x="3665" y="834"/>
                </a:lnTo>
                <a:lnTo>
                  <a:pt x="3674" y="839"/>
                </a:lnTo>
                <a:lnTo>
                  <a:pt x="3681" y="844"/>
                </a:lnTo>
                <a:lnTo>
                  <a:pt x="3684" y="848"/>
                </a:lnTo>
                <a:lnTo>
                  <a:pt x="3687" y="851"/>
                </a:lnTo>
                <a:lnTo>
                  <a:pt x="3689" y="854"/>
                </a:lnTo>
                <a:lnTo>
                  <a:pt x="3691" y="858"/>
                </a:lnTo>
                <a:lnTo>
                  <a:pt x="3693" y="866"/>
                </a:lnTo>
                <a:lnTo>
                  <a:pt x="3694" y="870"/>
                </a:lnTo>
                <a:lnTo>
                  <a:pt x="3694" y="875"/>
                </a:lnTo>
                <a:lnTo>
                  <a:pt x="3694" y="879"/>
                </a:lnTo>
                <a:lnTo>
                  <a:pt x="3694" y="883"/>
                </a:lnTo>
                <a:lnTo>
                  <a:pt x="3693" y="888"/>
                </a:lnTo>
                <a:lnTo>
                  <a:pt x="3692" y="891"/>
                </a:lnTo>
                <a:lnTo>
                  <a:pt x="3690" y="895"/>
                </a:lnTo>
                <a:lnTo>
                  <a:pt x="3688" y="899"/>
                </a:lnTo>
                <a:lnTo>
                  <a:pt x="3686" y="902"/>
                </a:lnTo>
                <a:lnTo>
                  <a:pt x="3684" y="906"/>
                </a:lnTo>
                <a:lnTo>
                  <a:pt x="3678" y="912"/>
                </a:lnTo>
                <a:lnTo>
                  <a:pt x="3672" y="917"/>
                </a:lnTo>
                <a:lnTo>
                  <a:pt x="3664" y="922"/>
                </a:lnTo>
                <a:lnTo>
                  <a:pt x="3656" y="926"/>
                </a:lnTo>
                <a:lnTo>
                  <a:pt x="3647" y="929"/>
                </a:lnTo>
                <a:lnTo>
                  <a:pt x="3637" y="931"/>
                </a:lnTo>
                <a:lnTo>
                  <a:pt x="3627" y="933"/>
                </a:lnTo>
                <a:lnTo>
                  <a:pt x="3615" y="933"/>
                </a:lnTo>
                <a:lnTo>
                  <a:pt x="3607" y="933"/>
                </a:lnTo>
                <a:lnTo>
                  <a:pt x="3599" y="932"/>
                </a:lnTo>
                <a:lnTo>
                  <a:pt x="3591" y="931"/>
                </a:lnTo>
                <a:lnTo>
                  <a:pt x="3584" y="930"/>
                </a:lnTo>
                <a:lnTo>
                  <a:pt x="3577" y="928"/>
                </a:lnTo>
                <a:lnTo>
                  <a:pt x="3571" y="925"/>
                </a:lnTo>
                <a:lnTo>
                  <a:pt x="3565" y="922"/>
                </a:lnTo>
                <a:lnTo>
                  <a:pt x="3560" y="919"/>
                </a:lnTo>
                <a:lnTo>
                  <a:pt x="3555" y="915"/>
                </a:lnTo>
                <a:lnTo>
                  <a:pt x="3550" y="911"/>
                </a:lnTo>
                <a:lnTo>
                  <a:pt x="3546" y="906"/>
                </a:lnTo>
                <a:lnTo>
                  <a:pt x="3543" y="901"/>
                </a:lnTo>
                <a:lnTo>
                  <a:pt x="3540" y="896"/>
                </a:lnTo>
                <a:lnTo>
                  <a:pt x="3538" y="891"/>
                </a:lnTo>
                <a:lnTo>
                  <a:pt x="3536" y="885"/>
                </a:lnTo>
                <a:lnTo>
                  <a:pt x="3535" y="879"/>
                </a:lnTo>
                <a:lnTo>
                  <a:pt x="3584" y="876"/>
                </a:lnTo>
                <a:lnTo>
                  <a:pt x="3585" y="881"/>
                </a:lnTo>
                <a:lnTo>
                  <a:pt x="3587" y="886"/>
                </a:lnTo>
                <a:lnTo>
                  <a:pt x="3590" y="889"/>
                </a:lnTo>
                <a:lnTo>
                  <a:pt x="3594" y="892"/>
                </a:lnTo>
                <a:lnTo>
                  <a:pt x="3599" y="895"/>
                </a:lnTo>
                <a:lnTo>
                  <a:pt x="3604" y="897"/>
                </a:lnTo>
                <a:lnTo>
                  <a:pt x="3609" y="898"/>
                </a:lnTo>
                <a:lnTo>
                  <a:pt x="3616" y="898"/>
                </a:lnTo>
                <a:lnTo>
                  <a:pt x="3622" y="898"/>
                </a:lnTo>
                <a:lnTo>
                  <a:pt x="3627" y="897"/>
                </a:lnTo>
                <a:lnTo>
                  <a:pt x="3632" y="895"/>
                </a:lnTo>
                <a:lnTo>
                  <a:pt x="3634" y="894"/>
                </a:lnTo>
                <a:lnTo>
                  <a:pt x="3636" y="893"/>
                </a:lnTo>
                <a:lnTo>
                  <a:pt x="3640" y="890"/>
                </a:lnTo>
                <a:lnTo>
                  <a:pt x="3642" y="887"/>
                </a:lnTo>
                <a:lnTo>
                  <a:pt x="3643" y="886"/>
                </a:lnTo>
                <a:lnTo>
                  <a:pt x="3644" y="884"/>
                </a:lnTo>
                <a:lnTo>
                  <a:pt x="3644" y="880"/>
                </a:lnTo>
                <a:lnTo>
                  <a:pt x="3644" y="877"/>
                </a:lnTo>
                <a:lnTo>
                  <a:pt x="3643" y="874"/>
                </a:lnTo>
                <a:lnTo>
                  <a:pt x="3641" y="871"/>
                </a:lnTo>
                <a:lnTo>
                  <a:pt x="3639" y="869"/>
                </a:lnTo>
                <a:lnTo>
                  <a:pt x="3635" y="867"/>
                </a:lnTo>
                <a:lnTo>
                  <a:pt x="3631" y="865"/>
                </a:lnTo>
                <a:lnTo>
                  <a:pt x="3627" y="864"/>
                </a:lnTo>
                <a:lnTo>
                  <a:pt x="3622" y="862"/>
                </a:lnTo>
                <a:lnTo>
                  <a:pt x="3591" y="856"/>
                </a:lnTo>
                <a:lnTo>
                  <a:pt x="3585" y="855"/>
                </a:lnTo>
                <a:lnTo>
                  <a:pt x="3579" y="853"/>
                </a:lnTo>
                <a:lnTo>
                  <a:pt x="3569" y="849"/>
                </a:lnTo>
                <a:lnTo>
                  <a:pt x="3564" y="847"/>
                </a:lnTo>
                <a:lnTo>
                  <a:pt x="3560" y="844"/>
                </a:lnTo>
                <a:lnTo>
                  <a:pt x="3556" y="842"/>
                </a:lnTo>
                <a:lnTo>
                  <a:pt x="3553" y="839"/>
                </a:lnTo>
                <a:lnTo>
                  <a:pt x="3550" y="835"/>
                </a:lnTo>
                <a:lnTo>
                  <a:pt x="3547" y="832"/>
                </a:lnTo>
                <a:lnTo>
                  <a:pt x="3545" y="828"/>
                </a:lnTo>
                <a:lnTo>
                  <a:pt x="3543" y="824"/>
                </a:lnTo>
                <a:lnTo>
                  <a:pt x="3542" y="820"/>
                </a:lnTo>
                <a:lnTo>
                  <a:pt x="3541" y="815"/>
                </a:lnTo>
                <a:lnTo>
                  <a:pt x="3540" y="811"/>
                </a:lnTo>
                <a:lnTo>
                  <a:pt x="3540" y="806"/>
                </a:lnTo>
                <a:lnTo>
                  <a:pt x="3540" y="800"/>
                </a:lnTo>
                <a:lnTo>
                  <a:pt x="3541" y="794"/>
                </a:lnTo>
                <a:lnTo>
                  <a:pt x="3543" y="788"/>
                </a:lnTo>
                <a:lnTo>
                  <a:pt x="3545" y="783"/>
                </a:lnTo>
                <a:lnTo>
                  <a:pt x="3548" y="778"/>
                </a:lnTo>
                <a:lnTo>
                  <a:pt x="3551" y="774"/>
                </a:lnTo>
                <a:lnTo>
                  <a:pt x="3556" y="769"/>
                </a:lnTo>
                <a:lnTo>
                  <a:pt x="3560" y="766"/>
                </a:lnTo>
                <a:lnTo>
                  <a:pt x="3566" y="762"/>
                </a:lnTo>
                <a:lnTo>
                  <a:pt x="3572" y="759"/>
                </a:lnTo>
                <a:lnTo>
                  <a:pt x="3578" y="757"/>
                </a:lnTo>
                <a:lnTo>
                  <a:pt x="3584" y="754"/>
                </a:lnTo>
                <a:lnTo>
                  <a:pt x="3588" y="754"/>
                </a:lnTo>
                <a:lnTo>
                  <a:pt x="3591" y="753"/>
                </a:lnTo>
                <a:lnTo>
                  <a:pt x="3599" y="752"/>
                </a:lnTo>
                <a:lnTo>
                  <a:pt x="3607" y="751"/>
                </a:lnTo>
                <a:lnTo>
                  <a:pt x="3615" y="751"/>
                </a:lnTo>
                <a:lnTo>
                  <a:pt x="3623" y="751"/>
                </a:lnTo>
                <a:lnTo>
                  <a:pt x="3631" y="752"/>
                </a:lnTo>
                <a:lnTo>
                  <a:pt x="3638" y="753"/>
                </a:lnTo>
                <a:lnTo>
                  <a:pt x="3645" y="754"/>
                </a:lnTo>
                <a:lnTo>
                  <a:pt x="3651" y="756"/>
                </a:lnTo>
                <a:lnTo>
                  <a:pt x="3657" y="759"/>
                </a:lnTo>
                <a:lnTo>
                  <a:pt x="3663" y="762"/>
                </a:lnTo>
                <a:lnTo>
                  <a:pt x="3668" y="765"/>
                </a:lnTo>
                <a:lnTo>
                  <a:pt x="3672" y="769"/>
                </a:lnTo>
                <a:lnTo>
                  <a:pt x="3676" y="773"/>
                </a:lnTo>
                <a:lnTo>
                  <a:pt x="3680" y="777"/>
                </a:lnTo>
                <a:lnTo>
                  <a:pt x="3683" y="782"/>
                </a:lnTo>
                <a:lnTo>
                  <a:pt x="3685" y="787"/>
                </a:lnTo>
                <a:lnTo>
                  <a:pt x="3688" y="792"/>
                </a:lnTo>
                <a:lnTo>
                  <a:pt x="3689" y="798"/>
                </a:lnTo>
                <a:lnTo>
                  <a:pt x="3690" y="804"/>
                </a:lnTo>
                <a:close/>
                <a:moveTo>
                  <a:pt x="3751" y="730"/>
                </a:moveTo>
                <a:lnTo>
                  <a:pt x="3746" y="730"/>
                </a:lnTo>
                <a:lnTo>
                  <a:pt x="3741" y="729"/>
                </a:lnTo>
                <a:lnTo>
                  <a:pt x="3736" y="726"/>
                </a:lnTo>
                <a:lnTo>
                  <a:pt x="3732" y="723"/>
                </a:lnTo>
                <a:lnTo>
                  <a:pt x="3729" y="719"/>
                </a:lnTo>
                <a:lnTo>
                  <a:pt x="3726" y="715"/>
                </a:lnTo>
                <a:lnTo>
                  <a:pt x="3725" y="710"/>
                </a:lnTo>
                <a:lnTo>
                  <a:pt x="3724" y="705"/>
                </a:lnTo>
                <a:lnTo>
                  <a:pt x="3725" y="701"/>
                </a:lnTo>
                <a:lnTo>
                  <a:pt x="3726" y="696"/>
                </a:lnTo>
                <a:lnTo>
                  <a:pt x="3729" y="692"/>
                </a:lnTo>
                <a:lnTo>
                  <a:pt x="3732" y="688"/>
                </a:lnTo>
                <a:lnTo>
                  <a:pt x="3736" y="685"/>
                </a:lnTo>
                <a:lnTo>
                  <a:pt x="3741" y="683"/>
                </a:lnTo>
                <a:lnTo>
                  <a:pt x="3746" y="681"/>
                </a:lnTo>
                <a:lnTo>
                  <a:pt x="3751" y="681"/>
                </a:lnTo>
                <a:lnTo>
                  <a:pt x="3756" y="681"/>
                </a:lnTo>
                <a:lnTo>
                  <a:pt x="3761" y="683"/>
                </a:lnTo>
                <a:lnTo>
                  <a:pt x="3765" y="685"/>
                </a:lnTo>
                <a:lnTo>
                  <a:pt x="3770" y="688"/>
                </a:lnTo>
                <a:lnTo>
                  <a:pt x="3773" y="692"/>
                </a:lnTo>
                <a:lnTo>
                  <a:pt x="3775" y="696"/>
                </a:lnTo>
                <a:lnTo>
                  <a:pt x="3777" y="701"/>
                </a:lnTo>
                <a:lnTo>
                  <a:pt x="3777" y="705"/>
                </a:lnTo>
                <a:lnTo>
                  <a:pt x="3777" y="710"/>
                </a:lnTo>
                <a:lnTo>
                  <a:pt x="3775" y="715"/>
                </a:lnTo>
                <a:lnTo>
                  <a:pt x="3773" y="719"/>
                </a:lnTo>
                <a:lnTo>
                  <a:pt x="3770" y="723"/>
                </a:lnTo>
                <a:lnTo>
                  <a:pt x="3765" y="726"/>
                </a:lnTo>
                <a:lnTo>
                  <a:pt x="3761" y="729"/>
                </a:lnTo>
                <a:lnTo>
                  <a:pt x="3756" y="730"/>
                </a:lnTo>
                <a:lnTo>
                  <a:pt x="3751" y="730"/>
                </a:lnTo>
                <a:close/>
                <a:moveTo>
                  <a:pt x="3726" y="753"/>
                </a:moveTo>
                <a:lnTo>
                  <a:pt x="3775" y="753"/>
                </a:lnTo>
                <a:lnTo>
                  <a:pt x="3775" y="930"/>
                </a:lnTo>
                <a:lnTo>
                  <a:pt x="3726" y="930"/>
                </a:lnTo>
                <a:lnTo>
                  <a:pt x="3726" y="753"/>
                </a:lnTo>
                <a:close/>
                <a:moveTo>
                  <a:pt x="3908" y="753"/>
                </a:moveTo>
                <a:lnTo>
                  <a:pt x="3908" y="790"/>
                </a:lnTo>
                <a:lnTo>
                  <a:pt x="3874" y="790"/>
                </a:lnTo>
                <a:lnTo>
                  <a:pt x="3874" y="876"/>
                </a:lnTo>
                <a:lnTo>
                  <a:pt x="3874" y="880"/>
                </a:lnTo>
                <a:lnTo>
                  <a:pt x="3875" y="884"/>
                </a:lnTo>
                <a:lnTo>
                  <a:pt x="3876" y="886"/>
                </a:lnTo>
                <a:lnTo>
                  <a:pt x="3877" y="887"/>
                </a:lnTo>
                <a:lnTo>
                  <a:pt x="3879" y="889"/>
                </a:lnTo>
                <a:lnTo>
                  <a:pt x="3881" y="891"/>
                </a:lnTo>
                <a:lnTo>
                  <a:pt x="3884" y="892"/>
                </a:lnTo>
                <a:lnTo>
                  <a:pt x="3887" y="893"/>
                </a:lnTo>
                <a:lnTo>
                  <a:pt x="3891" y="893"/>
                </a:lnTo>
                <a:lnTo>
                  <a:pt x="3899" y="892"/>
                </a:lnTo>
                <a:lnTo>
                  <a:pt x="3904" y="891"/>
                </a:lnTo>
                <a:lnTo>
                  <a:pt x="3912" y="928"/>
                </a:lnTo>
                <a:lnTo>
                  <a:pt x="3901" y="930"/>
                </a:lnTo>
                <a:lnTo>
                  <a:pt x="3893" y="932"/>
                </a:lnTo>
                <a:lnTo>
                  <a:pt x="3884" y="932"/>
                </a:lnTo>
                <a:lnTo>
                  <a:pt x="3878" y="932"/>
                </a:lnTo>
                <a:lnTo>
                  <a:pt x="3871" y="932"/>
                </a:lnTo>
                <a:lnTo>
                  <a:pt x="3866" y="931"/>
                </a:lnTo>
                <a:lnTo>
                  <a:pt x="3860" y="930"/>
                </a:lnTo>
                <a:lnTo>
                  <a:pt x="3855" y="928"/>
                </a:lnTo>
                <a:lnTo>
                  <a:pt x="3850" y="926"/>
                </a:lnTo>
                <a:lnTo>
                  <a:pt x="3845" y="924"/>
                </a:lnTo>
                <a:lnTo>
                  <a:pt x="3841" y="921"/>
                </a:lnTo>
                <a:lnTo>
                  <a:pt x="3837" y="917"/>
                </a:lnTo>
                <a:lnTo>
                  <a:pt x="3834" y="914"/>
                </a:lnTo>
                <a:lnTo>
                  <a:pt x="3831" y="909"/>
                </a:lnTo>
                <a:lnTo>
                  <a:pt x="3829" y="905"/>
                </a:lnTo>
                <a:lnTo>
                  <a:pt x="3827" y="900"/>
                </a:lnTo>
                <a:lnTo>
                  <a:pt x="3826" y="894"/>
                </a:lnTo>
                <a:lnTo>
                  <a:pt x="3825" y="888"/>
                </a:lnTo>
                <a:lnTo>
                  <a:pt x="3825" y="882"/>
                </a:lnTo>
                <a:lnTo>
                  <a:pt x="3825" y="790"/>
                </a:lnTo>
                <a:lnTo>
                  <a:pt x="3801" y="790"/>
                </a:lnTo>
                <a:lnTo>
                  <a:pt x="3801" y="753"/>
                </a:lnTo>
                <a:lnTo>
                  <a:pt x="3825" y="753"/>
                </a:lnTo>
                <a:lnTo>
                  <a:pt x="3825" y="711"/>
                </a:lnTo>
                <a:lnTo>
                  <a:pt x="3874" y="711"/>
                </a:lnTo>
                <a:lnTo>
                  <a:pt x="3874" y="753"/>
                </a:lnTo>
                <a:lnTo>
                  <a:pt x="3908" y="753"/>
                </a:lnTo>
                <a:close/>
                <a:moveTo>
                  <a:pt x="3974" y="996"/>
                </a:moveTo>
                <a:lnTo>
                  <a:pt x="3965" y="996"/>
                </a:lnTo>
                <a:lnTo>
                  <a:pt x="3956" y="995"/>
                </a:lnTo>
                <a:lnTo>
                  <a:pt x="3949" y="993"/>
                </a:lnTo>
                <a:lnTo>
                  <a:pt x="3943" y="991"/>
                </a:lnTo>
                <a:lnTo>
                  <a:pt x="3954" y="954"/>
                </a:lnTo>
                <a:lnTo>
                  <a:pt x="3960" y="956"/>
                </a:lnTo>
                <a:lnTo>
                  <a:pt x="3966" y="957"/>
                </a:lnTo>
                <a:lnTo>
                  <a:pt x="3971" y="957"/>
                </a:lnTo>
                <a:lnTo>
                  <a:pt x="3976" y="957"/>
                </a:lnTo>
                <a:lnTo>
                  <a:pt x="3978" y="956"/>
                </a:lnTo>
                <a:lnTo>
                  <a:pt x="3980" y="955"/>
                </a:lnTo>
                <a:lnTo>
                  <a:pt x="3984" y="952"/>
                </a:lnTo>
                <a:lnTo>
                  <a:pt x="3987" y="948"/>
                </a:lnTo>
                <a:lnTo>
                  <a:pt x="3990" y="942"/>
                </a:lnTo>
                <a:lnTo>
                  <a:pt x="3993" y="935"/>
                </a:lnTo>
                <a:lnTo>
                  <a:pt x="3930" y="753"/>
                </a:lnTo>
                <a:lnTo>
                  <a:pt x="3981" y="753"/>
                </a:lnTo>
                <a:lnTo>
                  <a:pt x="4018" y="883"/>
                </a:lnTo>
                <a:lnTo>
                  <a:pt x="4056" y="753"/>
                </a:lnTo>
                <a:lnTo>
                  <a:pt x="4108" y="753"/>
                </a:lnTo>
                <a:lnTo>
                  <a:pt x="4040" y="949"/>
                </a:lnTo>
                <a:lnTo>
                  <a:pt x="4035" y="959"/>
                </a:lnTo>
                <a:lnTo>
                  <a:pt x="4033" y="964"/>
                </a:lnTo>
                <a:lnTo>
                  <a:pt x="4030" y="968"/>
                </a:lnTo>
                <a:lnTo>
                  <a:pt x="4024" y="976"/>
                </a:lnTo>
                <a:lnTo>
                  <a:pt x="4017" y="983"/>
                </a:lnTo>
                <a:lnTo>
                  <a:pt x="4013" y="986"/>
                </a:lnTo>
                <a:lnTo>
                  <a:pt x="4008" y="989"/>
                </a:lnTo>
                <a:lnTo>
                  <a:pt x="4003" y="991"/>
                </a:lnTo>
                <a:lnTo>
                  <a:pt x="3998" y="993"/>
                </a:lnTo>
                <a:lnTo>
                  <a:pt x="3993" y="994"/>
                </a:lnTo>
                <a:lnTo>
                  <a:pt x="3987" y="995"/>
                </a:lnTo>
                <a:lnTo>
                  <a:pt x="3980" y="996"/>
                </a:lnTo>
                <a:lnTo>
                  <a:pt x="3974" y="996"/>
                </a:lnTo>
                <a:close/>
                <a:moveTo>
                  <a:pt x="1623" y="590"/>
                </a:moveTo>
                <a:lnTo>
                  <a:pt x="1569" y="590"/>
                </a:lnTo>
                <a:lnTo>
                  <a:pt x="1651" y="354"/>
                </a:lnTo>
                <a:lnTo>
                  <a:pt x="1715" y="354"/>
                </a:lnTo>
                <a:lnTo>
                  <a:pt x="1797" y="590"/>
                </a:lnTo>
                <a:lnTo>
                  <a:pt x="1743" y="590"/>
                </a:lnTo>
                <a:lnTo>
                  <a:pt x="1726" y="536"/>
                </a:lnTo>
                <a:lnTo>
                  <a:pt x="1641" y="536"/>
                </a:lnTo>
                <a:lnTo>
                  <a:pt x="1623" y="590"/>
                </a:lnTo>
                <a:close/>
                <a:moveTo>
                  <a:pt x="1653" y="497"/>
                </a:moveTo>
                <a:lnTo>
                  <a:pt x="1713" y="497"/>
                </a:lnTo>
                <a:lnTo>
                  <a:pt x="1684" y="408"/>
                </a:lnTo>
                <a:lnTo>
                  <a:pt x="1653" y="497"/>
                </a:lnTo>
                <a:close/>
                <a:moveTo>
                  <a:pt x="1874" y="593"/>
                </a:moveTo>
                <a:lnTo>
                  <a:pt x="1867" y="593"/>
                </a:lnTo>
                <a:lnTo>
                  <a:pt x="1861" y="592"/>
                </a:lnTo>
                <a:lnTo>
                  <a:pt x="1856" y="591"/>
                </a:lnTo>
                <a:lnTo>
                  <a:pt x="1850" y="590"/>
                </a:lnTo>
                <a:lnTo>
                  <a:pt x="1845" y="588"/>
                </a:lnTo>
                <a:lnTo>
                  <a:pt x="1840" y="586"/>
                </a:lnTo>
                <a:lnTo>
                  <a:pt x="1836" y="583"/>
                </a:lnTo>
                <a:lnTo>
                  <a:pt x="1832" y="580"/>
                </a:lnTo>
                <a:lnTo>
                  <a:pt x="1828" y="576"/>
                </a:lnTo>
                <a:lnTo>
                  <a:pt x="1824" y="572"/>
                </a:lnTo>
                <a:lnTo>
                  <a:pt x="1821" y="568"/>
                </a:lnTo>
                <a:lnTo>
                  <a:pt x="1820" y="566"/>
                </a:lnTo>
                <a:lnTo>
                  <a:pt x="1819" y="563"/>
                </a:lnTo>
                <a:lnTo>
                  <a:pt x="1817" y="558"/>
                </a:lnTo>
                <a:lnTo>
                  <a:pt x="1816" y="553"/>
                </a:lnTo>
                <a:lnTo>
                  <a:pt x="1815" y="547"/>
                </a:lnTo>
                <a:lnTo>
                  <a:pt x="1815" y="540"/>
                </a:lnTo>
                <a:lnTo>
                  <a:pt x="1815" y="531"/>
                </a:lnTo>
                <a:lnTo>
                  <a:pt x="1817" y="523"/>
                </a:lnTo>
                <a:lnTo>
                  <a:pt x="1818" y="519"/>
                </a:lnTo>
                <a:lnTo>
                  <a:pt x="1820" y="515"/>
                </a:lnTo>
                <a:lnTo>
                  <a:pt x="1824" y="509"/>
                </a:lnTo>
                <a:lnTo>
                  <a:pt x="1827" y="507"/>
                </a:lnTo>
                <a:lnTo>
                  <a:pt x="1829" y="504"/>
                </a:lnTo>
                <a:lnTo>
                  <a:pt x="1832" y="502"/>
                </a:lnTo>
                <a:lnTo>
                  <a:pt x="1835" y="499"/>
                </a:lnTo>
                <a:lnTo>
                  <a:pt x="1838" y="497"/>
                </a:lnTo>
                <a:lnTo>
                  <a:pt x="1841" y="496"/>
                </a:lnTo>
                <a:lnTo>
                  <a:pt x="1845" y="494"/>
                </a:lnTo>
                <a:lnTo>
                  <a:pt x="1849" y="493"/>
                </a:lnTo>
                <a:lnTo>
                  <a:pt x="1856" y="490"/>
                </a:lnTo>
                <a:lnTo>
                  <a:pt x="1864" y="488"/>
                </a:lnTo>
                <a:lnTo>
                  <a:pt x="1873" y="487"/>
                </a:lnTo>
                <a:lnTo>
                  <a:pt x="1881" y="486"/>
                </a:lnTo>
                <a:lnTo>
                  <a:pt x="1901" y="484"/>
                </a:lnTo>
                <a:lnTo>
                  <a:pt x="1908" y="482"/>
                </a:lnTo>
                <a:lnTo>
                  <a:pt x="1914" y="481"/>
                </a:lnTo>
                <a:lnTo>
                  <a:pt x="1918" y="479"/>
                </a:lnTo>
                <a:lnTo>
                  <a:pt x="1920" y="478"/>
                </a:lnTo>
                <a:lnTo>
                  <a:pt x="1922" y="477"/>
                </a:lnTo>
                <a:lnTo>
                  <a:pt x="1923" y="476"/>
                </a:lnTo>
                <a:lnTo>
                  <a:pt x="1923" y="474"/>
                </a:lnTo>
                <a:lnTo>
                  <a:pt x="1924" y="472"/>
                </a:lnTo>
                <a:lnTo>
                  <a:pt x="1924" y="470"/>
                </a:lnTo>
                <a:lnTo>
                  <a:pt x="1924" y="464"/>
                </a:lnTo>
                <a:lnTo>
                  <a:pt x="1922" y="460"/>
                </a:lnTo>
                <a:lnTo>
                  <a:pt x="1921" y="458"/>
                </a:lnTo>
                <a:lnTo>
                  <a:pt x="1920" y="456"/>
                </a:lnTo>
                <a:lnTo>
                  <a:pt x="1919" y="454"/>
                </a:lnTo>
                <a:lnTo>
                  <a:pt x="1917" y="452"/>
                </a:lnTo>
                <a:lnTo>
                  <a:pt x="1913" y="450"/>
                </a:lnTo>
                <a:lnTo>
                  <a:pt x="1909" y="448"/>
                </a:lnTo>
                <a:lnTo>
                  <a:pt x="1904" y="447"/>
                </a:lnTo>
                <a:lnTo>
                  <a:pt x="1898" y="446"/>
                </a:lnTo>
                <a:lnTo>
                  <a:pt x="1892" y="447"/>
                </a:lnTo>
                <a:lnTo>
                  <a:pt x="1886" y="448"/>
                </a:lnTo>
                <a:lnTo>
                  <a:pt x="1881" y="450"/>
                </a:lnTo>
                <a:lnTo>
                  <a:pt x="1877" y="452"/>
                </a:lnTo>
                <a:lnTo>
                  <a:pt x="1873" y="455"/>
                </a:lnTo>
                <a:lnTo>
                  <a:pt x="1870" y="459"/>
                </a:lnTo>
                <a:lnTo>
                  <a:pt x="1868" y="463"/>
                </a:lnTo>
                <a:lnTo>
                  <a:pt x="1867" y="465"/>
                </a:lnTo>
                <a:lnTo>
                  <a:pt x="1866" y="467"/>
                </a:lnTo>
                <a:lnTo>
                  <a:pt x="1821" y="463"/>
                </a:lnTo>
                <a:lnTo>
                  <a:pt x="1823" y="457"/>
                </a:lnTo>
                <a:lnTo>
                  <a:pt x="1825" y="452"/>
                </a:lnTo>
                <a:lnTo>
                  <a:pt x="1827" y="446"/>
                </a:lnTo>
                <a:lnTo>
                  <a:pt x="1830" y="441"/>
                </a:lnTo>
                <a:lnTo>
                  <a:pt x="1833" y="437"/>
                </a:lnTo>
                <a:lnTo>
                  <a:pt x="1837" y="432"/>
                </a:lnTo>
                <a:lnTo>
                  <a:pt x="1841" y="428"/>
                </a:lnTo>
                <a:lnTo>
                  <a:pt x="1846" y="425"/>
                </a:lnTo>
                <a:lnTo>
                  <a:pt x="1851" y="421"/>
                </a:lnTo>
                <a:lnTo>
                  <a:pt x="1857" y="419"/>
                </a:lnTo>
                <a:lnTo>
                  <a:pt x="1863" y="416"/>
                </a:lnTo>
                <a:lnTo>
                  <a:pt x="1869" y="414"/>
                </a:lnTo>
                <a:lnTo>
                  <a:pt x="1876" y="413"/>
                </a:lnTo>
                <a:lnTo>
                  <a:pt x="1883" y="412"/>
                </a:lnTo>
                <a:lnTo>
                  <a:pt x="1890" y="411"/>
                </a:lnTo>
                <a:lnTo>
                  <a:pt x="1898" y="411"/>
                </a:lnTo>
                <a:lnTo>
                  <a:pt x="1908" y="411"/>
                </a:lnTo>
                <a:lnTo>
                  <a:pt x="1917" y="412"/>
                </a:lnTo>
                <a:lnTo>
                  <a:pt x="1926" y="414"/>
                </a:lnTo>
                <a:lnTo>
                  <a:pt x="1935" y="417"/>
                </a:lnTo>
                <a:lnTo>
                  <a:pt x="1943" y="420"/>
                </a:lnTo>
                <a:lnTo>
                  <a:pt x="1947" y="422"/>
                </a:lnTo>
                <a:lnTo>
                  <a:pt x="1950" y="425"/>
                </a:lnTo>
                <a:lnTo>
                  <a:pt x="1957" y="430"/>
                </a:lnTo>
                <a:lnTo>
                  <a:pt x="1963" y="436"/>
                </a:lnTo>
                <a:lnTo>
                  <a:pt x="1965" y="440"/>
                </a:lnTo>
                <a:lnTo>
                  <a:pt x="1967" y="443"/>
                </a:lnTo>
                <a:lnTo>
                  <a:pt x="1969" y="447"/>
                </a:lnTo>
                <a:lnTo>
                  <a:pt x="1970" y="451"/>
                </a:lnTo>
                <a:lnTo>
                  <a:pt x="1972" y="456"/>
                </a:lnTo>
                <a:lnTo>
                  <a:pt x="1972" y="460"/>
                </a:lnTo>
                <a:lnTo>
                  <a:pt x="1973" y="465"/>
                </a:lnTo>
                <a:lnTo>
                  <a:pt x="1973" y="470"/>
                </a:lnTo>
                <a:lnTo>
                  <a:pt x="1973" y="590"/>
                </a:lnTo>
                <a:lnTo>
                  <a:pt x="1927" y="590"/>
                </a:lnTo>
                <a:lnTo>
                  <a:pt x="1927" y="565"/>
                </a:lnTo>
                <a:lnTo>
                  <a:pt x="1922" y="571"/>
                </a:lnTo>
                <a:lnTo>
                  <a:pt x="1917" y="576"/>
                </a:lnTo>
                <a:lnTo>
                  <a:pt x="1912" y="581"/>
                </a:lnTo>
                <a:lnTo>
                  <a:pt x="1906" y="585"/>
                </a:lnTo>
                <a:lnTo>
                  <a:pt x="1899" y="589"/>
                </a:lnTo>
                <a:lnTo>
                  <a:pt x="1891" y="591"/>
                </a:lnTo>
                <a:lnTo>
                  <a:pt x="1887" y="592"/>
                </a:lnTo>
                <a:lnTo>
                  <a:pt x="1883" y="592"/>
                </a:lnTo>
                <a:lnTo>
                  <a:pt x="1874" y="593"/>
                </a:lnTo>
                <a:close/>
                <a:moveTo>
                  <a:pt x="1888" y="559"/>
                </a:moveTo>
                <a:lnTo>
                  <a:pt x="1895" y="559"/>
                </a:lnTo>
                <a:lnTo>
                  <a:pt x="1902" y="557"/>
                </a:lnTo>
                <a:lnTo>
                  <a:pt x="1905" y="556"/>
                </a:lnTo>
                <a:lnTo>
                  <a:pt x="1908" y="554"/>
                </a:lnTo>
                <a:lnTo>
                  <a:pt x="1914" y="550"/>
                </a:lnTo>
                <a:lnTo>
                  <a:pt x="1916" y="547"/>
                </a:lnTo>
                <a:lnTo>
                  <a:pt x="1919" y="545"/>
                </a:lnTo>
                <a:lnTo>
                  <a:pt x="1922" y="539"/>
                </a:lnTo>
                <a:lnTo>
                  <a:pt x="1924" y="533"/>
                </a:lnTo>
                <a:lnTo>
                  <a:pt x="1924" y="530"/>
                </a:lnTo>
                <a:lnTo>
                  <a:pt x="1924" y="527"/>
                </a:lnTo>
                <a:lnTo>
                  <a:pt x="1924" y="508"/>
                </a:lnTo>
                <a:lnTo>
                  <a:pt x="1921" y="510"/>
                </a:lnTo>
                <a:lnTo>
                  <a:pt x="1915" y="511"/>
                </a:lnTo>
                <a:lnTo>
                  <a:pt x="1903" y="514"/>
                </a:lnTo>
                <a:lnTo>
                  <a:pt x="1890" y="516"/>
                </a:lnTo>
                <a:lnTo>
                  <a:pt x="1884" y="517"/>
                </a:lnTo>
                <a:lnTo>
                  <a:pt x="1879" y="518"/>
                </a:lnTo>
                <a:lnTo>
                  <a:pt x="1874" y="520"/>
                </a:lnTo>
                <a:lnTo>
                  <a:pt x="1870" y="523"/>
                </a:lnTo>
                <a:lnTo>
                  <a:pt x="1866" y="526"/>
                </a:lnTo>
                <a:lnTo>
                  <a:pt x="1864" y="530"/>
                </a:lnTo>
                <a:lnTo>
                  <a:pt x="1863" y="532"/>
                </a:lnTo>
                <a:lnTo>
                  <a:pt x="1862" y="534"/>
                </a:lnTo>
                <a:lnTo>
                  <a:pt x="1862" y="539"/>
                </a:lnTo>
                <a:lnTo>
                  <a:pt x="1862" y="543"/>
                </a:lnTo>
                <a:lnTo>
                  <a:pt x="1863" y="548"/>
                </a:lnTo>
                <a:lnTo>
                  <a:pt x="1865" y="549"/>
                </a:lnTo>
                <a:lnTo>
                  <a:pt x="1866" y="551"/>
                </a:lnTo>
                <a:lnTo>
                  <a:pt x="1869" y="554"/>
                </a:lnTo>
                <a:lnTo>
                  <a:pt x="1873" y="556"/>
                </a:lnTo>
                <a:lnTo>
                  <a:pt x="1875" y="557"/>
                </a:lnTo>
                <a:lnTo>
                  <a:pt x="1877" y="558"/>
                </a:lnTo>
                <a:lnTo>
                  <a:pt x="1882" y="559"/>
                </a:lnTo>
                <a:lnTo>
                  <a:pt x="1888" y="559"/>
                </a:lnTo>
                <a:close/>
                <a:moveTo>
                  <a:pt x="2063" y="590"/>
                </a:moveTo>
                <a:lnTo>
                  <a:pt x="2013" y="590"/>
                </a:lnTo>
                <a:lnTo>
                  <a:pt x="2013" y="354"/>
                </a:lnTo>
                <a:lnTo>
                  <a:pt x="2063" y="354"/>
                </a:lnTo>
                <a:lnTo>
                  <a:pt x="2063" y="590"/>
                </a:lnTo>
                <a:close/>
                <a:moveTo>
                  <a:pt x="2197" y="413"/>
                </a:moveTo>
                <a:lnTo>
                  <a:pt x="2197" y="450"/>
                </a:lnTo>
                <a:lnTo>
                  <a:pt x="2164" y="450"/>
                </a:lnTo>
                <a:lnTo>
                  <a:pt x="2164" y="535"/>
                </a:lnTo>
                <a:lnTo>
                  <a:pt x="2164" y="540"/>
                </a:lnTo>
                <a:lnTo>
                  <a:pt x="2165" y="544"/>
                </a:lnTo>
                <a:lnTo>
                  <a:pt x="2166" y="545"/>
                </a:lnTo>
                <a:lnTo>
                  <a:pt x="2167" y="547"/>
                </a:lnTo>
                <a:lnTo>
                  <a:pt x="2169" y="549"/>
                </a:lnTo>
                <a:lnTo>
                  <a:pt x="2171" y="551"/>
                </a:lnTo>
                <a:lnTo>
                  <a:pt x="2174" y="552"/>
                </a:lnTo>
                <a:lnTo>
                  <a:pt x="2177" y="552"/>
                </a:lnTo>
                <a:lnTo>
                  <a:pt x="2181" y="553"/>
                </a:lnTo>
                <a:lnTo>
                  <a:pt x="2188" y="552"/>
                </a:lnTo>
                <a:lnTo>
                  <a:pt x="2193" y="551"/>
                </a:lnTo>
                <a:lnTo>
                  <a:pt x="2201" y="587"/>
                </a:lnTo>
                <a:lnTo>
                  <a:pt x="2190" y="590"/>
                </a:lnTo>
                <a:lnTo>
                  <a:pt x="2183" y="591"/>
                </a:lnTo>
                <a:lnTo>
                  <a:pt x="2174" y="592"/>
                </a:lnTo>
                <a:lnTo>
                  <a:pt x="2168" y="592"/>
                </a:lnTo>
                <a:lnTo>
                  <a:pt x="2161" y="592"/>
                </a:lnTo>
                <a:lnTo>
                  <a:pt x="2156" y="591"/>
                </a:lnTo>
                <a:lnTo>
                  <a:pt x="2150" y="590"/>
                </a:lnTo>
                <a:lnTo>
                  <a:pt x="2145" y="588"/>
                </a:lnTo>
                <a:lnTo>
                  <a:pt x="2140" y="586"/>
                </a:lnTo>
                <a:lnTo>
                  <a:pt x="2135" y="583"/>
                </a:lnTo>
                <a:lnTo>
                  <a:pt x="2131" y="581"/>
                </a:lnTo>
                <a:lnTo>
                  <a:pt x="2127" y="577"/>
                </a:lnTo>
                <a:lnTo>
                  <a:pt x="2124" y="573"/>
                </a:lnTo>
                <a:lnTo>
                  <a:pt x="2121" y="569"/>
                </a:lnTo>
                <a:lnTo>
                  <a:pt x="2119" y="564"/>
                </a:lnTo>
                <a:lnTo>
                  <a:pt x="2117" y="559"/>
                </a:lnTo>
                <a:lnTo>
                  <a:pt x="2116" y="554"/>
                </a:lnTo>
                <a:lnTo>
                  <a:pt x="2115" y="548"/>
                </a:lnTo>
                <a:lnTo>
                  <a:pt x="2115" y="542"/>
                </a:lnTo>
                <a:lnTo>
                  <a:pt x="2115" y="450"/>
                </a:lnTo>
                <a:lnTo>
                  <a:pt x="2091" y="450"/>
                </a:lnTo>
                <a:lnTo>
                  <a:pt x="2091" y="413"/>
                </a:lnTo>
                <a:lnTo>
                  <a:pt x="2115" y="413"/>
                </a:lnTo>
                <a:lnTo>
                  <a:pt x="2115" y="371"/>
                </a:lnTo>
                <a:lnTo>
                  <a:pt x="2164" y="371"/>
                </a:lnTo>
                <a:lnTo>
                  <a:pt x="2164" y="413"/>
                </a:lnTo>
                <a:lnTo>
                  <a:pt x="2197" y="413"/>
                </a:lnTo>
                <a:close/>
                <a:moveTo>
                  <a:pt x="2304" y="593"/>
                </a:moveTo>
                <a:lnTo>
                  <a:pt x="2291" y="592"/>
                </a:lnTo>
                <a:lnTo>
                  <a:pt x="2285" y="591"/>
                </a:lnTo>
                <a:lnTo>
                  <a:pt x="2279" y="590"/>
                </a:lnTo>
                <a:lnTo>
                  <a:pt x="2268" y="587"/>
                </a:lnTo>
                <a:lnTo>
                  <a:pt x="2263" y="584"/>
                </a:lnTo>
                <a:lnTo>
                  <a:pt x="2258" y="582"/>
                </a:lnTo>
                <a:lnTo>
                  <a:pt x="2249" y="575"/>
                </a:lnTo>
                <a:lnTo>
                  <a:pt x="2245" y="572"/>
                </a:lnTo>
                <a:lnTo>
                  <a:pt x="2241" y="568"/>
                </a:lnTo>
                <a:lnTo>
                  <a:pt x="2234" y="559"/>
                </a:lnTo>
                <a:lnTo>
                  <a:pt x="2231" y="555"/>
                </a:lnTo>
                <a:lnTo>
                  <a:pt x="2228" y="550"/>
                </a:lnTo>
                <a:lnTo>
                  <a:pt x="2223" y="539"/>
                </a:lnTo>
                <a:lnTo>
                  <a:pt x="2221" y="533"/>
                </a:lnTo>
                <a:lnTo>
                  <a:pt x="2220" y="527"/>
                </a:lnTo>
                <a:lnTo>
                  <a:pt x="2219" y="521"/>
                </a:lnTo>
                <a:lnTo>
                  <a:pt x="2218" y="515"/>
                </a:lnTo>
                <a:lnTo>
                  <a:pt x="2218" y="509"/>
                </a:lnTo>
                <a:lnTo>
                  <a:pt x="2217" y="502"/>
                </a:lnTo>
                <a:lnTo>
                  <a:pt x="2218" y="495"/>
                </a:lnTo>
                <a:lnTo>
                  <a:pt x="2218" y="489"/>
                </a:lnTo>
                <a:lnTo>
                  <a:pt x="2219" y="482"/>
                </a:lnTo>
                <a:lnTo>
                  <a:pt x="2220" y="476"/>
                </a:lnTo>
                <a:lnTo>
                  <a:pt x="2223" y="465"/>
                </a:lnTo>
                <a:lnTo>
                  <a:pt x="2225" y="459"/>
                </a:lnTo>
                <a:lnTo>
                  <a:pt x="2228" y="454"/>
                </a:lnTo>
                <a:lnTo>
                  <a:pt x="2234" y="444"/>
                </a:lnTo>
                <a:lnTo>
                  <a:pt x="2237" y="440"/>
                </a:lnTo>
                <a:lnTo>
                  <a:pt x="2241" y="436"/>
                </a:lnTo>
                <a:lnTo>
                  <a:pt x="2245" y="432"/>
                </a:lnTo>
                <a:lnTo>
                  <a:pt x="2249" y="428"/>
                </a:lnTo>
                <a:lnTo>
                  <a:pt x="2253" y="425"/>
                </a:lnTo>
                <a:lnTo>
                  <a:pt x="2258" y="422"/>
                </a:lnTo>
                <a:lnTo>
                  <a:pt x="2263" y="419"/>
                </a:lnTo>
                <a:lnTo>
                  <a:pt x="2268" y="417"/>
                </a:lnTo>
                <a:lnTo>
                  <a:pt x="2274" y="415"/>
                </a:lnTo>
                <a:lnTo>
                  <a:pt x="2279" y="413"/>
                </a:lnTo>
                <a:lnTo>
                  <a:pt x="2285" y="412"/>
                </a:lnTo>
                <a:lnTo>
                  <a:pt x="2291" y="411"/>
                </a:lnTo>
                <a:lnTo>
                  <a:pt x="2304" y="411"/>
                </a:lnTo>
                <a:lnTo>
                  <a:pt x="2317" y="411"/>
                </a:lnTo>
                <a:lnTo>
                  <a:pt x="2323" y="412"/>
                </a:lnTo>
                <a:lnTo>
                  <a:pt x="2329" y="413"/>
                </a:lnTo>
                <a:lnTo>
                  <a:pt x="2340" y="417"/>
                </a:lnTo>
                <a:lnTo>
                  <a:pt x="2346" y="419"/>
                </a:lnTo>
                <a:lnTo>
                  <a:pt x="2351" y="422"/>
                </a:lnTo>
                <a:lnTo>
                  <a:pt x="2360" y="428"/>
                </a:lnTo>
                <a:lnTo>
                  <a:pt x="2364" y="432"/>
                </a:lnTo>
                <a:lnTo>
                  <a:pt x="2368" y="436"/>
                </a:lnTo>
                <a:lnTo>
                  <a:pt x="2375" y="444"/>
                </a:lnTo>
                <a:lnTo>
                  <a:pt x="2378" y="449"/>
                </a:lnTo>
                <a:lnTo>
                  <a:pt x="2381" y="454"/>
                </a:lnTo>
                <a:lnTo>
                  <a:pt x="2385" y="465"/>
                </a:lnTo>
                <a:lnTo>
                  <a:pt x="2387" y="470"/>
                </a:lnTo>
                <a:lnTo>
                  <a:pt x="2389" y="476"/>
                </a:lnTo>
                <a:lnTo>
                  <a:pt x="2390" y="482"/>
                </a:lnTo>
                <a:lnTo>
                  <a:pt x="2391" y="489"/>
                </a:lnTo>
                <a:lnTo>
                  <a:pt x="2391" y="495"/>
                </a:lnTo>
                <a:lnTo>
                  <a:pt x="2391" y="502"/>
                </a:lnTo>
                <a:lnTo>
                  <a:pt x="2391" y="509"/>
                </a:lnTo>
                <a:lnTo>
                  <a:pt x="2391" y="515"/>
                </a:lnTo>
                <a:lnTo>
                  <a:pt x="2390" y="521"/>
                </a:lnTo>
                <a:lnTo>
                  <a:pt x="2389" y="527"/>
                </a:lnTo>
                <a:lnTo>
                  <a:pt x="2385" y="539"/>
                </a:lnTo>
                <a:lnTo>
                  <a:pt x="2383" y="544"/>
                </a:lnTo>
                <a:lnTo>
                  <a:pt x="2381" y="550"/>
                </a:lnTo>
                <a:lnTo>
                  <a:pt x="2375" y="559"/>
                </a:lnTo>
                <a:lnTo>
                  <a:pt x="2372" y="564"/>
                </a:lnTo>
                <a:lnTo>
                  <a:pt x="2368" y="568"/>
                </a:lnTo>
                <a:lnTo>
                  <a:pt x="2364" y="572"/>
                </a:lnTo>
                <a:lnTo>
                  <a:pt x="2360" y="575"/>
                </a:lnTo>
                <a:lnTo>
                  <a:pt x="2355" y="579"/>
                </a:lnTo>
                <a:lnTo>
                  <a:pt x="2351" y="582"/>
                </a:lnTo>
                <a:lnTo>
                  <a:pt x="2346" y="584"/>
                </a:lnTo>
                <a:lnTo>
                  <a:pt x="2340" y="587"/>
                </a:lnTo>
                <a:lnTo>
                  <a:pt x="2335" y="589"/>
                </a:lnTo>
                <a:lnTo>
                  <a:pt x="2329" y="590"/>
                </a:lnTo>
                <a:lnTo>
                  <a:pt x="2323" y="591"/>
                </a:lnTo>
                <a:lnTo>
                  <a:pt x="2317" y="592"/>
                </a:lnTo>
                <a:lnTo>
                  <a:pt x="2304" y="593"/>
                </a:lnTo>
                <a:close/>
                <a:moveTo>
                  <a:pt x="2305" y="555"/>
                </a:moveTo>
                <a:lnTo>
                  <a:pt x="2309" y="555"/>
                </a:lnTo>
                <a:lnTo>
                  <a:pt x="2313" y="554"/>
                </a:lnTo>
                <a:lnTo>
                  <a:pt x="2317" y="553"/>
                </a:lnTo>
                <a:lnTo>
                  <a:pt x="2321" y="551"/>
                </a:lnTo>
                <a:lnTo>
                  <a:pt x="2324" y="549"/>
                </a:lnTo>
                <a:lnTo>
                  <a:pt x="2327" y="547"/>
                </a:lnTo>
                <a:lnTo>
                  <a:pt x="2330" y="544"/>
                </a:lnTo>
                <a:lnTo>
                  <a:pt x="2332" y="540"/>
                </a:lnTo>
                <a:lnTo>
                  <a:pt x="2334" y="536"/>
                </a:lnTo>
                <a:lnTo>
                  <a:pt x="2336" y="532"/>
                </a:lnTo>
                <a:lnTo>
                  <a:pt x="2338" y="527"/>
                </a:lnTo>
                <a:lnTo>
                  <a:pt x="2339" y="523"/>
                </a:lnTo>
                <a:lnTo>
                  <a:pt x="2341" y="513"/>
                </a:lnTo>
                <a:lnTo>
                  <a:pt x="2341" y="507"/>
                </a:lnTo>
                <a:lnTo>
                  <a:pt x="2342" y="502"/>
                </a:lnTo>
                <a:lnTo>
                  <a:pt x="2341" y="491"/>
                </a:lnTo>
                <a:lnTo>
                  <a:pt x="2339" y="480"/>
                </a:lnTo>
                <a:lnTo>
                  <a:pt x="2338" y="476"/>
                </a:lnTo>
                <a:lnTo>
                  <a:pt x="2336" y="471"/>
                </a:lnTo>
                <a:lnTo>
                  <a:pt x="2332" y="463"/>
                </a:lnTo>
                <a:lnTo>
                  <a:pt x="2330" y="460"/>
                </a:lnTo>
                <a:lnTo>
                  <a:pt x="2327" y="457"/>
                </a:lnTo>
                <a:lnTo>
                  <a:pt x="2324" y="454"/>
                </a:lnTo>
                <a:lnTo>
                  <a:pt x="2321" y="452"/>
                </a:lnTo>
                <a:lnTo>
                  <a:pt x="2317" y="450"/>
                </a:lnTo>
                <a:lnTo>
                  <a:pt x="2313" y="449"/>
                </a:lnTo>
                <a:lnTo>
                  <a:pt x="2309" y="448"/>
                </a:lnTo>
                <a:lnTo>
                  <a:pt x="2305" y="448"/>
                </a:lnTo>
                <a:lnTo>
                  <a:pt x="2300" y="448"/>
                </a:lnTo>
                <a:lnTo>
                  <a:pt x="2296" y="449"/>
                </a:lnTo>
                <a:lnTo>
                  <a:pt x="2292" y="450"/>
                </a:lnTo>
                <a:lnTo>
                  <a:pt x="2288" y="452"/>
                </a:lnTo>
                <a:lnTo>
                  <a:pt x="2285" y="454"/>
                </a:lnTo>
                <a:lnTo>
                  <a:pt x="2282" y="457"/>
                </a:lnTo>
                <a:lnTo>
                  <a:pt x="2279" y="460"/>
                </a:lnTo>
                <a:lnTo>
                  <a:pt x="2277" y="463"/>
                </a:lnTo>
                <a:lnTo>
                  <a:pt x="2272" y="471"/>
                </a:lnTo>
                <a:lnTo>
                  <a:pt x="2271" y="476"/>
                </a:lnTo>
                <a:lnTo>
                  <a:pt x="2270" y="480"/>
                </a:lnTo>
                <a:lnTo>
                  <a:pt x="2269" y="485"/>
                </a:lnTo>
                <a:lnTo>
                  <a:pt x="2268" y="491"/>
                </a:lnTo>
                <a:lnTo>
                  <a:pt x="2267" y="496"/>
                </a:lnTo>
                <a:lnTo>
                  <a:pt x="2267" y="502"/>
                </a:lnTo>
                <a:lnTo>
                  <a:pt x="2268" y="513"/>
                </a:lnTo>
                <a:lnTo>
                  <a:pt x="2270" y="523"/>
                </a:lnTo>
                <a:lnTo>
                  <a:pt x="2271" y="527"/>
                </a:lnTo>
                <a:lnTo>
                  <a:pt x="2272" y="532"/>
                </a:lnTo>
                <a:lnTo>
                  <a:pt x="2274" y="536"/>
                </a:lnTo>
                <a:lnTo>
                  <a:pt x="2277" y="540"/>
                </a:lnTo>
                <a:lnTo>
                  <a:pt x="2279" y="544"/>
                </a:lnTo>
                <a:lnTo>
                  <a:pt x="2282" y="547"/>
                </a:lnTo>
                <a:lnTo>
                  <a:pt x="2285" y="549"/>
                </a:lnTo>
                <a:lnTo>
                  <a:pt x="2288" y="551"/>
                </a:lnTo>
                <a:lnTo>
                  <a:pt x="2292" y="553"/>
                </a:lnTo>
                <a:lnTo>
                  <a:pt x="2296" y="554"/>
                </a:lnTo>
                <a:lnTo>
                  <a:pt x="2300" y="555"/>
                </a:lnTo>
                <a:lnTo>
                  <a:pt x="2305" y="555"/>
                </a:lnTo>
                <a:close/>
                <a:moveTo>
                  <a:pt x="2539" y="512"/>
                </a:moveTo>
                <a:lnTo>
                  <a:pt x="2430" y="512"/>
                </a:lnTo>
                <a:lnTo>
                  <a:pt x="2430" y="473"/>
                </a:lnTo>
                <a:lnTo>
                  <a:pt x="2539" y="473"/>
                </a:lnTo>
                <a:lnTo>
                  <a:pt x="2539" y="512"/>
                </a:lnTo>
                <a:close/>
                <a:moveTo>
                  <a:pt x="2695" y="514"/>
                </a:moveTo>
                <a:lnTo>
                  <a:pt x="2695" y="413"/>
                </a:lnTo>
                <a:lnTo>
                  <a:pt x="2744" y="413"/>
                </a:lnTo>
                <a:lnTo>
                  <a:pt x="2744" y="590"/>
                </a:lnTo>
                <a:lnTo>
                  <a:pt x="2697" y="590"/>
                </a:lnTo>
                <a:lnTo>
                  <a:pt x="2697" y="558"/>
                </a:lnTo>
                <a:lnTo>
                  <a:pt x="2693" y="565"/>
                </a:lnTo>
                <a:lnTo>
                  <a:pt x="2688" y="572"/>
                </a:lnTo>
                <a:lnTo>
                  <a:pt x="2682" y="577"/>
                </a:lnTo>
                <a:lnTo>
                  <a:pt x="2675" y="583"/>
                </a:lnTo>
                <a:lnTo>
                  <a:pt x="2672" y="585"/>
                </a:lnTo>
                <a:lnTo>
                  <a:pt x="2668" y="587"/>
                </a:lnTo>
                <a:lnTo>
                  <a:pt x="2666" y="588"/>
                </a:lnTo>
                <a:lnTo>
                  <a:pt x="2664" y="588"/>
                </a:lnTo>
                <a:lnTo>
                  <a:pt x="2660" y="590"/>
                </a:lnTo>
                <a:lnTo>
                  <a:pt x="2651" y="591"/>
                </a:lnTo>
                <a:lnTo>
                  <a:pt x="2647" y="592"/>
                </a:lnTo>
                <a:lnTo>
                  <a:pt x="2642" y="592"/>
                </a:lnTo>
                <a:lnTo>
                  <a:pt x="2635" y="592"/>
                </a:lnTo>
                <a:lnTo>
                  <a:pt x="2629" y="591"/>
                </a:lnTo>
                <a:lnTo>
                  <a:pt x="2623" y="589"/>
                </a:lnTo>
                <a:lnTo>
                  <a:pt x="2618" y="588"/>
                </a:lnTo>
                <a:lnTo>
                  <a:pt x="2612" y="585"/>
                </a:lnTo>
                <a:lnTo>
                  <a:pt x="2607" y="582"/>
                </a:lnTo>
                <a:lnTo>
                  <a:pt x="2603" y="578"/>
                </a:lnTo>
                <a:lnTo>
                  <a:pt x="2598" y="574"/>
                </a:lnTo>
                <a:lnTo>
                  <a:pt x="2596" y="572"/>
                </a:lnTo>
                <a:lnTo>
                  <a:pt x="2595" y="570"/>
                </a:lnTo>
                <a:lnTo>
                  <a:pt x="2591" y="564"/>
                </a:lnTo>
                <a:lnTo>
                  <a:pt x="2588" y="559"/>
                </a:lnTo>
                <a:lnTo>
                  <a:pt x="2587" y="556"/>
                </a:lnTo>
                <a:lnTo>
                  <a:pt x="2586" y="553"/>
                </a:lnTo>
                <a:lnTo>
                  <a:pt x="2584" y="547"/>
                </a:lnTo>
                <a:lnTo>
                  <a:pt x="2583" y="540"/>
                </a:lnTo>
                <a:lnTo>
                  <a:pt x="2582" y="533"/>
                </a:lnTo>
                <a:lnTo>
                  <a:pt x="2582" y="525"/>
                </a:lnTo>
                <a:lnTo>
                  <a:pt x="2582" y="413"/>
                </a:lnTo>
                <a:lnTo>
                  <a:pt x="2631" y="413"/>
                </a:lnTo>
                <a:lnTo>
                  <a:pt x="2631" y="517"/>
                </a:lnTo>
                <a:lnTo>
                  <a:pt x="2631" y="524"/>
                </a:lnTo>
                <a:lnTo>
                  <a:pt x="2633" y="531"/>
                </a:lnTo>
                <a:lnTo>
                  <a:pt x="2636" y="536"/>
                </a:lnTo>
                <a:lnTo>
                  <a:pt x="2637" y="539"/>
                </a:lnTo>
                <a:lnTo>
                  <a:pt x="2639" y="541"/>
                </a:lnTo>
                <a:lnTo>
                  <a:pt x="2644" y="545"/>
                </a:lnTo>
                <a:lnTo>
                  <a:pt x="2646" y="547"/>
                </a:lnTo>
                <a:lnTo>
                  <a:pt x="2649" y="548"/>
                </a:lnTo>
                <a:lnTo>
                  <a:pt x="2655" y="550"/>
                </a:lnTo>
                <a:lnTo>
                  <a:pt x="2658" y="550"/>
                </a:lnTo>
                <a:lnTo>
                  <a:pt x="2661" y="551"/>
                </a:lnTo>
                <a:lnTo>
                  <a:pt x="2668" y="550"/>
                </a:lnTo>
                <a:lnTo>
                  <a:pt x="2674" y="548"/>
                </a:lnTo>
                <a:lnTo>
                  <a:pt x="2680" y="545"/>
                </a:lnTo>
                <a:lnTo>
                  <a:pt x="2685" y="541"/>
                </a:lnTo>
                <a:lnTo>
                  <a:pt x="2687" y="539"/>
                </a:lnTo>
                <a:lnTo>
                  <a:pt x="2689" y="536"/>
                </a:lnTo>
                <a:lnTo>
                  <a:pt x="2693" y="530"/>
                </a:lnTo>
                <a:lnTo>
                  <a:pt x="2695" y="523"/>
                </a:lnTo>
                <a:lnTo>
                  <a:pt x="2695" y="519"/>
                </a:lnTo>
                <a:lnTo>
                  <a:pt x="2695" y="514"/>
                </a:lnTo>
                <a:close/>
                <a:moveTo>
                  <a:pt x="2834" y="487"/>
                </a:moveTo>
                <a:lnTo>
                  <a:pt x="2834" y="590"/>
                </a:lnTo>
                <a:lnTo>
                  <a:pt x="2785" y="590"/>
                </a:lnTo>
                <a:lnTo>
                  <a:pt x="2785" y="413"/>
                </a:lnTo>
                <a:lnTo>
                  <a:pt x="2832" y="413"/>
                </a:lnTo>
                <a:lnTo>
                  <a:pt x="2832" y="444"/>
                </a:lnTo>
                <a:lnTo>
                  <a:pt x="2837" y="437"/>
                </a:lnTo>
                <a:lnTo>
                  <a:pt x="2842" y="430"/>
                </a:lnTo>
                <a:lnTo>
                  <a:pt x="2847" y="425"/>
                </a:lnTo>
                <a:lnTo>
                  <a:pt x="2854" y="420"/>
                </a:lnTo>
                <a:lnTo>
                  <a:pt x="2861" y="416"/>
                </a:lnTo>
                <a:lnTo>
                  <a:pt x="2865" y="414"/>
                </a:lnTo>
                <a:lnTo>
                  <a:pt x="2869" y="413"/>
                </a:lnTo>
                <a:lnTo>
                  <a:pt x="2878" y="411"/>
                </a:lnTo>
                <a:lnTo>
                  <a:pt x="2882" y="411"/>
                </a:lnTo>
                <a:lnTo>
                  <a:pt x="2887" y="411"/>
                </a:lnTo>
                <a:lnTo>
                  <a:pt x="2894" y="411"/>
                </a:lnTo>
                <a:lnTo>
                  <a:pt x="2900" y="412"/>
                </a:lnTo>
                <a:lnTo>
                  <a:pt x="2906" y="413"/>
                </a:lnTo>
                <a:lnTo>
                  <a:pt x="2912" y="415"/>
                </a:lnTo>
                <a:lnTo>
                  <a:pt x="2917" y="418"/>
                </a:lnTo>
                <a:lnTo>
                  <a:pt x="2922" y="421"/>
                </a:lnTo>
                <a:lnTo>
                  <a:pt x="2927" y="424"/>
                </a:lnTo>
                <a:lnTo>
                  <a:pt x="2932" y="428"/>
                </a:lnTo>
                <a:lnTo>
                  <a:pt x="2935" y="433"/>
                </a:lnTo>
                <a:lnTo>
                  <a:pt x="2939" y="438"/>
                </a:lnTo>
                <a:lnTo>
                  <a:pt x="2942" y="444"/>
                </a:lnTo>
                <a:lnTo>
                  <a:pt x="2943" y="446"/>
                </a:lnTo>
                <a:lnTo>
                  <a:pt x="2944" y="449"/>
                </a:lnTo>
                <a:lnTo>
                  <a:pt x="2946" y="456"/>
                </a:lnTo>
                <a:lnTo>
                  <a:pt x="2947" y="462"/>
                </a:lnTo>
                <a:lnTo>
                  <a:pt x="2948" y="470"/>
                </a:lnTo>
                <a:lnTo>
                  <a:pt x="2948" y="477"/>
                </a:lnTo>
                <a:lnTo>
                  <a:pt x="2948" y="590"/>
                </a:lnTo>
                <a:lnTo>
                  <a:pt x="2899" y="590"/>
                </a:lnTo>
                <a:lnTo>
                  <a:pt x="2899" y="486"/>
                </a:lnTo>
                <a:lnTo>
                  <a:pt x="2899" y="478"/>
                </a:lnTo>
                <a:lnTo>
                  <a:pt x="2898" y="475"/>
                </a:lnTo>
                <a:lnTo>
                  <a:pt x="2897" y="471"/>
                </a:lnTo>
                <a:lnTo>
                  <a:pt x="2895" y="466"/>
                </a:lnTo>
                <a:lnTo>
                  <a:pt x="2893" y="463"/>
                </a:lnTo>
                <a:lnTo>
                  <a:pt x="2891" y="461"/>
                </a:lnTo>
                <a:lnTo>
                  <a:pt x="2886" y="457"/>
                </a:lnTo>
                <a:lnTo>
                  <a:pt x="2884" y="455"/>
                </a:lnTo>
                <a:lnTo>
                  <a:pt x="2881" y="454"/>
                </a:lnTo>
                <a:lnTo>
                  <a:pt x="2875" y="452"/>
                </a:lnTo>
                <a:lnTo>
                  <a:pt x="2871" y="451"/>
                </a:lnTo>
                <a:lnTo>
                  <a:pt x="2868" y="451"/>
                </a:lnTo>
                <a:lnTo>
                  <a:pt x="2861" y="452"/>
                </a:lnTo>
                <a:lnTo>
                  <a:pt x="2854" y="454"/>
                </a:lnTo>
                <a:lnTo>
                  <a:pt x="2851" y="455"/>
                </a:lnTo>
                <a:lnTo>
                  <a:pt x="2849" y="457"/>
                </a:lnTo>
                <a:lnTo>
                  <a:pt x="2846" y="459"/>
                </a:lnTo>
                <a:lnTo>
                  <a:pt x="2844" y="461"/>
                </a:lnTo>
                <a:lnTo>
                  <a:pt x="2842" y="463"/>
                </a:lnTo>
                <a:lnTo>
                  <a:pt x="2840" y="466"/>
                </a:lnTo>
                <a:lnTo>
                  <a:pt x="2838" y="469"/>
                </a:lnTo>
                <a:lnTo>
                  <a:pt x="2837" y="472"/>
                </a:lnTo>
                <a:lnTo>
                  <a:pt x="2835" y="479"/>
                </a:lnTo>
                <a:lnTo>
                  <a:pt x="2834" y="483"/>
                </a:lnTo>
                <a:lnTo>
                  <a:pt x="2834" y="487"/>
                </a:lnTo>
                <a:close/>
                <a:moveTo>
                  <a:pt x="3014" y="390"/>
                </a:moveTo>
                <a:lnTo>
                  <a:pt x="3008" y="390"/>
                </a:lnTo>
                <a:lnTo>
                  <a:pt x="3004" y="388"/>
                </a:lnTo>
                <a:lnTo>
                  <a:pt x="2999" y="386"/>
                </a:lnTo>
                <a:lnTo>
                  <a:pt x="2995" y="383"/>
                </a:lnTo>
                <a:lnTo>
                  <a:pt x="2992" y="379"/>
                </a:lnTo>
                <a:lnTo>
                  <a:pt x="2989" y="375"/>
                </a:lnTo>
                <a:lnTo>
                  <a:pt x="2988" y="370"/>
                </a:lnTo>
                <a:lnTo>
                  <a:pt x="2987" y="365"/>
                </a:lnTo>
                <a:lnTo>
                  <a:pt x="2988" y="360"/>
                </a:lnTo>
                <a:lnTo>
                  <a:pt x="2989" y="356"/>
                </a:lnTo>
                <a:lnTo>
                  <a:pt x="2992" y="352"/>
                </a:lnTo>
                <a:lnTo>
                  <a:pt x="2995" y="348"/>
                </a:lnTo>
                <a:lnTo>
                  <a:pt x="2999" y="345"/>
                </a:lnTo>
                <a:lnTo>
                  <a:pt x="3004" y="342"/>
                </a:lnTo>
                <a:lnTo>
                  <a:pt x="3008" y="341"/>
                </a:lnTo>
                <a:lnTo>
                  <a:pt x="3014" y="341"/>
                </a:lnTo>
                <a:lnTo>
                  <a:pt x="3019" y="341"/>
                </a:lnTo>
                <a:lnTo>
                  <a:pt x="3024" y="342"/>
                </a:lnTo>
                <a:lnTo>
                  <a:pt x="3028" y="345"/>
                </a:lnTo>
                <a:lnTo>
                  <a:pt x="3032" y="348"/>
                </a:lnTo>
                <a:lnTo>
                  <a:pt x="3036" y="352"/>
                </a:lnTo>
                <a:lnTo>
                  <a:pt x="3038" y="356"/>
                </a:lnTo>
                <a:lnTo>
                  <a:pt x="3040" y="360"/>
                </a:lnTo>
                <a:lnTo>
                  <a:pt x="3040" y="365"/>
                </a:lnTo>
                <a:lnTo>
                  <a:pt x="3040" y="370"/>
                </a:lnTo>
                <a:lnTo>
                  <a:pt x="3038" y="375"/>
                </a:lnTo>
                <a:lnTo>
                  <a:pt x="3036" y="379"/>
                </a:lnTo>
                <a:lnTo>
                  <a:pt x="3032" y="383"/>
                </a:lnTo>
                <a:lnTo>
                  <a:pt x="3028" y="386"/>
                </a:lnTo>
                <a:lnTo>
                  <a:pt x="3024" y="388"/>
                </a:lnTo>
                <a:lnTo>
                  <a:pt x="3019" y="390"/>
                </a:lnTo>
                <a:lnTo>
                  <a:pt x="3014" y="390"/>
                </a:lnTo>
                <a:close/>
                <a:moveTo>
                  <a:pt x="2989" y="413"/>
                </a:moveTo>
                <a:lnTo>
                  <a:pt x="3038" y="413"/>
                </a:lnTo>
                <a:lnTo>
                  <a:pt x="3038" y="590"/>
                </a:lnTo>
                <a:lnTo>
                  <a:pt x="2989" y="590"/>
                </a:lnTo>
                <a:lnTo>
                  <a:pt x="2989" y="413"/>
                </a:lnTo>
                <a:close/>
                <a:moveTo>
                  <a:pt x="3242" y="413"/>
                </a:moveTo>
                <a:lnTo>
                  <a:pt x="3180" y="590"/>
                </a:lnTo>
                <a:lnTo>
                  <a:pt x="3125" y="590"/>
                </a:lnTo>
                <a:lnTo>
                  <a:pt x="3063" y="413"/>
                </a:lnTo>
                <a:lnTo>
                  <a:pt x="3115" y="413"/>
                </a:lnTo>
                <a:lnTo>
                  <a:pt x="3151" y="539"/>
                </a:lnTo>
                <a:lnTo>
                  <a:pt x="3190" y="413"/>
                </a:lnTo>
                <a:lnTo>
                  <a:pt x="3242" y="413"/>
                </a:lnTo>
                <a:close/>
                <a:moveTo>
                  <a:pt x="3340" y="593"/>
                </a:moveTo>
                <a:lnTo>
                  <a:pt x="3333" y="593"/>
                </a:lnTo>
                <a:lnTo>
                  <a:pt x="3327" y="592"/>
                </a:lnTo>
                <a:lnTo>
                  <a:pt x="3315" y="590"/>
                </a:lnTo>
                <a:lnTo>
                  <a:pt x="3309" y="589"/>
                </a:lnTo>
                <a:lnTo>
                  <a:pt x="3303" y="587"/>
                </a:lnTo>
                <a:lnTo>
                  <a:pt x="3293" y="582"/>
                </a:lnTo>
                <a:lnTo>
                  <a:pt x="3288" y="579"/>
                </a:lnTo>
                <a:lnTo>
                  <a:pt x="3284" y="576"/>
                </a:lnTo>
                <a:lnTo>
                  <a:pt x="3279" y="572"/>
                </a:lnTo>
                <a:lnTo>
                  <a:pt x="3276" y="569"/>
                </a:lnTo>
                <a:lnTo>
                  <a:pt x="3269" y="560"/>
                </a:lnTo>
                <a:lnTo>
                  <a:pt x="3266" y="555"/>
                </a:lnTo>
                <a:lnTo>
                  <a:pt x="3263" y="550"/>
                </a:lnTo>
                <a:lnTo>
                  <a:pt x="3258" y="540"/>
                </a:lnTo>
                <a:lnTo>
                  <a:pt x="3256" y="534"/>
                </a:lnTo>
                <a:lnTo>
                  <a:pt x="3255" y="528"/>
                </a:lnTo>
                <a:lnTo>
                  <a:pt x="3254" y="522"/>
                </a:lnTo>
                <a:lnTo>
                  <a:pt x="3253" y="516"/>
                </a:lnTo>
                <a:lnTo>
                  <a:pt x="3252" y="509"/>
                </a:lnTo>
                <a:lnTo>
                  <a:pt x="3252" y="502"/>
                </a:lnTo>
                <a:lnTo>
                  <a:pt x="3252" y="495"/>
                </a:lnTo>
                <a:lnTo>
                  <a:pt x="3253" y="489"/>
                </a:lnTo>
                <a:lnTo>
                  <a:pt x="3254" y="483"/>
                </a:lnTo>
                <a:lnTo>
                  <a:pt x="3255" y="477"/>
                </a:lnTo>
                <a:lnTo>
                  <a:pt x="3258" y="465"/>
                </a:lnTo>
                <a:lnTo>
                  <a:pt x="3260" y="459"/>
                </a:lnTo>
                <a:lnTo>
                  <a:pt x="3263" y="454"/>
                </a:lnTo>
                <a:lnTo>
                  <a:pt x="3269" y="445"/>
                </a:lnTo>
                <a:lnTo>
                  <a:pt x="3272" y="440"/>
                </a:lnTo>
                <a:lnTo>
                  <a:pt x="3275" y="436"/>
                </a:lnTo>
                <a:lnTo>
                  <a:pt x="3279" y="432"/>
                </a:lnTo>
                <a:lnTo>
                  <a:pt x="3283" y="428"/>
                </a:lnTo>
                <a:lnTo>
                  <a:pt x="3293" y="422"/>
                </a:lnTo>
                <a:lnTo>
                  <a:pt x="3297" y="419"/>
                </a:lnTo>
                <a:lnTo>
                  <a:pt x="3303" y="417"/>
                </a:lnTo>
                <a:lnTo>
                  <a:pt x="3308" y="415"/>
                </a:lnTo>
                <a:lnTo>
                  <a:pt x="3314" y="413"/>
                </a:lnTo>
                <a:lnTo>
                  <a:pt x="3319" y="412"/>
                </a:lnTo>
                <a:lnTo>
                  <a:pt x="3325" y="411"/>
                </a:lnTo>
                <a:lnTo>
                  <a:pt x="3338" y="411"/>
                </a:lnTo>
                <a:lnTo>
                  <a:pt x="3349" y="411"/>
                </a:lnTo>
                <a:lnTo>
                  <a:pt x="3360" y="413"/>
                </a:lnTo>
                <a:lnTo>
                  <a:pt x="3365" y="414"/>
                </a:lnTo>
                <a:lnTo>
                  <a:pt x="3370" y="416"/>
                </a:lnTo>
                <a:lnTo>
                  <a:pt x="3380" y="421"/>
                </a:lnTo>
                <a:lnTo>
                  <a:pt x="3389" y="426"/>
                </a:lnTo>
                <a:lnTo>
                  <a:pt x="3393" y="429"/>
                </a:lnTo>
                <a:lnTo>
                  <a:pt x="3397" y="433"/>
                </a:lnTo>
                <a:lnTo>
                  <a:pt x="3404" y="441"/>
                </a:lnTo>
                <a:lnTo>
                  <a:pt x="3407" y="446"/>
                </a:lnTo>
                <a:lnTo>
                  <a:pt x="3410" y="450"/>
                </a:lnTo>
                <a:lnTo>
                  <a:pt x="3412" y="456"/>
                </a:lnTo>
                <a:lnTo>
                  <a:pt x="3415" y="461"/>
                </a:lnTo>
                <a:lnTo>
                  <a:pt x="3417" y="467"/>
                </a:lnTo>
                <a:lnTo>
                  <a:pt x="3418" y="473"/>
                </a:lnTo>
                <a:lnTo>
                  <a:pt x="3419" y="479"/>
                </a:lnTo>
                <a:lnTo>
                  <a:pt x="3420" y="486"/>
                </a:lnTo>
                <a:lnTo>
                  <a:pt x="3421" y="493"/>
                </a:lnTo>
                <a:lnTo>
                  <a:pt x="3421" y="500"/>
                </a:lnTo>
                <a:lnTo>
                  <a:pt x="3421" y="514"/>
                </a:lnTo>
                <a:lnTo>
                  <a:pt x="3301" y="514"/>
                </a:lnTo>
                <a:lnTo>
                  <a:pt x="3301" y="519"/>
                </a:lnTo>
                <a:lnTo>
                  <a:pt x="3301" y="523"/>
                </a:lnTo>
                <a:lnTo>
                  <a:pt x="3302" y="528"/>
                </a:lnTo>
                <a:lnTo>
                  <a:pt x="3303" y="532"/>
                </a:lnTo>
                <a:lnTo>
                  <a:pt x="3307" y="539"/>
                </a:lnTo>
                <a:lnTo>
                  <a:pt x="3309" y="542"/>
                </a:lnTo>
                <a:lnTo>
                  <a:pt x="3311" y="545"/>
                </a:lnTo>
                <a:lnTo>
                  <a:pt x="3314" y="548"/>
                </a:lnTo>
                <a:lnTo>
                  <a:pt x="3317" y="550"/>
                </a:lnTo>
                <a:lnTo>
                  <a:pt x="3321" y="552"/>
                </a:lnTo>
                <a:lnTo>
                  <a:pt x="3324" y="554"/>
                </a:lnTo>
                <a:lnTo>
                  <a:pt x="3328" y="555"/>
                </a:lnTo>
                <a:lnTo>
                  <a:pt x="3332" y="556"/>
                </a:lnTo>
                <a:lnTo>
                  <a:pt x="3341" y="557"/>
                </a:lnTo>
                <a:lnTo>
                  <a:pt x="3347" y="556"/>
                </a:lnTo>
                <a:lnTo>
                  <a:pt x="3352" y="555"/>
                </a:lnTo>
                <a:lnTo>
                  <a:pt x="3357" y="554"/>
                </a:lnTo>
                <a:lnTo>
                  <a:pt x="3362" y="551"/>
                </a:lnTo>
                <a:lnTo>
                  <a:pt x="3364" y="550"/>
                </a:lnTo>
                <a:lnTo>
                  <a:pt x="3366" y="548"/>
                </a:lnTo>
                <a:lnTo>
                  <a:pt x="3370" y="545"/>
                </a:lnTo>
                <a:lnTo>
                  <a:pt x="3372" y="541"/>
                </a:lnTo>
                <a:lnTo>
                  <a:pt x="3375" y="536"/>
                </a:lnTo>
                <a:lnTo>
                  <a:pt x="3420" y="539"/>
                </a:lnTo>
                <a:lnTo>
                  <a:pt x="3418" y="545"/>
                </a:lnTo>
                <a:lnTo>
                  <a:pt x="3416" y="551"/>
                </a:lnTo>
                <a:lnTo>
                  <a:pt x="3414" y="556"/>
                </a:lnTo>
                <a:lnTo>
                  <a:pt x="3411" y="561"/>
                </a:lnTo>
                <a:lnTo>
                  <a:pt x="3407" y="566"/>
                </a:lnTo>
                <a:lnTo>
                  <a:pt x="3403" y="570"/>
                </a:lnTo>
                <a:lnTo>
                  <a:pt x="3399" y="575"/>
                </a:lnTo>
                <a:lnTo>
                  <a:pt x="3394" y="578"/>
                </a:lnTo>
                <a:lnTo>
                  <a:pt x="3388" y="582"/>
                </a:lnTo>
                <a:lnTo>
                  <a:pt x="3382" y="585"/>
                </a:lnTo>
                <a:lnTo>
                  <a:pt x="3376" y="587"/>
                </a:lnTo>
                <a:lnTo>
                  <a:pt x="3370" y="589"/>
                </a:lnTo>
                <a:lnTo>
                  <a:pt x="3366" y="590"/>
                </a:lnTo>
                <a:lnTo>
                  <a:pt x="3363" y="591"/>
                </a:lnTo>
                <a:lnTo>
                  <a:pt x="3355" y="592"/>
                </a:lnTo>
                <a:lnTo>
                  <a:pt x="3348" y="593"/>
                </a:lnTo>
                <a:lnTo>
                  <a:pt x="3340" y="593"/>
                </a:lnTo>
                <a:close/>
                <a:moveTo>
                  <a:pt x="3301" y="483"/>
                </a:moveTo>
                <a:lnTo>
                  <a:pt x="3375" y="483"/>
                </a:lnTo>
                <a:lnTo>
                  <a:pt x="3375" y="480"/>
                </a:lnTo>
                <a:lnTo>
                  <a:pt x="3374" y="476"/>
                </a:lnTo>
                <a:lnTo>
                  <a:pt x="3373" y="472"/>
                </a:lnTo>
                <a:lnTo>
                  <a:pt x="3372" y="469"/>
                </a:lnTo>
                <a:lnTo>
                  <a:pt x="3371" y="466"/>
                </a:lnTo>
                <a:lnTo>
                  <a:pt x="3369" y="463"/>
                </a:lnTo>
                <a:lnTo>
                  <a:pt x="3367" y="460"/>
                </a:lnTo>
                <a:lnTo>
                  <a:pt x="3365" y="457"/>
                </a:lnTo>
                <a:lnTo>
                  <a:pt x="3359" y="453"/>
                </a:lnTo>
                <a:lnTo>
                  <a:pt x="3353" y="450"/>
                </a:lnTo>
                <a:lnTo>
                  <a:pt x="3346" y="448"/>
                </a:lnTo>
                <a:lnTo>
                  <a:pt x="3339" y="447"/>
                </a:lnTo>
                <a:lnTo>
                  <a:pt x="3331" y="448"/>
                </a:lnTo>
                <a:lnTo>
                  <a:pt x="3327" y="449"/>
                </a:lnTo>
                <a:lnTo>
                  <a:pt x="3324" y="450"/>
                </a:lnTo>
                <a:lnTo>
                  <a:pt x="3317" y="453"/>
                </a:lnTo>
                <a:lnTo>
                  <a:pt x="3315" y="455"/>
                </a:lnTo>
                <a:lnTo>
                  <a:pt x="3312" y="458"/>
                </a:lnTo>
                <a:lnTo>
                  <a:pt x="3307" y="463"/>
                </a:lnTo>
                <a:lnTo>
                  <a:pt x="3304" y="470"/>
                </a:lnTo>
                <a:lnTo>
                  <a:pt x="3303" y="473"/>
                </a:lnTo>
                <a:lnTo>
                  <a:pt x="3302" y="476"/>
                </a:lnTo>
                <a:lnTo>
                  <a:pt x="3301" y="483"/>
                </a:lnTo>
                <a:close/>
                <a:moveTo>
                  <a:pt x="3456" y="590"/>
                </a:moveTo>
                <a:lnTo>
                  <a:pt x="3456" y="413"/>
                </a:lnTo>
                <a:lnTo>
                  <a:pt x="3503" y="413"/>
                </a:lnTo>
                <a:lnTo>
                  <a:pt x="3503" y="444"/>
                </a:lnTo>
                <a:lnTo>
                  <a:pt x="3507" y="436"/>
                </a:lnTo>
                <a:lnTo>
                  <a:pt x="3511" y="429"/>
                </a:lnTo>
                <a:lnTo>
                  <a:pt x="3516" y="424"/>
                </a:lnTo>
                <a:lnTo>
                  <a:pt x="3521" y="419"/>
                </a:lnTo>
                <a:lnTo>
                  <a:pt x="3524" y="417"/>
                </a:lnTo>
                <a:lnTo>
                  <a:pt x="3527" y="415"/>
                </a:lnTo>
                <a:lnTo>
                  <a:pt x="3534" y="413"/>
                </a:lnTo>
                <a:lnTo>
                  <a:pt x="3540" y="411"/>
                </a:lnTo>
                <a:lnTo>
                  <a:pt x="3548" y="410"/>
                </a:lnTo>
                <a:lnTo>
                  <a:pt x="3556" y="411"/>
                </a:lnTo>
                <a:lnTo>
                  <a:pt x="3563" y="412"/>
                </a:lnTo>
                <a:lnTo>
                  <a:pt x="3563" y="456"/>
                </a:lnTo>
                <a:lnTo>
                  <a:pt x="3559" y="455"/>
                </a:lnTo>
                <a:lnTo>
                  <a:pt x="3554" y="454"/>
                </a:lnTo>
                <a:lnTo>
                  <a:pt x="3542" y="453"/>
                </a:lnTo>
                <a:lnTo>
                  <a:pt x="3535" y="454"/>
                </a:lnTo>
                <a:lnTo>
                  <a:pt x="3531" y="454"/>
                </a:lnTo>
                <a:lnTo>
                  <a:pt x="3528" y="456"/>
                </a:lnTo>
                <a:lnTo>
                  <a:pt x="3524" y="457"/>
                </a:lnTo>
                <a:lnTo>
                  <a:pt x="3521" y="459"/>
                </a:lnTo>
                <a:lnTo>
                  <a:pt x="3518" y="461"/>
                </a:lnTo>
                <a:lnTo>
                  <a:pt x="3515" y="463"/>
                </a:lnTo>
                <a:lnTo>
                  <a:pt x="3511" y="469"/>
                </a:lnTo>
                <a:lnTo>
                  <a:pt x="3509" y="472"/>
                </a:lnTo>
                <a:lnTo>
                  <a:pt x="3508" y="475"/>
                </a:lnTo>
                <a:lnTo>
                  <a:pt x="3506" y="478"/>
                </a:lnTo>
                <a:lnTo>
                  <a:pt x="3506" y="482"/>
                </a:lnTo>
                <a:lnTo>
                  <a:pt x="3505" y="486"/>
                </a:lnTo>
                <a:lnTo>
                  <a:pt x="3505" y="490"/>
                </a:lnTo>
                <a:lnTo>
                  <a:pt x="3505" y="590"/>
                </a:lnTo>
                <a:lnTo>
                  <a:pt x="3456" y="590"/>
                </a:lnTo>
                <a:close/>
                <a:moveTo>
                  <a:pt x="3736" y="463"/>
                </a:moveTo>
                <a:lnTo>
                  <a:pt x="3692" y="466"/>
                </a:lnTo>
                <a:lnTo>
                  <a:pt x="3690" y="462"/>
                </a:lnTo>
                <a:lnTo>
                  <a:pt x="3688" y="458"/>
                </a:lnTo>
                <a:lnTo>
                  <a:pt x="3686" y="455"/>
                </a:lnTo>
                <a:lnTo>
                  <a:pt x="3682" y="451"/>
                </a:lnTo>
                <a:lnTo>
                  <a:pt x="3678" y="449"/>
                </a:lnTo>
                <a:lnTo>
                  <a:pt x="3673" y="447"/>
                </a:lnTo>
                <a:lnTo>
                  <a:pt x="3668" y="446"/>
                </a:lnTo>
                <a:lnTo>
                  <a:pt x="3662" y="445"/>
                </a:lnTo>
                <a:lnTo>
                  <a:pt x="3656" y="446"/>
                </a:lnTo>
                <a:lnTo>
                  <a:pt x="3651" y="447"/>
                </a:lnTo>
                <a:lnTo>
                  <a:pt x="3647" y="448"/>
                </a:lnTo>
                <a:lnTo>
                  <a:pt x="3643" y="450"/>
                </a:lnTo>
                <a:lnTo>
                  <a:pt x="3639" y="453"/>
                </a:lnTo>
                <a:lnTo>
                  <a:pt x="3637" y="456"/>
                </a:lnTo>
                <a:lnTo>
                  <a:pt x="3635" y="459"/>
                </a:lnTo>
                <a:lnTo>
                  <a:pt x="3635" y="463"/>
                </a:lnTo>
                <a:lnTo>
                  <a:pt x="3635" y="466"/>
                </a:lnTo>
                <a:lnTo>
                  <a:pt x="3636" y="469"/>
                </a:lnTo>
                <a:lnTo>
                  <a:pt x="3638" y="471"/>
                </a:lnTo>
                <a:lnTo>
                  <a:pt x="3640" y="474"/>
                </a:lnTo>
                <a:lnTo>
                  <a:pt x="3643" y="476"/>
                </a:lnTo>
                <a:lnTo>
                  <a:pt x="3647" y="478"/>
                </a:lnTo>
                <a:lnTo>
                  <a:pt x="3652" y="479"/>
                </a:lnTo>
                <a:lnTo>
                  <a:pt x="3657" y="481"/>
                </a:lnTo>
                <a:lnTo>
                  <a:pt x="3689" y="487"/>
                </a:lnTo>
                <a:lnTo>
                  <a:pt x="3696" y="488"/>
                </a:lnTo>
                <a:lnTo>
                  <a:pt x="3701" y="490"/>
                </a:lnTo>
                <a:lnTo>
                  <a:pt x="3707" y="492"/>
                </a:lnTo>
                <a:lnTo>
                  <a:pt x="3712" y="494"/>
                </a:lnTo>
                <a:lnTo>
                  <a:pt x="3720" y="499"/>
                </a:lnTo>
                <a:lnTo>
                  <a:pt x="3728" y="504"/>
                </a:lnTo>
                <a:lnTo>
                  <a:pt x="3731" y="507"/>
                </a:lnTo>
                <a:lnTo>
                  <a:pt x="3733" y="511"/>
                </a:lnTo>
                <a:lnTo>
                  <a:pt x="3735" y="514"/>
                </a:lnTo>
                <a:lnTo>
                  <a:pt x="3737" y="518"/>
                </a:lnTo>
                <a:lnTo>
                  <a:pt x="3740" y="526"/>
                </a:lnTo>
                <a:lnTo>
                  <a:pt x="3740" y="530"/>
                </a:lnTo>
                <a:lnTo>
                  <a:pt x="3740" y="535"/>
                </a:lnTo>
                <a:lnTo>
                  <a:pt x="3740" y="539"/>
                </a:lnTo>
                <a:lnTo>
                  <a:pt x="3740" y="543"/>
                </a:lnTo>
                <a:lnTo>
                  <a:pt x="3739" y="547"/>
                </a:lnTo>
                <a:lnTo>
                  <a:pt x="3738" y="551"/>
                </a:lnTo>
                <a:lnTo>
                  <a:pt x="3736" y="555"/>
                </a:lnTo>
                <a:lnTo>
                  <a:pt x="3735" y="559"/>
                </a:lnTo>
                <a:lnTo>
                  <a:pt x="3733" y="562"/>
                </a:lnTo>
                <a:lnTo>
                  <a:pt x="3730" y="565"/>
                </a:lnTo>
                <a:lnTo>
                  <a:pt x="3725" y="572"/>
                </a:lnTo>
                <a:lnTo>
                  <a:pt x="3718" y="577"/>
                </a:lnTo>
                <a:lnTo>
                  <a:pt x="3711" y="582"/>
                </a:lnTo>
                <a:lnTo>
                  <a:pt x="3702" y="586"/>
                </a:lnTo>
                <a:lnTo>
                  <a:pt x="3693" y="589"/>
                </a:lnTo>
                <a:lnTo>
                  <a:pt x="3683" y="591"/>
                </a:lnTo>
                <a:lnTo>
                  <a:pt x="3673" y="593"/>
                </a:lnTo>
                <a:lnTo>
                  <a:pt x="3662" y="593"/>
                </a:lnTo>
                <a:lnTo>
                  <a:pt x="3653" y="593"/>
                </a:lnTo>
                <a:lnTo>
                  <a:pt x="3645" y="592"/>
                </a:lnTo>
                <a:lnTo>
                  <a:pt x="3637" y="591"/>
                </a:lnTo>
                <a:lnTo>
                  <a:pt x="3630" y="589"/>
                </a:lnTo>
                <a:lnTo>
                  <a:pt x="3623" y="587"/>
                </a:lnTo>
                <a:lnTo>
                  <a:pt x="3617" y="585"/>
                </a:lnTo>
                <a:lnTo>
                  <a:pt x="3611" y="582"/>
                </a:lnTo>
                <a:lnTo>
                  <a:pt x="3606" y="578"/>
                </a:lnTo>
                <a:lnTo>
                  <a:pt x="3601" y="575"/>
                </a:lnTo>
                <a:lnTo>
                  <a:pt x="3596" y="570"/>
                </a:lnTo>
                <a:lnTo>
                  <a:pt x="3593" y="566"/>
                </a:lnTo>
                <a:lnTo>
                  <a:pt x="3589" y="561"/>
                </a:lnTo>
                <a:lnTo>
                  <a:pt x="3587" y="556"/>
                </a:lnTo>
                <a:lnTo>
                  <a:pt x="3584" y="550"/>
                </a:lnTo>
                <a:lnTo>
                  <a:pt x="3583" y="545"/>
                </a:lnTo>
                <a:lnTo>
                  <a:pt x="3582" y="538"/>
                </a:lnTo>
                <a:lnTo>
                  <a:pt x="3630" y="536"/>
                </a:lnTo>
                <a:lnTo>
                  <a:pt x="3631" y="541"/>
                </a:lnTo>
                <a:lnTo>
                  <a:pt x="3634" y="545"/>
                </a:lnTo>
                <a:lnTo>
                  <a:pt x="3637" y="549"/>
                </a:lnTo>
                <a:lnTo>
                  <a:pt x="3640" y="552"/>
                </a:lnTo>
                <a:lnTo>
                  <a:pt x="3645" y="555"/>
                </a:lnTo>
                <a:lnTo>
                  <a:pt x="3650" y="556"/>
                </a:lnTo>
                <a:lnTo>
                  <a:pt x="3656" y="557"/>
                </a:lnTo>
                <a:lnTo>
                  <a:pt x="3662" y="558"/>
                </a:lnTo>
                <a:lnTo>
                  <a:pt x="3668" y="557"/>
                </a:lnTo>
                <a:lnTo>
                  <a:pt x="3673" y="557"/>
                </a:lnTo>
                <a:lnTo>
                  <a:pt x="3678" y="555"/>
                </a:lnTo>
                <a:lnTo>
                  <a:pt x="3681" y="554"/>
                </a:lnTo>
                <a:lnTo>
                  <a:pt x="3683" y="553"/>
                </a:lnTo>
                <a:lnTo>
                  <a:pt x="3686" y="550"/>
                </a:lnTo>
                <a:lnTo>
                  <a:pt x="3689" y="547"/>
                </a:lnTo>
                <a:lnTo>
                  <a:pt x="3689" y="545"/>
                </a:lnTo>
                <a:lnTo>
                  <a:pt x="3690" y="544"/>
                </a:lnTo>
                <a:lnTo>
                  <a:pt x="3691" y="540"/>
                </a:lnTo>
                <a:lnTo>
                  <a:pt x="3690" y="537"/>
                </a:lnTo>
                <a:lnTo>
                  <a:pt x="3689" y="534"/>
                </a:lnTo>
                <a:lnTo>
                  <a:pt x="3687" y="531"/>
                </a:lnTo>
                <a:lnTo>
                  <a:pt x="3685" y="529"/>
                </a:lnTo>
                <a:lnTo>
                  <a:pt x="3682" y="527"/>
                </a:lnTo>
                <a:lnTo>
                  <a:pt x="3678" y="525"/>
                </a:lnTo>
                <a:lnTo>
                  <a:pt x="3673" y="523"/>
                </a:lnTo>
                <a:lnTo>
                  <a:pt x="3668" y="522"/>
                </a:lnTo>
                <a:lnTo>
                  <a:pt x="3637" y="516"/>
                </a:lnTo>
                <a:lnTo>
                  <a:pt x="3631" y="515"/>
                </a:lnTo>
                <a:lnTo>
                  <a:pt x="3625" y="513"/>
                </a:lnTo>
                <a:lnTo>
                  <a:pt x="3615" y="509"/>
                </a:lnTo>
                <a:lnTo>
                  <a:pt x="3610" y="507"/>
                </a:lnTo>
                <a:lnTo>
                  <a:pt x="3606" y="504"/>
                </a:lnTo>
                <a:lnTo>
                  <a:pt x="3602" y="501"/>
                </a:lnTo>
                <a:lnTo>
                  <a:pt x="3599" y="498"/>
                </a:lnTo>
                <a:lnTo>
                  <a:pt x="3596" y="495"/>
                </a:lnTo>
                <a:lnTo>
                  <a:pt x="3593" y="492"/>
                </a:lnTo>
                <a:lnTo>
                  <a:pt x="3591" y="488"/>
                </a:lnTo>
                <a:lnTo>
                  <a:pt x="3589" y="484"/>
                </a:lnTo>
                <a:lnTo>
                  <a:pt x="3588" y="480"/>
                </a:lnTo>
                <a:lnTo>
                  <a:pt x="3587" y="475"/>
                </a:lnTo>
                <a:lnTo>
                  <a:pt x="3586" y="471"/>
                </a:lnTo>
                <a:lnTo>
                  <a:pt x="3586" y="466"/>
                </a:lnTo>
                <a:lnTo>
                  <a:pt x="3587" y="459"/>
                </a:lnTo>
                <a:lnTo>
                  <a:pt x="3587" y="454"/>
                </a:lnTo>
                <a:lnTo>
                  <a:pt x="3589" y="448"/>
                </a:lnTo>
                <a:lnTo>
                  <a:pt x="3591" y="443"/>
                </a:lnTo>
                <a:lnTo>
                  <a:pt x="3594" y="438"/>
                </a:lnTo>
                <a:lnTo>
                  <a:pt x="3598" y="433"/>
                </a:lnTo>
                <a:lnTo>
                  <a:pt x="3602" y="429"/>
                </a:lnTo>
                <a:lnTo>
                  <a:pt x="3607" y="425"/>
                </a:lnTo>
                <a:lnTo>
                  <a:pt x="3612" y="422"/>
                </a:lnTo>
                <a:lnTo>
                  <a:pt x="3618" y="419"/>
                </a:lnTo>
                <a:lnTo>
                  <a:pt x="3624" y="416"/>
                </a:lnTo>
                <a:lnTo>
                  <a:pt x="3631" y="414"/>
                </a:lnTo>
                <a:lnTo>
                  <a:pt x="3634" y="413"/>
                </a:lnTo>
                <a:lnTo>
                  <a:pt x="3638" y="413"/>
                </a:lnTo>
                <a:lnTo>
                  <a:pt x="3645" y="412"/>
                </a:lnTo>
                <a:lnTo>
                  <a:pt x="3653" y="411"/>
                </a:lnTo>
                <a:lnTo>
                  <a:pt x="3661" y="411"/>
                </a:lnTo>
                <a:lnTo>
                  <a:pt x="3669" y="411"/>
                </a:lnTo>
                <a:lnTo>
                  <a:pt x="3677" y="412"/>
                </a:lnTo>
                <a:lnTo>
                  <a:pt x="3684" y="413"/>
                </a:lnTo>
                <a:lnTo>
                  <a:pt x="3691" y="414"/>
                </a:lnTo>
                <a:lnTo>
                  <a:pt x="3697" y="416"/>
                </a:lnTo>
                <a:lnTo>
                  <a:pt x="3703" y="419"/>
                </a:lnTo>
                <a:lnTo>
                  <a:pt x="3709" y="421"/>
                </a:lnTo>
                <a:lnTo>
                  <a:pt x="3714" y="425"/>
                </a:lnTo>
                <a:lnTo>
                  <a:pt x="3718" y="428"/>
                </a:lnTo>
                <a:lnTo>
                  <a:pt x="3723" y="432"/>
                </a:lnTo>
                <a:lnTo>
                  <a:pt x="3726" y="437"/>
                </a:lnTo>
                <a:lnTo>
                  <a:pt x="3728" y="439"/>
                </a:lnTo>
                <a:lnTo>
                  <a:pt x="3729" y="441"/>
                </a:lnTo>
                <a:lnTo>
                  <a:pt x="3732" y="446"/>
                </a:lnTo>
                <a:lnTo>
                  <a:pt x="3734" y="452"/>
                </a:lnTo>
                <a:lnTo>
                  <a:pt x="3735" y="457"/>
                </a:lnTo>
                <a:lnTo>
                  <a:pt x="3736" y="463"/>
                </a:lnTo>
                <a:close/>
                <a:moveTo>
                  <a:pt x="3797" y="390"/>
                </a:moveTo>
                <a:lnTo>
                  <a:pt x="3792" y="390"/>
                </a:lnTo>
                <a:lnTo>
                  <a:pt x="3787" y="388"/>
                </a:lnTo>
                <a:lnTo>
                  <a:pt x="3783" y="386"/>
                </a:lnTo>
                <a:lnTo>
                  <a:pt x="3778" y="383"/>
                </a:lnTo>
                <a:lnTo>
                  <a:pt x="3775" y="379"/>
                </a:lnTo>
                <a:lnTo>
                  <a:pt x="3773" y="375"/>
                </a:lnTo>
                <a:lnTo>
                  <a:pt x="3771" y="370"/>
                </a:lnTo>
                <a:lnTo>
                  <a:pt x="3771" y="365"/>
                </a:lnTo>
                <a:lnTo>
                  <a:pt x="3771" y="360"/>
                </a:lnTo>
                <a:lnTo>
                  <a:pt x="3773" y="356"/>
                </a:lnTo>
                <a:lnTo>
                  <a:pt x="3775" y="352"/>
                </a:lnTo>
                <a:lnTo>
                  <a:pt x="3778" y="348"/>
                </a:lnTo>
                <a:lnTo>
                  <a:pt x="3783" y="345"/>
                </a:lnTo>
                <a:lnTo>
                  <a:pt x="3787" y="342"/>
                </a:lnTo>
                <a:lnTo>
                  <a:pt x="3792" y="341"/>
                </a:lnTo>
                <a:lnTo>
                  <a:pt x="3797" y="341"/>
                </a:lnTo>
                <a:lnTo>
                  <a:pt x="3802" y="341"/>
                </a:lnTo>
                <a:lnTo>
                  <a:pt x="3807" y="342"/>
                </a:lnTo>
                <a:lnTo>
                  <a:pt x="3812" y="345"/>
                </a:lnTo>
                <a:lnTo>
                  <a:pt x="3816" y="348"/>
                </a:lnTo>
                <a:lnTo>
                  <a:pt x="3819" y="352"/>
                </a:lnTo>
                <a:lnTo>
                  <a:pt x="3822" y="356"/>
                </a:lnTo>
                <a:lnTo>
                  <a:pt x="3823" y="360"/>
                </a:lnTo>
                <a:lnTo>
                  <a:pt x="3824" y="365"/>
                </a:lnTo>
                <a:lnTo>
                  <a:pt x="3823" y="370"/>
                </a:lnTo>
                <a:lnTo>
                  <a:pt x="3822" y="375"/>
                </a:lnTo>
                <a:lnTo>
                  <a:pt x="3819" y="379"/>
                </a:lnTo>
                <a:lnTo>
                  <a:pt x="3816" y="383"/>
                </a:lnTo>
                <a:lnTo>
                  <a:pt x="3812" y="386"/>
                </a:lnTo>
                <a:lnTo>
                  <a:pt x="3807" y="388"/>
                </a:lnTo>
                <a:lnTo>
                  <a:pt x="3802" y="390"/>
                </a:lnTo>
                <a:lnTo>
                  <a:pt x="3797" y="390"/>
                </a:lnTo>
                <a:close/>
                <a:moveTo>
                  <a:pt x="3772" y="413"/>
                </a:moveTo>
                <a:lnTo>
                  <a:pt x="3822" y="413"/>
                </a:lnTo>
                <a:lnTo>
                  <a:pt x="3822" y="590"/>
                </a:lnTo>
                <a:lnTo>
                  <a:pt x="3772" y="590"/>
                </a:lnTo>
                <a:lnTo>
                  <a:pt x="3772" y="413"/>
                </a:lnTo>
                <a:close/>
                <a:moveTo>
                  <a:pt x="3955" y="413"/>
                </a:moveTo>
                <a:lnTo>
                  <a:pt x="3955" y="450"/>
                </a:lnTo>
                <a:lnTo>
                  <a:pt x="3921" y="450"/>
                </a:lnTo>
                <a:lnTo>
                  <a:pt x="3921" y="535"/>
                </a:lnTo>
                <a:lnTo>
                  <a:pt x="3922" y="540"/>
                </a:lnTo>
                <a:lnTo>
                  <a:pt x="3923" y="544"/>
                </a:lnTo>
                <a:lnTo>
                  <a:pt x="3923" y="545"/>
                </a:lnTo>
                <a:lnTo>
                  <a:pt x="3924" y="547"/>
                </a:lnTo>
                <a:lnTo>
                  <a:pt x="3926" y="549"/>
                </a:lnTo>
                <a:lnTo>
                  <a:pt x="3929" y="551"/>
                </a:lnTo>
                <a:lnTo>
                  <a:pt x="3931" y="552"/>
                </a:lnTo>
                <a:lnTo>
                  <a:pt x="3935" y="552"/>
                </a:lnTo>
                <a:lnTo>
                  <a:pt x="3938" y="553"/>
                </a:lnTo>
                <a:lnTo>
                  <a:pt x="3945" y="552"/>
                </a:lnTo>
                <a:lnTo>
                  <a:pt x="3950" y="551"/>
                </a:lnTo>
                <a:lnTo>
                  <a:pt x="3958" y="587"/>
                </a:lnTo>
                <a:lnTo>
                  <a:pt x="3948" y="590"/>
                </a:lnTo>
                <a:lnTo>
                  <a:pt x="3940" y="591"/>
                </a:lnTo>
                <a:lnTo>
                  <a:pt x="3931" y="592"/>
                </a:lnTo>
                <a:lnTo>
                  <a:pt x="3925" y="592"/>
                </a:lnTo>
                <a:lnTo>
                  <a:pt x="3919" y="592"/>
                </a:lnTo>
                <a:lnTo>
                  <a:pt x="3913" y="591"/>
                </a:lnTo>
                <a:lnTo>
                  <a:pt x="3907" y="590"/>
                </a:lnTo>
                <a:lnTo>
                  <a:pt x="3902" y="588"/>
                </a:lnTo>
                <a:lnTo>
                  <a:pt x="3896" y="586"/>
                </a:lnTo>
                <a:lnTo>
                  <a:pt x="3892" y="583"/>
                </a:lnTo>
                <a:lnTo>
                  <a:pt x="3887" y="581"/>
                </a:lnTo>
                <a:lnTo>
                  <a:pt x="3884" y="577"/>
                </a:lnTo>
                <a:lnTo>
                  <a:pt x="3880" y="573"/>
                </a:lnTo>
                <a:lnTo>
                  <a:pt x="3878" y="569"/>
                </a:lnTo>
                <a:lnTo>
                  <a:pt x="3875" y="564"/>
                </a:lnTo>
                <a:lnTo>
                  <a:pt x="3874" y="559"/>
                </a:lnTo>
                <a:lnTo>
                  <a:pt x="3872" y="554"/>
                </a:lnTo>
                <a:lnTo>
                  <a:pt x="3872" y="548"/>
                </a:lnTo>
                <a:lnTo>
                  <a:pt x="3871" y="542"/>
                </a:lnTo>
                <a:lnTo>
                  <a:pt x="3871" y="450"/>
                </a:lnTo>
                <a:lnTo>
                  <a:pt x="3847" y="450"/>
                </a:lnTo>
                <a:lnTo>
                  <a:pt x="3847" y="413"/>
                </a:lnTo>
                <a:lnTo>
                  <a:pt x="3871" y="413"/>
                </a:lnTo>
                <a:lnTo>
                  <a:pt x="3871" y="371"/>
                </a:lnTo>
                <a:lnTo>
                  <a:pt x="3921" y="371"/>
                </a:lnTo>
                <a:lnTo>
                  <a:pt x="3921" y="413"/>
                </a:lnTo>
                <a:lnTo>
                  <a:pt x="3955" y="413"/>
                </a:lnTo>
                <a:close/>
                <a:moveTo>
                  <a:pt x="4062" y="593"/>
                </a:moveTo>
                <a:lnTo>
                  <a:pt x="4056" y="593"/>
                </a:lnTo>
                <a:lnTo>
                  <a:pt x="4049" y="592"/>
                </a:lnTo>
                <a:lnTo>
                  <a:pt x="4037" y="590"/>
                </a:lnTo>
                <a:lnTo>
                  <a:pt x="4031" y="589"/>
                </a:lnTo>
                <a:lnTo>
                  <a:pt x="4026" y="587"/>
                </a:lnTo>
                <a:lnTo>
                  <a:pt x="4015" y="582"/>
                </a:lnTo>
                <a:lnTo>
                  <a:pt x="4011" y="579"/>
                </a:lnTo>
                <a:lnTo>
                  <a:pt x="4006" y="576"/>
                </a:lnTo>
                <a:lnTo>
                  <a:pt x="4002" y="572"/>
                </a:lnTo>
                <a:lnTo>
                  <a:pt x="3998" y="569"/>
                </a:lnTo>
                <a:lnTo>
                  <a:pt x="3991" y="560"/>
                </a:lnTo>
                <a:lnTo>
                  <a:pt x="3988" y="555"/>
                </a:lnTo>
                <a:lnTo>
                  <a:pt x="3985" y="550"/>
                </a:lnTo>
                <a:lnTo>
                  <a:pt x="3981" y="540"/>
                </a:lnTo>
                <a:lnTo>
                  <a:pt x="3979" y="534"/>
                </a:lnTo>
                <a:lnTo>
                  <a:pt x="3977" y="528"/>
                </a:lnTo>
                <a:lnTo>
                  <a:pt x="3976" y="522"/>
                </a:lnTo>
                <a:lnTo>
                  <a:pt x="3975" y="516"/>
                </a:lnTo>
                <a:lnTo>
                  <a:pt x="3975" y="509"/>
                </a:lnTo>
                <a:lnTo>
                  <a:pt x="3975" y="502"/>
                </a:lnTo>
                <a:lnTo>
                  <a:pt x="3975" y="495"/>
                </a:lnTo>
                <a:lnTo>
                  <a:pt x="3975" y="489"/>
                </a:lnTo>
                <a:lnTo>
                  <a:pt x="3976" y="483"/>
                </a:lnTo>
                <a:lnTo>
                  <a:pt x="3977" y="477"/>
                </a:lnTo>
                <a:lnTo>
                  <a:pt x="3981" y="465"/>
                </a:lnTo>
                <a:lnTo>
                  <a:pt x="3983" y="459"/>
                </a:lnTo>
                <a:lnTo>
                  <a:pt x="3985" y="454"/>
                </a:lnTo>
                <a:lnTo>
                  <a:pt x="3991" y="445"/>
                </a:lnTo>
                <a:lnTo>
                  <a:pt x="3994" y="440"/>
                </a:lnTo>
                <a:lnTo>
                  <a:pt x="3998" y="436"/>
                </a:lnTo>
                <a:lnTo>
                  <a:pt x="4002" y="432"/>
                </a:lnTo>
                <a:lnTo>
                  <a:pt x="4006" y="428"/>
                </a:lnTo>
                <a:lnTo>
                  <a:pt x="4015" y="422"/>
                </a:lnTo>
                <a:lnTo>
                  <a:pt x="4020" y="419"/>
                </a:lnTo>
                <a:lnTo>
                  <a:pt x="4025" y="417"/>
                </a:lnTo>
                <a:lnTo>
                  <a:pt x="4030" y="415"/>
                </a:lnTo>
                <a:lnTo>
                  <a:pt x="4036" y="413"/>
                </a:lnTo>
                <a:lnTo>
                  <a:pt x="4042" y="412"/>
                </a:lnTo>
                <a:lnTo>
                  <a:pt x="4048" y="411"/>
                </a:lnTo>
                <a:lnTo>
                  <a:pt x="4060" y="411"/>
                </a:lnTo>
                <a:lnTo>
                  <a:pt x="4072" y="411"/>
                </a:lnTo>
                <a:lnTo>
                  <a:pt x="4083" y="413"/>
                </a:lnTo>
                <a:lnTo>
                  <a:pt x="4088" y="414"/>
                </a:lnTo>
                <a:lnTo>
                  <a:pt x="4093" y="416"/>
                </a:lnTo>
                <a:lnTo>
                  <a:pt x="4103" y="421"/>
                </a:lnTo>
                <a:lnTo>
                  <a:pt x="4111" y="426"/>
                </a:lnTo>
                <a:lnTo>
                  <a:pt x="4116" y="429"/>
                </a:lnTo>
                <a:lnTo>
                  <a:pt x="4119" y="433"/>
                </a:lnTo>
                <a:lnTo>
                  <a:pt x="4126" y="441"/>
                </a:lnTo>
                <a:lnTo>
                  <a:pt x="4129" y="446"/>
                </a:lnTo>
                <a:lnTo>
                  <a:pt x="4132" y="450"/>
                </a:lnTo>
                <a:lnTo>
                  <a:pt x="4135" y="456"/>
                </a:lnTo>
                <a:lnTo>
                  <a:pt x="4137" y="461"/>
                </a:lnTo>
                <a:lnTo>
                  <a:pt x="4139" y="467"/>
                </a:lnTo>
                <a:lnTo>
                  <a:pt x="4141" y="473"/>
                </a:lnTo>
                <a:lnTo>
                  <a:pt x="4142" y="479"/>
                </a:lnTo>
                <a:lnTo>
                  <a:pt x="4143" y="486"/>
                </a:lnTo>
                <a:lnTo>
                  <a:pt x="4143" y="493"/>
                </a:lnTo>
                <a:lnTo>
                  <a:pt x="4143" y="500"/>
                </a:lnTo>
                <a:lnTo>
                  <a:pt x="4143" y="514"/>
                </a:lnTo>
                <a:lnTo>
                  <a:pt x="4023" y="514"/>
                </a:lnTo>
                <a:lnTo>
                  <a:pt x="4023" y="519"/>
                </a:lnTo>
                <a:lnTo>
                  <a:pt x="4024" y="523"/>
                </a:lnTo>
                <a:lnTo>
                  <a:pt x="4026" y="532"/>
                </a:lnTo>
                <a:lnTo>
                  <a:pt x="4027" y="535"/>
                </a:lnTo>
                <a:lnTo>
                  <a:pt x="4029" y="539"/>
                </a:lnTo>
                <a:lnTo>
                  <a:pt x="4031" y="542"/>
                </a:lnTo>
                <a:lnTo>
                  <a:pt x="4034" y="545"/>
                </a:lnTo>
                <a:lnTo>
                  <a:pt x="4037" y="548"/>
                </a:lnTo>
                <a:lnTo>
                  <a:pt x="4040" y="550"/>
                </a:lnTo>
                <a:lnTo>
                  <a:pt x="4043" y="552"/>
                </a:lnTo>
                <a:lnTo>
                  <a:pt x="4047" y="554"/>
                </a:lnTo>
                <a:lnTo>
                  <a:pt x="4050" y="555"/>
                </a:lnTo>
                <a:lnTo>
                  <a:pt x="4054" y="556"/>
                </a:lnTo>
                <a:lnTo>
                  <a:pt x="4063" y="557"/>
                </a:lnTo>
                <a:lnTo>
                  <a:pt x="4069" y="556"/>
                </a:lnTo>
                <a:lnTo>
                  <a:pt x="4075" y="555"/>
                </a:lnTo>
                <a:lnTo>
                  <a:pt x="4080" y="554"/>
                </a:lnTo>
                <a:lnTo>
                  <a:pt x="4084" y="551"/>
                </a:lnTo>
                <a:lnTo>
                  <a:pt x="4087" y="550"/>
                </a:lnTo>
                <a:lnTo>
                  <a:pt x="4089" y="548"/>
                </a:lnTo>
                <a:lnTo>
                  <a:pt x="4092" y="545"/>
                </a:lnTo>
                <a:lnTo>
                  <a:pt x="4095" y="541"/>
                </a:lnTo>
                <a:lnTo>
                  <a:pt x="4097" y="536"/>
                </a:lnTo>
                <a:lnTo>
                  <a:pt x="4142" y="539"/>
                </a:lnTo>
                <a:lnTo>
                  <a:pt x="4141" y="545"/>
                </a:lnTo>
                <a:lnTo>
                  <a:pt x="4139" y="551"/>
                </a:lnTo>
                <a:lnTo>
                  <a:pt x="4136" y="556"/>
                </a:lnTo>
                <a:lnTo>
                  <a:pt x="4133" y="561"/>
                </a:lnTo>
                <a:lnTo>
                  <a:pt x="4130" y="566"/>
                </a:lnTo>
                <a:lnTo>
                  <a:pt x="4126" y="570"/>
                </a:lnTo>
                <a:lnTo>
                  <a:pt x="4121" y="575"/>
                </a:lnTo>
                <a:lnTo>
                  <a:pt x="4116" y="578"/>
                </a:lnTo>
                <a:lnTo>
                  <a:pt x="4111" y="582"/>
                </a:lnTo>
                <a:lnTo>
                  <a:pt x="4105" y="585"/>
                </a:lnTo>
                <a:lnTo>
                  <a:pt x="4099" y="587"/>
                </a:lnTo>
                <a:lnTo>
                  <a:pt x="4092" y="589"/>
                </a:lnTo>
                <a:lnTo>
                  <a:pt x="4089" y="590"/>
                </a:lnTo>
                <a:lnTo>
                  <a:pt x="4085" y="591"/>
                </a:lnTo>
                <a:lnTo>
                  <a:pt x="4078" y="592"/>
                </a:lnTo>
                <a:lnTo>
                  <a:pt x="4070" y="593"/>
                </a:lnTo>
                <a:lnTo>
                  <a:pt x="4062" y="593"/>
                </a:lnTo>
                <a:close/>
                <a:moveTo>
                  <a:pt x="4023" y="483"/>
                </a:moveTo>
                <a:lnTo>
                  <a:pt x="4097" y="483"/>
                </a:lnTo>
                <a:lnTo>
                  <a:pt x="4097" y="480"/>
                </a:lnTo>
                <a:lnTo>
                  <a:pt x="4097" y="476"/>
                </a:lnTo>
                <a:lnTo>
                  <a:pt x="4096" y="472"/>
                </a:lnTo>
                <a:lnTo>
                  <a:pt x="4095" y="469"/>
                </a:lnTo>
                <a:lnTo>
                  <a:pt x="4093" y="466"/>
                </a:lnTo>
                <a:lnTo>
                  <a:pt x="4092" y="463"/>
                </a:lnTo>
                <a:lnTo>
                  <a:pt x="4089" y="460"/>
                </a:lnTo>
                <a:lnTo>
                  <a:pt x="4087" y="457"/>
                </a:lnTo>
                <a:lnTo>
                  <a:pt x="4082" y="453"/>
                </a:lnTo>
                <a:lnTo>
                  <a:pt x="4076" y="450"/>
                </a:lnTo>
                <a:lnTo>
                  <a:pt x="4069" y="448"/>
                </a:lnTo>
                <a:lnTo>
                  <a:pt x="4061" y="447"/>
                </a:lnTo>
                <a:lnTo>
                  <a:pt x="4053" y="448"/>
                </a:lnTo>
                <a:lnTo>
                  <a:pt x="4050" y="449"/>
                </a:lnTo>
                <a:lnTo>
                  <a:pt x="4046" y="450"/>
                </a:lnTo>
                <a:lnTo>
                  <a:pt x="4040" y="453"/>
                </a:lnTo>
                <a:lnTo>
                  <a:pt x="4037" y="455"/>
                </a:lnTo>
                <a:lnTo>
                  <a:pt x="4034" y="458"/>
                </a:lnTo>
                <a:lnTo>
                  <a:pt x="4030" y="463"/>
                </a:lnTo>
                <a:lnTo>
                  <a:pt x="4026" y="470"/>
                </a:lnTo>
                <a:lnTo>
                  <a:pt x="4025" y="473"/>
                </a:lnTo>
                <a:lnTo>
                  <a:pt x="4024" y="476"/>
                </a:lnTo>
                <a:lnTo>
                  <a:pt x="4023" y="483"/>
                </a:lnTo>
                <a:close/>
                <a:moveTo>
                  <a:pt x="4267" y="413"/>
                </a:moveTo>
                <a:lnTo>
                  <a:pt x="4267" y="450"/>
                </a:lnTo>
                <a:lnTo>
                  <a:pt x="4234" y="450"/>
                </a:lnTo>
                <a:lnTo>
                  <a:pt x="4234" y="535"/>
                </a:lnTo>
                <a:lnTo>
                  <a:pt x="4234" y="540"/>
                </a:lnTo>
                <a:lnTo>
                  <a:pt x="4235" y="544"/>
                </a:lnTo>
                <a:lnTo>
                  <a:pt x="4236" y="545"/>
                </a:lnTo>
                <a:lnTo>
                  <a:pt x="4236" y="547"/>
                </a:lnTo>
                <a:lnTo>
                  <a:pt x="4238" y="549"/>
                </a:lnTo>
                <a:lnTo>
                  <a:pt x="4241" y="551"/>
                </a:lnTo>
                <a:lnTo>
                  <a:pt x="4244" y="552"/>
                </a:lnTo>
                <a:lnTo>
                  <a:pt x="4247" y="552"/>
                </a:lnTo>
                <a:lnTo>
                  <a:pt x="4250" y="553"/>
                </a:lnTo>
                <a:lnTo>
                  <a:pt x="4257" y="552"/>
                </a:lnTo>
                <a:lnTo>
                  <a:pt x="4263" y="551"/>
                </a:lnTo>
                <a:lnTo>
                  <a:pt x="4270" y="587"/>
                </a:lnTo>
                <a:lnTo>
                  <a:pt x="4260" y="590"/>
                </a:lnTo>
                <a:lnTo>
                  <a:pt x="4253" y="591"/>
                </a:lnTo>
                <a:lnTo>
                  <a:pt x="4244" y="592"/>
                </a:lnTo>
                <a:lnTo>
                  <a:pt x="4237" y="592"/>
                </a:lnTo>
                <a:lnTo>
                  <a:pt x="4231" y="592"/>
                </a:lnTo>
                <a:lnTo>
                  <a:pt x="4225" y="591"/>
                </a:lnTo>
                <a:lnTo>
                  <a:pt x="4220" y="590"/>
                </a:lnTo>
                <a:lnTo>
                  <a:pt x="4214" y="588"/>
                </a:lnTo>
                <a:lnTo>
                  <a:pt x="4210" y="586"/>
                </a:lnTo>
                <a:lnTo>
                  <a:pt x="4205" y="583"/>
                </a:lnTo>
                <a:lnTo>
                  <a:pt x="4201" y="581"/>
                </a:lnTo>
                <a:lnTo>
                  <a:pt x="4197" y="577"/>
                </a:lnTo>
                <a:lnTo>
                  <a:pt x="4194" y="573"/>
                </a:lnTo>
                <a:lnTo>
                  <a:pt x="4191" y="569"/>
                </a:lnTo>
                <a:lnTo>
                  <a:pt x="4189" y="564"/>
                </a:lnTo>
                <a:lnTo>
                  <a:pt x="4187" y="559"/>
                </a:lnTo>
                <a:lnTo>
                  <a:pt x="4186" y="554"/>
                </a:lnTo>
                <a:lnTo>
                  <a:pt x="4185" y="548"/>
                </a:lnTo>
                <a:lnTo>
                  <a:pt x="4185" y="542"/>
                </a:lnTo>
                <a:lnTo>
                  <a:pt x="4185" y="450"/>
                </a:lnTo>
                <a:lnTo>
                  <a:pt x="4161" y="450"/>
                </a:lnTo>
                <a:lnTo>
                  <a:pt x="4161" y="413"/>
                </a:lnTo>
                <a:lnTo>
                  <a:pt x="4185" y="413"/>
                </a:lnTo>
                <a:lnTo>
                  <a:pt x="4185" y="371"/>
                </a:lnTo>
                <a:lnTo>
                  <a:pt x="4234" y="371"/>
                </a:lnTo>
                <a:lnTo>
                  <a:pt x="4234" y="413"/>
                </a:lnTo>
                <a:lnTo>
                  <a:pt x="4267" y="413"/>
                </a:lnTo>
                <a:close/>
                <a:moveTo>
                  <a:pt x="4376" y="593"/>
                </a:moveTo>
                <a:lnTo>
                  <a:pt x="4369" y="593"/>
                </a:lnTo>
                <a:lnTo>
                  <a:pt x="4363" y="592"/>
                </a:lnTo>
                <a:lnTo>
                  <a:pt x="4349" y="590"/>
                </a:lnTo>
                <a:lnTo>
                  <a:pt x="4344" y="589"/>
                </a:lnTo>
                <a:lnTo>
                  <a:pt x="4338" y="587"/>
                </a:lnTo>
                <a:lnTo>
                  <a:pt x="4328" y="582"/>
                </a:lnTo>
                <a:lnTo>
                  <a:pt x="4323" y="579"/>
                </a:lnTo>
                <a:lnTo>
                  <a:pt x="4319" y="576"/>
                </a:lnTo>
                <a:lnTo>
                  <a:pt x="4314" y="572"/>
                </a:lnTo>
                <a:lnTo>
                  <a:pt x="4310" y="569"/>
                </a:lnTo>
                <a:lnTo>
                  <a:pt x="4303" y="560"/>
                </a:lnTo>
                <a:lnTo>
                  <a:pt x="4300" y="555"/>
                </a:lnTo>
                <a:lnTo>
                  <a:pt x="4298" y="550"/>
                </a:lnTo>
                <a:lnTo>
                  <a:pt x="4293" y="540"/>
                </a:lnTo>
                <a:lnTo>
                  <a:pt x="4291" y="534"/>
                </a:lnTo>
                <a:lnTo>
                  <a:pt x="4290" y="528"/>
                </a:lnTo>
                <a:lnTo>
                  <a:pt x="4289" y="522"/>
                </a:lnTo>
                <a:lnTo>
                  <a:pt x="4288" y="516"/>
                </a:lnTo>
                <a:lnTo>
                  <a:pt x="4287" y="509"/>
                </a:lnTo>
                <a:lnTo>
                  <a:pt x="4287" y="502"/>
                </a:lnTo>
                <a:lnTo>
                  <a:pt x="4287" y="495"/>
                </a:lnTo>
                <a:lnTo>
                  <a:pt x="4288" y="489"/>
                </a:lnTo>
                <a:lnTo>
                  <a:pt x="4289" y="483"/>
                </a:lnTo>
                <a:lnTo>
                  <a:pt x="4290" y="477"/>
                </a:lnTo>
                <a:lnTo>
                  <a:pt x="4293" y="465"/>
                </a:lnTo>
                <a:lnTo>
                  <a:pt x="4295" y="459"/>
                </a:lnTo>
                <a:lnTo>
                  <a:pt x="4298" y="454"/>
                </a:lnTo>
                <a:lnTo>
                  <a:pt x="4303" y="445"/>
                </a:lnTo>
                <a:lnTo>
                  <a:pt x="4307" y="440"/>
                </a:lnTo>
                <a:lnTo>
                  <a:pt x="4310" y="436"/>
                </a:lnTo>
                <a:lnTo>
                  <a:pt x="4314" y="432"/>
                </a:lnTo>
                <a:lnTo>
                  <a:pt x="4318" y="428"/>
                </a:lnTo>
                <a:lnTo>
                  <a:pt x="4327" y="422"/>
                </a:lnTo>
                <a:lnTo>
                  <a:pt x="4332" y="419"/>
                </a:lnTo>
                <a:lnTo>
                  <a:pt x="4338" y="417"/>
                </a:lnTo>
                <a:lnTo>
                  <a:pt x="4343" y="415"/>
                </a:lnTo>
                <a:lnTo>
                  <a:pt x="4348" y="413"/>
                </a:lnTo>
                <a:lnTo>
                  <a:pt x="4354" y="412"/>
                </a:lnTo>
                <a:lnTo>
                  <a:pt x="4361" y="411"/>
                </a:lnTo>
                <a:lnTo>
                  <a:pt x="4374" y="411"/>
                </a:lnTo>
                <a:lnTo>
                  <a:pt x="4385" y="411"/>
                </a:lnTo>
                <a:lnTo>
                  <a:pt x="4396" y="413"/>
                </a:lnTo>
                <a:lnTo>
                  <a:pt x="4401" y="414"/>
                </a:lnTo>
                <a:lnTo>
                  <a:pt x="4406" y="416"/>
                </a:lnTo>
                <a:lnTo>
                  <a:pt x="4416" y="421"/>
                </a:lnTo>
                <a:lnTo>
                  <a:pt x="4425" y="426"/>
                </a:lnTo>
                <a:lnTo>
                  <a:pt x="4429" y="429"/>
                </a:lnTo>
                <a:lnTo>
                  <a:pt x="4433" y="433"/>
                </a:lnTo>
                <a:lnTo>
                  <a:pt x="4440" y="441"/>
                </a:lnTo>
                <a:lnTo>
                  <a:pt x="4443" y="446"/>
                </a:lnTo>
                <a:lnTo>
                  <a:pt x="4446" y="450"/>
                </a:lnTo>
                <a:lnTo>
                  <a:pt x="4448" y="456"/>
                </a:lnTo>
                <a:lnTo>
                  <a:pt x="4451" y="461"/>
                </a:lnTo>
                <a:lnTo>
                  <a:pt x="4453" y="467"/>
                </a:lnTo>
                <a:lnTo>
                  <a:pt x="4454" y="473"/>
                </a:lnTo>
                <a:lnTo>
                  <a:pt x="4455" y="479"/>
                </a:lnTo>
                <a:lnTo>
                  <a:pt x="4456" y="486"/>
                </a:lnTo>
                <a:lnTo>
                  <a:pt x="4457" y="493"/>
                </a:lnTo>
                <a:lnTo>
                  <a:pt x="4457" y="500"/>
                </a:lnTo>
                <a:lnTo>
                  <a:pt x="4457" y="514"/>
                </a:lnTo>
                <a:lnTo>
                  <a:pt x="4335" y="514"/>
                </a:lnTo>
                <a:lnTo>
                  <a:pt x="4336" y="519"/>
                </a:lnTo>
                <a:lnTo>
                  <a:pt x="4336" y="523"/>
                </a:lnTo>
                <a:lnTo>
                  <a:pt x="4338" y="532"/>
                </a:lnTo>
                <a:lnTo>
                  <a:pt x="4342" y="539"/>
                </a:lnTo>
                <a:lnTo>
                  <a:pt x="4344" y="542"/>
                </a:lnTo>
                <a:lnTo>
                  <a:pt x="4346" y="545"/>
                </a:lnTo>
                <a:lnTo>
                  <a:pt x="4349" y="548"/>
                </a:lnTo>
                <a:lnTo>
                  <a:pt x="4352" y="550"/>
                </a:lnTo>
                <a:lnTo>
                  <a:pt x="4355" y="552"/>
                </a:lnTo>
                <a:lnTo>
                  <a:pt x="4360" y="554"/>
                </a:lnTo>
                <a:lnTo>
                  <a:pt x="4364" y="555"/>
                </a:lnTo>
                <a:lnTo>
                  <a:pt x="4368" y="556"/>
                </a:lnTo>
                <a:lnTo>
                  <a:pt x="4377" y="557"/>
                </a:lnTo>
                <a:lnTo>
                  <a:pt x="4382" y="556"/>
                </a:lnTo>
                <a:lnTo>
                  <a:pt x="4388" y="555"/>
                </a:lnTo>
                <a:lnTo>
                  <a:pt x="4393" y="554"/>
                </a:lnTo>
                <a:lnTo>
                  <a:pt x="4398" y="551"/>
                </a:lnTo>
                <a:lnTo>
                  <a:pt x="4400" y="550"/>
                </a:lnTo>
                <a:lnTo>
                  <a:pt x="4402" y="548"/>
                </a:lnTo>
                <a:lnTo>
                  <a:pt x="4405" y="545"/>
                </a:lnTo>
                <a:lnTo>
                  <a:pt x="4408" y="541"/>
                </a:lnTo>
                <a:lnTo>
                  <a:pt x="4410" y="536"/>
                </a:lnTo>
                <a:lnTo>
                  <a:pt x="4456" y="539"/>
                </a:lnTo>
                <a:lnTo>
                  <a:pt x="4454" y="545"/>
                </a:lnTo>
                <a:lnTo>
                  <a:pt x="4452" y="551"/>
                </a:lnTo>
                <a:lnTo>
                  <a:pt x="4450" y="556"/>
                </a:lnTo>
                <a:lnTo>
                  <a:pt x="4447" y="561"/>
                </a:lnTo>
                <a:lnTo>
                  <a:pt x="4443" y="566"/>
                </a:lnTo>
                <a:lnTo>
                  <a:pt x="4439" y="570"/>
                </a:lnTo>
                <a:lnTo>
                  <a:pt x="4435" y="575"/>
                </a:lnTo>
                <a:lnTo>
                  <a:pt x="4430" y="578"/>
                </a:lnTo>
                <a:lnTo>
                  <a:pt x="4424" y="582"/>
                </a:lnTo>
                <a:lnTo>
                  <a:pt x="4418" y="585"/>
                </a:lnTo>
                <a:lnTo>
                  <a:pt x="4412" y="587"/>
                </a:lnTo>
                <a:lnTo>
                  <a:pt x="4406" y="589"/>
                </a:lnTo>
                <a:lnTo>
                  <a:pt x="4402" y="590"/>
                </a:lnTo>
                <a:lnTo>
                  <a:pt x="4399" y="591"/>
                </a:lnTo>
                <a:lnTo>
                  <a:pt x="4391" y="592"/>
                </a:lnTo>
                <a:lnTo>
                  <a:pt x="4384" y="593"/>
                </a:lnTo>
                <a:lnTo>
                  <a:pt x="4376" y="593"/>
                </a:lnTo>
                <a:close/>
                <a:moveTo>
                  <a:pt x="4335" y="483"/>
                </a:moveTo>
                <a:lnTo>
                  <a:pt x="4411" y="483"/>
                </a:lnTo>
                <a:lnTo>
                  <a:pt x="4411" y="480"/>
                </a:lnTo>
                <a:lnTo>
                  <a:pt x="4410" y="476"/>
                </a:lnTo>
                <a:lnTo>
                  <a:pt x="4409" y="472"/>
                </a:lnTo>
                <a:lnTo>
                  <a:pt x="4408" y="469"/>
                </a:lnTo>
                <a:lnTo>
                  <a:pt x="4407" y="466"/>
                </a:lnTo>
                <a:lnTo>
                  <a:pt x="4405" y="463"/>
                </a:lnTo>
                <a:lnTo>
                  <a:pt x="4403" y="460"/>
                </a:lnTo>
                <a:lnTo>
                  <a:pt x="4401" y="457"/>
                </a:lnTo>
                <a:lnTo>
                  <a:pt x="4395" y="453"/>
                </a:lnTo>
                <a:lnTo>
                  <a:pt x="4389" y="450"/>
                </a:lnTo>
                <a:lnTo>
                  <a:pt x="4382" y="448"/>
                </a:lnTo>
                <a:lnTo>
                  <a:pt x="4375" y="447"/>
                </a:lnTo>
                <a:lnTo>
                  <a:pt x="4367" y="448"/>
                </a:lnTo>
                <a:lnTo>
                  <a:pt x="4363" y="449"/>
                </a:lnTo>
                <a:lnTo>
                  <a:pt x="4360" y="450"/>
                </a:lnTo>
                <a:lnTo>
                  <a:pt x="4352" y="453"/>
                </a:lnTo>
                <a:lnTo>
                  <a:pt x="4349" y="455"/>
                </a:lnTo>
                <a:lnTo>
                  <a:pt x="4347" y="458"/>
                </a:lnTo>
                <a:lnTo>
                  <a:pt x="4342" y="463"/>
                </a:lnTo>
                <a:lnTo>
                  <a:pt x="4339" y="470"/>
                </a:lnTo>
                <a:lnTo>
                  <a:pt x="4337" y="473"/>
                </a:lnTo>
                <a:lnTo>
                  <a:pt x="4336" y="476"/>
                </a:lnTo>
                <a:lnTo>
                  <a:pt x="4335" y="483"/>
                </a:lnTo>
                <a:close/>
                <a:moveTo>
                  <a:pt x="4580" y="413"/>
                </a:moveTo>
                <a:lnTo>
                  <a:pt x="4580" y="450"/>
                </a:lnTo>
                <a:lnTo>
                  <a:pt x="4547" y="450"/>
                </a:lnTo>
                <a:lnTo>
                  <a:pt x="4547" y="535"/>
                </a:lnTo>
                <a:lnTo>
                  <a:pt x="4548" y="540"/>
                </a:lnTo>
                <a:lnTo>
                  <a:pt x="4548" y="544"/>
                </a:lnTo>
                <a:lnTo>
                  <a:pt x="4549" y="545"/>
                </a:lnTo>
                <a:lnTo>
                  <a:pt x="4550" y="547"/>
                </a:lnTo>
                <a:lnTo>
                  <a:pt x="4552" y="549"/>
                </a:lnTo>
                <a:lnTo>
                  <a:pt x="4554" y="551"/>
                </a:lnTo>
                <a:lnTo>
                  <a:pt x="4557" y="552"/>
                </a:lnTo>
                <a:lnTo>
                  <a:pt x="4560" y="552"/>
                </a:lnTo>
                <a:lnTo>
                  <a:pt x="4564" y="553"/>
                </a:lnTo>
                <a:lnTo>
                  <a:pt x="4571" y="552"/>
                </a:lnTo>
                <a:lnTo>
                  <a:pt x="4576" y="551"/>
                </a:lnTo>
                <a:lnTo>
                  <a:pt x="4584" y="587"/>
                </a:lnTo>
                <a:lnTo>
                  <a:pt x="4573" y="590"/>
                </a:lnTo>
                <a:lnTo>
                  <a:pt x="4566" y="591"/>
                </a:lnTo>
                <a:lnTo>
                  <a:pt x="4557" y="592"/>
                </a:lnTo>
                <a:lnTo>
                  <a:pt x="4551" y="592"/>
                </a:lnTo>
                <a:lnTo>
                  <a:pt x="4544" y="592"/>
                </a:lnTo>
                <a:lnTo>
                  <a:pt x="4539" y="591"/>
                </a:lnTo>
                <a:lnTo>
                  <a:pt x="4533" y="590"/>
                </a:lnTo>
                <a:lnTo>
                  <a:pt x="4528" y="588"/>
                </a:lnTo>
                <a:lnTo>
                  <a:pt x="4523" y="586"/>
                </a:lnTo>
                <a:lnTo>
                  <a:pt x="4518" y="583"/>
                </a:lnTo>
                <a:lnTo>
                  <a:pt x="4514" y="581"/>
                </a:lnTo>
                <a:lnTo>
                  <a:pt x="4510" y="577"/>
                </a:lnTo>
                <a:lnTo>
                  <a:pt x="4507" y="573"/>
                </a:lnTo>
                <a:lnTo>
                  <a:pt x="4504" y="569"/>
                </a:lnTo>
                <a:lnTo>
                  <a:pt x="4502" y="564"/>
                </a:lnTo>
                <a:lnTo>
                  <a:pt x="4500" y="559"/>
                </a:lnTo>
                <a:lnTo>
                  <a:pt x="4499" y="554"/>
                </a:lnTo>
                <a:lnTo>
                  <a:pt x="4498" y="548"/>
                </a:lnTo>
                <a:lnTo>
                  <a:pt x="4498" y="542"/>
                </a:lnTo>
                <a:lnTo>
                  <a:pt x="4498" y="450"/>
                </a:lnTo>
                <a:lnTo>
                  <a:pt x="4474" y="450"/>
                </a:lnTo>
                <a:lnTo>
                  <a:pt x="4474" y="413"/>
                </a:lnTo>
                <a:lnTo>
                  <a:pt x="4498" y="413"/>
                </a:lnTo>
                <a:lnTo>
                  <a:pt x="4498" y="371"/>
                </a:lnTo>
                <a:lnTo>
                  <a:pt x="4547" y="371"/>
                </a:lnTo>
                <a:lnTo>
                  <a:pt x="4547" y="413"/>
                </a:lnTo>
                <a:lnTo>
                  <a:pt x="4580" y="413"/>
                </a:lnTo>
                <a:close/>
                <a:moveTo>
                  <a:pt x="578" y="585"/>
                </a:moveTo>
                <a:lnTo>
                  <a:pt x="465" y="257"/>
                </a:lnTo>
                <a:lnTo>
                  <a:pt x="352" y="585"/>
                </a:lnTo>
                <a:lnTo>
                  <a:pt x="578" y="585"/>
                </a:lnTo>
                <a:close/>
                <a:moveTo>
                  <a:pt x="930" y="930"/>
                </a:moveTo>
                <a:lnTo>
                  <a:pt x="699" y="930"/>
                </a:lnTo>
                <a:lnTo>
                  <a:pt x="642" y="768"/>
                </a:lnTo>
                <a:lnTo>
                  <a:pt x="288" y="768"/>
                </a:lnTo>
                <a:lnTo>
                  <a:pt x="232" y="930"/>
                </a:lnTo>
                <a:lnTo>
                  <a:pt x="0" y="930"/>
                </a:lnTo>
                <a:lnTo>
                  <a:pt x="162" y="471"/>
                </a:lnTo>
                <a:lnTo>
                  <a:pt x="326" y="12"/>
                </a:lnTo>
                <a:lnTo>
                  <a:pt x="603" y="12"/>
                </a:lnTo>
                <a:lnTo>
                  <a:pt x="767" y="471"/>
                </a:lnTo>
                <a:lnTo>
                  <a:pt x="930" y="930"/>
                </a:lnTo>
                <a:close/>
                <a:moveTo>
                  <a:pt x="1016" y="930"/>
                </a:moveTo>
                <a:lnTo>
                  <a:pt x="1016" y="722"/>
                </a:lnTo>
                <a:lnTo>
                  <a:pt x="1225" y="722"/>
                </a:lnTo>
                <a:lnTo>
                  <a:pt x="1225" y="930"/>
                </a:lnTo>
                <a:lnTo>
                  <a:pt x="1016" y="930"/>
                </a:lnTo>
                <a:close/>
              </a:path>
            </a:pathLst>
          </a:custGeom>
          <a:solidFill>
            <a:srgbClr val="000000"/>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400">
              <a:solidFill>
                <a:schemeClr val="dk1"/>
              </a:solidFill>
              <a:latin typeface="Arial"/>
              <a:ea typeface="Arial"/>
              <a:cs typeface="Arial"/>
              <a:sym typeface="Arial"/>
            </a:endParaRPr>
          </a:p>
        </p:txBody>
      </p:sp>
      <p:cxnSp>
        <p:nvCxnSpPr>
          <p:cNvPr id="261" name="Google Shape;261;p29"/>
          <p:cNvCxnSpPr/>
          <p:nvPr/>
        </p:nvCxnSpPr>
        <p:spPr>
          <a:xfrm>
            <a:off x="4950042" y="925453"/>
            <a:ext cx="297000" cy="0"/>
          </a:xfrm>
          <a:prstGeom prst="straightConnector1">
            <a:avLst/>
          </a:prstGeom>
          <a:noFill/>
          <a:ln w="28575" cap="flat" cmpd="sng">
            <a:solidFill>
              <a:schemeClr val="lt1"/>
            </a:solidFill>
            <a:prstDash val="solid"/>
            <a:miter lim="800000"/>
            <a:headEnd type="none" w="sm" len="sm"/>
            <a:tailEnd type="none" w="sm" len="sm"/>
          </a:ln>
        </p:spPr>
      </p:cxnSp>
      <p:sp>
        <p:nvSpPr>
          <p:cNvPr id="262" name="Google Shape;262;p29"/>
          <p:cNvSpPr txBox="1">
            <a:spLocks noGrp="1"/>
          </p:cNvSpPr>
          <p:nvPr>
            <p:ph type="dt" idx="10"/>
          </p:nvPr>
        </p:nvSpPr>
        <p:spPr>
          <a:xfrm>
            <a:off x="7650342" y="4731990"/>
            <a:ext cx="864000" cy="108000"/>
          </a:xfrm>
          <a:prstGeom prst="rect">
            <a:avLst/>
          </a:prstGeom>
          <a:noFill/>
          <a:ln>
            <a:noFill/>
          </a:ln>
        </p:spPr>
        <p:txBody>
          <a:bodyPr spcFirstLastPara="1" wrap="square" lIns="0" tIns="0" rIns="0" bIns="0" anchor="ctr" anchorCtr="0">
            <a:noAutofit/>
          </a:bodyPr>
          <a:lstStyle>
            <a:lvl1pPr lvl="0" algn="r" rtl="0">
              <a:spcBef>
                <a:spcPts val="0"/>
              </a:spcBef>
              <a:spcAft>
                <a:spcPts val="0"/>
              </a:spcAft>
              <a:buSzPts val="1100"/>
              <a:buNone/>
              <a:defRPr>
                <a:solidFill>
                  <a:schemeClr val="lt1"/>
                </a:solidFill>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263" name="Google Shape;263;p29"/>
          <p:cNvSpPr txBox="1">
            <a:spLocks noGrp="1"/>
          </p:cNvSpPr>
          <p:nvPr>
            <p:ph type="ftr" idx="11"/>
          </p:nvPr>
        </p:nvSpPr>
        <p:spPr>
          <a:xfrm>
            <a:off x="953598" y="4731990"/>
            <a:ext cx="6696600" cy="108000"/>
          </a:xfrm>
          <a:prstGeom prst="rect">
            <a:avLst/>
          </a:prstGeom>
          <a:noFill/>
          <a:ln>
            <a:noFill/>
          </a:ln>
        </p:spPr>
        <p:txBody>
          <a:bodyPr spcFirstLastPara="1" wrap="square" lIns="0" tIns="0" rIns="0" bIns="0" anchor="ctr" anchorCtr="0">
            <a:noAutofit/>
          </a:bodyPr>
          <a:lstStyle>
            <a:lvl1pPr lvl="0" algn="r" rtl="0">
              <a:spcBef>
                <a:spcPts val="0"/>
              </a:spcBef>
              <a:spcAft>
                <a:spcPts val="0"/>
              </a:spcAft>
              <a:buSzPts val="1100"/>
              <a:buNone/>
              <a:defRPr>
                <a:solidFill>
                  <a:schemeClr val="lt1"/>
                </a:solidFill>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264" name="Google Shape;264;p29"/>
          <p:cNvSpPr txBox="1">
            <a:spLocks noGrp="1"/>
          </p:cNvSpPr>
          <p:nvPr>
            <p:ph type="sldNum" idx="12"/>
          </p:nvPr>
        </p:nvSpPr>
        <p:spPr>
          <a:xfrm>
            <a:off x="8514438" y="4731990"/>
            <a:ext cx="323700" cy="108000"/>
          </a:xfrm>
          <a:prstGeom prst="rect">
            <a:avLst/>
          </a:prstGeom>
          <a:noFill/>
          <a:ln>
            <a:noFill/>
          </a:ln>
        </p:spPr>
        <p:txBody>
          <a:bodyPr spcFirstLastPara="1" wrap="square" lIns="0" tIns="0" rIns="0" bIns="0" anchor="ctr" anchorCtr="0">
            <a:noAutofit/>
          </a:bodyPr>
          <a:lstStyle>
            <a:lvl1pPr marL="0" lvl="0" indent="0" algn="r" rtl="0">
              <a:spcBef>
                <a:spcPts val="0"/>
              </a:spcBef>
              <a:buNone/>
              <a:defRPr sz="600" b="1">
                <a:solidFill>
                  <a:schemeClr val="lt1"/>
                </a:solidFill>
                <a:latin typeface="Arial"/>
                <a:ea typeface="Arial"/>
                <a:cs typeface="Arial"/>
                <a:sym typeface="Arial"/>
              </a:defRPr>
            </a:lvl1pPr>
            <a:lvl2pPr marL="0" lvl="1" indent="0" algn="r" rtl="0">
              <a:spcBef>
                <a:spcPts val="0"/>
              </a:spcBef>
              <a:buNone/>
              <a:defRPr sz="600" b="1">
                <a:solidFill>
                  <a:schemeClr val="lt1"/>
                </a:solidFill>
                <a:latin typeface="Arial"/>
                <a:ea typeface="Arial"/>
                <a:cs typeface="Arial"/>
                <a:sym typeface="Arial"/>
              </a:defRPr>
            </a:lvl2pPr>
            <a:lvl3pPr marL="0" lvl="2" indent="0" algn="r" rtl="0">
              <a:spcBef>
                <a:spcPts val="0"/>
              </a:spcBef>
              <a:buNone/>
              <a:defRPr sz="600" b="1">
                <a:solidFill>
                  <a:schemeClr val="lt1"/>
                </a:solidFill>
                <a:latin typeface="Arial"/>
                <a:ea typeface="Arial"/>
                <a:cs typeface="Arial"/>
                <a:sym typeface="Arial"/>
              </a:defRPr>
            </a:lvl3pPr>
            <a:lvl4pPr marL="0" lvl="3" indent="0" algn="r" rtl="0">
              <a:spcBef>
                <a:spcPts val="0"/>
              </a:spcBef>
              <a:buNone/>
              <a:defRPr sz="600" b="1">
                <a:solidFill>
                  <a:schemeClr val="lt1"/>
                </a:solidFill>
                <a:latin typeface="Arial"/>
                <a:ea typeface="Arial"/>
                <a:cs typeface="Arial"/>
                <a:sym typeface="Arial"/>
              </a:defRPr>
            </a:lvl4pPr>
            <a:lvl5pPr marL="0" lvl="4" indent="0" algn="r" rtl="0">
              <a:spcBef>
                <a:spcPts val="0"/>
              </a:spcBef>
              <a:buNone/>
              <a:defRPr sz="600" b="1">
                <a:solidFill>
                  <a:schemeClr val="lt1"/>
                </a:solidFill>
                <a:latin typeface="Arial"/>
                <a:ea typeface="Arial"/>
                <a:cs typeface="Arial"/>
                <a:sym typeface="Arial"/>
              </a:defRPr>
            </a:lvl5pPr>
            <a:lvl6pPr marL="0" lvl="5" indent="0" algn="r" rtl="0">
              <a:spcBef>
                <a:spcPts val="0"/>
              </a:spcBef>
              <a:buNone/>
              <a:defRPr sz="600" b="1">
                <a:solidFill>
                  <a:schemeClr val="lt1"/>
                </a:solidFill>
                <a:latin typeface="Arial"/>
                <a:ea typeface="Arial"/>
                <a:cs typeface="Arial"/>
                <a:sym typeface="Arial"/>
              </a:defRPr>
            </a:lvl6pPr>
            <a:lvl7pPr marL="0" lvl="6" indent="0" algn="r" rtl="0">
              <a:spcBef>
                <a:spcPts val="0"/>
              </a:spcBef>
              <a:buNone/>
              <a:defRPr sz="600" b="1">
                <a:solidFill>
                  <a:schemeClr val="lt1"/>
                </a:solidFill>
                <a:latin typeface="Arial"/>
                <a:ea typeface="Arial"/>
                <a:cs typeface="Arial"/>
                <a:sym typeface="Arial"/>
              </a:defRPr>
            </a:lvl7pPr>
            <a:lvl8pPr marL="0" lvl="7" indent="0" algn="r" rtl="0">
              <a:spcBef>
                <a:spcPts val="0"/>
              </a:spcBef>
              <a:buNone/>
              <a:defRPr sz="600" b="1">
                <a:solidFill>
                  <a:schemeClr val="lt1"/>
                </a:solidFill>
                <a:latin typeface="Arial"/>
                <a:ea typeface="Arial"/>
                <a:cs typeface="Arial"/>
                <a:sym typeface="Arial"/>
              </a:defRPr>
            </a:lvl8pPr>
            <a:lvl9pPr marL="0" lvl="8" indent="0" algn="r" rtl="0">
              <a:spcBef>
                <a:spcPts val="0"/>
              </a:spcBef>
              <a:buNone/>
              <a:defRPr sz="600" b="1">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matchingName="Title Slide Picture Red 2">
  <p:cSld name="Title Slide Picture Red 2">
    <p:bg>
      <p:bgPr>
        <a:solidFill>
          <a:schemeClr val="accent2"/>
        </a:solidFill>
        <a:effectLst/>
      </p:bgPr>
    </p:bg>
    <p:spTree>
      <p:nvGrpSpPr>
        <p:cNvPr id="1" name="Shape 265"/>
        <p:cNvGrpSpPr/>
        <p:nvPr/>
      </p:nvGrpSpPr>
      <p:grpSpPr>
        <a:xfrm>
          <a:off x="0" y="0"/>
          <a:ext cx="0" cy="0"/>
          <a:chOff x="0" y="0"/>
          <a:chExt cx="0" cy="0"/>
        </a:xfrm>
      </p:grpSpPr>
      <p:sp>
        <p:nvSpPr>
          <p:cNvPr id="266" name="Google Shape;266;p30"/>
          <p:cNvSpPr>
            <a:spLocks noGrp="1"/>
          </p:cNvSpPr>
          <p:nvPr>
            <p:ph type="pic" idx="2"/>
          </p:nvPr>
        </p:nvSpPr>
        <p:spPr>
          <a:xfrm>
            <a:off x="1" y="2571750"/>
            <a:ext cx="4572000" cy="2571900"/>
          </a:xfrm>
          <a:prstGeom prst="rect">
            <a:avLst/>
          </a:prstGeom>
          <a:solidFill>
            <a:schemeClr val="lt2"/>
          </a:solidFill>
          <a:ln>
            <a:noFill/>
          </a:ln>
        </p:spPr>
      </p:sp>
      <p:sp>
        <p:nvSpPr>
          <p:cNvPr id="267" name="Google Shape;267;p30"/>
          <p:cNvSpPr/>
          <p:nvPr/>
        </p:nvSpPr>
        <p:spPr>
          <a:xfrm>
            <a:off x="0" y="0"/>
            <a:ext cx="4572000" cy="2571900"/>
          </a:xfrm>
          <a:prstGeom prst="rect">
            <a:avLst/>
          </a:prstGeom>
          <a:solidFill>
            <a:schemeClr val="dk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200">
              <a:solidFill>
                <a:schemeClr val="dk1"/>
              </a:solidFill>
              <a:latin typeface="Arial"/>
              <a:ea typeface="Arial"/>
              <a:cs typeface="Arial"/>
              <a:sym typeface="Arial"/>
            </a:endParaRPr>
          </a:p>
        </p:txBody>
      </p:sp>
      <p:sp>
        <p:nvSpPr>
          <p:cNvPr id="268" name="Google Shape;268;p30"/>
          <p:cNvSpPr txBox="1">
            <a:spLocks noGrp="1"/>
          </p:cNvSpPr>
          <p:nvPr>
            <p:ph type="ctrTitle"/>
          </p:nvPr>
        </p:nvSpPr>
        <p:spPr>
          <a:xfrm>
            <a:off x="4950507" y="1121903"/>
            <a:ext cx="3887700" cy="369300"/>
          </a:xfrm>
          <a:prstGeom prst="rect">
            <a:avLst/>
          </a:prstGeom>
          <a:noFill/>
          <a:ln>
            <a:noFill/>
          </a:ln>
        </p:spPr>
        <p:txBody>
          <a:bodyPr spcFirstLastPara="1" wrap="square" lIns="0" tIns="0" rIns="0" bIns="0" anchor="b" anchorCtr="0">
            <a:spAutoFit/>
          </a:bodyPr>
          <a:lstStyle>
            <a:lvl1pPr lvl="0" algn="l" rtl="0">
              <a:lnSpc>
                <a:spcPct val="100000"/>
              </a:lnSpc>
              <a:spcBef>
                <a:spcPts val="0"/>
              </a:spcBef>
              <a:spcAft>
                <a:spcPts val="0"/>
              </a:spcAft>
              <a:buClr>
                <a:schemeClr val="dk1"/>
              </a:buClr>
              <a:buSzPts val="2400"/>
              <a:buFont typeface="Arial"/>
              <a:buNone/>
              <a:defRPr sz="2400">
                <a:latin typeface="Arial"/>
                <a:ea typeface="Arial"/>
                <a:cs typeface="Arial"/>
                <a:sym typeface="Aria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269" name="Google Shape;269;p30"/>
          <p:cNvSpPr txBox="1">
            <a:spLocks noGrp="1"/>
          </p:cNvSpPr>
          <p:nvPr>
            <p:ph type="subTitle" idx="1"/>
          </p:nvPr>
        </p:nvSpPr>
        <p:spPr>
          <a:xfrm>
            <a:off x="4950507" y="1491235"/>
            <a:ext cx="3887700" cy="738600"/>
          </a:xfrm>
          <a:prstGeom prst="rect">
            <a:avLst/>
          </a:prstGeom>
          <a:noFill/>
          <a:ln>
            <a:noFill/>
          </a:ln>
        </p:spPr>
        <p:txBody>
          <a:bodyPr spcFirstLastPara="1" wrap="square" lIns="0" tIns="0" rIns="0" bIns="0" anchor="t" anchorCtr="0">
            <a:spAutoFit/>
          </a:bodyPr>
          <a:lstStyle>
            <a:lvl1pPr lvl="0" algn="l" rtl="0">
              <a:lnSpc>
                <a:spcPct val="100000"/>
              </a:lnSpc>
              <a:spcBef>
                <a:spcPts val="0"/>
              </a:spcBef>
              <a:spcAft>
                <a:spcPts val="0"/>
              </a:spcAft>
              <a:buClr>
                <a:schemeClr val="dk1"/>
              </a:buClr>
              <a:buSzPts val="2400"/>
              <a:buFont typeface="Arial"/>
              <a:buNone/>
              <a:defRPr sz="2400">
                <a:latin typeface="Arial"/>
                <a:ea typeface="Arial"/>
                <a:cs typeface="Arial"/>
                <a:sym typeface="Arial"/>
              </a:defRPr>
            </a:lvl1pPr>
            <a:lvl2pPr lvl="1" algn="ctr" rtl="0">
              <a:lnSpc>
                <a:spcPct val="100000"/>
              </a:lnSpc>
              <a:spcBef>
                <a:spcPts val="600"/>
              </a:spcBef>
              <a:spcAft>
                <a:spcPts val="0"/>
              </a:spcAft>
              <a:buClr>
                <a:schemeClr val="dk1"/>
              </a:buClr>
              <a:buSzPts val="1500"/>
              <a:buNone/>
              <a:defRPr sz="1500"/>
            </a:lvl2pPr>
            <a:lvl3pPr lvl="2" algn="ctr" rtl="0">
              <a:lnSpc>
                <a:spcPct val="100000"/>
              </a:lnSpc>
              <a:spcBef>
                <a:spcPts val="600"/>
              </a:spcBef>
              <a:spcAft>
                <a:spcPts val="0"/>
              </a:spcAft>
              <a:buClr>
                <a:schemeClr val="dk1"/>
              </a:buClr>
              <a:buSzPts val="1400"/>
              <a:buNone/>
              <a:defRPr sz="1400"/>
            </a:lvl3pPr>
            <a:lvl4pPr lvl="3" algn="ctr" rtl="0">
              <a:lnSpc>
                <a:spcPct val="100000"/>
              </a:lnSpc>
              <a:spcBef>
                <a:spcPts val="600"/>
              </a:spcBef>
              <a:spcAft>
                <a:spcPts val="0"/>
              </a:spcAft>
              <a:buClr>
                <a:schemeClr val="dk1"/>
              </a:buClr>
              <a:buSzPts val="1200"/>
              <a:buNone/>
              <a:defRPr sz="1200"/>
            </a:lvl4pPr>
            <a:lvl5pPr lvl="4" algn="ctr" rtl="0">
              <a:lnSpc>
                <a:spcPct val="100000"/>
              </a:lnSpc>
              <a:spcBef>
                <a:spcPts val="600"/>
              </a:spcBef>
              <a:spcAft>
                <a:spcPts val="0"/>
              </a:spcAft>
              <a:buClr>
                <a:schemeClr val="dk1"/>
              </a:buClr>
              <a:buSzPts val="1200"/>
              <a:buNone/>
              <a:defRPr sz="1200"/>
            </a:lvl5pPr>
            <a:lvl6pPr lvl="5" algn="ctr" rtl="0">
              <a:lnSpc>
                <a:spcPct val="100000"/>
              </a:lnSpc>
              <a:spcBef>
                <a:spcPts val="600"/>
              </a:spcBef>
              <a:spcAft>
                <a:spcPts val="0"/>
              </a:spcAft>
              <a:buClr>
                <a:schemeClr val="dk1"/>
              </a:buClr>
              <a:buSzPts val="1200"/>
              <a:buNone/>
              <a:defRPr sz="1200"/>
            </a:lvl6pPr>
            <a:lvl7pPr lvl="6" algn="ctr" rtl="0">
              <a:lnSpc>
                <a:spcPct val="100000"/>
              </a:lnSpc>
              <a:spcBef>
                <a:spcPts val="600"/>
              </a:spcBef>
              <a:spcAft>
                <a:spcPts val="0"/>
              </a:spcAft>
              <a:buClr>
                <a:schemeClr val="dk1"/>
              </a:buClr>
              <a:buSzPts val="1200"/>
              <a:buNone/>
              <a:defRPr sz="1200"/>
            </a:lvl7pPr>
            <a:lvl8pPr lvl="7" algn="ctr" rtl="0">
              <a:lnSpc>
                <a:spcPct val="100000"/>
              </a:lnSpc>
              <a:spcBef>
                <a:spcPts val="600"/>
              </a:spcBef>
              <a:spcAft>
                <a:spcPts val="0"/>
              </a:spcAft>
              <a:buClr>
                <a:schemeClr val="dk1"/>
              </a:buClr>
              <a:buSzPts val="1200"/>
              <a:buNone/>
              <a:defRPr sz="1200"/>
            </a:lvl8pPr>
            <a:lvl9pPr lvl="8" algn="ctr" rtl="0">
              <a:lnSpc>
                <a:spcPct val="100000"/>
              </a:lnSpc>
              <a:spcBef>
                <a:spcPts val="600"/>
              </a:spcBef>
              <a:spcAft>
                <a:spcPts val="0"/>
              </a:spcAft>
              <a:buClr>
                <a:schemeClr val="dk1"/>
              </a:buClr>
              <a:buSzPts val="1200"/>
              <a:buNone/>
              <a:defRPr sz="1200"/>
            </a:lvl9pPr>
          </a:lstStyle>
          <a:p>
            <a:endParaRPr/>
          </a:p>
        </p:txBody>
      </p:sp>
      <p:sp>
        <p:nvSpPr>
          <p:cNvPr id="270" name="Google Shape;270;p30"/>
          <p:cNvSpPr/>
          <p:nvPr/>
        </p:nvSpPr>
        <p:spPr>
          <a:xfrm>
            <a:off x="305991" y="324000"/>
            <a:ext cx="1988241" cy="432000"/>
          </a:xfrm>
          <a:custGeom>
            <a:avLst/>
            <a:gdLst/>
            <a:ahLst/>
            <a:cxnLst/>
            <a:rect l="l" t="t" r="r" b="b"/>
            <a:pathLst>
              <a:path w="4584" h="996" extrusionOk="0">
                <a:moveTo>
                  <a:pt x="1232" y="330"/>
                </a:moveTo>
                <a:lnTo>
                  <a:pt x="1178" y="648"/>
                </a:lnTo>
                <a:lnTo>
                  <a:pt x="1055" y="648"/>
                </a:lnTo>
                <a:lnTo>
                  <a:pt x="1010" y="330"/>
                </a:lnTo>
                <a:lnTo>
                  <a:pt x="1010" y="12"/>
                </a:lnTo>
                <a:lnTo>
                  <a:pt x="1232" y="12"/>
                </a:lnTo>
                <a:lnTo>
                  <a:pt x="1232" y="330"/>
                </a:lnTo>
                <a:close/>
                <a:moveTo>
                  <a:pt x="1623" y="249"/>
                </a:moveTo>
                <a:lnTo>
                  <a:pt x="1569" y="249"/>
                </a:lnTo>
                <a:lnTo>
                  <a:pt x="1651" y="13"/>
                </a:lnTo>
                <a:lnTo>
                  <a:pt x="1715" y="13"/>
                </a:lnTo>
                <a:lnTo>
                  <a:pt x="1797" y="249"/>
                </a:lnTo>
                <a:lnTo>
                  <a:pt x="1743" y="249"/>
                </a:lnTo>
                <a:lnTo>
                  <a:pt x="1726" y="195"/>
                </a:lnTo>
                <a:lnTo>
                  <a:pt x="1641" y="195"/>
                </a:lnTo>
                <a:lnTo>
                  <a:pt x="1623" y="249"/>
                </a:lnTo>
                <a:close/>
                <a:moveTo>
                  <a:pt x="1653" y="156"/>
                </a:moveTo>
                <a:lnTo>
                  <a:pt x="1713" y="156"/>
                </a:lnTo>
                <a:lnTo>
                  <a:pt x="1684" y="67"/>
                </a:lnTo>
                <a:lnTo>
                  <a:pt x="1653" y="156"/>
                </a:lnTo>
                <a:close/>
                <a:moveTo>
                  <a:pt x="1874" y="252"/>
                </a:moveTo>
                <a:lnTo>
                  <a:pt x="1867" y="252"/>
                </a:lnTo>
                <a:lnTo>
                  <a:pt x="1861" y="252"/>
                </a:lnTo>
                <a:lnTo>
                  <a:pt x="1856" y="251"/>
                </a:lnTo>
                <a:lnTo>
                  <a:pt x="1850" y="249"/>
                </a:lnTo>
                <a:lnTo>
                  <a:pt x="1845" y="247"/>
                </a:lnTo>
                <a:lnTo>
                  <a:pt x="1840" y="245"/>
                </a:lnTo>
                <a:lnTo>
                  <a:pt x="1836" y="242"/>
                </a:lnTo>
                <a:lnTo>
                  <a:pt x="1832" y="239"/>
                </a:lnTo>
                <a:lnTo>
                  <a:pt x="1828" y="236"/>
                </a:lnTo>
                <a:lnTo>
                  <a:pt x="1824" y="232"/>
                </a:lnTo>
                <a:lnTo>
                  <a:pt x="1821" y="227"/>
                </a:lnTo>
                <a:lnTo>
                  <a:pt x="1820" y="225"/>
                </a:lnTo>
                <a:lnTo>
                  <a:pt x="1819" y="223"/>
                </a:lnTo>
                <a:lnTo>
                  <a:pt x="1817" y="218"/>
                </a:lnTo>
                <a:lnTo>
                  <a:pt x="1816" y="212"/>
                </a:lnTo>
                <a:lnTo>
                  <a:pt x="1815" y="206"/>
                </a:lnTo>
                <a:lnTo>
                  <a:pt x="1815" y="200"/>
                </a:lnTo>
                <a:lnTo>
                  <a:pt x="1815" y="190"/>
                </a:lnTo>
                <a:lnTo>
                  <a:pt x="1817" y="182"/>
                </a:lnTo>
                <a:lnTo>
                  <a:pt x="1818" y="178"/>
                </a:lnTo>
                <a:lnTo>
                  <a:pt x="1820" y="175"/>
                </a:lnTo>
                <a:lnTo>
                  <a:pt x="1824" y="169"/>
                </a:lnTo>
                <a:lnTo>
                  <a:pt x="1827" y="166"/>
                </a:lnTo>
                <a:lnTo>
                  <a:pt x="1829" y="163"/>
                </a:lnTo>
                <a:lnTo>
                  <a:pt x="1832" y="161"/>
                </a:lnTo>
                <a:lnTo>
                  <a:pt x="1835" y="159"/>
                </a:lnTo>
                <a:lnTo>
                  <a:pt x="1838" y="157"/>
                </a:lnTo>
                <a:lnTo>
                  <a:pt x="1841" y="155"/>
                </a:lnTo>
                <a:lnTo>
                  <a:pt x="1845" y="154"/>
                </a:lnTo>
                <a:lnTo>
                  <a:pt x="1849" y="152"/>
                </a:lnTo>
                <a:lnTo>
                  <a:pt x="1856" y="150"/>
                </a:lnTo>
                <a:lnTo>
                  <a:pt x="1864" y="148"/>
                </a:lnTo>
                <a:lnTo>
                  <a:pt x="1873" y="146"/>
                </a:lnTo>
                <a:lnTo>
                  <a:pt x="1881" y="145"/>
                </a:lnTo>
                <a:lnTo>
                  <a:pt x="1901" y="143"/>
                </a:lnTo>
                <a:lnTo>
                  <a:pt x="1908" y="142"/>
                </a:lnTo>
                <a:lnTo>
                  <a:pt x="1914" y="140"/>
                </a:lnTo>
                <a:lnTo>
                  <a:pt x="1918" y="139"/>
                </a:lnTo>
                <a:lnTo>
                  <a:pt x="1920" y="138"/>
                </a:lnTo>
                <a:lnTo>
                  <a:pt x="1922" y="136"/>
                </a:lnTo>
                <a:lnTo>
                  <a:pt x="1923" y="135"/>
                </a:lnTo>
                <a:lnTo>
                  <a:pt x="1923" y="133"/>
                </a:lnTo>
                <a:lnTo>
                  <a:pt x="1924" y="131"/>
                </a:lnTo>
                <a:lnTo>
                  <a:pt x="1924" y="129"/>
                </a:lnTo>
                <a:lnTo>
                  <a:pt x="1924" y="124"/>
                </a:lnTo>
                <a:lnTo>
                  <a:pt x="1922" y="119"/>
                </a:lnTo>
                <a:lnTo>
                  <a:pt x="1921" y="117"/>
                </a:lnTo>
                <a:lnTo>
                  <a:pt x="1920" y="115"/>
                </a:lnTo>
                <a:lnTo>
                  <a:pt x="1919" y="113"/>
                </a:lnTo>
                <a:lnTo>
                  <a:pt x="1917" y="112"/>
                </a:lnTo>
                <a:lnTo>
                  <a:pt x="1913" y="109"/>
                </a:lnTo>
                <a:lnTo>
                  <a:pt x="1909" y="107"/>
                </a:lnTo>
                <a:lnTo>
                  <a:pt x="1904" y="106"/>
                </a:lnTo>
                <a:lnTo>
                  <a:pt x="1898" y="106"/>
                </a:lnTo>
                <a:lnTo>
                  <a:pt x="1892" y="106"/>
                </a:lnTo>
                <a:lnTo>
                  <a:pt x="1886" y="107"/>
                </a:lnTo>
                <a:lnTo>
                  <a:pt x="1881" y="109"/>
                </a:lnTo>
                <a:lnTo>
                  <a:pt x="1877" y="112"/>
                </a:lnTo>
                <a:lnTo>
                  <a:pt x="1873" y="115"/>
                </a:lnTo>
                <a:lnTo>
                  <a:pt x="1870" y="118"/>
                </a:lnTo>
                <a:lnTo>
                  <a:pt x="1868" y="122"/>
                </a:lnTo>
                <a:lnTo>
                  <a:pt x="1867" y="124"/>
                </a:lnTo>
                <a:lnTo>
                  <a:pt x="1866" y="126"/>
                </a:lnTo>
                <a:lnTo>
                  <a:pt x="1821" y="123"/>
                </a:lnTo>
                <a:lnTo>
                  <a:pt x="1823" y="117"/>
                </a:lnTo>
                <a:lnTo>
                  <a:pt x="1825" y="111"/>
                </a:lnTo>
                <a:lnTo>
                  <a:pt x="1827" y="106"/>
                </a:lnTo>
                <a:lnTo>
                  <a:pt x="1830" y="101"/>
                </a:lnTo>
                <a:lnTo>
                  <a:pt x="1833" y="96"/>
                </a:lnTo>
                <a:lnTo>
                  <a:pt x="1837" y="92"/>
                </a:lnTo>
                <a:lnTo>
                  <a:pt x="1841" y="88"/>
                </a:lnTo>
                <a:lnTo>
                  <a:pt x="1846" y="84"/>
                </a:lnTo>
                <a:lnTo>
                  <a:pt x="1851" y="81"/>
                </a:lnTo>
                <a:lnTo>
                  <a:pt x="1857" y="78"/>
                </a:lnTo>
                <a:lnTo>
                  <a:pt x="1863" y="76"/>
                </a:lnTo>
                <a:lnTo>
                  <a:pt x="1869" y="74"/>
                </a:lnTo>
                <a:lnTo>
                  <a:pt x="1876" y="72"/>
                </a:lnTo>
                <a:lnTo>
                  <a:pt x="1883" y="71"/>
                </a:lnTo>
                <a:lnTo>
                  <a:pt x="1890" y="70"/>
                </a:lnTo>
                <a:lnTo>
                  <a:pt x="1898" y="70"/>
                </a:lnTo>
                <a:lnTo>
                  <a:pt x="1908" y="70"/>
                </a:lnTo>
                <a:lnTo>
                  <a:pt x="1917" y="72"/>
                </a:lnTo>
                <a:lnTo>
                  <a:pt x="1926" y="74"/>
                </a:lnTo>
                <a:lnTo>
                  <a:pt x="1935" y="76"/>
                </a:lnTo>
                <a:lnTo>
                  <a:pt x="1943" y="80"/>
                </a:lnTo>
                <a:lnTo>
                  <a:pt x="1947" y="82"/>
                </a:lnTo>
                <a:lnTo>
                  <a:pt x="1950" y="84"/>
                </a:lnTo>
                <a:lnTo>
                  <a:pt x="1957" y="90"/>
                </a:lnTo>
                <a:lnTo>
                  <a:pt x="1963" y="96"/>
                </a:lnTo>
                <a:lnTo>
                  <a:pt x="1965" y="99"/>
                </a:lnTo>
                <a:lnTo>
                  <a:pt x="1967" y="103"/>
                </a:lnTo>
                <a:lnTo>
                  <a:pt x="1969" y="107"/>
                </a:lnTo>
                <a:lnTo>
                  <a:pt x="1970" y="111"/>
                </a:lnTo>
                <a:lnTo>
                  <a:pt x="1972" y="115"/>
                </a:lnTo>
                <a:lnTo>
                  <a:pt x="1972" y="120"/>
                </a:lnTo>
                <a:lnTo>
                  <a:pt x="1973" y="125"/>
                </a:lnTo>
                <a:lnTo>
                  <a:pt x="1973" y="130"/>
                </a:lnTo>
                <a:lnTo>
                  <a:pt x="1973" y="249"/>
                </a:lnTo>
                <a:lnTo>
                  <a:pt x="1927" y="249"/>
                </a:lnTo>
                <a:lnTo>
                  <a:pt x="1927" y="225"/>
                </a:lnTo>
                <a:lnTo>
                  <a:pt x="1922" y="230"/>
                </a:lnTo>
                <a:lnTo>
                  <a:pt x="1917" y="236"/>
                </a:lnTo>
                <a:lnTo>
                  <a:pt x="1912" y="241"/>
                </a:lnTo>
                <a:lnTo>
                  <a:pt x="1906" y="245"/>
                </a:lnTo>
                <a:lnTo>
                  <a:pt x="1899" y="248"/>
                </a:lnTo>
                <a:lnTo>
                  <a:pt x="1891" y="250"/>
                </a:lnTo>
                <a:lnTo>
                  <a:pt x="1887" y="251"/>
                </a:lnTo>
                <a:lnTo>
                  <a:pt x="1883" y="252"/>
                </a:lnTo>
                <a:lnTo>
                  <a:pt x="1874" y="252"/>
                </a:lnTo>
                <a:close/>
                <a:moveTo>
                  <a:pt x="1888" y="219"/>
                </a:moveTo>
                <a:lnTo>
                  <a:pt x="1895" y="218"/>
                </a:lnTo>
                <a:lnTo>
                  <a:pt x="1902" y="216"/>
                </a:lnTo>
                <a:lnTo>
                  <a:pt x="1905" y="215"/>
                </a:lnTo>
                <a:lnTo>
                  <a:pt x="1908" y="213"/>
                </a:lnTo>
                <a:lnTo>
                  <a:pt x="1914" y="209"/>
                </a:lnTo>
                <a:lnTo>
                  <a:pt x="1916" y="207"/>
                </a:lnTo>
                <a:lnTo>
                  <a:pt x="1919" y="204"/>
                </a:lnTo>
                <a:lnTo>
                  <a:pt x="1922" y="199"/>
                </a:lnTo>
                <a:lnTo>
                  <a:pt x="1924" y="193"/>
                </a:lnTo>
                <a:lnTo>
                  <a:pt x="1924" y="189"/>
                </a:lnTo>
                <a:lnTo>
                  <a:pt x="1924" y="186"/>
                </a:lnTo>
                <a:lnTo>
                  <a:pt x="1924" y="167"/>
                </a:lnTo>
                <a:lnTo>
                  <a:pt x="1921" y="169"/>
                </a:lnTo>
                <a:lnTo>
                  <a:pt x="1915" y="171"/>
                </a:lnTo>
                <a:lnTo>
                  <a:pt x="1903" y="173"/>
                </a:lnTo>
                <a:lnTo>
                  <a:pt x="1890" y="175"/>
                </a:lnTo>
                <a:lnTo>
                  <a:pt x="1884" y="176"/>
                </a:lnTo>
                <a:lnTo>
                  <a:pt x="1879" y="178"/>
                </a:lnTo>
                <a:lnTo>
                  <a:pt x="1874" y="180"/>
                </a:lnTo>
                <a:lnTo>
                  <a:pt x="1870" y="182"/>
                </a:lnTo>
                <a:lnTo>
                  <a:pt x="1866" y="185"/>
                </a:lnTo>
                <a:lnTo>
                  <a:pt x="1864" y="189"/>
                </a:lnTo>
                <a:lnTo>
                  <a:pt x="1863" y="191"/>
                </a:lnTo>
                <a:lnTo>
                  <a:pt x="1862" y="193"/>
                </a:lnTo>
                <a:lnTo>
                  <a:pt x="1862" y="198"/>
                </a:lnTo>
                <a:lnTo>
                  <a:pt x="1862" y="203"/>
                </a:lnTo>
                <a:lnTo>
                  <a:pt x="1863" y="207"/>
                </a:lnTo>
                <a:lnTo>
                  <a:pt x="1865" y="209"/>
                </a:lnTo>
                <a:lnTo>
                  <a:pt x="1866" y="211"/>
                </a:lnTo>
                <a:lnTo>
                  <a:pt x="1869" y="213"/>
                </a:lnTo>
                <a:lnTo>
                  <a:pt x="1873" y="216"/>
                </a:lnTo>
                <a:lnTo>
                  <a:pt x="1875" y="217"/>
                </a:lnTo>
                <a:lnTo>
                  <a:pt x="1877" y="217"/>
                </a:lnTo>
                <a:lnTo>
                  <a:pt x="1882" y="218"/>
                </a:lnTo>
                <a:lnTo>
                  <a:pt x="1888" y="219"/>
                </a:lnTo>
                <a:close/>
                <a:moveTo>
                  <a:pt x="2063" y="249"/>
                </a:moveTo>
                <a:lnTo>
                  <a:pt x="2013" y="249"/>
                </a:lnTo>
                <a:lnTo>
                  <a:pt x="2013" y="13"/>
                </a:lnTo>
                <a:lnTo>
                  <a:pt x="2063" y="13"/>
                </a:lnTo>
                <a:lnTo>
                  <a:pt x="2063" y="249"/>
                </a:lnTo>
                <a:close/>
                <a:moveTo>
                  <a:pt x="2197" y="72"/>
                </a:moveTo>
                <a:lnTo>
                  <a:pt x="2197" y="109"/>
                </a:lnTo>
                <a:lnTo>
                  <a:pt x="2164" y="109"/>
                </a:lnTo>
                <a:lnTo>
                  <a:pt x="2164" y="195"/>
                </a:lnTo>
                <a:lnTo>
                  <a:pt x="2164" y="199"/>
                </a:lnTo>
                <a:lnTo>
                  <a:pt x="2165" y="203"/>
                </a:lnTo>
                <a:lnTo>
                  <a:pt x="2166" y="205"/>
                </a:lnTo>
                <a:lnTo>
                  <a:pt x="2167" y="206"/>
                </a:lnTo>
                <a:lnTo>
                  <a:pt x="2169" y="208"/>
                </a:lnTo>
                <a:lnTo>
                  <a:pt x="2171" y="210"/>
                </a:lnTo>
                <a:lnTo>
                  <a:pt x="2174" y="211"/>
                </a:lnTo>
                <a:lnTo>
                  <a:pt x="2177" y="212"/>
                </a:lnTo>
                <a:lnTo>
                  <a:pt x="2181" y="212"/>
                </a:lnTo>
                <a:lnTo>
                  <a:pt x="2188" y="211"/>
                </a:lnTo>
                <a:lnTo>
                  <a:pt x="2193" y="210"/>
                </a:lnTo>
                <a:lnTo>
                  <a:pt x="2201" y="247"/>
                </a:lnTo>
                <a:lnTo>
                  <a:pt x="2190" y="250"/>
                </a:lnTo>
                <a:lnTo>
                  <a:pt x="2183" y="251"/>
                </a:lnTo>
                <a:lnTo>
                  <a:pt x="2174" y="252"/>
                </a:lnTo>
                <a:lnTo>
                  <a:pt x="2168" y="252"/>
                </a:lnTo>
                <a:lnTo>
                  <a:pt x="2161" y="251"/>
                </a:lnTo>
                <a:lnTo>
                  <a:pt x="2156" y="250"/>
                </a:lnTo>
                <a:lnTo>
                  <a:pt x="2150" y="249"/>
                </a:lnTo>
                <a:lnTo>
                  <a:pt x="2145" y="248"/>
                </a:lnTo>
                <a:lnTo>
                  <a:pt x="2140" y="245"/>
                </a:lnTo>
                <a:lnTo>
                  <a:pt x="2135" y="243"/>
                </a:lnTo>
                <a:lnTo>
                  <a:pt x="2131" y="240"/>
                </a:lnTo>
                <a:lnTo>
                  <a:pt x="2127" y="237"/>
                </a:lnTo>
                <a:lnTo>
                  <a:pt x="2124" y="233"/>
                </a:lnTo>
                <a:lnTo>
                  <a:pt x="2121" y="229"/>
                </a:lnTo>
                <a:lnTo>
                  <a:pt x="2119" y="224"/>
                </a:lnTo>
                <a:lnTo>
                  <a:pt x="2117" y="219"/>
                </a:lnTo>
                <a:lnTo>
                  <a:pt x="2116" y="213"/>
                </a:lnTo>
                <a:lnTo>
                  <a:pt x="2115" y="208"/>
                </a:lnTo>
                <a:lnTo>
                  <a:pt x="2115" y="201"/>
                </a:lnTo>
                <a:lnTo>
                  <a:pt x="2115" y="109"/>
                </a:lnTo>
                <a:lnTo>
                  <a:pt x="2091" y="109"/>
                </a:lnTo>
                <a:lnTo>
                  <a:pt x="2091" y="72"/>
                </a:lnTo>
                <a:lnTo>
                  <a:pt x="2115" y="72"/>
                </a:lnTo>
                <a:lnTo>
                  <a:pt x="2115" y="30"/>
                </a:lnTo>
                <a:lnTo>
                  <a:pt x="2164" y="30"/>
                </a:lnTo>
                <a:lnTo>
                  <a:pt x="2164" y="72"/>
                </a:lnTo>
                <a:lnTo>
                  <a:pt x="2197" y="72"/>
                </a:lnTo>
                <a:close/>
                <a:moveTo>
                  <a:pt x="2304" y="253"/>
                </a:moveTo>
                <a:lnTo>
                  <a:pt x="2291" y="252"/>
                </a:lnTo>
                <a:lnTo>
                  <a:pt x="2285" y="251"/>
                </a:lnTo>
                <a:lnTo>
                  <a:pt x="2279" y="250"/>
                </a:lnTo>
                <a:lnTo>
                  <a:pt x="2268" y="246"/>
                </a:lnTo>
                <a:lnTo>
                  <a:pt x="2263" y="244"/>
                </a:lnTo>
                <a:lnTo>
                  <a:pt x="2258" y="241"/>
                </a:lnTo>
                <a:lnTo>
                  <a:pt x="2249" y="235"/>
                </a:lnTo>
                <a:lnTo>
                  <a:pt x="2245" y="231"/>
                </a:lnTo>
                <a:lnTo>
                  <a:pt x="2241" y="227"/>
                </a:lnTo>
                <a:lnTo>
                  <a:pt x="2234" y="219"/>
                </a:lnTo>
                <a:lnTo>
                  <a:pt x="2231" y="214"/>
                </a:lnTo>
                <a:lnTo>
                  <a:pt x="2228" y="209"/>
                </a:lnTo>
                <a:lnTo>
                  <a:pt x="2223" y="198"/>
                </a:lnTo>
                <a:lnTo>
                  <a:pt x="2221" y="193"/>
                </a:lnTo>
                <a:lnTo>
                  <a:pt x="2220" y="187"/>
                </a:lnTo>
                <a:lnTo>
                  <a:pt x="2219" y="181"/>
                </a:lnTo>
                <a:lnTo>
                  <a:pt x="2218" y="175"/>
                </a:lnTo>
                <a:lnTo>
                  <a:pt x="2218" y="168"/>
                </a:lnTo>
                <a:lnTo>
                  <a:pt x="2217" y="161"/>
                </a:lnTo>
                <a:lnTo>
                  <a:pt x="2218" y="155"/>
                </a:lnTo>
                <a:lnTo>
                  <a:pt x="2218" y="148"/>
                </a:lnTo>
                <a:lnTo>
                  <a:pt x="2219" y="142"/>
                </a:lnTo>
                <a:lnTo>
                  <a:pt x="2220" y="136"/>
                </a:lnTo>
                <a:lnTo>
                  <a:pt x="2223" y="124"/>
                </a:lnTo>
                <a:lnTo>
                  <a:pt x="2225" y="119"/>
                </a:lnTo>
                <a:lnTo>
                  <a:pt x="2228" y="114"/>
                </a:lnTo>
                <a:lnTo>
                  <a:pt x="2234" y="104"/>
                </a:lnTo>
                <a:lnTo>
                  <a:pt x="2237" y="99"/>
                </a:lnTo>
                <a:lnTo>
                  <a:pt x="2241" y="95"/>
                </a:lnTo>
                <a:lnTo>
                  <a:pt x="2245" y="91"/>
                </a:lnTo>
                <a:lnTo>
                  <a:pt x="2249" y="88"/>
                </a:lnTo>
                <a:lnTo>
                  <a:pt x="2253" y="85"/>
                </a:lnTo>
                <a:lnTo>
                  <a:pt x="2258" y="82"/>
                </a:lnTo>
                <a:lnTo>
                  <a:pt x="2263" y="79"/>
                </a:lnTo>
                <a:lnTo>
                  <a:pt x="2268" y="77"/>
                </a:lnTo>
                <a:lnTo>
                  <a:pt x="2274" y="75"/>
                </a:lnTo>
                <a:lnTo>
                  <a:pt x="2279" y="73"/>
                </a:lnTo>
                <a:lnTo>
                  <a:pt x="2285" y="72"/>
                </a:lnTo>
                <a:lnTo>
                  <a:pt x="2291" y="71"/>
                </a:lnTo>
                <a:lnTo>
                  <a:pt x="2304" y="70"/>
                </a:lnTo>
                <a:lnTo>
                  <a:pt x="2317" y="71"/>
                </a:lnTo>
                <a:lnTo>
                  <a:pt x="2323" y="72"/>
                </a:lnTo>
                <a:lnTo>
                  <a:pt x="2329" y="73"/>
                </a:lnTo>
                <a:lnTo>
                  <a:pt x="2340" y="77"/>
                </a:lnTo>
                <a:lnTo>
                  <a:pt x="2346" y="79"/>
                </a:lnTo>
                <a:lnTo>
                  <a:pt x="2351" y="82"/>
                </a:lnTo>
                <a:lnTo>
                  <a:pt x="2360" y="88"/>
                </a:lnTo>
                <a:lnTo>
                  <a:pt x="2364" y="91"/>
                </a:lnTo>
                <a:lnTo>
                  <a:pt x="2368" y="95"/>
                </a:lnTo>
                <a:lnTo>
                  <a:pt x="2375" y="104"/>
                </a:lnTo>
                <a:lnTo>
                  <a:pt x="2378" y="109"/>
                </a:lnTo>
                <a:lnTo>
                  <a:pt x="2381" y="114"/>
                </a:lnTo>
                <a:lnTo>
                  <a:pt x="2385" y="124"/>
                </a:lnTo>
                <a:lnTo>
                  <a:pt x="2387" y="130"/>
                </a:lnTo>
                <a:lnTo>
                  <a:pt x="2389" y="136"/>
                </a:lnTo>
                <a:lnTo>
                  <a:pt x="2390" y="142"/>
                </a:lnTo>
                <a:lnTo>
                  <a:pt x="2391" y="148"/>
                </a:lnTo>
                <a:lnTo>
                  <a:pt x="2391" y="155"/>
                </a:lnTo>
                <a:lnTo>
                  <a:pt x="2391" y="161"/>
                </a:lnTo>
                <a:lnTo>
                  <a:pt x="2391" y="168"/>
                </a:lnTo>
                <a:lnTo>
                  <a:pt x="2391" y="175"/>
                </a:lnTo>
                <a:lnTo>
                  <a:pt x="2390" y="181"/>
                </a:lnTo>
                <a:lnTo>
                  <a:pt x="2389" y="187"/>
                </a:lnTo>
                <a:lnTo>
                  <a:pt x="2385" y="198"/>
                </a:lnTo>
                <a:lnTo>
                  <a:pt x="2383" y="204"/>
                </a:lnTo>
                <a:lnTo>
                  <a:pt x="2381" y="209"/>
                </a:lnTo>
                <a:lnTo>
                  <a:pt x="2375" y="219"/>
                </a:lnTo>
                <a:lnTo>
                  <a:pt x="2372" y="223"/>
                </a:lnTo>
                <a:lnTo>
                  <a:pt x="2368" y="227"/>
                </a:lnTo>
                <a:lnTo>
                  <a:pt x="2364" y="231"/>
                </a:lnTo>
                <a:lnTo>
                  <a:pt x="2360" y="235"/>
                </a:lnTo>
                <a:lnTo>
                  <a:pt x="2355" y="238"/>
                </a:lnTo>
                <a:lnTo>
                  <a:pt x="2351" y="241"/>
                </a:lnTo>
                <a:lnTo>
                  <a:pt x="2346" y="244"/>
                </a:lnTo>
                <a:lnTo>
                  <a:pt x="2340" y="246"/>
                </a:lnTo>
                <a:lnTo>
                  <a:pt x="2335" y="248"/>
                </a:lnTo>
                <a:lnTo>
                  <a:pt x="2329" y="250"/>
                </a:lnTo>
                <a:lnTo>
                  <a:pt x="2323" y="251"/>
                </a:lnTo>
                <a:lnTo>
                  <a:pt x="2317" y="252"/>
                </a:lnTo>
                <a:lnTo>
                  <a:pt x="2304" y="253"/>
                </a:lnTo>
                <a:close/>
                <a:moveTo>
                  <a:pt x="2305" y="215"/>
                </a:moveTo>
                <a:lnTo>
                  <a:pt x="2309" y="214"/>
                </a:lnTo>
                <a:lnTo>
                  <a:pt x="2313" y="214"/>
                </a:lnTo>
                <a:lnTo>
                  <a:pt x="2317" y="212"/>
                </a:lnTo>
                <a:lnTo>
                  <a:pt x="2321" y="211"/>
                </a:lnTo>
                <a:lnTo>
                  <a:pt x="2324" y="209"/>
                </a:lnTo>
                <a:lnTo>
                  <a:pt x="2327" y="206"/>
                </a:lnTo>
                <a:lnTo>
                  <a:pt x="2330" y="203"/>
                </a:lnTo>
                <a:lnTo>
                  <a:pt x="2332" y="199"/>
                </a:lnTo>
                <a:lnTo>
                  <a:pt x="2334" y="195"/>
                </a:lnTo>
                <a:lnTo>
                  <a:pt x="2336" y="191"/>
                </a:lnTo>
                <a:lnTo>
                  <a:pt x="2338" y="187"/>
                </a:lnTo>
                <a:lnTo>
                  <a:pt x="2339" y="182"/>
                </a:lnTo>
                <a:lnTo>
                  <a:pt x="2341" y="172"/>
                </a:lnTo>
                <a:lnTo>
                  <a:pt x="2341" y="167"/>
                </a:lnTo>
                <a:lnTo>
                  <a:pt x="2342" y="161"/>
                </a:lnTo>
                <a:lnTo>
                  <a:pt x="2341" y="150"/>
                </a:lnTo>
                <a:lnTo>
                  <a:pt x="2339" y="140"/>
                </a:lnTo>
                <a:lnTo>
                  <a:pt x="2338" y="135"/>
                </a:lnTo>
                <a:lnTo>
                  <a:pt x="2336" y="131"/>
                </a:lnTo>
                <a:lnTo>
                  <a:pt x="2332" y="123"/>
                </a:lnTo>
                <a:lnTo>
                  <a:pt x="2330" y="119"/>
                </a:lnTo>
                <a:lnTo>
                  <a:pt x="2327" y="116"/>
                </a:lnTo>
                <a:lnTo>
                  <a:pt x="2324" y="113"/>
                </a:lnTo>
                <a:lnTo>
                  <a:pt x="2321" y="111"/>
                </a:lnTo>
                <a:lnTo>
                  <a:pt x="2317" y="110"/>
                </a:lnTo>
                <a:lnTo>
                  <a:pt x="2313" y="108"/>
                </a:lnTo>
                <a:lnTo>
                  <a:pt x="2309" y="108"/>
                </a:lnTo>
                <a:lnTo>
                  <a:pt x="2305" y="107"/>
                </a:lnTo>
                <a:lnTo>
                  <a:pt x="2300" y="108"/>
                </a:lnTo>
                <a:lnTo>
                  <a:pt x="2296" y="108"/>
                </a:lnTo>
                <a:lnTo>
                  <a:pt x="2292" y="110"/>
                </a:lnTo>
                <a:lnTo>
                  <a:pt x="2288" y="111"/>
                </a:lnTo>
                <a:lnTo>
                  <a:pt x="2285" y="113"/>
                </a:lnTo>
                <a:lnTo>
                  <a:pt x="2282" y="116"/>
                </a:lnTo>
                <a:lnTo>
                  <a:pt x="2279" y="119"/>
                </a:lnTo>
                <a:lnTo>
                  <a:pt x="2277" y="123"/>
                </a:lnTo>
                <a:lnTo>
                  <a:pt x="2272" y="131"/>
                </a:lnTo>
                <a:lnTo>
                  <a:pt x="2271" y="135"/>
                </a:lnTo>
                <a:lnTo>
                  <a:pt x="2270" y="140"/>
                </a:lnTo>
                <a:lnTo>
                  <a:pt x="2269" y="145"/>
                </a:lnTo>
                <a:lnTo>
                  <a:pt x="2268" y="150"/>
                </a:lnTo>
                <a:lnTo>
                  <a:pt x="2267" y="155"/>
                </a:lnTo>
                <a:lnTo>
                  <a:pt x="2267" y="161"/>
                </a:lnTo>
                <a:lnTo>
                  <a:pt x="2268" y="172"/>
                </a:lnTo>
                <a:lnTo>
                  <a:pt x="2270" y="182"/>
                </a:lnTo>
                <a:lnTo>
                  <a:pt x="2271" y="187"/>
                </a:lnTo>
                <a:lnTo>
                  <a:pt x="2272" y="191"/>
                </a:lnTo>
                <a:lnTo>
                  <a:pt x="2274" y="195"/>
                </a:lnTo>
                <a:lnTo>
                  <a:pt x="2277" y="199"/>
                </a:lnTo>
                <a:lnTo>
                  <a:pt x="2279" y="203"/>
                </a:lnTo>
                <a:lnTo>
                  <a:pt x="2282" y="206"/>
                </a:lnTo>
                <a:lnTo>
                  <a:pt x="2285" y="209"/>
                </a:lnTo>
                <a:lnTo>
                  <a:pt x="2288" y="211"/>
                </a:lnTo>
                <a:lnTo>
                  <a:pt x="2292" y="212"/>
                </a:lnTo>
                <a:lnTo>
                  <a:pt x="2296" y="214"/>
                </a:lnTo>
                <a:lnTo>
                  <a:pt x="2300" y="214"/>
                </a:lnTo>
                <a:lnTo>
                  <a:pt x="2305" y="215"/>
                </a:lnTo>
                <a:close/>
                <a:moveTo>
                  <a:pt x="2539" y="172"/>
                </a:moveTo>
                <a:lnTo>
                  <a:pt x="2430" y="172"/>
                </a:lnTo>
                <a:lnTo>
                  <a:pt x="2430" y="133"/>
                </a:lnTo>
                <a:lnTo>
                  <a:pt x="2539" y="133"/>
                </a:lnTo>
                <a:lnTo>
                  <a:pt x="2539" y="172"/>
                </a:lnTo>
                <a:close/>
                <a:moveTo>
                  <a:pt x="2603" y="315"/>
                </a:moveTo>
                <a:lnTo>
                  <a:pt x="2594" y="315"/>
                </a:lnTo>
                <a:lnTo>
                  <a:pt x="2586" y="314"/>
                </a:lnTo>
                <a:lnTo>
                  <a:pt x="2579" y="312"/>
                </a:lnTo>
                <a:lnTo>
                  <a:pt x="2573" y="310"/>
                </a:lnTo>
                <a:lnTo>
                  <a:pt x="2584" y="274"/>
                </a:lnTo>
                <a:lnTo>
                  <a:pt x="2590" y="275"/>
                </a:lnTo>
                <a:lnTo>
                  <a:pt x="2596" y="276"/>
                </a:lnTo>
                <a:lnTo>
                  <a:pt x="2601" y="276"/>
                </a:lnTo>
                <a:lnTo>
                  <a:pt x="2606" y="276"/>
                </a:lnTo>
                <a:lnTo>
                  <a:pt x="2608" y="275"/>
                </a:lnTo>
                <a:lnTo>
                  <a:pt x="2610" y="274"/>
                </a:lnTo>
                <a:lnTo>
                  <a:pt x="2614" y="271"/>
                </a:lnTo>
                <a:lnTo>
                  <a:pt x="2617" y="267"/>
                </a:lnTo>
                <a:lnTo>
                  <a:pt x="2620" y="262"/>
                </a:lnTo>
                <a:lnTo>
                  <a:pt x="2623" y="254"/>
                </a:lnTo>
                <a:lnTo>
                  <a:pt x="2559" y="72"/>
                </a:lnTo>
                <a:lnTo>
                  <a:pt x="2611" y="72"/>
                </a:lnTo>
                <a:lnTo>
                  <a:pt x="2647" y="202"/>
                </a:lnTo>
                <a:lnTo>
                  <a:pt x="2686" y="72"/>
                </a:lnTo>
                <a:lnTo>
                  <a:pt x="2738" y="72"/>
                </a:lnTo>
                <a:lnTo>
                  <a:pt x="2669" y="268"/>
                </a:lnTo>
                <a:lnTo>
                  <a:pt x="2665" y="278"/>
                </a:lnTo>
                <a:lnTo>
                  <a:pt x="2663" y="283"/>
                </a:lnTo>
                <a:lnTo>
                  <a:pt x="2660" y="287"/>
                </a:lnTo>
                <a:lnTo>
                  <a:pt x="2654" y="296"/>
                </a:lnTo>
                <a:lnTo>
                  <a:pt x="2646" y="302"/>
                </a:lnTo>
                <a:lnTo>
                  <a:pt x="2642" y="306"/>
                </a:lnTo>
                <a:lnTo>
                  <a:pt x="2638" y="308"/>
                </a:lnTo>
                <a:lnTo>
                  <a:pt x="2633" y="310"/>
                </a:lnTo>
                <a:lnTo>
                  <a:pt x="2628" y="312"/>
                </a:lnTo>
                <a:lnTo>
                  <a:pt x="2622" y="314"/>
                </a:lnTo>
                <a:lnTo>
                  <a:pt x="2616" y="315"/>
                </a:lnTo>
                <a:lnTo>
                  <a:pt x="2610" y="315"/>
                </a:lnTo>
                <a:lnTo>
                  <a:pt x="2603" y="315"/>
                </a:lnTo>
                <a:close/>
                <a:moveTo>
                  <a:pt x="2812" y="249"/>
                </a:moveTo>
                <a:lnTo>
                  <a:pt x="2763" y="249"/>
                </a:lnTo>
                <a:lnTo>
                  <a:pt x="2763" y="13"/>
                </a:lnTo>
                <a:lnTo>
                  <a:pt x="2812" y="13"/>
                </a:lnTo>
                <a:lnTo>
                  <a:pt x="2812" y="249"/>
                </a:lnTo>
                <a:close/>
                <a:moveTo>
                  <a:pt x="2877" y="50"/>
                </a:moveTo>
                <a:lnTo>
                  <a:pt x="2872" y="49"/>
                </a:lnTo>
                <a:lnTo>
                  <a:pt x="2867" y="48"/>
                </a:lnTo>
                <a:lnTo>
                  <a:pt x="2863" y="45"/>
                </a:lnTo>
                <a:lnTo>
                  <a:pt x="2859" y="42"/>
                </a:lnTo>
                <a:lnTo>
                  <a:pt x="2855" y="38"/>
                </a:lnTo>
                <a:lnTo>
                  <a:pt x="2853" y="34"/>
                </a:lnTo>
                <a:lnTo>
                  <a:pt x="2851" y="30"/>
                </a:lnTo>
                <a:lnTo>
                  <a:pt x="2851" y="25"/>
                </a:lnTo>
                <a:lnTo>
                  <a:pt x="2851" y="20"/>
                </a:lnTo>
                <a:lnTo>
                  <a:pt x="2853" y="15"/>
                </a:lnTo>
                <a:lnTo>
                  <a:pt x="2855" y="11"/>
                </a:lnTo>
                <a:lnTo>
                  <a:pt x="2859" y="7"/>
                </a:lnTo>
                <a:lnTo>
                  <a:pt x="2863" y="4"/>
                </a:lnTo>
                <a:lnTo>
                  <a:pt x="2867" y="2"/>
                </a:lnTo>
                <a:lnTo>
                  <a:pt x="2872" y="0"/>
                </a:lnTo>
                <a:lnTo>
                  <a:pt x="2877" y="0"/>
                </a:lnTo>
                <a:lnTo>
                  <a:pt x="2883" y="0"/>
                </a:lnTo>
                <a:lnTo>
                  <a:pt x="2887" y="2"/>
                </a:lnTo>
                <a:lnTo>
                  <a:pt x="2892" y="4"/>
                </a:lnTo>
                <a:lnTo>
                  <a:pt x="2896" y="7"/>
                </a:lnTo>
                <a:lnTo>
                  <a:pt x="2900" y="11"/>
                </a:lnTo>
                <a:lnTo>
                  <a:pt x="2902" y="15"/>
                </a:lnTo>
                <a:lnTo>
                  <a:pt x="2903" y="20"/>
                </a:lnTo>
                <a:lnTo>
                  <a:pt x="2904" y="25"/>
                </a:lnTo>
                <a:lnTo>
                  <a:pt x="2903" y="30"/>
                </a:lnTo>
                <a:lnTo>
                  <a:pt x="2902" y="34"/>
                </a:lnTo>
                <a:lnTo>
                  <a:pt x="2900" y="38"/>
                </a:lnTo>
                <a:lnTo>
                  <a:pt x="2896" y="42"/>
                </a:lnTo>
                <a:lnTo>
                  <a:pt x="2892" y="45"/>
                </a:lnTo>
                <a:lnTo>
                  <a:pt x="2887" y="48"/>
                </a:lnTo>
                <a:lnTo>
                  <a:pt x="2883" y="49"/>
                </a:lnTo>
                <a:lnTo>
                  <a:pt x="2877" y="50"/>
                </a:lnTo>
                <a:close/>
                <a:moveTo>
                  <a:pt x="2853" y="72"/>
                </a:moveTo>
                <a:lnTo>
                  <a:pt x="2902" y="72"/>
                </a:lnTo>
                <a:lnTo>
                  <a:pt x="2902" y="249"/>
                </a:lnTo>
                <a:lnTo>
                  <a:pt x="2853" y="249"/>
                </a:lnTo>
                <a:lnTo>
                  <a:pt x="2853" y="72"/>
                </a:lnTo>
                <a:close/>
                <a:moveTo>
                  <a:pt x="3023" y="253"/>
                </a:moveTo>
                <a:lnTo>
                  <a:pt x="3010" y="252"/>
                </a:lnTo>
                <a:lnTo>
                  <a:pt x="3003" y="251"/>
                </a:lnTo>
                <a:lnTo>
                  <a:pt x="2998" y="250"/>
                </a:lnTo>
                <a:lnTo>
                  <a:pt x="2986" y="246"/>
                </a:lnTo>
                <a:lnTo>
                  <a:pt x="2980" y="244"/>
                </a:lnTo>
                <a:lnTo>
                  <a:pt x="2975" y="241"/>
                </a:lnTo>
                <a:lnTo>
                  <a:pt x="2966" y="235"/>
                </a:lnTo>
                <a:lnTo>
                  <a:pt x="2962" y="231"/>
                </a:lnTo>
                <a:lnTo>
                  <a:pt x="2958" y="227"/>
                </a:lnTo>
                <a:lnTo>
                  <a:pt x="2951" y="219"/>
                </a:lnTo>
                <a:lnTo>
                  <a:pt x="2948" y="214"/>
                </a:lnTo>
                <a:lnTo>
                  <a:pt x="2945" y="209"/>
                </a:lnTo>
                <a:lnTo>
                  <a:pt x="2940" y="198"/>
                </a:lnTo>
                <a:lnTo>
                  <a:pt x="2939" y="193"/>
                </a:lnTo>
                <a:lnTo>
                  <a:pt x="2937" y="187"/>
                </a:lnTo>
                <a:lnTo>
                  <a:pt x="2936" y="181"/>
                </a:lnTo>
                <a:lnTo>
                  <a:pt x="2935" y="175"/>
                </a:lnTo>
                <a:lnTo>
                  <a:pt x="2935" y="168"/>
                </a:lnTo>
                <a:lnTo>
                  <a:pt x="2935" y="161"/>
                </a:lnTo>
                <a:lnTo>
                  <a:pt x="2935" y="155"/>
                </a:lnTo>
                <a:lnTo>
                  <a:pt x="2935" y="148"/>
                </a:lnTo>
                <a:lnTo>
                  <a:pt x="2936" y="142"/>
                </a:lnTo>
                <a:lnTo>
                  <a:pt x="2937" y="136"/>
                </a:lnTo>
                <a:lnTo>
                  <a:pt x="2940" y="124"/>
                </a:lnTo>
                <a:lnTo>
                  <a:pt x="2943" y="119"/>
                </a:lnTo>
                <a:lnTo>
                  <a:pt x="2945" y="114"/>
                </a:lnTo>
                <a:lnTo>
                  <a:pt x="2951" y="104"/>
                </a:lnTo>
                <a:lnTo>
                  <a:pt x="2954" y="99"/>
                </a:lnTo>
                <a:lnTo>
                  <a:pt x="2958" y="95"/>
                </a:lnTo>
                <a:lnTo>
                  <a:pt x="2962" y="91"/>
                </a:lnTo>
                <a:lnTo>
                  <a:pt x="2966" y="88"/>
                </a:lnTo>
                <a:lnTo>
                  <a:pt x="2970" y="85"/>
                </a:lnTo>
                <a:lnTo>
                  <a:pt x="2975" y="82"/>
                </a:lnTo>
                <a:lnTo>
                  <a:pt x="2980" y="79"/>
                </a:lnTo>
                <a:lnTo>
                  <a:pt x="2986" y="77"/>
                </a:lnTo>
                <a:lnTo>
                  <a:pt x="2992" y="75"/>
                </a:lnTo>
                <a:lnTo>
                  <a:pt x="2998" y="73"/>
                </a:lnTo>
                <a:lnTo>
                  <a:pt x="3003" y="72"/>
                </a:lnTo>
                <a:lnTo>
                  <a:pt x="3010" y="71"/>
                </a:lnTo>
                <a:lnTo>
                  <a:pt x="3023" y="70"/>
                </a:lnTo>
                <a:lnTo>
                  <a:pt x="3035" y="71"/>
                </a:lnTo>
                <a:lnTo>
                  <a:pt x="3042" y="72"/>
                </a:lnTo>
                <a:lnTo>
                  <a:pt x="3047" y="73"/>
                </a:lnTo>
                <a:lnTo>
                  <a:pt x="3059" y="77"/>
                </a:lnTo>
                <a:lnTo>
                  <a:pt x="3064" y="79"/>
                </a:lnTo>
                <a:lnTo>
                  <a:pt x="3069" y="82"/>
                </a:lnTo>
                <a:lnTo>
                  <a:pt x="3078" y="88"/>
                </a:lnTo>
                <a:lnTo>
                  <a:pt x="3082" y="91"/>
                </a:lnTo>
                <a:lnTo>
                  <a:pt x="3086" y="95"/>
                </a:lnTo>
                <a:lnTo>
                  <a:pt x="3093" y="104"/>
                </a:lnTo>
                <a:lnTo>
                  <a:pt x="3096" y="109"/>
                </a:lnTo>
                <a:lnTo>
                  <a:pt x="3099" y="114"/>
                </a:lnTo>
                <a:lnTo>
                  <a:pt x="3104" y="124"/>
                </a:lnTo>
                <a:lnTo>
                  <a:pt x="3105" y="130"/>
                </a:lnTo>
                <a:lnTo>
                  <a:pt x="3107" y="136"/>
                </a:lnTo>
                <a:lnTo>
                  <a:pt x="3108" y="142"/>
                </a:lnTo>
                <a:lnTo>
                  <a:pt x="3109" y="148"/>
                </a:lnTo>
                <a:lnTo>
                  <a:pt x="3109" y="155"/>
                </a:lnTo>
                <a:lnTo>
                  <a:pt x="3109" y="161"/>
                </a:lnTo>
                <a:lnTo>
                  <a:pt x="3109" y="168"/>
                </a:lnTo>
                <a:lnTo>
                  <a:pt x="3109" y="175"/>
                </a:lnTo>
                <a:lnTo>
                  <a:pt x="3108" y="181"/>
                </a:lnTo>
                <a:lnTo>
                  <a:pt x="3107" y="187"/>
                </a:lnTo>
                <a:lnTo>
                  <a:pt x="3104" y="198"/>
                </a:lnTo>
                <a:lnTo>
                  <a:pt x="3101" y="204"/>
                </a:lnTo>
                <a:lnTo>
                  <a:pt x="3099" y="209"/>
                </a:lnTo>
                <a:lnTo>
                  <a:pt x="3093" y="219"/>
                </a:lnTo>
                <a:lnTo>
                  <a:pt x="3090" y="223"/>
                </a:lnTo>
                <a:lnTo>
                  <a:pt x="3086" y="227"/>
                </a:lnTo>
                <a:lnTo>
                  <a:pt x="3082" y="231"/>
                </a:lnTo>
                <a:lnTo>
                  <a:pt x="3078" y="235"/>
                </a:lnTo>
                <a:lnTo>
                  <a:pt x="3074" y="238"/>
                </a:lnTo>
                <a:lnTo>
                  <a:pt x="3069" y="241"/>
                </a:lnTo>
                <a:lnTo>
                  <a:pt x="3064" y="244"/>
                </a:lnTo>
                <a:lnTo>
                  <a:pt x="3059" y="246"/>
                </a:lnTo>
                <a:lnTo>
                  <a:pt x="3053" y="248"/>
                </a:lnTo>
                <a:lnTo>
                  <a:pt x="3047" y="250"/>
                </a:lnTo>
                <a:lnTo>
                  <a:pt x="3042" y="251"/>
                </a:lnTo>
                <a:lnTo>
                  <a:pt x="3035" y="252"/>
                </a:lnTo>
                <a:lnTo>
                  <a:pt x="3023" y="253"/>
                </a:lnTo>
                <a:close/>
                <a:moveTo>
                  <a:pt x="3023" y="215"/>
                </a:moveTo>
                <a:lnTo>
                  <a:pt x="3027" y="214"/>
                </a:lnTo>
                <a:lnTo>
                  <a:pt x="3031" y="214"/>
                </a:lnTo>
                <a:lnTo>
                  <a:pt x="3035" y="212"/>
                </a:lnTo>
                <a:lnTo>
                  <a:pt x="3039" y="211"/>
                </a:lnTo>
                <a:lnTo>
                  <a:pt x="3042" y="209"/>
                </a:lnTo>
                <a:lnTo>
                  <a:pt x="3045" y="206"/>
                </a:lnTo>
                <a:lnTo>
                  <a:pt x="3048" y="203"/>
                </a:lnTo>
                <a:lnTo>
                  <a:pt x="3050" y="199"/>
                </a:lnTo>
                <a:lnTo>
                  <a:pt x="3052" y="195"/>
                </a:lnTo>
                <a:lnTo>
                  <a:pt x="3054" y="191"/>
                </a:lnTo>
                <a:lnTo>
                  <a:pt x="3056" y="187"/>
                </a:lnTo>
                <a:lnTo>
                  <a:pt x="3057" y="182"/>
                </a:lnTo>
                <a:lnTo>
                  <a:pt x="3059" y="172"/>
                </a:lnTo>
                <a:lnTo>
                  <a:pt x="3060" y="167"/>
                </a:lnTo>
                <a:lnTo>
                  <a:pt x="3060" y="161"/>
                </a:lnTo>
                <a:lnTo>
                  <a:pt x="3059" y="150"/>
                </a:lnTo>
                <a:lnTo>
                  <a:pt x="3057" y="140"/>
                </a:lnTo>
                <a:lnTo>
                  <a:pt x="3056" y="135"/>
                </a:lnTo>
                <a:lnTo>
                  <a:pt x="3054" y="131"/>
                </a:lnTo>
                <a:lnTo>
                  <a:pt x="3050" y="123"/>
                </a:lnTo>
                <a:lnTo>
                  <a:pt x="3048" y="119"/>
                </a:lnTo>
                <a:lnTo>
                  <a:pt x="3045" y="116"/>
                </a:lnTo>
                <a:lnTo>
                  <a:pt x="3042" y="113"/>
                </a:lnTo>
                <a:lnTo>
                  <a:pt x="3039" y="111"/>
                </a:lnTo>
                <a:lnTo>
                  <a:pt x="3035" y="110"/>
                </a:lnTo>
                <a:lnTo>
                  <a:pt x="3031" y="108"/>
                </a:lnTo>
                <a:lnTo>
                  <a:pt x="3027" y="108"/>
                </a:lnTo>
                <a:lnTo>
                  <a:pt x="3023" y="107"/>
                </a:lnTo>
                <a:lnTo>
                  <a:pt x="3018" y="108"/>
                </a:lnTo>
                <a:lnTo>
                  <a:pt x="3014" y="108"/>
                </a:lnTo>
                <a:lnTo>
                  <a:pt x="3010" y="110"/>
                </a:lnTo>
                <a:lnTo>
                  <a:pt x="3006" y="111"/>
                </a:lnTo>
                <a:lnTo>
                  <a:pt x="3003" y="113"/>
                </a:lnTo>
                <a:lnTo>
                  <a:pt x="3000" y="116"/>
                </a:lnTo>
                <a:lnTo>
                  <a:pt x="2997" y="119"/>
                </a:lnTo>
                <a:lnTo>
                  <a:pt x="2995" y="123"/>
                </a:lnTo>
                <a:lnTo>
                  <a:pt x="2991" y="131"/>
                </a:lnTo>
                <a:lnTo>
                  <a:pt x="2989" y="135"/>
                </a:lnTo>
                <a:lnTo>
                  <a:pt x="2988" y="140"/>
                </a:lnTo>
                <a:lnTo>
                  <a:pt x="2987" y="145"/>
                </a:lnTo>
                <a:lnTo>
                  <a:pt x="2986" y="150"/>
                </a:lnTo>
                <a:lnTo>
                  <a:pt x="2986" y="155"/>
                </a:lnTo>
                <a:lnTo>
                  <a:pt x="2985" y="161"/>
                </a:lnTo>
                <a:lnTo>
                  <a:pt x="2986" y="172"/>
                </a:lnTo>
                <a:lnTo>
                  <a:pt x="2988" y="182"/>
                </a:lnTo>
                <a:lnTo>
                  <a:pt x="2989" y="187"/>
                </a:lnTo>
                <a:lnTo>
                  <a:pt x="2991" y="191"/>
                </a:lnTo>
                <a:lnTo>
                  <a:pt x="2993" y="195"/>
                </a:lnTo>
                <a:lnTo>
                  <a:pt x="2995" y="199"/>
                </a:lnTo>
                <a:lnTo>
                  <a:pt x="2997" y="203"/>
                </a:lnTo>
                <a:lnTo>
                  <a:pt x="3000" y="206"/>
                </a:lnTo>
                <a:lnTo>
                  <a:pt x="3003" y="209"/>
                </a:lnTo>
                <a:lnTo>
                  <a:pt x="3006" y="211"/>
                </a:lnTo>
                <a:lnTo>
                  <a:pt x="3010" y="212"/>
                </a:lnTo>
                <a:lnTo>
                  <a:pt x="3014" y="214"/>
                </a:lnTo>
                <a:lnTo>
                  <a:pt x="3018" y="214"/>
                </a:lnTo>
                <a:lnTo>
                  <a:pt x="3023" y="215"/>
                </a:lnTo>
                <a:close/>
                <a:moveTo>
                  <a:pt x="3142" y="315"/>
                </a:moveTo>
                <a:lnTo>
                  <a:pt x="3142" y="72"/>
                </a:lnTo>
                <a:lnTo>
                  <a:pt x="3191" y="72"/>
                </a:lnTo>
                <a:lnTo>
                  <a:pt x="3191" y="102"/>
                </a:lnTo>
                <a:lnTo>
                  <a:pt x="3197" y="95"/>
                </a:lnTo>
                <a:lnTo>
                  <a:pt x="3202" y="87"/>
                </a:lnTo>
                <a:lnTo>
                  <a:pt x="3206" y="84"/>
                </a:lnTo>
                <a:lnTo>
                  <a:pt x="3209" y="81"/>
                </a:lnTo>
                <a:lnTo>
                  <a:pt x="3214" y="78"/>
                </a:lnTo>
                <a:lnTo>
                  <a:pt x="3218" y="75"/>
                </a:lnTo>
                <a:lnTo>
                  <a:pt x="3224" y="73"/>
                </a:lnTo>
                <a:lnTo>
                  <a:pt x="3227" y="72"/>
                </a:lnTo>
                <a:lnTo>
                  <a:pt x="3230" y="71"/>
                </a:lnTo>
                <a:lnTo>
                  <a:pt x="3236" y="70"/>
                </a:lnTo>
                <a:lnTo>
                  <a:pt x="3243" y="70"/>
                </a:lnTo>
                <a:lnTo>
                  <a:pt x="3253" y="71"/>
                </a:lnTo>
                <a:lnTo>
                  <a:pt x="3257" y="71"/>
                </a:lnTo>
                <a:lnTo>
                  <a:pt x="3262" y="73"/>
                </a:lnTo>
                <a:lnTo>
                  <a:pt x="3266" y="74"/>
                </a:lnTo>
                <a:lnTo>
                  <a:pt x="3270" y="76"/>
                </a:lnTo>
                <a:lnTo>
                  <a:pt x="3279" y="80"/>
                </a:lnTo>
                <a:lnTo>
                  <a:pt x="3283" y="83"/>
                </a:lnTo>
                <a:lnTo>
                  <a:pt x="3286" y="86"/>
                </a:lnTo>
                <a:lnTo>
                  <a:pt x="3290" y="89"/>
                </a:lnTo>
                <a:lnTo>
                  <a:pt x="3293" y="93"/>
                </a:lnTo>
                <a:lnTo>
                  <a:pt x="3297" y="97"/>
                </a:lnTo>
                <a:lnTo>
                  <a:pt x="3299" y="101"/>
                </a:lnTo>
                <a:lnTo>
                  <a:pt x="3302" y="106"/>
                </a:lnTo>
                <a:lnTo>
                  <a:pt x="3305" y="110"/>
                </a:lnTo>
                <a:lnTo>
                  <a:pt x="3307" y="116"/>
                </a:lnTo>
                <a:lnTo>
                  <a:pt x="3309" y="121"/>
                </a:lnTo>
                <a:lnTo>
                  <a:pt x="3311" y="127"/>
                </a:lnTo>
                <a:lnTo>
                  <a:pt x="3312" y="133"/>
                </a:lnTo>
                <a:lnTo>
                  <a:pt x="3313" y="140"/>
                </a:lnTo>
                <a:lnTo>
                  <a:pt x="3314" y="146"/>
                </a:lnTo>
                <a:lnTo>
                  <a:pt x="3314" y="154"/>
                </a:lnTo>
                <a:lnTo>
                  <a:pt x="3315" y="161"/>
                </a:lnTo>
                <a:lnTo>
                  <a:pt x="3314" y="175"/>
                </a:lnTo>
                <a:lnTo>
                  <a:pt x="3312" y="188"/>
                </a:lnTo>
                <a:lnTo>
                  <a:pt x="3311" y="194"/>
                </a:lnTo>
                <a:lnTo>
                  <a:pt x="3309" y="200"/>
                </a:lnTo>
                <a:lnTo>
                  <a:pt x="3307" y="206"/>
                </a:lnTo>
                <a:lnTo>
                  <a:pt x="3305" y="211"/>
                </a:lnTo>
                <a:lnTo>
                  <a:pt x="3303" y="216"/>
                </a:lnTo>
                <a:lnTo>
                  <a:pt x="3300" y="220"/>
                </a:lnTo>
                <a:lnTo>
                  <a:pt x="3297" y="225"/>
                </a:lnTo>
                <a:lnTo>
                  <a:pt x="3294" y="229"/>
                </a:lnTo>
                <a:lnTo>
                  <a:pt x="3287" y="236"/>
                </a:lnTo>
                <a:lnTo>
                  <a:pt x="3283" y="239"/>
                </a:lnTo>
                <a:lnTo>
                  <a:pt x="3279" y="242"/>
                </a:lnTo>
                <a:lnTo>
                  <a:pt x="3271" y="246"/>
                </a:lnTo>
                <a:lnTo>
                  <a:pt x="3267" y="248"/>
                </a:lnTo>
                <a:lnTo>
                  <a:pt x="3262" y="249"/>
                </a:lnTo>
                <a:lnTo>
                  <a:pt x="3253" y="251"/>
                </a:lnTo>
                <a:lnTo>
                  <a:pt x="3243" y="252"/>
                </a:lnTo>
                <a:lnTo>
                  <a:pt x="3236" y="252"/>
                </a:lnTo>
                <a:lnTo>
                  <a:pt x="3230" y="251"/>
                </a:lnTo>
                <a:lnTo>
                  <a:pt x="3224" y="249"/>
                </a:lnTo>
                <a:lnTo>
                  <a:pt x="3219" y="247"/>
                </a:lnTo>
                <a:lnTo>
                  <a:pt x="3214" y="245"/>
                </a:lnTo>
                <a:lnTo>
                  <a:pt x="3210" y="242"/>
                </a:lnTo>
                <a:lnTo>
                  <a:pt x="3208" y="240"/>
                </a:lnTo>
                <a:lnTo>
                  <a:pt x="3206" y="239"/>
                </a:lnTo>
                <a:lnTo>
                  <a:pt x="3203" y="235"/>
                </a:lnTo>
                <a:lnTo>
                  <a:pt x="3200" y="232"/>
                </a:lnTo>
                <a:lnTo>
                  <a:pt x="3197" y="228"/>
                </a:lnTo>
                <a:lnTo>
                  <a:pt x="3193" y="221"/>
                </a:lnTo>
                <a:lnTo>
                  <a:pt x="3191" y="315"/>
                </a:lnTo>
                <a:lnTo>
                  <a:pt x="3142" y="315"/>
                </a:lnTo>
                <a:close/>
                <a:moveTo>
                  <a:pt x="3190" y="161"/>
                </a:moveTo>
                <a:lnTo>
                  <a:pt x="3191" y="172"/>
                </a:lnTo>
                <a:lnTo>
                  <a:pt x="3193" y="182"/>
                </a:lnTo>
                <a:lnTo>
                  <a:pt x="3194" y="187"/>
                </a:lnTo>
                <a:lnTo>
                  <a:pt x="3196" y="191"/>
                </a:lnTo>
                <a:lnTo>
                  <a:pt x="3198" y="195"/>
                </a:lnTo>
                <a:lnTo>
                  <a:pt x="3200" y="199"/>
                </a:lnTo>
                <a:lnTo>
                  <a:pt x="3205" y="205"/>
                </a:lnTo>
                <a:lnTo>
                  <a:pt x="3208" y="207"/>
                </a:lnTo>
                <a:lnTo>
                  <a:pt x="3212" y="209"/>
                </a:lnTo>
                <a:lnTo>
                  <a:pt x="3215" y="211"/>
                </a:lnTo>
                <a:lnTo>
                  <a:pt x="3219" y="212"/>
                </a:lnTo>
                <a:lnTo>
                  <a:pt x="3223" y="213"/>
                </a:lnTo>
                <a:lnTo>
                  <a:pt x="3227" y="213"/>
                </a:lnTo>
                <a:lnTo>
                  <a:pt x="3232" y="213"/>
                </a:lnTo>
                <a:lnTo>
                  <a:pt x="3236" y="212"/>
                </a:lnTo>
                <a:lnTo>
                  <a:pt x="3240" y="211"/>
                </a:lnTo>
                <a:lnTo>
                  <a:pt x="3243" y="209"/>
                </a:lnTo>
                <a:lnTo>
                  <a:pt x="3247" y="207"/>
                </a:lnTo>
                <a:lnTo>
                  <a:pt x="3250" y="205"/>
                </a:lnTo>
                <a:lnTo>
                  <a:pt x="3253" y="202"/>
                </a:lnTo>
                <a:lnTo>
                  <a:pt x="3255" y="198"/>
                </a:lnTo>
                <a:lnTo>
                  <a:pt x="3259" y="191"/>
                </a:lnTo>
                <a:lnTo>
                  <a:pt x="3261" y="186"/>
                </a:lnTo>
                <a:lnTo>
                  <a:pt x="3262" y="182"/>
                </a:lnTo>
                <a:lnTo>
                  <a:pt x="3263" y="177"/>
                </a:lnTo>
                <a:lnTo>
                  <a:pt x="3264" y="172"/>
                </a:lnTo>
                <a:lnTo>
                  <a:pt x="3264" y="166"/>
                </a:lnTo>
                <a:lnTo>
                  <a:pt x="3265" y="161"/>
                </a:lnTo>
                <a:lnTo>
                  <a:pt x="3264" y="150"/>
                </a:lnTo>
                <a:lnTo>
                  <a:pt x="3262" y="140"/>
                </a:lnTo>
                <a:lnTo>
                  <a:pt x="3261" y="135"/>
                </a:lnTo>
                <a:lnTo>
                  <a:pt x="3259" y="131"/>
                </a:lnTo>
                <a:lnTo>
                  <a:pt x="3257" y="127"/>
                </a:lnTo>
                <a:lnTo>
                  <a:pt x="3255" y="123"/>
                </a:lnTo>
                <a:lnTo>
                  <a:pt x="3253" y="120"/>
                </a:lnTo>
                <a:lnTo>
                  <a:pt x="3250" y="117"/>
                </a:lnTo>
                <a:lnTo>
                  <a:pt x="3247" y="115"/>
                </a:lnTo>
                <a:lnTo>
                  <a:pt x="3243" y="113"/>
                </a:lnTo>
                <a:lnTo>
                  <a:pt x="3240" y="111"/>
                </a:lnTo>
                <a:lnTo>
                  <a:pt x="3236" y="110"/>
                </a:lnTo>
                <a:lnTo>
                  <a:pt x="3232" y="109"/>
                </a:lnTo>
                <a:lnTo>
                  <a:pt x="3227" y="109"/>
                </a:lnTo>
                <a:lnTo>
                  <a:pt x="3219" y="110"/>
                </a:lnTo>
                <a:lnTo>
                  <a:pt x="3215" y="111"/>
                </a:lnTo>
                <a:lnTo>
                  <a:pt x="3212" y="113"/>
                </a:lnTo>
                <a:lnTo>
                  <a:pt x="3208" y="115"/>
                </a:lnTo>
                <a:lnTo>
                  <a:pt x="3205" y="117"/>
                </a:lnTo>
                <a:lnTo>
                  <a:pt x="3202" y="120"/>
                </a:lnTo>
                <a:lnTo>
                  <a:pt x="3200" y="123"/>
                </a:lnTo>
                <a:lnTo>
                  <a:pt x="3196" y="131"/>
                </a:lnTo>
                <a:lnTo>
                  <a:pt x="3194" y="135"/>
                </a:lnTo>
                <a:lnTo>
                  <a:pt x="3193" y="139"/>
                </a:lnTo>
                <a:lnTo>
                  <a:pt x="3192" y="144"/>
                </a:lnTo>
                <a:lnTo>
                  <a:pt x="3191" y="150"/>
                </a:lnTo>
                <a:lnTo>
                  <a:pt x="3190" y="155"/>
                </a:lnTo>
                <a:lnTo>
                  <a:pt x="3190" y="161"/>
                </a:lnTo>
                <a:close/>
                <a:moveTo>
                  <a:pt x="3373" y="50"/>
                </a:moveTo>
                <a:lnTo>
                  <a:pt x="3368" y="49"/>
                </a:lnTo>
                <a:lnTo>
                  <a:pt x="3363" y="48"/>
                </a:lnTo>
                <a:lnTo>
                  <a:pt x="3358" y="45"/>
                </a:lnTo>
                <a:lnTo>
                  <a:pt x="3354" y="42"/>
                </a:lnTo>
                <a:lnTo>
                  <a:pt x="3351" y="38"/>
                </a:lnTo>
                <a:lnTo>
                  <a:pt x="3348" y="34"/>
                </a:lnTo>
                <a:lnTo>
                  <a:pt x="3347" y="30"/>
                </a:lnTo>
                <a:lnTo>
                  <a:pt x="3346" y="25"/>
                </a:lnTo>
                <a:lnTo>
                  <a:pt x="3347" y="20"/>
                </a:lnTo>
                <a:lnTo>
                  <a:pt x="3348" y="15"/>
                </a:lnTo>
                <a:lnTo>
                  <a:pt x="3351" y="11"/>
                </a:lnTo>
                <a:lnTo>
                  <a:pt x="3354" y="7"/>
                </a:lnTo>
                <a:lnTo>
                  <a:pt x="3358" y="4"/>
                </a:lnTo>
                <a:lnTo>
                  <a:pt x="3363" y="2"/>
                </a:lnTo>
                <a:lnTo>
                  <a:pt x="3368" y="0"/>
                </a:lnTo>
                <a:lnTo>
                  <a:pt x="3373" y="0"/>
                </a:lnTo>
                <a:lnTo>
                  <a:pt x="3378" y="0"/>
                </a:lnTo>
                <a:lnTo>
                  <a:pt x="3383" y="2"/>
                </a:lnTo>
                <a:lnTo>
                  <a:pt x="3387" y="4"/>
                </a:lnTo>
                <a:lnTo>
                  <a:pt x="3392" y="7"/>
                </a:lnTo>
                <a:lnTo>
                  <a:pt x="3395" y="11"/>
                </a:lnTo>
                <a:lnTo>
                  <a:pt x="3397" y="15"/>
                </a:lnTo>
                <a:lnTo>
                  <a:pt x="3399" y="20"/>
                </a:lnTo>
                <a:lnTo>
                  <a:pt x="3399" y="25"/>
                </a:lnTo>
                <a:lnTo>
                  <a:pt x="3399" y="30"/>
                </a:lnTo>
                <a:lnTo>
                  <a:pt x="3397" y="34"/>
                </a:lnTo>
                <a:lnTo>
                  <a:pt x="3395" y="38"/>
                </a:lnTo>
                <a:lnTo>
                  <a:pt x="3392" y="42"/>
                </a:lnTo>
                <a:lnTo>
                  <a:pt x="3387" y="45"/>
                </a:lnTo>
                <a:lnTo>
                  <a:pt x="3383" y="48"/>
                </a:lnTo>
                <a:lnTo>
                  <a:pt x="3378" y="49"/>
                </a:lnTo>
                <a:lnTo>
                  <a:pt x="3373" y="50"/>
                </a:lnTo>
                <a:close/>
                <a:moveTo>
                  <a:pt x="3348" y="72"/>
                </a:moveTo>
                <a:lnTo>
                  <a:pt x="3397" y="72"/>
                </a:lnTo>
                <a:lnTo>
                  <a:pt x="3397" y="249"/>
                </a:lnTo>
                <a:lnTo>
                  <a:pt x="3348" y="249"/>
                </a:lnTo>
                <a:lnTo>
                  <a:pt x="3348" y="72"/>
                </a:lnTo>
                <a:close/>
                <a:moveTo>
                  <a:pt x="3585" y="123"/>
                </a:moveTo>
                <a:lnTo>
                  <a:pt x="3540" y="126"/>
                </a:lnTo>
                <a:lnTo>
                  <a:pt x="3539" y="121"/>
                </a:lnTo>
                <a:lnTo>
                  <a:pt x="3537" y="118"/>
                </a:lnTo>
                <a:lnTo>
                  <a:pt x="3534" y="114"/>
                </a:lnTo>
                <a:lnTo>
                  <a:pt x="3531" y="111"/>
                </a:lnTo>
                <a:lnTo>
                  <a:pt x="3527" y="108"/>
                </a:lnTo>
                <a:lnTo>
                  <a:pt x="3522" y="106"/>
                </a:lnTo>
                <a:lnTo>
                  <a:pt x="3516" y="105"/>
                </a:lnTo>
                <a:lnTo>
                  <a:pt x="3510" y="105"/>
                </a:lnTo>
                <a:lnTo>
                  <a:pt x="3505" y="105"/>
                </a:lnTo>
                <a:lnTo>
                  <a:pt x="3500" y="106"/>
                </a:lnTo>
                <a:lnTo>
                  <a:pt x="3495" y="108"/>
                </a:lnTo>
                <a:lnTo>
                  <a:pt x="3491" y="110"/>
                </a:lnTo>
                <a:lnTo>
                  <a:pt x="3488" y="112"/>
                </a:lnTo>
                <a:lnTo>
                  <a:pt x="3485" y="115"/>
                </a:lnTo>
                <a:lnTo>
                  <a:pt x="3484" y="119"/>
                </a:lnTo>
                <a:lnTo>
                  <a:pt x="3483" y="122"/>
                </a:lnTo>
                <a:lnTo>
                  <a:pt x="3484" y="125"/>
                </a:lnTo>
                <a:lnTo>
                  <a:pt x="3485" y="128"/>
                </a:lnTo>
                <a:lnTo>
                  <a:pt x="3486" y="131"/>
                </a:lnTo>
                <a:lnTo>
                  <a:pt x="3488" y="133"/>
                </a:lnTo>
                <a:lnTo>
                  <a:pt x="3491" y="135"/>
                </a:lnTo>
                <a:lnTo>
                  <a:pt x="3495" y="137"/>
                </a:lnTo>
                <a:lnTo>
                  <a:pt x="3500" y="139"/>
                </a:lnTo>
                <a:lnTo>
                  <a:pt x="3506" y="140"/>
                </a:lnTo>
                <a:lnTo>
                  <a:pt x="3538" y="146"/>
                </a:lnTo>
                <a:lnTo>
                  <a:pt x="3544" y="148"/>
                </a:lnTo>
                <a:lnTo>
                  <a:pt x="3550" y="150"/>
                </a:lnTo>
                <a:lnTo>
                  <a:pt x="3555" y="151"/>
                </a:lnTo>
                <a:lnTo>
                  <a:pt x="3560" y="153"/>
                </a:lnTo>
                <a:lnTo>
                  <a:pt x="3569" y="158"/>
                </a:lnTo>
                <a:lnTo>
                  <a:pt x="3576" y="164"/>
                </a:lnTo>
                <a:lnTo>
                  <a:pt x="3579" y="167"/>
                </a:lnTo>
                <a:lnTo>
                  <a:pt x="3582" y="170"/>
                </a:lnTo>
                <a:lnTo>
                  <a:pt x="3584" y="174"/>
                </a:lnTo>
                <a:lnTo>
                  <a:pt x="3586" y="177"/>
                </a:lnTo>
                <a:lnTo>
                  <a:pt x="3588" y="185"/>
                </a:lnTo>
                <a:lnTo>
                  <a:pt x="3589" y="190"/>
                </a:lnTo>
                <a:lnTo>
                  <a:pt x="3589" y="194"/>
                </a:lnTo>
                <a:lnTo>
                  <a:pt x="3589" y="199"/>
                </a:lnTo>
                <a:lnTo>
                  <a:pt x="3588" y="203"/>
                </a:lnTo>
                <a:lnTo>
                  <a:pt x="3587" y="207"/>
                </a:lnTo>
                <a:lnTo>
                  <a:pt x="3586" y="211"/>
                </a:lnTo>
                <a:lnTo>
                  <a:pt x="3585" y="214"/>
                </a:lnTo>
                <a:lnTo>
                  <a:pt x="3583" y="218"/>
                </a:lnTo>
                <a:lnTo>
                  <a:pt x="3581" y="221"/>
                </a:lnTo>
                <a:lnTo>
                  <a:pt x="3579" y="225"/>
                </a:lnTo>
                <a:lnTo>
                  <a:pt x="3573" y="231"/>
                </a:lnTo>
                <a:lnTo>
                  <a:pt x="3567" y="236"/>
                </a:lnTo>
                <a:lnTo>
                  <a:pt x="3559" y="241"/>
                </a:lnTo>
                <a:lnTo>
                  <a:pt x="3551" y="245"/>
                </a:lnTo>
                <a:lnTo>
                  <a:pt x="3542" y="248"/>
                </a:lnTo>
                <a:lnTo>
                  <a:pt x="3532" y="251"/>
                </a:lnTo>
                <a:lnTo>
                  <a:pt x="3521" y="252"/>
                </a:lnTo>
                <a:lnTo>
                  <a:pt x="3510" y="253"/>
                </a:lnTo>
                <a:lnTo>
                  <a:pt x="3502" y="252"/>
                </a:lnTo>
                <a:lnTo>
                  <a:pt x="3494" y="252"/>
                </a:lnTo>
                <a:lnTo>
                  <a:pt x="3486" y="250"/>
                </a:lnTo>
                <a:lnTo>
                  <a:pt x="3479" y="249"/>
                </a:lnTo>
                <a:lnTo>
                  <a:pt x="3472" y="247"/>
                </a:lnTo>
                <a:lnTo>
                  <a:pt x="3466" y="244"/>
                </a:lnTo>
                <a:lnTo>
                  <a:pt x="3460" y="241"/>
                </a:lnTo>
                <a:lnTo>
                  <a:pt x="3454" y="238"/>
                </a:lnTo>
                <a:lnTo>
                  <a:pt x="3449" y="234"/>
                </a:lnTo>
                <a:lnTo>
                  <a:pt x="3445" y="230"/>
                </a:lnTo>
                <a:lnTo>
                  <a:pt x="3441" y="225"/>
                </a:lnTo>
                <a:lnTo>
                  <a:pt x="3437" y="221"/>
                </a:lnTo>
                <a:lnTo>
                  <a:pt x="3434" y="215"/>
                </a:lnTo>
                <a:lnTo>
                  <a:pt x="3432" y="210"/>
                </a:lnTo>
                <a:lnTo>
                  <a:pt x="3430" y="204"/>
                </a:lnTo>
                <a:lnTo>
                  <a:pt x="3429" y="198"/>
                </a:lnTo>
                <a:lnTo>
                  <a:pt x="3478" y="195"/>
                </a:lnTo>
                <a:lnTo>
                  <a:pt x="3480" y="200"/>
                </a:lnTo>
                <a:lnTo>
                  <a:pt x="3482" y="205"/>
                </a:lnTo>
                <a:lnTo>
                  <a:pt x="3485" y="209"/>
                </a:lnTo>
                <a:lnTo>
                  <a:pt x="3489" y="212"/>
                </a:lnTo>
                <a:lnTo>
                  <a:pt x="3493" y="214"/>
                </a:lnTo>
                <a:lnTo>
                  <a:pt x="3498" y="216"/>
                </a:lnTo>
                <a:lnTo>
                  <a:pt x="3504" y="217"/>
                </a:lnTo>
                <a:lnTo>
                  <a:pt x="3510" y="217"/>
                </a:lnTo>
                <a:lnTo>
                  <a:pt x="3516" y="217"/>
                </a:lnTo>
                <a:lnTo>
                  <a:pt x="3522" y="216"/>
                </a:lnTo>
                <a:lnTo>
                  <a:pt x="3527" y="214"/>
                </a:lnTo>
                <a:lnTo>
                  <a:pt x="3529" y="213"/>
                </a:lnTo>
                <a:lnTo>
                  <a:pt x="3531" y="212"/>
                </a:lnTo>
                <a:lnTo>
                  <a:pt x="3535" y="209"/>
                </a:lnTo>
                <a:lnTo>
                  <a:pt x="3537" y="206"/>
                </a:lnTo>
                <a:lnTo>
                  <a:pt x="3538" y="205"/>
                </a:lnTo>
                <a:lnTo>
                  <a:pt x="3539" y="203"/>
                </a:lnTo>
                <a:lnTo>
                  <a:pt x="3539" y="199"/>
                </a:lnTo>
                <a:lnTo>
                  <a:pt x="3539" y="196"/>
                </a:lnTo>
                <a:lnTo>
                  <a:pt x="3538" y="193"/>
                </a:lnTo>
                <a:lnTo>
                  <a:pt x="3536" y="191"/>
                </a:lnTo>
                <a:lnTo>
                  <a:pt x="3533" y="188"/>
                </a:lnTo>
                <a:lnTo>
                  <a:pt x="3530" y="186"/>
                </a:lnTo>
                <a:lnTo>
                  <a:pt x="3526" y="184"/>
                </a:lnTo>
                <a:lnTo>
                  <a:pt x="3522" y="183"/>
                </a:lnTo>
                <a:lnTo>
                  <a:pt x="3516" y="182"/>
                </a:lnTo>
                <a:lnTo>
                  <a:pt x="3486" y="176"/>
                </a:lnTo>
                <a:lnTo>
                  <a:pt x="3480" y="174"/>
                </a:lnTo>
                <a:lnTo>
                  <a:pt x="3474" y="173"/>
                </a:lnTo>
                <a:lnTo>
                  <a:pt x="3463" y="169"/>
                </a:lnTo>
                <a:lnTo>
                  <a:pt x="3459" y="166"/>
                </a:lnTo>
                <a:lnTo>
                  <a:pt x="3455" y="164"/>
                </a:lnTo>
                <a:lnTo>
                  <a:pt x="3451" y="161"/>
                </a:lnTo>
                <a:lnTo>
                  <a:pt x="3447" y="158"/>
                </a:lnTo>
                <a:lnTo>
                  <a:pt x="3444" y="155"/>
                </a:lnTo>
                <a:lnTo>
                  <a:pt x="3442" y="151"/>
                </a:lnTo>
                <a:lnTo>
                  <a:pt x="3440" y="147"/>
                </a:lnTo>
                <a:lnTo>
                  <a:pt x="3437" y="143"/>
                </a:lnTo>
                <a:lnTo>
                  <a:pt x="3435" y="139"/>
                </a:lnTo>
                <a:lnTo>
                  <a:pt x="3434" y="135"/>
                </a:lnTo>
                <a:lnTo>
                  <a:pt x="3434" y="130"/>
                </a:lnTo>
                <a:lnTo>
                  <a:pt x="3434" y="125"/>
                </a:lnTo>
                <a:lnTo>
                  <a:pt x="3434" y="119"/>
                </a:lnTo>
                <a:lnTo>
                  <a:pt x="3435" y="113"/>
                </a:lnTo>
                <a:lnTo>
                  <a:pt x="3437" y="107"/>
                </a:lnTo>
                <a:lnTo>
                  <a:pt x="3440" y="102"/>
                </a:lnTo>
                <a:lnTo>
                  <a:pt x="3443" y="97"/>
                </a:lnTo>
                <a:lnTo>
                  <a:pt x="3446" y="93"/>
                </a:lnTo>
                <a:lnTo>
                  <a:pt x="3450" y="89"/>
                </a:lnTo>
                <a:lnTo>
                  <a:pt x="3455" y="85"/>
                </a:lnTo>
                <a:lnTo>
                  <a:pt x="3460" y="81"/>
                </a:lnTo>
                <a:lnTo>
                  <a:pt x="3466" y="78"/>
                </a:lnTo>
                <a:lnTo>
                  <a:pt x="3472" y="76"/>
                </a:lnTo>
                <a:lnTo>
                  <a:pt x="3479" y="74"/>
                </a:lnTo>
                <a:lnTo>
                  <a:pt x="3482" y="73"/>
                </a:lnTo>
                <a:lnTo>
                  <a:pt x="3486" y="72"/>
                </a:lnTo>
                <a:lnTo>
                  <a:pt x="3493" y="71"/>
                </a:lnTo>
                <a:lnTo>
                  <a:pt x="3501" y="70"/>
                </a:lnTo>
                <a:lnTo>
                  <a:pt x="3510" y="70"/>
                </a:lnTo>
                <a:lnTo>
                  <a:pt x="3518" y="70"/>
                </a:lnTo>
                <a:lnTo>
                  <a:pt x="3525" y="71"/>
                </a:lnTo>
                <a:lnTo>
                  <a:pt x="3533" y="72"/>
                </a:lnTo>
                <a:lnTo>
                  <a:pt x="3540" y="74"/>
                </a:lnTo>
                <a:lnTo>
                  <a:pt x="3546" y="76"/>
                </a:lnTo>
                <a:lnTo>
                  <a:pt x="3552" y="78"/>
                </a:lnTo>
                <a:lnTo>
                  <a:pt x="3557" y="81"/>
                </a:lnTo>
                <a:lnTo>
                  <a:pt x="3562" y="84"/>
                </a:lnTo>
                <a:lnTo>
                  <a:pt x="3567" y="88"/>
                </a:lnTo>
                <a:lnTo>
                  <a:pt x="3571" y="92"/>
                </a:lnTo>
                <a:lnTo>
                  <a:pt x="3575" y="96"/>
                </a:lnTo>
                <a:lnTo>
                  <a:pt x="3578" y="101"/>
                </a:lnTo>
                <a:lnTo>
                  <a:pt x="3580" y="106"/>
                </a:lnTo>
                <a:lnTo>
                  <a:pt x="3582" y="111"/>
                </a:lnTo>
                <a:lnTo>
                  <a:pt x="3584" y="117"/>
                </a:lnTo>
                <a:lnTo>
                  <a:pt x="3585" y="123"/>
                </a:lnTo>
                <a:close/>
                <a:moveTo>
                  <a:pt x="3714" y="72"/>
                </a:moveTo>
                <a:lnTo>
                  <a:pt x="3714" y="109"/>
                </a:lnTo>
                <a:lnTo>
                  <a:pt x="3680" y="109"/>
                </a:lnTo>
                <a:lnTo>
                  <a:pt x="3680" y="195"/>
                </a:lnTo>
                <a:lnTo>
                  <a:pt x="3681" y="199"/>
                </a:lnTo>
                <a:lnTo>
                  <a:pt x="3682" y="203"/>
                </a:lnTo>
                <a:lnTo>
                  <a:pt x="3682" y="205"/>
                </a:lnTo>
                <a:lnTo>
                  <a:pt x="3683" y="206"/>
                </a:lnTo>
                <a:lnTo>
                  <a:pt x="3685" y="208"/>
                </a:lnTo>
                <a:lnTo>
                  <a:pt x="3687" y="210"/>
                </a:lnTo>
                <a:lnTo>
                  <a:pt x="3690" y="211"/>
                </a:lnTo>
                <a:lnTo>
                  <a:pt x="3693" y="212"/>
                </a:lnTo>
                <a:lnTo>
                  <a:pt x="3697" y="212"/>
                </a:lnTo>
                <a:lnTo>
                  <a:pt x="3704" y="211"/>
                </a:lnTo>
                <a:lnTo>
                  <a:pt x="3709" y="210"/>
                </a:lnTo>
                <a:lnTo>
                  <a:pt x="3717" y="247"/>
                </a:lnTo>
                <a:lnTo>
                  <a:pt x="3707" y="250"/>
                </a:lnTo>
                <a:lnTo>
                  <a:pt x="3699" y="251"/>
                </a:lnTo>
                <a:lnTo>
                  <a:pt x="3690" y="252"/>
                </a:lnTo>
                <a:lnTo>
                  <a:pt x="3684" y="252"/>
                </a:lnTo>
                <a:lnTo>
                  <a:pt x="3678" y="251"/>
                </a:lnTo>
                <a:lnTo>
                  <a:pt x="3672" y="250"/>
                </a:lnTo>
                <a:lnTo>
                  <a:pt x="3666" y="249"/>
                </a:lnTo>
                <a:lnTo>
                  <a:pt x="3661" y="248"/>
                </a:lnTo>
                <a:lnTo>
                  <a:pt x="3656" y="245"/>
                </a:lnTo>
                <a:lnTo>
                  <a:pt x="3652" y="243"/>
                </a:lnTo>
                <a:lnTo>
                  <a:pt x="3647" y="240"/>
                </a:lnTo>
                <a:lnTo>
                  <a:pt x="3644" y="237"/>
                </a:lnTo>
                <a:lnTo>
                  <a:pt x="3640" y="233"/>
                </a:lnTo>
                <a:lnTo>
                  <a:pt x="3638" y="229"/>
                </a:lnTo>
                <a:lnTo>
                  <a:pt x="3635" y="224"/>
                </a:lnTo>
                <a:lnTo>
                  <a:pt x="3634" y="219"/>
                </a:lnTo>
                <a:lnTo>
                  <a:pt x="3632" y="213"/>
                </a:lnTo>
                <a:lnTo>
                  <a:pt x="3632" y="208"/>
                </a:lnTo>
                <a:lnTo>
                  <a:pt x="3631" y="201"/>
                </a:lnTo>
                <a:lnTo>
                  <a:pt x="3631" y="109"/>
                </a:lnTo>
                <a:lnTo>
                  <a:pt x="3607" y="109"/>
                </a:lnTo>
                <a:lnTo>
                  <a:pt x="3607" y="72"/>
                </a:lnTo>
                <a:lnTo>
                  <a:pt x="3631" y="72"/>
                </a:lnTo>
                <a:lnTo>
                  <a:pt x="3631" y="30"/>
                </a:lnTo>
                <a:lnTo>
                  <a:pt x="3680" y="30"/>
                </a:lnTo>
                <a:lnTo>
                  <a:pt x="3680" y="72"/>
                </a:lnTo>
                <a:lnTo>
                  <a:pt x="3714" y="72"/>
                </a:lnTo>
                <a:close/>
                <a:moveTo>
                  <a:pt x="3821" y="253"/>
                </a:moveTo>
                <a:lnTo>
                  <a:pt x="3808" y="252"/>
                </a:lnTo>
                <a:lnTo>
                  <a:pt x="3801" y="251"/>
                </a:lnTo>
                <a:lnTo>
                  <a:pt x="3796" y="250"/>
                </a:lnTo>
                <a:lnTo>
                  <a:pt x="3784" y="246"/>
                </a:lnTo>
                <a:lnTo>
                  <a:pt x="3779" y="244"/>
                </a:lnTo>
                <a:lnTo>
                  <a:pt x="3774" y="241"/>
                </a:lnTo>
                <a:lnTo>
                  <a:pt x="3765" y="235"/>
                </a:lnTo>
                <a:lnTo>
                  <a:pt x="3761" y="231"/>
                </a:lnTo>
                <a:lnTo>
                  <a:pt x="3757" y="227"/>
                </a:lnTo>
                <a:lnTo>
                  <a:pt x="3750" y="219"/>
                </a:lnTo>
                <a:lnTo>
                  <a:pt x="3747" y="214"/>
                </a:lnTo>
                <a:lnTo>
                  <a:pt x="3744" y="209"/>
                </a:lnTo>
                <a:lnTo>
                  <a:pt x="3740" y="198"/>
                </a:lnTo>
                <a:lnTo>
                  <a:pt x="3738" y="193"/>
                </a:lnTo>
                <a:lnTo>
                  <a:pt x="3736" y="187"/>
                </a:lnTo>
                <a:lnTo>
                  <a:pt x="3735" y="181"/>
                </a:lnTo>
                <a:lnTo>
                  <a:pt x="3734" y="175"/>
                </a:lnTo>
                <a:lnTo>
                  <a:pt x="3734" y="168"/>
                </a:lnTo>
                <a:lnTo>
                  <a:pt x="3734" y="161"/>
                </a:lnTo>
                <a:lnTo>
                  <a:pt x="3734" y="155"/>
                </a:lnTo>
                <a:lnTo>
                  <a:pt x="3734" y="148"/>
                </a:lnTo>
                <a:lnTo>
                  <a:pt x="3735" y="142"/>
                </a:lnTo>
                <a:lnTo>
                  <a:pt x="3736" y="136"/>
                </a:lnTo>
                <a:lnTo>
                  <a:pt x="3740" y="124"/>
                </a:lnTo>
                <a:lnTo>
                  <a:pt x="3742" y="119"/>
                </a:lnTo>
                <a:lnTo>
                  <a:pt x="3744" y="114"/>
                </a:lnTo>
                <a:lnTo>
                  <a:pt x="3750" y="104"/>
                </a:lnTo>
                <a:lnTo>
                  <a:pt x="3753" y="99"/>
                </a:lnTo>
                <a:lnTo>
                  <a:pt x="3757" y="95"/>
                </a:lnTo>
                <a:lnTo>
                  <a:pt x="3761" y="91"/>
                </a:lnTo>
                <a:lnTo>
                  <a:pt x="3765" y="88"/>
                </a:lnTo>
                <a:lnTo>
                  <a:pt x="3770" y="85"/>
                </a:lnTo>
                <a:lnTo>
                  <a:pt x="3774" y="82"/>
                </a:lnTo>
                <a:lnTo>
                  <a:pt x="3779" y="79"/>
                </a:lnTo>
                <a:lnTo>
                  <a:pt x="3784" y="77"/>
                </a:lnTo>
                <a:lnTo>
                  <a:pt x="3790" y="75"/>
                </a:lnTo>
                <a:lnTo>
                  <a:pt x="3796" y="73"/>
                </a:lnTo>
                <a:lnTo>
                  <a:pt x="3801" y="72"/>
                </a:lnTo>
                <a:lnTo>
                  <a:pt x="3808" y="71"/>
                </a:lnTo>
                <a:lnTo>
                  <a:pt x="3821" y="70"/>
                </a:lnTo>
                <a:lnTo>
                  <a:pt x="3834" y="71"/>
                </a:lnTo>
                <a:lnTo>
                  <a:pt x="3840" y="72"/>
                </a:lnTo>
                <a:lnTo>
                  <a:pt x="3846" y="73"/>
                </a:lnTo>
                <a:lnTo>
                  <a:pt x="3857" y="77"/>
                </a:lnTo>
                <a:lnTo>
                  <a:pt x="3862" y="79"/>
                </a:lnTo>
                <a:lnTo>
                  <a:pt x="3867" y="82"/>
                </a:lnTo>
                <a:lnTo>
                  <a:pt x="3876" y="88"/>
                </a:lnTo>
                <a:lnTo>
                  <a:pt x="3880" y="91"/>
                </a:lnTo>
                <a:lnTo>
                  <a:pt x="3884" y="95"/>
                </a:lnTo>
                <a:lnTo>
                  <a:pt x="3891" y="104"/>
                </a:lnTo>
                <a:lnTo>
                  <a:pt x="3894" y="109"/>
                </a:lnTo>
                <a:lnTo>
                  <a:pt x="3897" y="114"/>
                </a:lnTo>
                <a:lnTo>
                  <a:pt x="3903" y="124"/>
                </a:lnTo>
                <a:lnTo>
                  <a:pt x="3904" y="130"/>
                </a:lnTo>
                <a:lnTo>
                  <a:pt x="3906" y="136"/>
                </a:lnTo>
                <a:lnTo>
                  <a:pt x="3907" y="142"/>
                </a:lnTo>
                <a:lnTo>
                  <a:pt x="3908" y="148"/>
                </a:lnTo>
                <a:lnTo>
                  <a:pt x="3908" y="155"/>
                </a:lnTo>
                <a:lnTo>
                  <a:pt x="3909" y="161"/>
                </a:lnTo>
                <a:lnTo>
                  <a:pt x="3908" y="168"/>
                </a:lnTo>
                <a:lnTo>
                  <a:pt x="3908" y="175"/>
                </a:lnTo>
                <a:lnTo>
                  <a:pt x="3907" y="181"/>
                </a:lnTo>
                <a:lnTo>
                  <a:pt x="3906" y="187"/>
                </a:lnTo>
                <a:lnTo>
                  <a:pt x="3903" y="198"/>
                </a:lnTo>
                <a:lnTo>
                  <a:pt x="3900" y="204"/>
                </a:lnTo>
                <a:lnTo>
                  <a:pt x="3897" y="209"/>
                </a:lnTo>
                <a:lnTo>
                  <a:pt x="3891" y="219"/>
                </a:lnTo>
                <a:lnTo>
                  <a:pt x="3888" y="223"/>
                </a:lnTo>
                <a:lnTo>
                  <a:pt x="3884" y="227"/>
                </a:lnTo>
                <a:lnTo>
                  <a:pt x="3880" y="231"/>
                </a:lnTo>
                <a:lnTo>
                  <a:pt x="3876" y="235"/>
                </a:lnTo>
                <a:lnTo>
                  <a:pt x="3872" y="238"/>
                </a:lnTo>
                <a:lnTo>
                  <a:pt x="3867" y="241"/>
                </a:lnTo>
                <a:lnTo>
                  <a:pt x="3862" y="244"/>
                </a:lnTo>
                <a:lnTo>
                  <a:pt x="3857" y="246"/>
                </a:lnTo>
                <a:lnTo>
                  <a:pt x="3851" y="248"/>
                </a:lnTo>
                <a:lnTo>
                  <a:pt x="3846" y="250"/>
                </a:lnTo>
                <a:lnTo>
                  <a:pt x="3840" y="251"/>
                </a:lnTo>
                <a:lnTo>
                  <a:pt x="3834" y="252"/>
                </a:lnTo>
                <a:lnTo>
                  <a:pt x="3821" y="253"/>
                </a:lnTo>
                <a:close/>
                <a:moveTo>
                  <a:pt x="3821" y="215"/>
                </a:moveTo>
                <a:lnTo>
                  <a:pt x="3825" y="214"/>
                </a:lnTo>
                <a:lnTo>
                  <a:pt x="3829" y="214"/>
                </a:lnTo>
                <a:lnTo>
                  <a:pt x="3833" y="212"/>
                </a:lnTo>
                <a:lnTo>
                  <a:pt x="3837" y="211"/>
                </a:lnTo>
                <a:lnTo>
                  <a:pt x="3840" y="209"/>
                </a:lnTo>
                <a:lnTo>
                  <a:pt x="3843" y="206"/>
                </a:lnTo>
                <a:lnTo>
                  <a:pt x="3846" y="203"/>
                </a:lnTo>
                <a:lnTo>
                  <a:pt x="3848" y="199"/>
                </a:lnTo>
                <a:lnTo>
                  <a:pt x="3851" y="195"/>
                </a:lnTo>
                <a:lnTo>
                  <a:pt x="3852" y="191"/>
                </a:lnTo>
                <a:lnTo>
                  <a:pt x="3854" y="187"/>
                </a:lnTo>
                <a:lnTo>
                  <a:pt x="3855" y="182"/>
                </a:lnTo>
                <a:lnTo>
                  <a:pt x="3857" y="172"/>
                </a:lnTo>
                <a:lnTo>
                  <a:pt x="3858" y="167"/>
                </a:lnTo>
                <a:lnTo>
                  <a:pt x="3858" y="161"/>
                </a:lnTo>
                <a:lnTo>
                  <a:pt x="3857" y="150"/>
                </a:lnTo>
                <a:lnTo>
                  <a:pt x="3855" y="140"/>
                </a:lnTo>
                <a:lnTo>
                  <a:pt x="3854" y="135"/>
                </a:lnTo>
                <a:lnTo>
                  <a:pt x="3852" y="131"/>
                </a:lnTo>
                <a:lnTo>
                  <a:pt x="3848" y="123"/>
                </a:lnTo>
                <a:lnTo>
                  <a:pt x="3846" y="119"/>
                </a:lnTo>
                <a:lnTo>
                  <a:pt x="3843" y="116"/>
                </a:lnTo>
                <a:lnTo>
                  <a:pt x="3840" y="113"/>
                </a:lnTo>
                <a:lnTo>
                  <a:pt x="3837" y="111"/>
                </a:lnTo>
                <a:lnTo>
                  <a:pt x="3833" y="110"/>
                </a:lnTo>
                <a:lnTo>
                  <a:pt x="3829" y="108"/>
                </a:lnTo>
                <a:lnTo>
                  <a:pt x="3825" y="108"/>
                </a:lnTo>
                <a:lnTo>
                  <a:pt x="3821" y="107"/>
                </a:lnTo>
                <a:lnTo>
                  <a:pt x="3816" y="108"/>
                </a:lnTo>
                <a:lnTo>
                  <a:pt x="3812" y="108"/>
                </a:lnTo>
                <a:lnTo>
                  <a:pt x="3808" y="110"/>
                </a:lnTo>
                <a:lnTo>
                  <a:pt x="3805" y="111"/>
                </a:lnTo>
                <a:lnTo>
                  <a:pt x="3801" y="113"/>
                </a:lnTo>
                <a:lnTo>
                  <a:pt x="3798" y="116"/>
                </a:lnTo>
                <a:lnTo>
                  <a:pt x="3795" y="119"/>
                </a:lnTo>
                <a:lnTo>
                  <a:pt x="3793" y="123"/>
                </a:lnTo>
                <a:lnTo>
                  <a:pt x="3789" y="131"/>
                </a:lnTo>
                <a:lnTo>
                  <a:pt x="3787" y="135"/>
                </a:lnTo>
                <a:lnTo>
                  <a:pt x="3786" y="140"/>
                </a:lnTo>
                <a:lnTo>
                  <a:pt x="3785" y="145"/>
                </a:lnTo>
                <a:lnTo>
                  <a:pt x="3784" y="150"/>
                </a:lnTo>
                <a:lnTo>
                  <a:pt x="3784" y="155"/>
                </a:lnTo>
                <a:lnTo>
                  <a:pt x="3783" y="161"/>
                </a:lnTo>
                <a:lnTo>
                  <a:pt x="3784" y="172"/>
                </a:lnTo>
                <a:lnTo>
                  <a:pt x="3786" y="182"/>
                </a:lnTo>
                <a:lnTo>
                  <a:pt x="3787" y="187"/>
                </a:lnTo>
                <a:lnTo>
                  <a:pt x="3789" y="191"/>
                </a:lnTo>
                <a:lnTo>
                  <a:pt x="3791" y="195"/>
                </a:lnTo>
                <a:lnTo>
                  <a:pt x="3793" y="199"/>
                </a:lnTo>
                <a:lnTo>
                  <a:pt x="3795" y="203"/>
                </a:lnTo>
                <a:lnTo>
                  <a:pt x="3798" y="206"/>
                </a:lnTo>
                <a:lnTo>
                  <a:pt x="3801" y="209"/>
                </a:lnTo>
                <a:lnTo>
                  <a:pt x="3805" y="211"/>
                </a:lnTo>
                <a:lnTo>
                  <a:pt x="3808" y="212"/>
                </a:lnTo>
                <a:lnTo>
                  <a:pt x="3812" y="214"/>
                </a:lnTo>
                <a:lnTo>
                  <a:pt x="3816" y="214"/>
                </a:lnTo>
                <a:lnTo>
                  <a:pt x="3821" y="215"/>
                </a:lnTo>
                <a:close/>
                <a:moveTo>
                  <a:pt x="1623" y="930"/>
                </a:moveTo>
                <a:lnTo>
                  <a:pt x="1569" y="930"/>
                </a:lnTo>
                <a:lnTo>
                  <a:pt x="1651" y="694"/>
                </a:lnTo>
                <a:lnTo>
                  <a:pt x="1715" y="694"/>
                </a:lnTo>
                <a:lnTo>
                  <a:pt x="1797" y="930"/>
                </a:lnTo>
                <a:lnTo>
                  <a:pt x="1743" y="930"/>
                </a:lnTo>
                <a:lnTo>
                  <a:pt x="1726" y="876"/>
                </a:lnTo>
                <a:lnTo>
                  <a:pt x="1641" y="876"/>
                </a:lnTo>
                <a:lnTo>
                  <a:pt x="1623" y="930"/>
                </a:lnTo>
                <a:close/>
                <a:moveTo>
                  <a:pt x="1653" y="837"/>
                </a:moveTo>
                <a:lnTo>
                  <a:pt x="1713" y="837"/>
                </a:lnTo>
                <a:lnTo>
                  <a:pt x="1684" y="748"/>
                </a:lnTo>
                <a:lnTo>
                  <a:pt x="1653" y="837"/>
                </a:lnTo>
                <a:close/>
                <a:moveTo>
                  <a:pt x="1874" y="933"/>
                </a:moveTo>
                <a:lnTo>
                  <a:pt x="1867" y="933"/>
                </a:lnTo>
                <a:lnTo>
                  <a:pt x="1861" y="932"/>
                </a:lnTo>
                <a:lnTo>
                  <a:pt x="1856" y="931"/>
                </a:lnTo>
                <a:lnTo>
                  <a:pt x="1850" y="930"/>
                </a:lnTo>
                <a:lnTo>
                  <a:pt x="1845" y="928"/>
                </a:lnTo>
                <a:lnTo>
                  <a:pt x="1840" y="926"/>
                </a:lnTo>
                <a:lnTo>
                  <a:pt x="1836" y="923"/>
                </a:lnTo>
                <a:lnTo>
                  <a:pt x="1832" y="920"/>
                </a:lnTo>
                <a:lnTo>
                  <a:pt x="1828" y="916"/>
                </a:lnTo>
                <a:lnTo>
                  <a:pt x="1824" y="913"/>
                </a:lnTo>
                <a:lnTo>
                  <a:pt x="1821" y="908"/>
                </a:lnTo>
                <a:lnTo>
                  <a:pt x="1820" y="906"/>
                </a:lnTo>
                <a:lnTo>
                  <a:pt x="1819" y="903"/>
                </a:lnTo>
                <a:lnTo>
                  <a:pt x="1817" y="898"/>
                </a:lnTo>
                <a:lnTo>
                  <a:pt x="1816" y="893"/>
                </a:lnTo>
                <a:lnTo>
                  <a:pt x="1815" y="887"/>
                </a:lnTo>
                <a:lnTo>
                  <a:pt x="1815" y="880"/>
                </a:lnTo>
                <a:lnTo>
                  <a:pt x="1815" y="871"/>
                </a:lnTo>
                <a:lnTo>
                  <a:pt x="1817" y="863"/>
                </a:lnTo>
                <a:lnTo>
                  <a:pt x="1818" y="859"/>
                </a:lnTo>
                <a:lnTo>
                  <a:pt x="1820" y="856"/>
                </a:lnTo>
                <a:lnTo>
                  <a:pt x="1824" y="849"/>
                </a:lnTo>
                <a:lnTo>
                  <a:pt x="1827" y="847"/>
                </a:lnTo>
                <a:lnTo>
                  <a:pt x="1829" y="844"/>
                </a:lnTo>
                <a:lnTo>
                  <a:pt x="1832" y="842"/>
                </a:lnTo>
                <a:lnTo>
                  <a:pt x="1835" y="840"/>
                </a:lnTo>
                <a:lnTo>
                  <a:pt x="1838" y="838"/>
                </a:lnTo>
                <a:lnTo>
                  <a:pt x="1841" y="836"/>
                </a:lnTo>
                <a:lnTo>
                  <a:pt x="1845" y="834"/>
                </a:lnTo>
                <a:lnTo>
                  <a:pt x="1849" y="833"/>
                </a:lnTo>
                <a:lnTo>
                  <a:pt x="1856" y="831"/>
                </a:lnTo>
                <a:lnTo>
                  <a:pt x="1864" y="829"/>
                </a:lnTo>
                <a:lnTo>
                  <a:pt x="1873" y="827"/>
                </a:lnTo>
                <a:lnTo>
                  <a:pt x="1881" y="826"/>
                </a:lnTo>
                <a:lnTo>
                  <a:pt x="1901" y="824"/>
                </a:lnTo>
                <a:lnTo>
                  <a:pt x="1908" y="822"/>
                </a:lnTo>
                <a:lnTo>
                  <a:pt x="1914" y="821"/>
                </a:lnTo>
                <a:lnTo>
                  <a:pt x="1918" y="820"/>
                </a:lnTo>
                <a:lnTo>
                  <a:pt x="1920" y="818"/>
                </a:lnTo>
                <a:lnTo>
                  <a:pt x="1922" y="817"/>
                </a:lnTo>
                <a:lnTo>
                  <a:pt x="1923" y="816"/>
                </a:lnTo>
                <a:lnTo>
                  <a:pt x="1923" y="814"/>
                </a:lnTo>
                <a:lnTo>
                  <a:pt x="1924" y="812"/>
                </a:lnTo>
                <a:lnTo>
                  <a:pt x="1924" y="810"/>
                </a:lnTo>
                <a:lnTo>
                  <a:pt x="1924" y="805"/>
                </a:lnTo>
                <a:lnTo>
                  <a:pt x="1922" y="800"/>
                </a:lnTo>
                <a:lnTo>
                  <a:pt x="1921" y="798"/>
                </a:lnTo>
                <a:lnTo>
                  <a:pt x="1920" y="796"/>
                </a:lnTo>
                <a:lnTo>
                  <a:pt x="1919" y="794"/>
                </a:lnTo>
                <a:lnTo>
                  <a:pt x="1917" y="793"/>
                </a:lnTo>
                <a:lnTo>
                  <a:pt x="1913" y="790"/>
                </a:lnTo>
                <a:lnTo>
                  <a:pt x="1909" y="788"/>
                </a:lnTo>
                <a:lnTo>
                  <a:pt x="1904" y="787"/>
                </a:lnTo>
                <a:lnTo>
                  <a:pt x="1898" y="787"/>
                </a:lnTo>
                <a:lnTo>
                  <a:pt x="1892" y="787"/>
                </a:lnTo>
                <a:lnTo>
                  <a:pt x="1886" y="788"/>
                </a:lnTo>
                <a:lnTo>
                  <a:pt x="1881" y="790"/>
                </a:lnTo>
                <a:lnTo>
                  <a:pt x="1877" y="792"/>
                </a:lnTo>
                <a:lnTo>
                  <a:pt x="1873" y="795"/>
                </a:lnTo>
                <a:lnTo>
                  <a:pt x="1870" y="799"/>
                </a:lnTo>
                <a:lnTo>
                  <a:pt x="1868" y="803"/>
                </a:lnTo>
                <a:lnTo>
                  <a:pt x="1867" y="805"/>
                </a:lnTo>
                <a:lnTo>
                  <a:pt x="1866" y="807"/>
                </a:lnTo>
                <a:lnTo>
                  <a:pt x="1821" y="803"/>
                </a:lnTo>
                <a:lnTo>
                  <a:pt x="1823" y="797"/>
                </a:lnTo>
                <a:lnTo>
                  <a:pt x="1825" y="792"/>
                </a:lnTo>
                <a:lnTo>
                  <a:pt x="1827" y="787"/>
                </a:lnTo>
                <a:lnTo>
                  <a:pt x="1830" y="782"/>
                </a:lnTo>
                <a:lnTo>
                  <a:pt x="1833" y="777"/>
                </a:lnTo>
                <a:lnTo>
                  <a:pt x="1837" y="773"/>
                </a:lnTo>
                <a:lnTo>
                  <a:pt x="1841" y="769"/>
                </a:lnTo>
                <a:lnTo>
                  <a:pt x="1846" y="765"/>
                </a:lnTo>
                <a:lnTo>
                  <a:pt x="1851" y="762"/>
                </a:lnTo>
                <a:lnTo>
                  <a:pt x="1857" y="759"/>
                </a:lnTo>
                <a:lnTo>
                  <a:pt x="1863" y="756"/>
                </a:lnTo>
                <a:lnTo>
                  <a:pt x="1869" y="754"/>
                </a:lnTo>
                <a:lnTo>
                  <a:pt x="1876" y="753"/>
                </a:lnTo>
                <a:lnTo>
                  <a:pt x="1883" y="752"/>
                </a:lnTo>
                <a:lnTo>
                  <a:pt x="1890" y="751"/>
                </a:lnTo>
                <a:lnTo>
                  <a:pt x="1898" y="751"/>
                </a:lnTo>
                <a:lnTo>
                  <a:pt x="1908" y="751"/>
                </a:lnTo>
                <a:lnTo>
                  <a:pt x="1917" y="752"/>
                </a:lnTo>
                <a:lnTo>
                  <a:pt x="1926" y="754"/>
                </a:lnTo>
                <a:lnTo>
                  <a:pt x="1935" y="757"/>
                </a:lnTo>
                <a:lnTo>
                  <a:pt x="1943" y="761"/>
                </a:lnTo>
                <a:lnTo>
                  <a:pt x="1947" y="763"/>
                </a:lnTo>
                <a:lnTo>
                  <a:pt x="1950" y="765"/>
                </a:lnTo>
                <a:lnTo>
                  <a:pt x="1957" y="770"/>
                </a:lnTo>
                <a:lnTo>
                  <a:pt x="1963" y="776"/>
                </a:lnTo>
                <a:lnTo>
                  <a:pt x="1965" y="780"/>
                </a:lnTo>
                <a:lnTo>
                  <a:pt x="1967" y="784"/>
                </a:lnTo>
                <a:lnTo>
                  <a:pt x="1969" y="787"/>
                </a:lnTo>
                <a:lnTo>
                  <a:pt x="1970" y="792"/>
                </a:lnTo>
                <a:lnTo>
                  <a:pt x="1972" y="796"/>
                </a:lnTo>
                <a:lnTo>
                  <a:pt x="1972" y="801"/>
                </a:lnTo>
                <a:lnTo>
                  <a:pt x="1973" y="806"/>
                </a:lnTo>
                <a:lnTo>
                  <a:pt x="1973" y="811"/>
                </a:lnTo>
                <a:lnTo>
                  <a:pt x="1973" y="930"/>
                </a:lnTo>
                <a:lnTo>
                  <a:pt x="1927" y="930"/>
                </a:lnTo>
                <a:lnTo>
                  <a:pt x="1927" y="905"/>
                </a:lnTo>
                <a:lnTo>
                  <a:pt x="1922" y="911"/>
                </a:lnTo>
                <a:lnTo>
                  <a:pt x="1917" y="917"/>
                </a:lnTo>
                <a:lnTo>
                  <a:pt x="1912" y="921"/>
                </a:lnTo>
                <a:lnTo>
                  <a:pt x="1906" y="925"/>
                </a:lnTo>
                <a:lnTo>
                  <a:pt x="1899" y="929"/>
                </a:lnTo>
                <a:lnTo>
                  <a:pt x="1891" y="931"/>
                </a:lnTo>
                <a:lnTo>
                  <a:pt x="1887" y="932"/>
                </a:lnTo>
                <a:lnTo>
                  <a:pt x="1883" y="933"/>
                </a:lnTo>
                <a:lnTo>
                  <a:pt x="1874" y="933"/>
                </a:lnTo>
                <a:close/>
                <a:moveTo>
                  <a:pt x="1888" y="899"/>
                </a:moveTo>
                <a:lnTo>
                  <a:pt x="1895" y="899"/>
                </a:lnTo>
                <a:lnTo>
                  <a:pt x="1902" y="897"/>
                </a:lnTo>
                <a:lnTo>
                  <a:pt x="1905" y="896"/>
                </a:lnTo>
                <a:lnTo>
                  <a:pt x="1908" y="894"/>
                </a:lnTo>
                <a:lnTo>
                  <a:pt x="1914" y="890"/>
                </a:lnTo>
                <a:lnTo>
                  <a:pt x="1916" y="888"/>
                </a:lnTo>
                <a:lnTo>
                  <a:pt x="1919" y="885"/>
                </a:lnTo>
                <a:lnTo>
                  <a:pt x="1922" y="879"/>
                </a:lnTo>
                <a:lnTo>
                  <a:pt x="1924" y="873"/>
                </a:lnTo>
                <a:lnTo>
                  <a:pt x="1924" y="870"/>
                </a:lnTo>
                <a:lnTo>
                  <a:pt x="1924" y="867"/>
                </a:lnTo>
                <a:lnTo>
                  <a:pt x="1924" y="848"/>
                </a:lnTo>
                <a:lnTo>
                  <a:pt x="1921" y="850"/>
                </a:lnTo>
                <a:lnTo>
                  <a:pt x="1915" y="851"/>
                </a:lnTo>
                <a:lnTo>
                  <a:pt x="1903" y="854"/>
                </a:lnTo>
                <a:lnTo>
                  <a:pt x="1890" y="856"/>
                </a:lnTo>
                <a:lnTo>
                  <a:pt x="1884" y="857"/>
                </a:lnTo>
                <a:lnTo>
                  <a:pt x="1879" y="859"/>
                </a:lnTo>
                <a:lnTo>
                  <a:pt x="1874" y="861"/>
                </a:lnTo>
                <a:lnTo>
                  <a:pt x="1870" y="863"/>
                </a:lnTo>
                <a:lnTo>
                  <a:pt x="1866" y="866"/>
                </a:lnTo>
                <a:lnTo>
                  <a:pt x="1864" y="870"/>
                </a:lnTo>
                <a:lnTo>
                  <a:pt x="1863" y="872"/>
                </a:lnTo>
                <a:lnTo>
                  <a:pt x="1862" y="874"/>
                </a:lnTo>
                <a:lnTo>
                  <a:pt x="1862" y="879"/>
                </a:lnTo>
                <a:lnTo>
                  <a:pt x="1862" y="884"/>
                </a:lnTo>
                <a:lnTo>
                  <a:pt x="1863" y="888"/>
                </a:lnTo>
                <a:lnTo>
                  <a:pt x="1865" y="890"/>
                </a:lnTo>
                <a:lnTo>
                  <a:pt x="1866" y="891"/>
                </a:lnTo>
                <a:lnTo>
                  <a:pt x="1869" y="894"/>
                </a:lnTo>
                <a:lnTo>
                  <a:pt x="1873" y="896"/>
                </a:lnTo>
                <a:lnTo>
                  <a:pt x="1875" y="897"/>
                </a:lnTo>
                <a:lnTo>
                  <a:pt x="1877" y="898"/>
                </a:lnTo>
                <a:lnTo>
                  <a:pt x="1882" y="899"/>
                </a:lnTo>
                <a:lnTo>
                  <a:pt x="1888" y="899"/>
                </a:lnTo>
                <a:close/>
                <a:moveTo>
                  <a:pt x="2063" y="930"/>
                </a:moveTo>
                <a:lnTo>
                  <a:pt x="2013" y="930"/>
                </a:lnTo>
                <a:lnTo>
                  <a:pt x="2013" y="694"/>
                </a:lnTo>
                <a:lnTo>
                  <a:pt x="2063" y="694"/>
                </a:lnTo>
                <a:lnTo>
                  <a:pt x="2063" y="930"/>
                </a:lnTo>
                <a:close/>
                <a:moveTo>
                  <a:pt x="2197" y="753"/>
                </a:moveTo>
                <a:lnTo>
                  <a:pt x="2197" y="790"/>
                </a:lnTo>
                <a:lnTo>
                  <a:pt x="2164" y="790"/>
                </a:lnTo>
                <a:lnTo>
                  <a:pt x="2164" y="876"/>
                </a:lnTo>
                <a:lnTo>
                  <a:pt x="2164" y="880"/>
                </a:lnTo>
                <a:lnTo>
                  <a:pt x="2165" y="884"/>
                </a:lnTo>
                <a:lnTo>
                  <a:pt x="2166" y="886"/>
                </a:lnTo>
                <a:lnTo>
                  <a:pt x="2167" y="887"/>
                </a:lnTo>
                <a:lnTo>
                  <a:pt x="2169" y="889"/>
                </a:lnTo>
                <a:lnTo>
                  <a:pt x="2171" y="891"/>
                </a:lnTo>
                <a:lnTo>
                  <a:pt x="2174" y="892"/>
                </a:lnTo>
                <a:lnTo>
                  <a:pt x="2177" y="893"/>
                </a:lnTo>
                <a:lnTo>
                  <a:pt x="2181" y="893"/>
                </a:lnTo>
                <a:lnTo>
                  <a:pt x="2188" y="892"/>
                </a:lnTo>
                <a:lnTo>
                  <a:pt x="2193" y="891"/>
                </a:lnTo>
                <a:lnTo>
                  <a:pt x="2201" y="928"/>
                </a:lnTo>
                <a:lnTo>
                  <a:pt x="2190" y="930"/>
                </a:lnTo>
                <a:lnTo>
                  <a:pt x="2183" y="932"/>
                </a:lnTo>
                <a:lnTo>
                  <a:pt x="2174" y="932"/>
                </a:lnTo>
                <a:lnTo>
                  <a:pt x="2168" y="932"/>
                </a:lnTo>
                <a:lnTo>
                  <a:pt x="2161" y="932"/>
                </a:lnTo>
                <a:lnTo>
                  <a:pt x="2156" y="931"/>
                </a:lnTo>
                <a:lnTo>
                  <a:pt x="2150" y="930"/>
                </a:lnTo>
                <a:lnTo>
                  <a:pt x="2145" y="928"/>
                </a:lnTo>
                <a:lnTo>
                  <a:pt x="2140" y="926"/>
                </a:lnTo>
                <a:lnTo>
                  <a:pt x="2135" y="924"/>
                </a:lnTo>
                <a:lnTo>
                  <a:pt x="2131" y="921"/>
                </a:lnTo>
                <a:lnTo>
                  <a:pt x="2127" y="917"/>
                </a:lnTo>
                <a:lnTo>
                  <a:pt x="2124" y="914"/>
                </a:lnTo>
                <a:lnTo>
                  <a:pt x="2121" y="909"/>
                </a:lnTo>
                <a:lnTo>
                  <a:pt x="2119" y="905"/>
                </a:lnTo>
                <a:lnTo>
                  <a:pt x="2117" y="900"/>
                </a:lnTo>
                <a:lnTo>
                  <a:pt x="2116" y="894"/>
                </a:lnTo>
                <a:lnTo>
                  <a:pt x="2115" y="888"/>
                </a:lnTo>
                <a:lnTo>
                  <a:pt x="2115" y="882"/>
                </a:lnTo>
                <a:lnTo>
                  <a:pt x="2115" y="790"/>
                </a:lnTo>
                <a:lnTo>
                  <a:pt x="2091" y="790"/>
                </a:lnTo>
                <a:lnTo>
                  <a:pt x="2091" y="753"/>
                </a:lnTo>
                <a:lnTo>
                  <a:pt x="2115" y="753"/>
                </a:lnTo>
                <a:lnTo>
                  <a:pt x="2115" y="711"/>
                </a:lnTo>
                <a:lnTo>
                  <a:pt x="2164" y="711"/>
                </a:lnTo>
                <a:lnTo>
                  <a:pt x="2164" y="753"/>
                </a:lnTo>
                <a:lnTo>
                  <a:pt x="2197" y="753"/>
                </a:lnTo>
                <a:close/>
                <a:moveTo>
                  <a:pt x="2304" y="933"/>
                </a:moveTo>
                <a:lnTo>
                  <a:pt x="2291" y="933"/>
                </a:lnTo>
                <a:lnTo>
                  <a:pt x="2285" y="932"/>
                </a:lnTo>
                <a:lnTo>
                  <a:pt x="2279" y="930"/>
                </a:lnTo>
                <a:lnTo>
                  <a:pt x="2268" y="927"/>
                </a:lnTo>
                <a:lnTo>
                  <a:pt x="2263" y="925"/>
                </a:lnTo>
                <a:lnTo>
                  <a:pt x="2258" y="922"/>
                </a:lnTo>
                <a:lnTo>
                  <a:pt x="2249" y="916"/>
                </a:lnTo>
                <a:lnTo>
                  <a:pt x="2245" y="912"/>
                </a:lnTo>
                <a:lnTo>
                  <a:pt x="2241" y="908"/>
                </a:lnTo>
                <a:lnTo>
                  <a:pt x="2234" y="900"/>
                </a:lnTo>
                <a:lnTo>
                  <a:pt x="2231" y="895"/>
                </a:lnTo>
                <a:lnTo>
                  <a:pt x="2228" y="890"/>
                </a:lnTo>
                <a:lnTo>
                  <a:pt x="2223" y="879"/>
                </a:lnTo>
                <a:lnTo>
                  <a:pt x="2221" y="874"/>
                </a:lnTo>
                <a:lnTo>
                  <a:pt x="2220" y="868"/>
                </a:lnTo>
                <a:lnTo>
                  <a:pt x="2219" y="862"/>
                </a:lnTo>
                <a:lnTo>
                  <a:pt x="2218" y="855"/>
                </a:lnTo>
                <a:lnTo>
                  <a:pt x="2218" y="849"/>
                </a:lnTo>
                <a:lnTo>
                  <a:pt x="2217" y="842"/>
                </a:lnTo>
                <a:lnTo>
                  <a:pt x="2218" y="835"/>
                </a:lnTo>
                <a:lnTo>
                  <a:pt x="2218" y="829"/>
                </a:lnTo>
                <a:lnTo>
                  <a:pt x="2219" y="823"/>
                </a:lnTo>
                <a:lnTo>
                  <a:pt x="2220" y="816"/>
                </a:lnTo>
                <a:lnTo>
                  <a:pt x="2223" y="805"/>
                </a:lnTo>
                <a:lnTo>
                  <a:pt x="2225" y="799"/>
                </a:lnTo>
                <a:lnTo>
                  <a:pt x="2228" y="794"/>
                </a:lnTo>
                <a:lnTo>
                  <a:pt x="2234" y="785"/>
                </a:lnTo>
                <a:lnTo>
                  <a:pt x="2237" y="780"/>
                </a:lnTo>
                <a:lnTo>
                  <a:pt x="2241" y="776"/>
                </a:lnTo>
                <a:lnTo>
                  <a:pt x="2245" y="772"/>
                </a:lnTo>
                <a:lnTo>
                  <a:pt x="2249" y="769"/>
                </a:lnTo>
                <a:lnTo>
                  <a:pt x="2253" y="765"/>
                </a:lnTo>
                <a:lnTo>
                  <a:pt x="2258" y="762"/>
                </a:lnTo>
                <a:lnTo>
                  <a:pt x="2263" y="760"/>
                </a:lnTo>
                <a:lnTo>
                  <a:pt x="2268" y="757"/>
                </a:lnTo>
                <a:lnTo>
                  <a:pt x="2274" y="755"/>
                </a:lnTo>
                <a:lnTo>
                  <a:pt x="2279" y="754"/>
                </a:lnTo>
                <a:lnTo>
                  <a:pt x="2285" y="752"/>
                </a:lnTo>
                <a:lnTo>
                  <a:pt x="2291" y="752"/>
                </a:lnTo>
                <a:lnTo>
                  <a:pt x="2304" y="751"/>
                </a:lnTo>
                <a:lnTo>
                  <a:pt x="2317" y="752"/>
                </a:lnTo>
                <a:lnTo>
                  <a:pt x="2323" y="752"/>
                </a:lnTo>
                <a:lnTo>
                  <a:pt x="2329" y="754"/>
                </a:lnTo>
                <a:lnTo>
                  <a:pt x="2340" y="757"/>
                </a:lnTo>
                <a:lnTo>
                  <a:pt x="2346" y="760"/>
                </a:lnTo>
                <a:lnTo>
                  <a:pt x="2351" y="762"/>
                </a:lnTo>
                <a:lnTo>
                  <a:pt x="2360" y="769"/>
                </a:lnTo>
                <a:lnTo>
                  <a:pt x="2364" y="772"/>
                </a:lnTo>
                <a:lnTo>
                  <a:pt x="2368" y="776"/>
                </a:lnTo>
                <a:lnTo>
                  <a:pt x="2375" y="785"/>
                </a:lnTo>
                <a:lnTo>
                  <a:pt x="2378" y="789"/>
                </a:lnTo>
                <a:lnTo>
                  <a:pt x="2381" y="794"/>
                </a:lnTo>
                <a:lnTo>
                  <a:pt x="2385" y="805"/>
                </a:lnTo>
                <a:lnTo>
                  <a:pt x="2387" y="811"/>
                </a:lnTo>
                <a:lnTo>
                  <a:pt x="2389" y="816"/>
                </a:lnTo>
                <a:lnTo>
                  <a:pt x="2390" y="823"/>
                </a:lnTo>
                <a:lnTo>
                  <a:pt x="2391" y="829"/>
                </a:lnTo>
                <a:lnTo>
                  <a:pt x="2391" y="835"/>
                </a:lnTo>
                <a:lnTo>
                  <a:pt x="2391" y="842"/>
                </a:lnTo>
                <a:lnTo>
                  <a:pt x="2391" y="849"/>
                </a:lnTo>
                <a:lnTo>
                  <a:pt x="2391" y="855"/>
                </a:lnTo>
                <a:lnTo>
                  <a:pt x="2390" y="862"/>
                </a:lnTo>
                <a:lnTo>
                  <a:pt x="2389" y="868"/>
                </a:lnTo>
                <a:lnTo>
                  <a:pt x="2385" y="879"/>
                </a:lnTo>
                <a:lnTo>
                  <a:pt x="2383" y="885"/>
                </a:lnTo>
                <a:lnTo>
                  <a:pt x="2381" y="890"/>
                </a:lnTo>
                <a:lnTo>
                  <a:pt x="2375" y="900"/>
                </a:lnTo>
                <a:lnTo>
                  <a:pt x="2372" y="904"/>
                </a:lnTo>
                <a:lnTo>
                  <a:pt x="2368" y="908"/>
                </a:lnTo>
                <a:lnTo>
                  <a:pt x="2364" y="912"/>
                </a:lnTo>
                <a:lnTo>
                  <a:pt x="2360" y="916"/>
                </a:lnTo>
                <a:lnTo>
                  <a:pt x="2355" y="919"/>
                </a:lnTo>
                <a:lnTo>
                  <a:pt x="2351" y="922"/>
                </a:lnTo>
                <a:lnTo>
                  <a:pt x="2346" y="925"/>
                </a:lnTo>
                <a:lnTo>
                  <a:pt x="2340" y="927"/>
                </a:lnTo>
                <a:lnTo>
                  <a:pt x="2335" y="929"/>
                </a:lnTo>
                <a:lnTo>
                  <a:pt x="2329" y="930"/>
                </a:lnTo>
                <a:lnTo>
                  <a:pt x="2323" y="932"/>
                </a:lnTo>
                <a:lnTo>
                  <a:pt x="2317" y="933"/>
                </a:lnTo>
                <a:lnTo>
                  <a:pt x="2304" y="933"/>
                </a:lnTo>
                <a:close/>
                <a:moveTo>
                  <a:pt x="2305" y="895"/>
                </a:moveTo>
                <a:lnTo>
                  <a:pt x="2309" y="895"/>
                </a:lnTo>
                <a:lnTo>
                  <a:pt x="2313" y="894"/>
                </a:lnTo>
                <a:lnTo>
                  <a:pt x="2317" y="893"/>
                </a:lnTo>
                <a:lnTo>
                  <a:pt x="2321" y="892"/>
                </a:lnTo>
                <a:lnTo>
                  <a:pt x="2324" y="889"/>
                </a:lnTo>
                <a:lnTo>
                  <a:pt x="2327" y="887"/>
                </a:lnTo>
                <a:lnTo>
                  <a:pt x="2330" y="884"/>
                </a:lnTo>
                <a:lnTo>
                  <a:pt x="2332" y="880"/>
                </a:lnTo>
                <a:lnTo>
                  <a:pt x="2334" y="876"/>
                </a:lnTo>
                <a:lnTo>
                  <a:pt x="2336" y="872"/>
                </a:lnTo>
                <a:lnTo>
                  <a:pt x="2338" y="868"/>
                </a:lnTo>
                <a:lnTo>
                  <a:pt x="2339" y="863"/>
                </a:lnTo>
                <a:lnTo>
                  <a:pt x="2341" y="853"/>
                </a:lnTo>
                <a:lnTo>
                  <a:pt x="2341" y="847"/>
                </a:lnTo>
                <a:lnTo>
                  <a:pt x="2342" y="842"/>
                </a:lnTo>
                <a:lnTo>
                  <a:pt x="2341" y="831"/>
                </a:lnTo>
                <a:lnTo>
                  <a:pt x="2339" y="821"/>
                </a:lnTo>
                <a:lnTo>
                  <a:pt x="2338" y="816"/>
                </a:lnTo>
                <a:lnTo>
                  <a:pt x="2336" y="812"/>
                </a:lnTo>
                <a:lnTo>
                  <a:pt x="2332" y="803"/>
                </a:lnTo>
                <a:lnTo>
                  <a:pt x="2330" y="800"/>
                </a:lnTo>
                <a:lnTo>
                  <a:pt x="2327" y="797"/>
                </a:lnTo>
                <a:lnTo>
                  <a:pt x="2324" y="794"/>
                </a:lnTo>
                <a:lnTo>
                  <a:pt x="2321" y="792"/>
                </a:lnTo>
                <a:lnTo>
                  <a:pt x="2317" y="790"/>
                </a:lnTo>
                <a:lnTo>
                  <a:pt x="2313" y="789"/>
                </a:lnTo>
                <a:lnTo>
                  <a:pt x="2309" y="788"/>
                </a:lnTo>
                <a:lnTo>
                  <a:pt x="2305" y="788"/>
                </a:lnTo>
                <a:lnTo>
                  <a:pt x="2300" y="788"/>
                </a:lnTo>
                <a:lnTo>
                  <a:pt x="2296" y="789"/>
                </a:lnTo>
                <a:lnTo>
                  <a:pt x="2292" y="790"/>
                </a:lnTo>
                <a:lnTo>
                  <a:pt x="2288" y="792"/>
                </a:lnTo>
                <a:lnTo>
                  <a:pt x="2285" y="794"/>
                </a:lnTo>
                <a:lnTo>
                  <a:pt x="2282" y="797"/>
                </a:lnTo>
                <a:lnTo>
                  <a:pt x="2279" y="800"/>
                </a:lnTo>
                <a:lnTo>
                  <a:pt x="2277" y="803"/>
                </a:lnTo>
                <a:lnTo>
                  <a:pt x="2272" y="812"/>
                </a:lnTo>
                <a:lnTo>
                  <a:pt x="2271" y="816"/>
                </a:lnTo>
                <a:lnTo>
                  <a:pt x="2270" y="821"/>
                </a:lnTo>
                <a:lnTo>
                  <a:pt x="2269" y="826"/>
                </a:lnTo>
                <a:lnTo>
                  <a:pt x="2268" y="831"/>
                </a:lnTo>
                <a:lnTo>
                  <a:pt x="2267" y="836"/>
                </a:lnTo>
                <a:lnTo>
                  <a:pt x="2267" y="842"/>
                </a:lnTo>
                <a:lnTo>
                  <a:pt x="2268" y="853"/>
                </a:lnTo>
                <a:lnTo>
                  <a:pt x="2270" y="863"/>
                </a:lnTo>
                <a:lnTo>
                  <a:pt x="2271" y="868"/>
                </a:lnTo>
                <a:lnTo>
                  <a:pt x="2272" y="872"/>
                </a:lnTo>
                <a:lnTo>
                  <a:pt x="2274" y="876"/>
                </a:lnTo>
                <a:lnTo>
                  <a:pt x="2277" y="880"/>
                </a:lnTo>
                <a:lnTo>
                  <a:pt x="2279" y="884"/>
                </a:lnTo>
                <a:lnTo>
                  <a:pt x="2282" y="887"/>
                </a:lnTo>
                <a:lnTo>
                  <a:pt x="2285" y="889"/>
                </a:lnTo>
                <a:lnTo>
                  <a:pt x="2288" y="892"/>
                </a:lnTo>
                <a:lnTo>
                  <a:pt x="2292" y="893"/>
                </a:lnTo>
                <a:lnTo>
                  <a:pt x="2296" y="894"/>
                </a:lnTo>
                <a:lnTo>
                  <a:pt x="2300" y="895"/>
                </a:lnTo>
                <a:lnTo>
                  <a:pt x="2305" y="895"/>
                </a:lnTo>
                <a:close/>
                <a:moveTo>
                  <a:pt x="2646" y="694"/>
                </a:moveTo>
                <a:lnTo>
                  <a:pt x="2696" y="694"/>
                </a:lnTo>
                <a:lnTo>
                  <a:pt x="2696" y="847"/>
                </a:lnTo>
                <a:lnTo>
                  <a:pt x="2696" y="854"/>
                </a:lnTo>
                <a:lnTo>
                  <a:pt x="2695" y="860"/>
                </a:lnTo>
                <a:lnTo>
                  <a:pt x="2694" y="866"/>
                </a:lnTo>
                <a:lnTo>
                  <a:pt x="2693" y="871"/>
                </a:lnTo>
                <a:lnTo>
                  <a:pt x="2691" y="877"/>
                </a:lnTo>
                <a:lnTo>
                  <a:pt x="2689" y="882"/>
                </a:lnTo>
                <a:lnTo>
                  <a:pt x="2686" y="887"/>
                </a:lnTo>
                <a:lnTo>
                  <a:pt x="2684" y="892"/>
                </a:lnTo>
                <a:lnTo>
                  <a:pt x="2680" y="897"/>
                </a:lnTo>
                <a:lnTo>
                  <a:pt x="2677" y="901"/>
                </a:lnTo>
                <a:lnTo>
                  <a:pt x="2673" y="906"/>
                </a:lnTo>
                <a:lnTo>
                  <a:pt x="2669" y="910"/>
                </a:lnTo>
                <a:lnTo>
                  <a:pt x="2664" y="913"/>
                </a:lnTo>
                <a:lnTo>
                  <a:pt x="2660" y="917"/>
                </a:lnTo>
                <a:lnTo>
                  <a:pt x="2655" y="920"/>
                </a:lnTo>
                <a:lnTo>
                  <a:pt x="2649" y="922"/>
                </a:lnTo>
                <a:lnTo>
                  <a:pt x="2638" y="927"/>
                </a:lnTo>
                <a:lnTo>
                  <a:pt x="2632" y="929"/>
                </a:lnTo>
                <a:lnTo>
                  <a:pt x="2626" y="930"/>
                </a:lnTo>
                <a:lnTo>
                  <a:pt x="2619" y="932"/>
                </a:lnTo>
                <a:lnTo>
                  <a:pt x="2612" y="932"/>
                </a:lnTo>
                <a:lnTo>
                  <a:pt x="2605" y="933"/>
                </a:lnTo>
                <a:lnTo>
                  <a:pt x="2598" y="933"/>
                </a:lnTo>
                <a:lnTo>
                  <a:pt x="2591" y="933"/>
                </a:lnTo>
                <a:lnTo>
                  <a:pt x="2584" y="932"/>
                </a:lnTo>
                <a:lnTo>
                  <a:pt x="2577" y="932"/>
                </a:lnTo>
                <a:lnTo>
                  <a:pt x="2571" y="930"/>
                </a:lnTo>
                <a:lnTo>
                  <a:pt x="2558" y="927"/>
                </a:lnTo>
                <a:lnTo>
                  <a:pt x="2552" y="925"/>
                </a:lnTo>
                <a:lnTo>
                  <a:pt x="2547" y="922"/>
                </a:lnTo>
                <a:lnTo>
                  <a:pt x="2541" y="920"/>
                </a:lnTo>
                <a:lnTo>
                  <a:pt x="2536" y="917"/>
                </a:lnTo>
                <a:lnTo>
                  <a:pt x="2527" y="910"/>
                </a:lnTo>
                <a:lnTo>
                  <a:pt x="2518" y="901"/>
                </a:lnTo>
                <a:lnTo>
                  <a:pt x="2515" y="897"/>
                </a:lnTo>
                <a:lnTo>
                  <a:pt x="2512" y="892"/>
                </a:lnTo>
                <a:lnTo>
                  <a:pt x="2509" y="887"/>
                </a:lnTo>
                <a:lnTo>
                  <a:pt x="2506" y="882"/>
                </a:lnTo>
                <a:lnTo>
                  <a:pt x="2504" y="877"/>
                </a:lnTo>
                <a:lnTo>
                  <a:pt x="2502" y="871"/>
                </a:lnTo>
                <a:lnTo>
                  <a:pt x="2501" y="866"/>
                </a:lnTo>
                <a:lnTo>
                  <a:pt x="2500" y="860"/>
                </a:lnTo>
                <a:lnTo>
                  <a:pt x="2500" y="854"/>
                </a:lnTo>
                <a:lnTo>
                  <a:pt x="2499" y="847"/>
                </a:lnTo>
                <a:lnTo>
                  <a:pt x="2499" y="694"/>
                </a:lnTo>
                <a:lnTo>
                  <a:pt x="2550" y="694"/>
                </a:lnTo>
                <a:lnTo>
                  <a:pt x="2550" y="843"/>
                </a:lnTo>
                <a:lnTo>
                  <a:pt x="2551" y="853"/>
                </a:lnTo>
                <a:lnTo>
                  <a:pt x="2552" y="857"/>
                </a:lnTo>
                <a:lnTo>
                  <a:pt x="2553" y="861"/>
                </a:lnTo>
                <a:lnTo>
                  <a:pt x="2555" y="865"/>
                </a:lnTo>
                <a:lnTo>
                  <a:pt x="2558" y="869"/>
                </a:lnTo>
                <a:lnTo>
                  <a:pt x="2560" y="873"/>
                </a:lnTo>
                <a:lnTo>
                  <a:pt x="2563" y="876"/>
                </a:lnTo>
                <a:lnTo>
                  <a:pt x="2567" y="879"/>
                </a:lnTo>
                <a:lnTo>
                  <a:pt x="2570" y="882"/>
                </a:lnTo>
                <a:lnTo>
                  <a:pt x="2574" y="884"/>
                </a:lnTo>
                <a:lnTo>
                  <a:pt x="2579" y="886"/>
                </a:lnTo>
                <a:lnTo>
                  <a:pt x="2583" y="887"/>
                </a:lnTo>
                <a:lnTo>
                  <a:pt x="2588" y="889"/>
                </a:lnTo>
                <a:lnTo>
                  <a:pt x="2598" y="889"/>
                </a:lnTo>
                <a:lnTo>
                  <a:pt x="2608" y="889"/>
                </a:lnTo>
                <a:lnTo>
                  <a:pt x="2613" y="887"/>
                </a:lnTo>
                <a:lnTo>
                  <a:pt x="2618" y="886"/>
                </a:lnTo>
                <a:lnTo>
                  <a:pt x="2622" y="884"/>
                </a:lnTo>
                <a:lnTo>
                  <a:pt x="2626" y="882"/>
                </a:lnTo>
                <a:lnTo>
                  <a:pt x="2629" y="879"/>
                </a:lnTo>
                <a:lnTo>
                  <a:pt x="2633" y="876"/>
                </a:lnTo>
                <a:lnTo>
                  <a:pt x="2636" y="873"/>
                </a:lnTo>
                <a:lnTo>
                  <a:pt x="2639" y="869"/>
                </a:lnTo>
                <a:lnTo>
                  <a:pt x="2641" y="865"/>
                </a:lnTo>
                <a:lnTo>
                  <a:pt x="2643" y="861"/>
                </a:lnTo>
                <a:lnTo>
                  <a:pt x="2644" y="857"/>
                </a:lnTo>
                <a:lnTo>
                  <a:pt x="2645" y="853"/>
                </a:lnTo>
                <a:lnTo>
                  <a:pt x="2646" y="848"/>
                </a:lnTo>
                <a:lnTo>
                  <a:pt x="2646" y="843"/>
                </a:lnTo>
                <a:lnTo>
                  <a:pt x="2646" y="694"/>
                </a:lnTo>
                <a:close/>
                <a:moveTo>
                  <a:pt x="2788" y="828"/>
                </a:moveTo>
                <a:lnTo>
                  <a:pt x="2788" y="930"/>
                </a:lnTo>
                <a:lnTo>
                  <a:pt x="2739" y="930"/>
                </a:lnTo>
                <a:lnTo>
                  <a:pt x="2739" y="753"/>
                </a:lnTo>
                <a:lnTo>
                  <a:pt x="2786" y="753"/>
                </a:lnTo>
                <a:lnTo>
                  <a:pt x="2786" y="784"/>
                </a:lnTo>
                <a:lnTo>
                  <a:pt x="2790" y="777"/>
                </a:lnTo>
                <a:lnTo>
                  <a:pt x="2796" y="770"/>
                </a:lnTo>
                <a:lnTo>
                  <a:pt x="2801" y="765"/>
                </a:lnTo>
                <a:lnTo>
                  <a:pt x="2808" y="760"/>
                </a:lnTo>
                <a:lnTo>
                  <a:pt x="2815" y="756"/>
                </a:lnTo>
                <a:lnTo>
                  <a:pt x="2819" y="754"/>
                </a:lnTo>
                <a:lnTo>
                  <a:pt x="2823" y="753"/>
                </a:lnTo>
                <a:lnTo>
                  <a:pt x="2832" y="751"/>
                </a:lnTo>
                <a:lnTo>
                  <a:pt x="2836" y="751"/>
                </a:lnTo>
                <a:lnTo>
                  <a:pt x="2841" y="751"/>
                </a:lnTo>
                <a:lnTo>
                  <a:pt x="2848" y="751"/>
                </a:lnTo>
                <a:lnTo>
                  <a:pt x="2854" y="752"/>
                </a:lnTo>
                <a:lnTo>
                  <a:pt x="2860" y="753"/>
                </a:lnTo>
                <a:lnTo>
                  <a:pt x="2866" y="755"/>
                </a:lnTo>
                <a:lnTo>
                  <a:pt x="2871" y="758"/>
                </a:lnTo>
                <a:lnTo>
                  <a:pt x="2876" y="761"/>
                </a:lnTo>
                <a:lnTo>
                  <a:pt x="2881" y="764"/>
                </a:lnTo>
                <a:lnTo>
                  <a:pt x="2885" y="769"/>
                </a:lnTo>
                <a:lnTo>
                  <a:pt x="2889" y="773"/>
                </a:lnTo>
                <a:lnTo>
                  <a:pt x="2893" y="778"/>
                </a:lnTo>
                <a:lnTo>
                  <a:pt x="2895" y="784"/>
                </a:lnTo>
                <a:lnTo>
                  <a:pt x="2897" y="787"/>
                </a:lnTo>
                <a:lnTo>
                  <a:pt x="2898" y="790"/>
                </a:lnTo>
                <a:lnTo>
                  <a:pt x="2900" y="796"/>
                </a:lnTo>
                <a:lnTo>
                  <a:pt x="2901" y="803"/>
                </a:lnTo>
                <a:lnTo>
                  <a:pt x="2902" y="810"/>
                </a:lnTo>
                <a:lnTo>
                  <a:pt x="2902" y="817"/>
                </a:lnTo>
                <a:lnTo>
                  <a:pt x="2902" y="930"/>
                </a:lnTo>
                <a:lnTo>
                  <a:pt x="2853" y="930"/>
                </a:lnTo>
                <a:lnTo>
                  <a:pt x="2853" y="826"/>
                </a:lnTo>
                <a:lnTo>
                  <a:pt x="2853" y="818"/>
                </a:lnTo>
                <a:lnTo>
                  <a:pt x="2852" y="815"/>
                </a:lnTo>
                <a:lnTo>
                  <a:pt x="2851" y="812"/>
                </a:lnTo>
                <a:lnTo>
                  <a:pt x="2848" y="806"/>
                </a:lnTo>
                <a:lnTo>
                  <a:pt x="2847" y="803"/>
                </a:lnTo>
                <a:lnTo>
                  <a:pt x="2845" y="801"/>
                </a:lnTo>
                <a:lnTo>
                  <a:pt x="2840" y="797"/>
                </a:lnTo>
                <a:lnTo>
                  <a:pt x="2837" y="795"/>
                </a:lnTo>
                <a:lnTo>
                  <a:pt x="2835" y="794"/>
                </a:lnTo>
                <a:lnTo>
                  <a:pt x="2829" y="792"/>
                </a:lnTo>
                <a:lnTo>
                  <a:pt x="2825" y="792"/>
                </a:lnTo>
                <a:lnTo>
                  <a:pt x="2822" y="792"/>
                </a:lnTo>
                <a:lnTo>
                  <a:pt x="2814" y="792"/>
                </a:lnTo>
                <a:lnTo>
                  <a:pt x="2808" y="794"/>
                </a:lnTo>
                <a:lnTo>
                  <a:pt x="2805" y="795"/>
                </a:lnTo>
                <a:lnTo>
                  <a:pt x="2802" y="797"/>
                </a:lnTo>
                <a:lnTo>
                  <a:pt x="2800" y="799"/>
                </a:lnTo>
                <a:lnTo>
                  <a:pt x="2797" y="801"/>
                </a:lnTo>
                <a:lnTo>
                  <a:pt x="2795" y="804"/>
                </a:lnTo>
                <a:lnTo>
                  <a:pt x="2793" y="806"/>
                </a:lnTo>
                <a:lnTo>
                  <a:pt x="2792" y="809"/>
                </a:lnTo>
                <a:lnTo>
                  <a:pt x="2790" y="812"/>
                </a:lnTo>
                <a:lnTo>
                  <a:pt x="2789" y="820"/>
                </a:lnTo>
                <a:lnTo>
                  <a:pt x="2788" y="824"/>
                </a:lnTo>
                <a:lnTo>
                  <a:pt x="2788" y="828"/>
                </a:lnTo>
                <a:close/>
                <a:moveTo>
                  <a:pt x="2966" y="730"/>
                </a:moveTo>
                <a:lnTo>
                  <a:pt x="2961" y="730"/>
                </a:lnTo>
                <a:lnTo>
                  <a:pt x="2956" y="729"/>
                </a:lnTo>
                <a:lnTo>
                  <a:pt x="2952" y="726"/>
                </a:lnTo>
                <a:lnTo>
                  <a:pt x="2948" y="723"/>
                </a:lnTo>
                <a:lnTo>
                  <a:pt x="2944" y="719"/>
                </a:lnTo>
                <a:lnTo>
                  <a:pt x="2942" y="715"/>
                </a:lnTo>
                <a:lnTo>
                  <a:pt x="2940" y="710"/>
                </a:lnTo>
                <a:lnTo>
                  <a:pt x="2940" y="705"/>
                </a:lnTo>
                <a:lnTo>
                  <a:pt x="2940" y="701"/>
                </a:lnTo>
                <a:lnTo>
                  <a:pt x="2942" y="696"/>
                </a:lnTo>
                <a:lnTo>
                  <a:pt x="2944" y="692"/>
                </a:lnTo>
                <a:lnTo>
                  <a:pt x="2948" y="688"/>
                </a:lnTo>
                <a:lnTo>
                  <a:pt x="2952" y="685"/>
                </a:lnTo>
                <a:lnTo>
                  <a:pt x="2956" y="683"/>
                </a:lnTo>
                <a:lnTo>
                  <a:pt x="2961" y="681"/>
                </a:lnTo>
                <a:lnTo>
                  <a:pt x="2966" y="681"/>
                </a:lnTo>
                <a:lnTo>
                  <a:pt x="2972" y="681"/>
                </a:lnTo>
                <a:lnTo>
                  <a:pt x="2977" y="683"/>
                </a:lnTo>
                <a:lnTo>
                  <a:pt x="2982" y="685"/>
                </a:lnTo>
                <a:lnTo>
                  <a:pt x="2986" y="688"/>
                </a:lnTo>
                <a:lnTo>
                  <a:pt x="2990" y="692"/>
                </a:lnTo>
                <a:lnTo>
                  <a:pt x="2992" y="696"/>
                </a:lnTo>
                <a:lnTo>
                  <a:pt x="2994" y="701"/>
                </a:lnTo>
                <a:lnTo>
                  <a:pt x="2994" y="705"/>
                </a:lnTo>
                <a:lnTo>
                  <a:pt x="2994" y="710"/>
                </a:lnTo>
                <a:lnTo>
                  <a:pt x="2992" y="715"/>
                </a:lnTo>
                <a:lnTo>
                  <a:pt x="2990" y="719"/>
                </a:lnTo>
                <a:lnTo>
                  <a:pt x="2986" y="723"/>
                </a:lnTo>
                <a:lnTo>
                  <a:pt x="2982" y="726"/>
                </a:lnTo>
                <a:lnTo>
                  <a:pt x="2977" y="729"/>
                </a:lnTo>
                <a:lnTo>
                  <a:pt x="2972" y="730"/>
                </a:lnTo>
                <a:lnTo>
                  <a:pt x="2966" y="730"/>
                </a:lnTo>
                <a:close/>
                <a:moveTo>
                  <a:pt x="2942" y="753"/>
                </a:moveTo>
                <a:lnTo>
                  <a:pt x="2992" y="753"/>
                </a:lnTo>
                <a:lnTo>
                  <a:pt x="2992" y="930"/>
                </a:lnTo>
                <a:lnTo>
                  <a:pt x="2942" y="930"/>
                </a:lnTo>
                <a:lnTo>
                  <a:pt x="2942" y="753"/>
                </a:lnTo>
                <a:close/>
                <a:moveTo>
                  <a:pt x="3195" y="753"/>
                </a:moveTo>
                <a:lnTo>
                  <a:pt x="3134" y="930"/>
                </a:lnTo>
                <a:lnTo>
                  <a:pt x="3078" y="930"/>
                </a:lnTo>
                <a:lnTo>
                  <a:pt x="3017" y="753"/>
                </a:lnTo>
                <a:lnTo>
                  <a:pt x="3068" y="753"/>
                </a:lnTo>
                <a:lnTo>
                  <a:pt x="3105" y="880"/>
                </a:lnTo>
                <a:lnTo>
                  <a:pt x="3143" y="753"/>
                </a:lnTo>
                <a:lnTo>
                  <a:pt x="3195" y="753"/>
                </a:lnTo>
                <a:close/>
                <a:moveTo>
                  <a:pt x="3294" y="933"/>
                </a:moveTo>
                <a:lnTo>
                  <a:pt x="3287" y="933"/>
                </a:lnTo>
                <a:lnTo>
                  <a:pt x="3280" y="933"/>
                </a:lnTo>
                <a:lnTo>
                  <a:pt x="3268" y="931"/>
                </a:lnTo>
                <a:lnTo>
                  <a:pt x="3263" y="929"/>
                </a:lnTo>
                <a:lnTo>
                  <a:pt x="3257" y="927"/>
                </a:lnTo>
                <a:lnTo>
                  <a:pt x="3247" y="922"/>
                </a:lnTo>
                <a:lnTo>
                  <a:pt x="3242" y="919"/>
                </a:lnTo>
                <a:lnTo>
                  <a:pt x="3237" y="916"/>
                </a:lnTo>
                <a:lnTo>
                  <a:pt x="3233" y="913"/>
                </a:lnTo>
                <a:lnTo>
                  <a:pt x="3229" y="909"/>
                </a:lnTo>
                <a:lnTo>
                  <a:pt x="3222" y="900"/>
                </a:lnTo>
                <a:lnTo>
                  <a:pt x="3219" y="896"/>
                </a:lnTo>
                <a:lnTo>
                  <a:pt x="3216" y="891"/>
                </a:lnTo>
                <a:lnTo>
                  <a:pt x="3212" y="880"/>
                </a:lnTo>
                <a:lnTo>
                  <a:pt x="3210" y="874"/>
                </a:lnTo>
                <a:lnTo>
                  <a:pt x="3209" y="868"/>
                </a:lnTo>
                <a:lnTo>
                  <a:pt x="3207" y="862"/>
                </a:lnTo>
                <a:lnTo>
                  <a:pt x="3207" y="856"/>
                </a:lnTo>
                <a:lnTo>
                  <a:pt x="3206" y="849"/>
                </a:lnTo>
                <a:lnTo>
                  <a:pt x="3206" y="842"/>
                </a:lnTo>
                <a:lnTo>
                  <a:pt x="3206" y="836"/>
                </a:lnTo>
                <a:lnTo>
                  <a:pt x="3207" y="829"/>
                </a:lnTo>
                <a:lnTo>
                  <a:pt x="3207" y="823"/>
                </a:lnTo>
                <a:lnTo>
                  <a:pt x="3209" y="817"/>
                </a:lnTo>
                <a:lnTo>
                  <a:pt x="3212" y="805"/>
                </a:lnTo>
                <a:lnTo>
                  <a:pt x="3214" y="800"/>
                </a:lnTo>
                <a:lnTo>
                  <a:pt x="3216" y="794"/>
                </a:lnTo>
                <a:lnTo>
                  <a:pt x="3222" y="785"/>
                </a:lnTo>
                <a:lnTo>
                  <a:pt x="3226" y="780"/>
                </a:lnTo>
                <a:lnTo>
                  <a:pt x="3229" y="776"/>
                </a:lnTo>
                <a:lnTo>
                  <a:pt x="3233" y="772"/>
                </a:lnTo>
                <a:lnTo>
                  <a:pt x="3237" y="769"/>
                </a:lnTo>
                <a:lnTo>
                  <a:pt x="3246" y="762"/>
                </a:lnTo>
                <a:lnTo>
                  <a:pt x="3251" y="760"/>
                </a:lnTo>
                <a:lnTo>
                  <a:pt x="3256" y="757"/>
                </a:lnTo>
                <a:lnTo>
                  <a:pt x="3262" y="755"/>
                </a:lnTo>
                <a:lnTo>
                  <a:pt x="3267" y="754"/>
                </a:lnTo>
                <a:lnTo>
                  <a:pt x="3273" y="752"/>
                </a:lnTo>
                <a:lnTo>
                  <a:pt x="3279" y="752"/>
                </a:lnTo>
                <a:lnTo>
                  <a:pt x="3292" y="751"/>
                </a:lnTo>
                <a:lnTo>
                  <a:pt x="3303" y="751"/>
                </a:lnTo>
                <a:lnTo>
                  <a:pt x="3314" y="753"/>
                </a:lnTo>
                <a:lnTo>
                  <a:pt x="3319" y="755"/>
                </a:lnTo>
                <a:lnTo>
                  <a:pt x="3324" y="756"/>
                </a:lnTo>
                <a:lnTo>
                  <a:pt x="3334" y="761"/>
                </a:lnTo>
                <a:lnTo>
                  <a:pt x="3343" y="766"/>
                </a:lnTo>
                <a:lnTo>
                  <a:pt x="3347" y="770"/>
                </a:lnTo>
                <a:lnTo>
                  <a:pt x="3351" y="773"/>
                </a:lnTo>
                <a:lnTo>
                  <a:pt x="3358" y="781"/>
                </a:lnTo>
                <a:lnTo>
                  <a:pt x="3361" y="786"/>
                </a:lnTo>
                <a:lnTo>
                  <a:pt x="3364" y="791"/>
                </a:lnTo>
                <a:lnTo>
                  <a:pt x="3366" y="796"/>
                </a:lnTo>
                <a:lnTo>
                  <a:pt x="3368" y="801"/>
                </a:lnTo>
                <a:lnTo>
                  <a:pt x="3370" y="807"/>
                </a:lnTo>
                <a:lnTo>
                  <a:pt x="3372" y="813"/>
                </a:lnTo>
                <a:lnTo>
                  <a:pt x="3373" y="819"/>
                </a:lnTo>
                <a:lnTo>
                  <a:pt x="3374" y="826"/>
                </a:lnTo>
                <a:lnTo>
                  <a:pt x="3374" y="833"/>
                </a:lnTo>
                <a:lnTo>
                  <a:pt x="3375" y="841"/>
                </a:lnTo>
                <a:lnTo>
                  <a:pt x="3375" y="854"/>
                </a:lnTo>
                <a:lnTo>
                  <a:pt x="3254" y="854"/>
                </a:lnTo>
                <a:lnTo>
                  <a:pt x="3254" y="859"/>
                </a:lnTo>
                <a:lnTo>
                  <a:pt x="3255" y="863"/>
                </a:lnTo>
                <a:lnTo>
                  <a:pt x="3256" y="868"/>
                </a:lnTo>
                <a:lnTo>
                  <a:pt x="3257" y="872"/>
                </a:lnTo>
                <a:lnTo>
                  <a:pt x="3260" y="879"/>
                </a:lnTo>
                <a:lnTo>
                  <a:pt x="3263" y="882"/>
                </a:lnTo>
                <a:lnTo>
                  <a:pt x="3265" y="885"/>
                </a:lnTo>
                <a:lnTo>
                  <a:pt x="3268" y="888"/>
                </a:lnTo>
                <a:lnTo>
                  <a:pt x="3271" y="890"/>
                </a:lnTo>
                <a:lnTo>
                  <a:pt x="3274" y="892"/>
                </a:lnTo>
                <a:lnTo>
                  <a:pt x="3278" y="894"/>
                </a:lnTo>
                <a:lnTo>
                  <a:pt x="3282" y="895"/>
                </a:lnTo>
                <a:lnTo>
                  <a:pt x="3286" y="896"/>
                </a:lnTo>
                <a:lnTo>
                  <a:pt x="3294" y="897"/>
                </a:lnTo>
                <a:lnTo>
                  <a:pt x="3300" y="896"/>
                </a:lnTo>
                <a:lnTo>
                  <a:pt x="3306" y="895"/>
                </a:lnTo>
                <a:lnTo>
                  <a:pt x="3311" y="894"/>
                </a:lnTo>
                <a:lnTo>
                  <a:pt x="3316" y="892"/>
                </a:lnTo>
                <a:lnTo>
                  <a:pt x="3318" y="890"/>
                </a:lnTo>
                <a:lnTo>
                  <a:pt x="3320" y="889"/>
                </a:lnTo>
                <a:lnTo>
                  <a:pt x="3323" y="885"/>
                </a:lnTo>
                <a:lnTo>
                  <a:pt x="3326" y="881"/>
                </a:lnTo>
                <a:lnTo>
                  <a:pt x="3328" y="876"/>
                </a:lnTo>
                <a:lnTo>
                  <a:pt x="3374" y="879"/>
                </a:lnTo>
                <a:lnTo>
                  <a:pt x="3372" y="885"/>
                </a:lnTo>
                <a:lnTo>
                  <a:pt x="3370" y="891"/>
                </a:lnTo>
                <a:lnTo>
                  <a:pt x="3367" y="896"/>
                </a:lnTo>
                <a:lnTo>
                  <a:pt x="3364" y="901"/>
                </a:lnTo>
                <a:lnTo>
                  <a:pt x="3361" y="906"/>
                </a:lnTo>
                <a:lnTo>
                  <a:pt x="3357" y="911"/>
                </a:lnTo>
                <a:lnTo>
                  <a:pt x="3352" y="915"/>
                </a:lnTo>
                <a:lnTo>
                  <a:pt x="3347" y="919"/>
                </a:lnTo>
                <a:lnTo>
                  <a:pt x="3342" y="922"/>
                </a:lnTo>
                <a:lnTo>
                  <a:pt x="3336" y="925"/>
                </a:lnTo>
                <a:lnTo>
                  <a:pt x="3330" y="928"/>
                </a:lnTo>
                <a:lnTo>
                  <a:pt x="3323" y="930"/>
                </a:lnTo>
                <a:lnTo>
                  <a:pt x="3320" y="930"/>
                </a:lnTo>
                <a:lnTo>
                  <a:pt x="3316" y="931"/>
                </a:lnTo>
                <a:lnTo>
                  <a:pt x="3309" y="932"/>
                </a:lnTo>
                <a:lnTo>
                  <a:pt x="3302" y="933"/>
                </a:lnTo>
                <a:lnTo>
                  <a:pt x="3294" y="933"/>
                </a:lnTo>
                <a:close/>
                <a:moveTo>
                  <a:pt x="3254" y="824"/>
                </a:moveTo>
                <a:lnTo>
                  <a:pt x="3329" y="824"/>
                </a:lnTo>
                <a:lnTo>
                  <a:pt x="3328" y="820"/>
                </a:lnTo>
                <a:lnTo>
                  <a:pt x="3328" y="816"/>
                </a:lnTo>
                <a:lnTo>
                  <a:pt x="3327" y="813"/>
                </a:lnTo>
                <a:lnTo>
                  <a:pt x="3326" y="809"/>
                </a:lnTo>
                <a:lnTo>
                  <a:pt x="3324" y="806"/>
                </a:lnTo>
                <a:lnTo>
                  <a:pt x="3323" y="803"/>
                </a:lnTo>
                <a:lnTo>
                  <a:pt x="3321" y="800"/>
                </a:lnTo>
                <a:lnTo>
                  <a:pt x="3318" y="798"/>
                </a:lnTo>
                <a:lnTo>
                  <a:pt x="3313" y="793"/>
                </a:lnTo>
                <a:lnTo>
                  <a:pt x="3307" y="790"/>
                </a:lnTo>
                <a:lnTo>
                  <a:pt x="3300" y="788"/>
                </a:lnTo>
                <a:lnTo>
                  <a:pt x="3292" y="787"/>
                </a:lnTo>
                <a:lnTo>
                  <a:pt x="3285" y="788"/>
                </a:lnTo>
                <a:lnTo>
                  <a:pt x="3281" y="789"/>
                </a:lnTo>
                <a:lnTo>
                  <a:pt x="3278" y="790"/>
                </a:lnTo>
                <a:lnTo>
                  <a:pt x="3271" y="793"/>
                </a:lnTo>
                <a:lnTo>
                  <a:pt x="3268" y="796"/>
                </a:lnTo>
                <a:lnTo>
                  <a:pt x="3266" y="798"/>
                </a:lnTo>
                <a:lnTo>
                  <a:pt x="3261" y="804"/>
                </a:lnTo>
                <a:lnTo>
                  <a:pt x="3258" y="810"/>
                </a:lnTo>
                <a:lnTo>
                  <a:pt x="3256" y="813"/>
                </a:lnTo>
                <a:lnTo>
                  <a:pt x="3255" y="816"/>
                </a:lnTo>
                <a:lnTo>
                  <a:pt x="3254" y="824"/>
                </a:lnTo>
                <a:close/>
                <a:moveTo>
                  <a:pt x="3409" y="930"/>
                </a:moveTo>
                <a:lnTo>
                  <a:pt x="3409" y="753"/>
                </a:lnTo>
                <a:lnTo>
                  <a:pt x="3457" y="753"/>
                </a:lnTo>
                <a:lnTo>
                  <a:pt x="3457" y="784"/>
                </a:lnTo>
                <a:lnTo>
                  <a:pt x="3461" y="776"/>
                </a:lnTo>
                <a:lnTo>
                  <a:pt x="3465" y="769"/>
                </a:lnTo>
                <a:lnTo>
                  <a:pt x="3470" y="764"/>
                </a:lnTo>
                <a:lnTo>
                  <a:pt x="3475" y="759"/>
                </a:lnTo>
                <a:lnTo>
                  <a:pt x="3478" y="757"/>
                </a:lnTo>
                <a:lnTo>
                  <a:pt x="3481" y="755"/>
                </a:lnTo>
                <a:lnTo>
                  <a:pt x="3487" y="753"/>
                </a:lnTo>
                <a:lnTo>
                  <a:pt x="3494" y="751"/>
                </a:lnTo>
                <a:lnTo>
                  <a:pt x="3501" y="751"/>
                </a:lnTo>
                <a:lnTo>
                  <a:pt x="3509" y="751"/>
                </a:lnTo>
                <a:lnTo>
                  <a:pt x="3517" y="752"/>
                </a:lnTo>
                <a:lnTo>
                  <a:pt x="3517" y="796"/>
                </a:lnTo>
                <a:lnTo>
                  <a:pt x="3513" y="795"/>
                </a:lnTo>
                <a:lnTo>
                  <a:pt x="3507" y="794"/>
                </a:lnTo>
                <a:lnTo>
                  <a:pt x="3496" y="793"/>
                </a:lnTo>
                <a:lnTo>
                  <a:pt x="3488" y="794"/>
                </a:lnTo>
                <a:lnTo>
                  <a:pt x="3485" y="795"/>
                </a:lnTo>
                <a:lnTo>
                  <a:pt x="3481" y="796"/>
                </a:lnTo>
                <a:lnTo>
                  <a:pt x="3478" y="797"/>
                </a:lnTo>
                <a:lnTo>
                  <a:pt x="3475" y="799"/>
                </a:lnTo>
                <a:lnTo>
                  <a:pt x="3472" y="801"/>
                </a:lnTo>
                <a:lnTo>
                  <a:pt x="3469" y="803"/>
                </a:lnTo>
                <a:lnTo>
                  <a:pt x="3465" y="809"/>
                </a:lnTo>
                <a:lnTo>
                  <a:pt x="3463" y="812"/>
                </a:lnTo>
                <a:lnTo>
                  <a:pt x="3461" y="815"/>
                </a:lnTo>
                <a:lnTo>
                  <a:pt x="3460" y="818"/>
                </a:lnTo>
                <a:lnTo>
                  <a:pt x="3459" y="822"/>
                </a:lnTo>
                <a:lnTo>
                  <a:pt x="3459" y="826"/>
                </a:lnTo>
                <a:lnTo>
                  <a:pt x="3459" y="830"/>
                </a:lnTo>
                <a:lnTo>
                  <a:pt x="3459" y="930"/>
                </a:lnTo>
                <a:lnTo>
                  <a:pt x="3409" y="930"/>
                </a:lnTo>
                <a:close/>
                <a:moveTo>
                  <a:pt x="3690" y="804"/>
                </a:moveTo>
                <a:lnTo>
                  <a:pt x="3645" y="806"/>
                </a:lnTo>
                <a:lnTo>
                  <a:pt x="3644" y="802"/>
                </a:lnTo>
                <a:lnTo>
                  <a:pt x="3642" y="798"/>
                </a:lnTo>
                <a:lnTo>
                  <a:pt x="3639" y="795"/>
                </a:lnTo>
                <a:lnTo>
                  <a:pt x="3636" y="792"/>
                </a:lnTo>
                <a:lnTo>
                  <a:pt x="3632" y="789"/>
                </a:lnTo>
                <a:lnTo>
                  <a:pt x="3627" y="787"/>
                </a:lnTo>
                <a:lnTo>
                  <a:pt x="3622" y="786"/>
                </a:lnTo>
                <a:lnTo>
                  <a:pt x="3616" y="786"/>
                </a:lnTo>
                <a:lnTo>
                  <a:pt x="3610" y="786"/>
                </a:lnTo>
                <a:lnTo>
                  <a:pt x="3605" y="787"/>
                </a:lnTo>
                <a:lnTo>
                  <a:pt x="3601" y="788"/>
                </a:lnTo>
                <a:lnTo>
                  <a:pt x="3596" y="790"/>
                </a:lnTo>
                <a:lnTo>
                  <a:pt x="3593" y="793"/>
                </a:lnTo>
                <a:lnTo>
                  <a:pt x="3591" y="796"/>
                </a:lnTo>
                <a:lnTo>
                  <a:pt x="3589" y="799"/>
                </a:lnTo>
                <a:lnTo>
                  <a:pt x="3589" y="803"/>
                </a:lnTo>
                <a:lnTo>
                  <a:pt x="3589" y="806"/>
                </a:lnTo>
                <a:lnTo>
                  <a:pt x="3590" y="809"/>
                </a:lnTo>
                <a:lnTo>
                  <a:pt x="3591" y="811"/>
                </a:lnTo>
                <a:lnTo>
                  <a:pt x="3594" y="814"/>
                </a:lnTo>
                <a:lnTo>
                  <a:pt x="3597" y="816"/>
                </a:lnTo>
                <a:lnTo>
                  <a:pt x="3601" y="818"/>
                </a:lnTo>
                <a:lnTo>
                  <a:pt x="3605" y="819"/>
                </a:lnTo>
                <a:lnTo>
                  <a:pt x="3611" y="821"/>
                </a:lnTo>
                <a:lnTo>
                  <a:pt x="3643" y="827"/>
                </a:lnTo>
                <a:lnTo>
                  <a:pt x="3649" y="829"/>
                </a:lnTo>
                <a:lnTo>
                  <a:pt x="3655" y="830"/>
                </a:lnTo>
                <a:lnTo>
                  <a:pt x="3660" y="832"/>
                </a:lnTo>
                <a:lnTo>
                  <a:pt x="3665" y="834"/>
                </a:lnTo>
                <a:lnTo>
                  <a:pt x="3674" y="839"/>
                </a:lnTo>
                <a:lnTo>
                  <a:pt x="3681" y="844"/>
                </a:lnTo>
                <a:lnTo>
                  <a:pt x="3684" y="848"/>
                </a:lnTo>
                <a:lnTo>
                  <a:pt x="3687" y="851"/>
                </a:lnTo>
                <a:lnTo>
                  <a:pt x="3689" y="854"/>
                </a:lnTo>
                <a:lnTo>
                  <a:pt x="3691" y="858"/>
                </a:lnTo>
                <a:lnTo>
                  <a:pt x="3693" y="866"/>
                </a:lnTo>
                <a:lnTo>
                  <a:pt x="3694" y="870"/>
                </a:lnTo>
                <a:lnTo>
                  <a:pt x="3694" y="875"/>
                </a:lnTo>
                <a:lnTo>
                  <a:pt x="3694" y="879"/>
                </a:lnTo>
                <a:lnTo>
                  <a:pt x="3694" y="883"/>
                </a:lnTo>
                <a:lnTo>
                  <a:pt x="3693" y="888"/>
                </a:lnTo>
                <a:lnTo>
                  <a:pt x="3692" y="891"/>
                </a:lnTo>
                <a:lnTo>
                  <a:pt x="3690" y="895"/>
                </a:lnTo>
                <a:lnTo>
                  <a:pt x="3688" y="899"/>
                </a:lnTo>
                <a:lnTo>
                  <a:pt x="3686" y="902"/>
                </a:lnTo>
                <a:lnTo>
                  <a:pt x="3684" y="906"/>
                </a:lnTo>
                <a:lnTo>
                  <a:pt x="3678" y="912"/>
                </a:lnTo>
                <a:lnTo>
                  <a:pt x="3672" y="917"/>
                </a:lnTo>
                <a:lnTo>
                  <a:pt x="3664" y="922"/>
                </a:lnTo>
                <a:lnTo>
                  <a:pt x="3656" y="926"/>
                </a:lnTo>
                <a:lnTo>
                  <a:pt x="3647" y="929"/>
                </a:lnTo>
                <a:lnTo>
                  <a:pt x="3637" y="931"/>
                </a:lnTo>
                <a:lnTo>
                  <a:pt x="3627" y="933"/>
                </a:lnTo>
                <a:lnTo>
                  <a:pt x="3615" y="933"/>
                </a:lnTo>
                <a:lnTo>
                  <a:pt x="3607" y="933"/>
                </a:lnTo>
                <a:lnTo>
                  <a:pt x="3599" y="932"/>
                </a:lnTo>
                <a:lnTo>
                  <a:pt x="3591" y="931"/>
                </a:lnTo>
                <a:lnTo>
                  <a:pt x="3584" y="930"/>
                </a:lnTo>
                <a:lnTo>
                  <a:pt x="3577" y="928"/>
                </a:lnTo>
                <a:lnTo>
                  <a:pt x="3571" y="925"/>
                </a:lnTo>
                <a:lnTo>
                  <a:pt x="3565" y="922"/>
                </a:lnTo>
                <a:lnTo>
                  <a:pt x="3560" y="919"/>
                </a:lnTo>
                <a:lnTo>
                  <a:pt x="3555" y="915"/>
                </a:lnTo>
                <a:lnTo>
                  <a:pt x="3550" y="911"/>
                </a:lnTo>
                <a:lnTo>
                  <a:pt x="3546" y="906"/>
                </a:lnTo>
                <a:lnTo>
                  <a:pt x="3543" y="901"/>
                </a:lnTo>
                <a:lnTo>
                  <a:pt x="3540" y="896"/>
                </a:lnTo>
                <a:lnTo>
                  <a:pt x="3538" y="891"/>
                </a:lnTo>
                <a:lnTo>
                  <a:pt x="3536" y="885"/>
                </a:lnTo>
                <a:lnTo>
                  <a:pt x="3535" y="879"/>
                </a:lnTo>
                <a:lnTo>
                  <a:pt x="3584" y="876"/>
                </a:lnTo>
                <a:lnTo>
                  <a:pt x="3585" y="881"/>
                </a:lnTo>
                <a:lnTo>
                  <a:pt x="3587" y="886"/>
                </a:lnTo>
                <a:lnTo>
                  <a:pt x="3590" y="889"/>
                </a:lnTo>
                <a:lnTo>
                  <a:pt x="3594" y="892"/>
                </a:lnTo>
                <a:lnTo>
                  <a:pt x="3599" y="895"/>
                </a:lnTo>
                <a:lnTo>
                  <a:pt x="3604" y="897"/>
                </a:lnTo>
                <a:lnTo>
                  <a:pt x="3609" y="898"/>
                </a:lnTo>
                <a:lnTo>
                  <a:pt x="3616" y="898"/>
                </a:lnTo>
                <a:lnTo>
                  <a:pt x="3622" y="898"/>
                </a:lnTo>
                <a:lnTo>
                  <a:pt x="3627" y="897"/>
                </a:lnTo>
                <a:lnTo>
                  <a:pt x="3632" y="895"/>
                </a:lnTo>
                <a:lnTo>
                  <a:pt x="3634" y="894"/>
                </a:lnTo>
                <a:lnTo>
                  <a:pt x="3636" y="893"/>
                </a:lnTo>
                <a:lnTo>
                  <a:pt x="3640" y="890"/>
                </a:lnTo>
                <a:lnTo>
                  <a:pt x="3642" y="887"/>
                </a:lnTo>
                <a:lnTo>
                  <a:pt x="3643" y="886"/>
                </a:lnTo>
                <a:lnTo>
                  <a:pt x="3644" y="884"/>
                </a:lnTo>
                <a:lnTo>
                  <a:pt x="3644" y="880"/>
                </a:lnTo>
                <a:lnTo>
                  <a:pt x="3644" y="877"/>
                </a:lnTo>
                <a:lnTo>
                  <a:pt x="3643" y="874"/>
                </a:lnTo>
                <a:lnTo>
                  <a:pt x="3641" y="871"/>
                </a:lnTo>
                <a:lnTo>
                  <a:pt x="3639" y="869"/>
                </a:lnTo>
                <a:lnTo>
                  <a:pt x="3635" y="867"/>
                </a:lnTo>
                <a:lnTo>
                  <a:pt x="3631" y="865"/>
                </a:lnTo>
                <a:lnTo>
                  <a:pt x="3627" y="864"/>
                </a:lnTo>
                <a:lnTo>
                  <a:pt x="3622" y="862"/>
                </a:lnTo>
                <a:lnTo>
                  <a:pt x="3591" y="856"/>
                </a:lnTo>
                <a:lnTo>
                  <a:pt x="3585" y="855"/>
                </a:lnTo>
                <a:lnTo>
                  <a:pt x="3579" y="853"/>
                </a:lnTo>
                <a:lnTo>
                  <a:pt x="3569" y="849"/>
                </a:lnTo>
                <a:lnTo>
                  <a:pt x="3564" y="847"/>
                </a:lnTo>
                <a:lnTo>
                  <a:pt x="3560" y="844"/>
                </a:lnTo>
                <a:lnTo>
                  <a:pt x="3556" y="842"/>
                </a:lnTo>
                <a:lnTo>
                  <a:pt x="3553" y="839"/>
                </a:lnTo>
                <a:lnTo>
                  <a:pt x="3550" y="835"/>
                </a:lnTo>
                <a:lnTo>
                  <a:pt x="3547" y="832"/>
                </a:lnTo>
                <a:lnTo>
                  <a:pt x="3545" y="828"/>
                </a:lnTo>
                <a:lnTo>
                  <a:pt x="3543" y="824"/>
                </a:lnTo>
                <a:lnTo>
                  <a:pt x="3542" y="820"/>
                </a:lnTo>
                <a:lnTo>
                  <a:pt x="3541" y="815"/>
                </a:lnTo>
                <a:lnTo>
                  <a:pt x="3540" y="811"/>
                </a:lnTo>
                <a:lnTo>
                  <a:pt x="3540" y="806"/>
                </a:lnTo>
                <a:lnTo>
                  <a:pt x="3540" y="800"/>
                </a:lnTo>
                <a:lnTo>
                  <a:pt x="3541" y="794"/>
                </a:lnTo>
                <a:lnTo>
                  <a:pt x="3543" y="788"/>
                </a:lnTo>
                <a:lnTo>
                  <a:pt x="3545" y="783"/>
                </a:lnTo>
                <a:lnTo>
                  <a:pt x="3548" y="778"/>
                </a:lnTo>
                <a:lnTo>
                  <a:pt x="3551" y="774"/>
                </a:lnTo>
                <a:lnTo>
                  <a:pt x="3556" y="769"/>
                </a:lnTo>
                <a:lnTo>
                  <a:pt x="3560" y="766"/>
                </a:lnTo>
                <a:lnTo>
                  <a:pt x="3566" y="762"/>
                </a:lnTo>
                <a:lnTo>
                  <a:pt x="3572" y="759"/>
                </a:lnTo>
                <a:lnTo>
                  <a:pt x="3578" y="757"/>
                </a:lnTo>
                <a:lnTo>
                  <a:pt x="3584" y="754"/>
                </a:lnTo>
                <a:lnTo>
                  <a:pt x="3588" y="754"/>
                </a:lnTo>
                <a:lnTo>
                  <a:pt x="3591" y="753"/>
                </a:lnTo>
                <a:lnTo>
                  <a:pt x="3599" y="752"/>
                </a:lnTo>
                <a:lnTo>
                  <a:pt x="3607" y="751"/>
                </a:lnTo>
                <a:lnTo>
                  <a:pt x="3615" y="751"/>
                </a:lnTo>
                <a:lnTo>
                  <a:pt x="3623" y="751"/>
                </a:lnTo>
                <a:lnTo>
                  <a:pt x="3631" y="752"/>
                </a:lnTo>
                <a:lnTo>
                  <a:pt x="3638" y="753"/>
                </a:lnTo>
                <a:lnTo>
                  <a:pt x="3645" y="754"/>
                </a:lnTo>
                <a:lnTo>
                  <a:pt x="3651" y="756"/>
                </a:lnTo>
                <a:lnTo>
                  <a:pt x="3657" y="759"/>
                </a:lnTo>
                <a:lnTo>
                  <a:pt x="3663" y="762"/>
                </a:lnTo>
                <a:lnTo>
                  <a:pt x="3668" y="765"/>
                </a:lnTo>
                <a:lnTo>
                  <a:pt x="3672" y="769"/>
                </a:lnTo>
                <a:lnTo>
                  <a:pt x="3676" y="773"/>
                </a:lnTo>
                <a:lnTo>
                  <a:pt x="3680" y="777"/>
                </a:lnTo>
                <a:lnTo>
                  <a:pt x="3683" y="782"/>
                </a:lnTo>
                <a:lnTo>
                  <a:pt x="3685" y="787"/>
                </a:lnTo>
                <a:lnTo>
                  <a:pt x="3688" y="792"/>
                </a:lnTo>
                <a:lnTo>
                  <a:pt x="3689" y="798"/>
                </a:lnTo>
                <a:lnTo>
                  <a:pt x="3690" y="804"/>
                </a:lnTo>
                <a:close/>
                <a:moveTo>
                  <a:pt x="3751" y="730"/>
                </a:moveTo>
                <a:lnTo>
                  <a:pt x="3746" y="730"/>
                </a:lnTo>
                <a:lnTo>
                  <a:pt x="3741" y="729"/>
                </a:lnTo>
                <a:lnTo>
                  <a:pt x="3736" y="726"/>
                </a:lnTo>
                <a:lnTo>
                  <a:pt x="3732" y="723"/>
                </a:lnTo>
                <a:lnTo>
                  <a:pt x="3729" y="719"/>
                </a:lnTo>
                <a:lnTo>
                  <a:pt x="3726" y="715"/>
                </a:lnTo>
                <a:lnTo>
                  <a:pt x="3725" y="710"/>
                </a:lnTo>
                <a:lnTo>
                  <a:pt x="3724" y="705"/>
                </a:lnTo>
                <a:lnTo>
                  <a:pt x="3725" y="701"/>
                </a:lnTo>
                <a:lnTo>
                  <a:pt x="3726" y="696"/>
                </a:lnTo>
                <a:lnTo>
                  <a:pt x="3729" y="692"/>
                </a:lnTo>
                <a:lnTo>
                  <a:pt x="3732" y="688"/>
                </a:lnTo>
                <a:lnTo>
                  <a:pt x="3736" y="685"/>
                </a:lnTo>
                <a:lnTo>
                  <a:pt x="3741" y="683"/>
                </a:lnTo>
                <a:lnTo>
                  <a:pt x="3746" y="681"/>
                </a:lnTo>
                <a:lnTo>
                  <a:pt x="3751" y="681"/>
                </a:lnTo>
                <a:lnTo>
                  <a:pt x="3756" y="681"/>
                </a:lnTo>
                <a:lnTo>
                  <a:pt x="3761" y="683"/>
                </a:lnTo>
                <a:lnTo>
                  <a:pt x="3765" y="685"/>
                </a:lnTo>
                <a:lnTo>
                  <a:pt x="3770" y="688"/>
                </a:lnTo>
                <a:lnTo>
                  <a:pt x="3773" y="692"/>
                </a:lnTo>
                <a:lnTo>
                  <a:pt x="3775" y="696"/>
                </a:lnTo>
                <a:lnTo>
                  <a:pt x="3777" y="701"/>
                </a:lnTo>
                <a:lnTo>
                  <a:pt x="3777" y="705"/>
                </a:lnTo>
                <a:lnTo>
                  <a:pt x="3777" y="710"/>
                </a:lnTo>
                <a:lnTo>
                  <a:pt x="3775" y="715"/>
                </a:lnTo>
                <a:lnTo>
                  <a:pt x="3773" y="719"/>
                </a:lnTo>
                <a:lnTo>
                  <a:pt x="3770" y="723"/>
                </a:lnTo>
                <a:lnTo>
                  <a:pt x="3765" y="726"/>
                </a:lnTo>
                <a:lnTo>
                  <a:pt x="3761" y="729"/>
                </a:lnTo>
                <a:lnTo>
                  <a:pt x="3756" y="730"/>
                </a:lnTo>
                <a:lnTo>
                  <a:pt x="3751" y="730"/>
                </a:lnTo>
                <a:close/>
                <a:moveTo>
                  <a:pt x="3726" y="753"/>
                </a:moveTo>
                <a:lnTo>
                  <a:pt x="3775" y="753"/>
                </a:lnTo>
                <a:lnTo>
                  <a:pt x="3775" y="930"/>
                </a:lnTo>
                <a:lnTo>
                  <a:pt x="3726" y="930"/>
                </a:lnTo>
                <a:lnTo>
                  <a:pt x="3726" y="753"/>
                </a:lnTo>
                <a:close/>
                <a:moveTo>
                  <a:pt x="3908" y="753"/>
                </a:moveTo>
                <a:lnTo>
                  <a:pt x="3908" y="790"/>
                </a:lnTo>
                <a:lnTo>
                  <a:pt x="3874" y="790"/>
                </a:lnTo>
                <a:lnTo>
                  <a:pt x="3874" y="876"/>
                </a:lnTo>
                <a:lnTo>
                  <a:pt x="3874" y="880"/>
                </a:lnTo>
                <a:lnTo>
                  <a:pt x="3875" y="884"/>
                </a:lnTo>
                <a:lnTo>
                  <a:pt x="3876" y="886"/>
                </a:lnTo>
                <a:lnTo>
                  <a:pt x="3877" y="887"/>
                </a:lnTo>
                <a:lnTo>
                  <a:pt x="3879" y="889"/>
                </a:lnTo>
                <a:lnTo>
                  <a:pt x="3881" y="891"/>
                </a:lnTo>
                <a:lnTo>
                  <a:pt x="3884" y="892"/>
                </a:lnTo>
                <a:lnTo>
                  <a:pt x="3887" y="893"/>
                </a:lnTo>
                <a:lnTo>
                  <a:pt x="3891" y="893"/>
                </a:lnTo>
                <a:lnTo>
                  <a:pt x="3899" y="892"/>
                </a:lnTo>
                <a:lnTo>
                  <a:pt x="3904" y="891"/>
                </a:lnTo>
                <a:lnTo>
                  <a:pt x="3912" y="928"/>
                </a:lnTo>
                <a:lnTo>
                  <a:pt x="3901" y="930"/>
                </a:lnTo>
                <a:lnTo>
                  <a:pt x="3893" y="932"/>
                </a:lnTo>
                <a:lnTo>
                  <a:pt x="3884" y="932"/>
                </a:lnTo>
                <a:lnTo>
                  <a:pt x="3878" y="932"/>
                </a:lnTo>
                <a:lnTo>
                  <a:pt x="3871" y="932"/>
                </a:lnTo>
                <a:lnTo>
                  <a:pt x="3866" y="931"/>
                </a:lnTo>
                <a:lnTo>
                  <a:pt x="3860" y="930"/>
                </a:lnTo>
                <a:lnTo>
                  <a:pt x="3855" y="928"/>
                </a:lnTo>
                <a:lnTo>
                  <a:pt x="3850" y="926"/>
                </a:lnTo>
                <a:lnTo>
                  <a:pt x="3845" y="924"/>
                </a:lnTo>
                <a:lnTo>
                  <a:pt x="3841" y="921"/>
                </a:lnTo>
                <a:lnTo>
                  <a:pt x="3837" y="917"/>
                </a:lnTo>
                <a:lnTo>
                  <a:pt x="3834" y="914"/>
                </a:lnTo>
                <a:lnTo>
                  <a:pt x="3831" y="909"/>
                </a:lnTo>
                <a:lnTo>
                  <a:pt x="3829" y="905"/>
                </a:lnTo>
                <a:lnTo>
                  <a:pt x="3827" y="900"/>
                </a:lnTo>
                <a:lnTo>
                  <a:pt x="3826" y="894"/>
                </a:lnTo>
                <a:lnTo>
                  <a:pt x="3825" y="888"/>
                </a:lnTo>
                <a:lnTo>
                  <a:pt x="3825" y="882"/>
                </a:lnTo>
                <a:lnTo>
                  <a:pt x="3825" y="790"/>
                </a:lnTo>
                <a:lnTo>
                  <a:pt x="3801" y="790"/>
                </a:lnTo>
                <a:lnTo>
                  <a:pt x="3801" y="753"/>
                </a:lnTo>
                <a:lnTo>
                  <a:pt x="3825" y="753"/>
                </a:lnTo>
                <a:lnTo>
                  <a:pt x="3825" y="711"/>
                </a:lnTo>
                <a:lnTo>
                  <a:pt x="3874" y="711"/>
                </a:lnTo>
                <a:lnTo>
                  <a:pt x="3874" y="753"/>
                </a:lnTo>
                <a:lnTo>
                  <a:pt x="3908" y="753"/>
                </a:lnTo>
                <a:close/>
                <a:moveTo>
                  <a:pt x="3974" y="996"/>
                </a:moveTo>
                <a:lnTo>
                  <a:pt x="3965" y="996"/>
                </a:lnTo>
                <a:lnTo>
                  <a:pt x="3956" y="995"/>
                </a:lnTo>
                <a:lnTo>
                  <a:pt x="3949" y="993"/>
                </a:lnTo>
                <a:lnTo>
                  <a:pt x="3943" y="991"/>
                </a:lnTo>
                <a:lnTo>
                  <a:pt x="3954" y="954"/>
                </a:lnTo>
                <a:lnTo>
                  <a:pt x="3960" y="956"/>
                </a:lnTo>
                <a:lnTo>
                  <a:pt x="3966" y="957"/>
                </a:lnTo>
                <a:lnTo>
                  <a:pt x="3971" y="957"/>
                </a:lnTo>
                <a:lnTo>
                  <a:pt x="3976" y="957"/>
                </a:lnTo>
                <a:lnTo>
                  <a:pt x="3978" y="956"/>
                </a:lnTo>
                <a:lnTo>
                  <a:pt x="3980" y="955"/>
                </a:lnTo>
                <a:lnTo>
                  <a:pt x="3984" y="952"/>
                </a:lnTo>
                <a:lnTo>
                  <a:pt x="3987" y="948"/>
                </a:lnTo>
                <a:lnTo>
                  <a:pt x="3990" y="942"/>
                </a:lnTo>
                <a:lnTo>
                  <a:pt x="3993" y="935"/>
                </a:lnTo>
                <a:lnTo>
                  <a:pt x="3930" y="753"/>
                </a:lnTo>
                <a:lnTo>
                  <a:pt x="3981" y="753"/>
                </a:lnTo>
                <a:lnTo>
                  <a:pt x="4018" y="883"/>
                </a:lnTo>
                <a:lnTo>
                  <a:pt x="4056" y="753"/>
                </a:lnTo>
                <a:lnTo>
                  <a:pt x="4108" y="753"/>
                </a:lnTo>
                <a:lnTo>
                  <a:pt x="4040" y="949"/>
                </a:lnTo>
                <a:lnTo>
                  <a:pt x="4035" y="959"/>
                </a:lnTo>
                <a:lnTo>
                  <a:pt x="4033" y="964"/>
                </a:lnTo>
                <a:lnTo>
                  <a:pt x="4030" y="968"/>
                </a:lnTo>
                <a:lnTo>
                  <a:pt x="4024" y="976"/>
                </a:lnTo>
                <a:lnTo>
                  <a:pt x="4017" y="983"/>
                </a:lnTo>
                <a:lnTo>
                  <a:pt x="4013" y="986"/>
                </a:lnTo>
                <a:lnTo>
                  <a:pt x="4008" y="989"/>
                </a:lnTo>
                <a:lnTo>
                  <a:pt x="4003" y="991"/>
                </a:lnTo>
                <a:lnTo>
                  <a:pt x="3998" y="993"/>
                </a:lnTo>
                <a:lnTo>
                  <a:pt x="3993" y="994"/>
                </a:lnTo>
                <a:lnTo>
                  <a:pt x="3987" y="995"/>
                </a:lnTo>
                <a:lnTo>
                  <a:pt x="3980" y="996"/>
                </a:lnTo>
                <a:lnTo>
                  <a:pt x="3974" y="996"/>
                </a:lnTo>
                <a:close/>
                <a:moveTo>
                  <a:pt x="1623" y="590"/>
                </a:moveTo>
                <a:lnTo>
                  <a:pt x="1569" y="590"/>
                </a:lnTo>
                <a:lnTo>
                  <a:pt x="1651" y="354"/>
                </a:lnTo>
                <a:lnTo>
                  <a:pt x="1715" y="354"/>
                </a:lnTo>
                <a:lnTo>
                  <a:pt x="1797" y="590"/>
                </a:lnTo>
                <a:lnTo>
                  <a:pt x="1743" y="590"/>
                </a:lnTo>
                <a:lnTo>
                  <a:pt x="1726" y="536"/>
                </a:lnTo>
                <a:lnTo>
                  <a:pt x="1641" y="536"/>
                </a:lnTo>
                <a:lnTo>
                  <a:pt x="1623" y="590"/>
                </a:lnTo>
                <a:close/>
                <a:moveTo>
                  <a:pt x="1653" y="497"/>
                </a:moveTo>
                <a:lnTo>
                  <a:pt x="1713" y="497"/>
                </a:lnTo>
                <a:lnTo>
                  <a:pt x="1684" y="408"/>
                </a:lnTo>
                <a:lnTo>
                  <a:pt x="1653" y="497"/>
                </a:lnTo>
                <a:close/>
                <a:moveTo>
                  <a:pt x="1874" y="593"/>
                </a:moveTo>
                <a:lnTo>
                  <a:pt x="1867" y="593"/>
                </a:lnTo>
                <a:lnTo>
                  <a:pt x="1861" y="592"/>
                </a:lnTo>
                <a:lnTo>
                  <a:pt x="1856" y="591"/>
                </a:lnTo>
                <a:lnTo>
                  <a:pt x="1850" y="590"/>
                </a:lnTo>
                <a:lnTo>
                  <a:pt x="1845" y="588"/>
                </a:lnTo>
                <a:lnTo>
                  <a:pt x="1840" y="586"/>
                </a:lnTo>
                <a:lnTo>
                  <a:pt x="1836" y="583"/>
                </a:lnTo>
                <a:lnTo>
                  <a:pt x="1832" y="580"/>
                </a:lnTo>
                <a:lnTo>
                  <a:pt x="1828" y="576"/>
                </a:lnTo>
                <a:lnTo>
                  <a:pt x="1824" y="572"/>
                </a:lnTo>
                <a:lnTo>
                  <a:pt x="1821" y="568"/>
                </a:lnTo>
                <a:lnTo>
                  <a:pt x="1820" y="566"/>
                </a:lnTo>
                <a:lnTo>
                  <a:pt x="1819" y="563"/>
                </a:lnTo>
                <a:lnTo>
                  <a:pt x="1817" y="558"/>
                </a:lnTo>
                <a:lnTo>
                  <a:pt x="1816" y="553"/>
                </a:lnTo>
                <a:lnTo>
                  <a:pt x="1815" y="547"/>
                </a:lnTo>
                <a:lnTo>
                  <a:pt x="1815" y="540"/>
                </a:lnTo>
                <a:lnTo>
                  <a:pt x="1815" y="531"/>
                </a:lnTo>
                <a:lnTo>
                  <a:pt x="1817" y="523"/>
                </a:lnTo>
                <a:lnTo>
                  <a:pt x="1818" y="519"/>
                </a:lnTo>
                <a:lnTo>
                  <a:pt x="1820" y="515"/>
                </a:lnTo>
                <a:lnTo>
                  <a:pt x="1824" y="509"/>
                </a:lnTo>
                <a:lnTo>
                  <a:pt x="1827" y="507"/>
                </a:lnTo>
                <a:lnTo>
                  <a:pt x="1829" y="504"/>
                </a:lnTo>
                <a:lnTo>
                  <a:pt x="1832" y="502"/>
                </a:lnTo>
                <a:lnTo>
                  <a:pt x="1835" y="499"/>
                </a:lnTo>
                <a:lnTo>
                  <a:pt x="1838" y="497"/>
                </a:lnTo>
                <a:lnTo>
                  <a:pt x="1841" y="496"/>
                </a:lnTo>
                <a:lnTo>
                  <a:pt x="1845" y="494"/>
                </a:lnTo>
                <a:lnTo>
                  <a:pt x="1849" y="493"/>
                </a:lnTo>
                <a:lnTo>
                  <a:pt x="1856" y="490"/>
                </a:lnTo>
                <a:lnTo>
                  <a:pt x="1864" y="488"/>
                </a:lnTo>
                <a:lnTo>
                  <a:pt x="1873" y="487"/>
                </a:lnTo>
                <a:lnTo>
                  <a:pt x="1881" y="486"/>
                </a:lnTo>
                <a:lnTo>
                  <a:pt x="1901" y="484"/>
                </a:lnTo>
                <a:lnTo>
                  <a:pt x="1908" y="482"/>
                </a:lnTo>
                <a:lnTo>
                  <a:pt x="1914" y="481"/>
                </a:lnTo>
                <a:lnTo>
                  <a:pt x="1918" y="479"/>
                </a:lnTo>
                <a:lnTo>
                  <a:pt x="1920" y="478"/>
                </a:lnTo>
                <a:lnTo>
                  <a:pt x="1922" y="477"/>
                </a:lnTo>
                <a:lnTo>
                  <a:pt x="1923" y="476"/>
                </a:lnTo>
                <a:lnTo>
                  <a:pt x="1923" y="474"/>
                </a:lnTo>
                <a:lnTo>
                  <a:pt x="1924" y="472"/>
                </a:lnTo>
                <a:lnTo>
                  <a:pt x="1924" y="470"/>
                </a:lnTo>
                <a:lnTo>
                  <a:pt x="1924" y="464"/>
                </a:lnTo>
                <a:lnTo>
                  <a:pt x="1922" y="460"/>
                </a:lnTo>
                <a:lnTo>
                  <a:pt x="1921" y="458"/>
                </a:lnTo>
                <a:lnTo>
                  <a:pt x="1920" y="456"/>
                </a:lnTo>
                <a:lnTo>
                  <a:pt x="1919" y="454"/>
                </a:lnTo>
                <a:lnTo>
                  <a:pt x="1917" y="452"/>
                </a:lnTo>
                <a:lnTo>
                  <a:pt x="1913" y="450"/>
                </a:lnTo>
                <a:lnTo>
                  <a:pt x="1909" y="448"/>
                </a:lnTo>
                <a:lnTo>
                  <a:pt x="1904" y="447"/>
                </a:lnTo>
                <a:lnTo>
                  <a:pt x="1898" y="446"/>
                </a:lnTo>
                <a:lnTo>
                  <a:pt x="1892" y="447"/>
                </a:lnTo>
                <a:lnTo>
                  <a:pt x="1886" y="448"/>
                </a:lnTo>
                <a:lnTo>
                  <a:pt x="1881" y="450"/>
                </a:lnTo>
                <a:lnTo>
                  <a:pt x="1877" y="452"/>
                </a:lnTo>
                <a:lnTo>
                  <a:pt x="1873" y="455"/>
                </a:lnTo>
                <a:lnTo>
                  <a:pt x="1870" y="459"/>
                </a:lnTo>
                <a:lnTo>
                  <a:pt x="1868" y="463"/>
                </a:lnTo>
                <a:lnTo>
                  <a:pt x="1867" y="465"/>
                </a:lnTo>
                <a:lnTo>
                  <a:pt x="1866" y="467"/>
                </a:lnTo>
                <a:lnTo>
                  <a:pt x="1821" y="463"/>
                </a:lnTo>
                <a:lnTo>
                  <a:pt x="1823" y="457"/>
                </a:lnTo>
                <a:lnTo>
                  <a:pt x="1825" y="452"/>
                </a:lnTo>
                <a:lnTo>
                  <a:pt x="1827" y="446"/>
                </a:lnTo>
                <a:lnTo>
                  <a:pt x="1830" y="441"/>
                </a:lnTo>
                <a:lnTo>
                  <a:pt x="1833" y="437"/>
                </a:lnTo>
                <a:lnTo>
                  <a:pt x="1837" y="432"/>
                </a:lnTo>
                <a:lnTo>
                  <a:pt x="1841" y="428"/>
                </a:lnTo>
                <a:lnTo>
                  <a:pt x="1846" y="425"/>
                </a:lnTo>
                <a:lnTo>
                  <a:pt x="1851" y="421"/>
                </a:lnTo>
                <a:lnTo>
                  <a:pt x="1857" y="419"/>
                </a:lnTo>
                <a:lnTo>
                  <a:pt x="1863" y="416"/>
                </a:lnTo>
                <a:lnTo>
                  <a:pt x="1869" y="414"/>
                </a:lnTo>
                <a:lnTo>
                  <a:pt x="1876" y="413"/>
                </a:lnTo>
                <a:lnTo>
                  <a:pt x="1883" y="412"/>
                </a:lnTo>
                <a:lnTo>
                  <a:pt x="1890" y="411"/>
                </a:lnTo>
                <a:lnTo>
                  <a:pt x="1898" y="411"/>
                </a:lnTo>
                <a:lnTo>
                  <a:pt x="1908" y="411"/>
                </a:lnTo>
                <a:lnTo>
                  <a:pt x="1917" y="412"/>
                </a:lnTo>
                <a:lnTo>
                  <a:pt x="1926" y="414"/>
                </a:lnTo>
                <a:lnTo>
                  <a:pt x="1935" y="417"/>
                </a:lnTo>
                <a:lnTo>
                  <a:pt x="1943" y="420"/>
                </a:lnTo>
                <a:lnTo>
                  <a:pt x="1947" y="422"/>
                </a:lnTo>
                <a:lnTo>
                  <a:pt x="1950" y="425"/>
                </a:lnTo>
                <a:lnTo>
                  <a:pt x="1957" y="430"/>
                </a:lnTo>
                <a:lnTo>
                  <a:pt x="1963" y="436"/>
                </a:lnTo>
                <a:lnTo>
                  <a:pt x="1965" y="440"/>
                </a:lnTo>
                <a:lnTo>
                  <a:pt x="1967" y="443"/>
                </a:lnTo>
                <a:lnTo>
                  <a:pt x="1969" y="447"/>
                </a:lnTo>
                <a:lnTo>
                  <a:pt x="1970" y="451"/>
                </a:lnTo>
                <a:lnTo>
                  <a:pt x="1972" y="456"/>
                </a:lnTo>
                <a:lnTo>
                  <a:pt x="1972" y="460"/>
                </a:lnTo>
                <a:lnTo>
                  <a:pt x="1973" y="465"/>
                </a:lnTo>
                <a:lnTo>
                  <a:pt x="1973" y="470"/>
                </a:lnTo>
                <a:lnTo>
                  <a:pt x="1973" y="590"/>
                </a:lnTo>
                <a:lnTo>
                  <a:pt x="1927" y="590"/>
                </a:lnTo>
                <a:lnTo>
                  <a:pt x="1927" y="565"/>
                </a:lnTo>
                <a:lnTo>
                  <a:pt x="1922" y="571"/>
                </a:lnTo>
                <a:lnTo>
                  <a:pt x="1917" y="576"/>
                </a:lnTo>
                <a:lnTo>
                  <a:pt x="1912" y="581"/>
                </a:lnTo>
                <a:lnTo>
                  <a:pt x="1906" y="585"/>
                </a:lnTo>
                <a:lnTo>
                  <a:pt x="1899" y="589"/>
                </a:lnTo>
                <a:lnTo>
                  <a:pt x="1891" y="591"/>
                </a:lnTo>
                <a:lnTo>
                  <a:pt x="1887" y="592"/>
                </a:lnTo>
                <a:lnTo>
                  <a:pt x="1883" y="592"/>
                </a:lnTo>
                <a:lnTo>
                  <a:pt x="1874" y="593"/>
                </a:lnTo>
                <a:close/>
                <a:moveTo>
                  <a:pt x="1888" y="559"/>
                </a:moveTo>
                <a:lnTo>
                  <a:pt x="1895" y="559"/>
                </a:lnTo>
                <a:lnTo>
                  <a:pt x="1902" y="557"/>
                </a:lnTo>
                <a:lnTo>
                  <a:pt x="1905" y="556"/>
                </a:lnTo>
                <a:lnTo>
                  <a:pt x="1908" y="554"/>
                </a:lnTo>
                <a:lnTo>
                  <a:pt x="1914" y="550"/>
                </a:lnTo>
                <a:lnTo>
                  <a:pt x="1916" y="547"/>
                </a:lnTo>
                <a:lnTo>
                  <a:pt x="1919" y="545"/>
                </a:lnTo>
                <a:lnTo>
                  <a:pt x="1922" y="539"/>
                </a:lnTo>
                <a:lnTo>
                  <a:pt x="1924" y="533"/>
                </a:lnTo>
                <a:lnTo>
                  <a:pt x="1924" y="530"/>
                </a:lnTo>
                <a:lnTo>
                  <a:pt x="1924" y="527"/>
                </a:lnTo>
                <a:lnTo>
                  <a:pt x="1924" y="508"/>
                </a:lnTo>
                <a:lnTo>
                  <a:pt x="1921" y="510"/>
                </a:lnTo>
                <a:lnTo>
                  <a:pt x="1915" y="511"/>
                </a:lnTo>
                <a:lnTo>
                  <a:pt x="1903" y="514"/>
                </a:lnTo>
                <a:lnTo>
                  <a:pt x="1890" y="516"/>
                </a:lnTo>
                <a:lnTo>
                  <a:pt x="1884" y="517"/>
                </a:lnTo>
                <a:lnTo>
                  <a:pt x="1879" y="518"/>
                </a:lnTo>
                <a:lnTo>
                  <a:pt x="1874" y="520"/>
                </a:lnTo>
                <a:lnTo>
                  <a:pt x="1870" y="523"/>
                </a:lnTo>
                <a:lnTo>
                  <a:pt x="1866" y="526"/>
                </a:lnTo>
                <a:lnTo>
                  <a:pt x="1864" y="530"/>
                </a:lnTo>
                <a:lnTo>
                  <a:pt x="1863" y="532"/>
                </a:lnTo>
                <a:lnTo>
                  <a:pt x="1862" y="534"/>
                </a:lnTo>
                <a:lnTo>
                  <a:pt x="1862" y="539"/>
                </a:lnTo>
                <a:lnTo>
                  <a:pt x="1862" y="543"/>
                </a:lnTo>
                <a:lnTo>
                  <a:pt x="1863" y="548"/>
                </a:lnTo>
                <a:lnTo>
                  <a:pt x="1865" y="549"/>
                </a:lnTo>
                <a:lnTo>
                  <a:pt x="1866" y="551"/>
                </a:lnTo>
                <a:lnTo>
                  <a:pt x="1869" y="554"/>
                </a:lnTo>
                <a:lnTo>
                  <a:pt x="1873" y="556"/>
                </a:lnTo>
                <a:lnTo>
                  <a:pt x="1875" y="557"/>
                </a:lnTo>
                <a:lnTo>
                  <a:pt x="1877" y="558"/>
                </a:lnTo>
                <a:lnTo>
                  <a:pt x="1882" y="559"/>
                </a:lnTo>
                <a:lnTo>
                  <a:pt x="1888" y="559"/>
                </a:lnTo>
                <a:close/>
                <a:moveTo>
                  <a:pt x="2063" y="590"/>
                </a:moveTo>
                <a:lnTo>
                  <a:pt x="2013" y="590"/>
                </a:lnTo>
                <a:lnTo>
                  <a:pt x="2013" y="354"/>
                </a:lnTo>
                <a:lnTo>
                  <a:pt x="2063" y="354"/>
                </a:lnTo>
                <a:lnTo>
                  <a:pt x="2063" y="590"/>
                </a:lnTo>
                <a:close/>
                <a:moveTo>
                  <a:pt x="2197" y="413"/>
                </a:moveTo>
                <a:lnTo>
                  <a:pt x="2197" y="450"/>
                </a:lnTo>
                <a:lnTo>
                  <a:pt x="2164" y="450"/>
                </a:lnTo>
                <a:lnTo>
                  <a:pt x="2164" y="535"/>
                </a:lnTo>
                <a:lnTo>
                  <a:pt x="2164" y="540"/>
                </a:lnTo>
                <a:lnTo>
                  <a:pt x="2165" y="544"/>
                </a:lnTo>
                <a:lnTo>
                  <a:pt x="2166" y="545"/>
                </a:lnTo>
                <a:lnTo>
                  <a:pt x="2167" y="547"/>
                </a:lnTo>
                <a:lnTo>
                  <a:pt x="2169" y="549"/>
                </a:lnTo>
                <a:lnTo>
                  <a:pt x="2171" y="551"/>
                </a:lnTo>
                <a:lnTo>
                  <a:pt x="2174" y="552"/>
                </a:lnTo>
                <a:lnTo>
                  <a:pt x="2177" y="552"/>
                </a:lnTo>
                <a:lnTo>
                  <a:pt x="2181" y="553"/>
                </a:lnTo>
                <a:lnTo>
                  <a:pt x="2188" y="552"/>
                </a:lnTo>
                <a:lnTo>
                  <a:pt x="2193" y="551"/>
                </a:lnTo>
                <a:lnTo>
                  <a:pt x="2201" y="587"/>
                </a:lnTo>
                <a:lnTo>
                  <a:pt x="2190" y="590"/>
                </a:lnTo>
                <a:lnTo>
                  <a:pt x="2183" y="591"/>
                </a:lnTo>
                <a:lnTo>
                  <a:pt x="2174" y="592"/>
                </a:lnTo>
                <a:lnTo>
                  <a:pt x="2168" y="592"/>
                </a:lnTo>
                <a:lnTo>
                  <a:pt x="2161" y="592"/>
                </a:lnTo>
                <a:lnTo>
                  <a:pt x="2156" y="591"/>
                </a:lnTo>
                <a:lnTo>
                  <a:pt x="2150" y="590"/>
                </a:lnTo>
                <a:lnTo>
                  <a:pt x="2145" y="588"/>
                </a:lnTo>
                <a:lnTo>
                  <a:pt x="2140" y="586"/>
                </a:lnTo>
                <a:lnTo>
                  <a:pt x="2135" y="583"/>
                </a:lnTo>
                <a:lnTo>
                  <a:pt x="2131" y="581"/>
                </a:lnTo>
                <a:lnTo>
                  <a:pt x="2127" y="577"/>
                </a:lnTo>
                <a:lnTo>
                  <a:pt x="2124" y="573"/>
                </a:lnTo>
                <a:lnTo>
                  <a:pt x="2121" y="569"/>
                </a:lnTo>
                <a:lnTo>
                  <a:pt x="2119" y="564"/>
                </a:lnTo>
                <a:lnTo>
                  <a:pt x="2117" y="559"/>
                </a:lnTo>
                <a:lnTo>
                  <a:pt x="2116" y="554"/>
                </a:lnTo>
                <a:lnTo>
                  <a:pt x="2115" y="548"/>
                </a:lnTo>
                <a:lnTo>
                  <a:pt x="2115" y="542"/>
                </a:lnTo>
                <a:lnTo>
                  <a:pt x="2115" y="450"/>
                </a:lnTo>
                <a:lnTo>
                  <a:pt x="2091" y="450"/>
                </a:lnTo>
                <a:lnTo>
                  <a:pt x="2091" y="413"/>
                </a:lnTo>
                <a:lnTo>
                  <a:pt x="2115" y="413"/>
                </a:lnTo>
                <a:lnTo>
                  <a:pt x="2115" y="371"/>
                </a:lnTo>
                <a:lnTo>
                  <a:pt x="2164" y="371"/>
                </a:lnTo>
                <a:lnTo>
                  <a:pt x="2164" y="413"/>
                </a:lnTo>
                <a:lnTo>
                  <a:pt x="2197" y="413"/>
                </a:lnTo>
                <a:close/>
                <a:moveTo>
                  <a:pt x="2304" y="593"/>
                </a:moveTo>
                <a:lnTo>
                  <a:pt x="2291" y="592"/>
                </a:lnTo>
                <a:lnTo>
                  <a:pt x="2285" y="591"/>
                </a:lnTo>
                <a:lnTo>
                  <a:pt x="2279" y="590"/>
                </a:lnTo>
                <a:lnTo>
                  <a:pt x="2268" y="587"/>
                </a:lnTo>
                <a:lnTo>
                  <a:pt x="2263" y="584"/>
                </a:lnTo>
                <a:lnTo>
                  <a:pt x="2258" y="582"/>
                </a:lnTo>
                <a:lnTo>
                  <a:pt x="2249" y="575"/>
                </a:lnTo>
                <a:lnTo>
                  <a:pt x="2245" y="572"/>
                </a:lnTo>
                <a:lnTo>
                  <a:pt x="2241" y="568"/>
                </a:lnTo>
                <a:lnTo>
                  <a:pt x="2234" y="559"/>
                </a:lnTo>
                <a:lnTo>
                  <a:pt x="2231" y="555"/>
                </a:lnTo>
                <a:lnTo>
                  <a:pt x="2228" y="550"/>
                </a:lnTo>
                <a:lnTo>
                  <a:pt x="2223" y="539"/>
                </a:lnTo>
                <a:lnTo>
                  <a:pt x="2221" y="533"/>
                </a:lnTo>
                <a:lnTo>
                  <a:pt x="2220" y="527"/>
                </a:lnTo>
                <a:lnTo>
                  <a:pt x="2219" y="521"/>
                </a:lnTo>
                <a:lnTo>
                  <a:pt x="2218" y="515"/>
                </a:lnTo>
                <a:lnTo>
                  <a:pt x="2218" y="509"/>
                </a:lnTo>
                <a:lnTo>
                  <a:pt x="2217" y="502"/>
                </a:lnTo>
                <a:lnTo>
                  <a:pt x="2218" y="495"/>
                </a:lnTo>
                <a:lnTo>
                  <a:pt x="2218" y="489"/>
                </a:lnTo>
                <a:lnTo>
                  <a:pt x="2219" y="482"/>
                </a:lnTo>
                <a:lnTo>
                  <a:pt x="2220" y="476"/>
                </a:lnTo>
                <a:lnTo>
                  <a:pt x="2223" y="465"/>
                </a:lnTo>
                <a:lnTo>
                  <a:pt x="2225" y="459"/>
                </a:lnTo>
                <a:lnTo>
                  <a:pt x="2228" y="454"/>
                </a:lnTo>
                <a:lnTo>
                  <a:pt x="2234" y="444"/>
                </a:lnTo>
                <a:lnTo>
                  <a:pt x="2237" y="440"/>
                </a:lnTo>
                <a:lnTo>
                  <a:pt x="2241" y="436"/>
                </a:lnTo>
                <a:lnTo>
                  <a:pt x="2245" y="432"/>
                </a:lnTo>
                <a:lnTo>
                  <a:pt x="2249" y="428"/>
                </a:lnTo>
                <a:lnTo>
                  <a:pt x="2253" y="425"/>
                </a:lnTo>
                <a:lnTo>
                  <a:pt x="2258" y="422"/>
                </a:lnTo>
                <a:lnTo>
                  <a:pt x="2263" y="419"/>
                </a:lnTo>
                <a:lnTo>
                  <a:pt x="2268" y="417"/>
                </a:lnTo>
                <a:lnTo>
                  <a:pt x="2274" y="415"/>
                </a:lnTo>
                <a:lnTo>
                  <a:pt x="2279" y="413"/>
                </a:lnTo>
                <a:lnTo>
                  <a:pt x="2285" y="412"/>
                </a:lnTo>
                <a:lnTo>
                  <a:pt x="2291" y="411"/>
                </a:lnTo>
                <a:lnTo>
                  <a:pt x="2304" y="411"/>
                </a:lnTo>
                <a:lnTo>
                  <a:pt x="2317" y="411"/>
                </a:lnTo>
                <a:lnTo>
                  <a:pt x="2323" y="412"/>
                </a:lnTo>
                <a:lnTo>
                  <a:pt x="2329" y="413"/>
                </a:lnTo>
                <a:lnTo>
                  <a:pt x="2340" y="417"/>
                </a:lnTo>
                <a:lnTo>
                  <a:pt x="2346" y="419"/>
                </a:lnTo>
                <a:lnTo>
                  <a:pt x="2351" y="422"/>
                </a:lnTo>
                <a:lnTo>
                  <a:pt x="2360" y="428"/>
                </a:lnTo>
                <a:lnTo>
                  <a:pt x="2364" y="432"/>
                </a:lnTo>
                <a:lnTo>
                  <a:pt x="2368" y="436"/>
                </a:lnTo>
                <a:lnTo>
                  <a:pt x="2375" y="444"/>
                </a:lnTo>
                <a:lnTo>
                  <a:pt x="2378" y="449"/>
                </a:lnTo>
                <a:lnTo>
                  <a:pt x="2381" y="454"/>
                </a:lnTo>
                <a:lnTo>
                  <a:pt x="2385" y="465"/>
                </a:lnTo>
                <a:lnTo>
                  <a:pt x="2387" y="470"/>
                </a:lnTo>
                <a:lnTo>
                  <a:pt x="2389" y="476"/>
                </a:lnTo>
                <a:lnTo>
                  <a:pt x="2390" y="482"/>
                </a:lnTo>
                <a:lnTo>
                  <a:pt x="2391" y="489"/>
                </a:lnTo>
                <a:lnTo>
                  <a:pt x="2391" y="495"/>
                </a:lnTo>
                <a:lnTo>
                  <a:pt x="2391" y="502"/>
                </a:lnTo>
                <a:lnTo>
                  <a:pt x="2391" y="509"/>
                </a:lnTo>
                <a:lnTo>
                  <a:pt x="2391" y="515"/>
                </a:lnTo>
                <a:lnTo>
                  <a:pt x="2390" y="521"/>
                </a:lnTo>
                <a:lnTo>
                  <a:pt x="2389" y="527"/>
                </a:lnTo>
                <a:lnTo>
                  <a:pt x="2385" y="539"/>
                </a:lnTo>
                <a:lnTo>
                  <a:pt x="2383" y="544"/>
                </a:lnTo>
                <a:lnTo>
                  <a:pt x="2381" y="550"/>
                </a:lnTo>
                <a:lnTo>
                  <a:pt x="2375" y="559"/>
                </a:lnTo>
                <a:lnTo>
                  <a:pt x="2372" y="564"/>
                </a:lnTo>
                <a:lnTo>
                  <a:pt x="2368" y="568"/>
                </a:lnTo>
                <a:lnTo>
                  <a:pt x="2364" y="572"/>
                </a:lnTo>
                <a:lnTo>
                  <a:pt x="2360" y="575"/>
                </a:lnTo>
                <a:lnTo>
                  <a:pt x="2355" y="579"/>
                </a:lnTo>
                <a:lnTo>
                  <a:pt x="2351" y="582"/>
                </a:lnTo>
                <a:lnTo>
                  <a:pt x="2346" y="584"/>
                </a:lnTo>
                <a:lnTo>
                  <a:pt x="2340" y="587"/>
                </a:lnTo>
                <a:lnTo>
                  <a:pt x="2335" y="589"/>
                </a:lnTo>
                <a:lnTo>
                  <a:pt x="2329" y="590"/>
                </a:lnTo>
                <a:lnTo>
                  <a:pt x="2323" y="591"/>
                </a:lnTo>
                <a:lnTo>
                  <a:pt x="2317" y="592"/>
                </a:lnTo>
                <a:lnTo>
                  <a:pt x="2304" y="593"/>
                </a:lnTo>
                <a:close/>
                <a:moveTo>
                  <a:pt x="2305" y="555"/>
                </a:moveTo>
                <a:lnTo>
                  <a:pt x="2309" y="555"/>
                </a:lnTo>
                <a:lnTo>
                  <a:pt x="2313" y="554"/>
                </a:lnTo>
                <a:lnTo>
                  <a:pt x="2317" y="553"/>
                </a:lnTo>
                <a:lnTo>
                  <a:pt x="2321" y="551"/>
                </a:lnTo>
                <a:lnTo>
                  <a:pt x="2324" y="549"/>
                </a:lnTo>
                <a:lnTo>
                  <a:pt x="2327" y="547"/>
                </a:lnTo>
                <a:lnTo>
                  <a:pt x="2330" y="544"/>
                </a:lnTo>
                <a:lnTo>
                  <a:pt x="2332" y="540"/>
                </a:lnTo>
                <a:lnTo>
                  <a:pt x="2334" y="536"/>
                </a:lnTo>
                <a:lnTo>
                  <a:pt x="2336" y="532"/>
                </a:lnTo>
                <a:lnTo>
                  <a:pt x="2338" y="527"/>
                </a:lnTo>
                <a:lnTo>
                  <a:pt x="2339" y="523"/>
                </a:lnTo>
                <a:lnTo>
                  <a:pt x="2341" y="513"/>
                </a:lnTo>
                <a:lnTo>
                  <a:pt x="2341" y="507"/>
                </a:lnTo>
                <a:lnTo>
                  <a:pt x="2342" y="502"/>
                </a:lnTo>
                <a:lnTo>
                  <a:pt x="2341" y="491"/>
                </a:lnTo>
                <a:lnTo>
                  <a:pt x="2339" y="480"/>
                </a:lnTo>
                <a:lnTo>
                  <a:pt x="2338" y="476"/>
                </a:lnTo>
                <a:lnTo>
                  <a:pt x="2336" y="471"/>
                </a:lnTo>
                <a:lnTo>
                  <a:pt x="2332" y="463"/>
                </a:lnTo>
                <a:lnTo>
                  <a:pt x="2330" y="460"/>
                </a:lnTo>
                <a:lnTo>
                  <a:pt x="2327" y="457"/>
                </a:lnTo>
                <a:lnTo>
                  <a:pt x="2324" y="454"/>
                </a:lnTo>
                <a:lnTo>
                  <a:pt x="2321" y="452"/>
                </a:lnTo>
                <a:lnTo>
                  <a:pt x="2317" y="450"/>
                </a:lnTo>
                <a:lnTo>
                  <a:pt x="2313" y="449"/>
                </a:lnTo>
                <a:lnTo>
                  <a:pt x="2309" y="448"/>
                </a:lnTo>
                <a:lnTo>
                  <a:pt x="2305" y="448"/>
                </a:lnTo>
                <a:lnTo>
                  <a:pt x="2300" y="448"/>
                </a:lnTo>
                <a:lnTo>
                  <a:pt x="2296" y="449"/>
                </a:lnTo>
                <a:lnTo>
                  <a:pt x="2292" y="450"/>
                </a:lnTo>
                <a:lnTo>
                  <a:pt x="2288" y="452"/>
                </a:lnTo>
                <a:lnTo>
                  <a:pt x="2285" y="454"/>
                </a:lnTo>
                <a:lnTo>
                  <a:pt x="2282" y="457"/>
                </a:lnTo>
                <a:lnTo>
                  <a:pt x="2279" y="460"/>
                </a:lnTo>
                <a:lnTo>
                  <a:pt x="2277" y="463"/>
                </a:lnTo>
                <a:lnTo>
                  <a:pt x="2272" y="471"/>
                </a:lnTo>
                <a:lnTo>
                  <a:pt x="2271" y="476"/>
                </a:lnTo>
                <a:lnTo>
                  <a:pt x="2270" y="480"/>
                </a:lnTo>
                <a:lnTo>
                  <a:pt x="2269" y="485"/>
                </a:lnTo>
                <a:lnTo>
                  <a:pt x="2268" y="491"/>
                </a:lnTo>
                <a:lnTo>
                  <a:pt x="2267" y="496"/>
                </a:lnTo>
                <a:lnTo>
                  <a:pt x="2267" y="502"/>
                </a:lnTo>
                <a:lnTo>
                  <a:pt x="2268" y="513"/>
                </a:lnTo>
                <a:lnTo>
                  <a:pt x="2270" y="523"/>
                </a:lnTo>
                <a:lnTo>
                  <a:pt x="2271" y="527"/>
                </a:lnTo>
                <a:lnTo>
                  <a:pt x="2272" y="532"/>
                </a:lnTo>
                <a:lnTo>
                  <a:pt x="2274" y="536"/>
                </a:lnTo>
                <a:lnTo>
                  <a:pt x="2277" y="540"/>
                </a:lnTo>
                <a:lnTo>
                  <a:pt x="2279" y="544"/>
                </a:lnTo>
                <a:lnTo>
                  <a:pt x="2282" y="547"/>
                </a:lnTo>
                <a:lnTo>
                  <a:pt x="2285" y="549"/>
                </a:lnTo>
                <a:lnTo>
                  <a:pt x="2288" y="551"/>
                </a:lnTo>
                <a:lnTo>
                  <a:pt x="2292" y="553"/>
                </a:lnTo>
                <a:lnTo>
                  <a:pt x="2296" y="554"/>
                </a:lnTo>
                <a:lnTo>
                  <a:pt x="2300" y="555"/>
                </a:lnTo>
                <a:lnTo>
                  <a:pt x="2305" y="555"/>
                </a:lnTo>
                <a:close/>
                <a:moveTo>
                  <a:pt x="2539" y="512"/>
                </a:moveTo>
                <a:lnTo>
                  <a:pt x="2430" y="512"/>
                </a:lnTo>
                <a:lnTo>
                  <a:pt x="2430" y="473"/>
                </a:lnTo>
                <a:lnTo>
                  <a:pt x="2539" y="473"/>
                </a:lnTo>
                <a:lnTo>
                  <a:pt x="2539" y="512"/>
                </a:lnTo>
                <a:close/>
                <a:moveTo>
                  <a:pt x="2695" y="514"/>
                </a:moveTo>
                <a:lnTo>
                  <a:pt x="2695" y="413"/>
                </a:lnTo>
                <a:lnTo>
                  <a:pt x="2744" y="413"/>
                </a:lnTo>
                <a:lnTo>
                  <a:pt x="2744" y="590"/>
                </a:lnTo>
                <a:lnTo>
                  <a:pt x="2697" y="590"/>
                </a:lnTo>
                <a:lnTo>
                  <a:pt x="2697" y="558"/>
                </a:lnTo>
                <a:lnTo>
                  <a:pt x="2693" y="565"/>
                </a:lnTo>
                <a:lnTo>
                  <a:pt x="2688" y="572"/>
                </a:lnTo>
                <a:lnTo>
                  <a:pt x="2682" y="577"/>
                </a:lnTo>
                <a:lnTo>
                  <a:pt x="2675" y="583"/>
                </a:lnTo>
                <a:lnTo>
                  <a:pt x="2672" y="585"/>
                </a:lnTo>
                <a:lnTo>
                  <a:pt x="2668" y="587"/>
                </a:lnTo>
                <a:lnTo>
                  <a:pt x="2666" y="588"/>
                </a:lnTo>
                <a:lnTo>
                  <a:pt x="2664" y="588"/>
                </a:lnTo>
                <a:lnTo>
                  <a:pt x="2660" y="590"/>
                </a:lnTo>
                <a:lnTo>
                  <a:pt x="2651" y="591"/>
                </a:lnTo>
                <a:lnTo>
                  <a:pt x="2647" y="592"/>
                </a:lnTo>
                <a:lnTo>
                  <a:pt x="2642" y="592"/>
                </a:lnTo>
                <a:lnTo>
                  <a:pt x="2635" y="592"/>
                </a:lnTo>
                <a:lnTo>
                  <a:pt x="2629" y="591"/>
                </a:lnTo>
                <a:lnTo>
                  <a:pt x="2623" y="589"/>
                </a:lnTo>
                <a:lnTo>
                  <a:pt x="2618" y="588"/>
                </a:lnTo>
                <a:lnTo>
                  <a:pt x="2612" y="585"/>
                </a:lnTo>
                <a:lnTo>
                  <a:pt x="2607" y="582"/>
                </a:lnTo>
                <a:lnTo>
                  <a:pt x="2603" y="578"/>
                </a:lnTo>
                <a:lnTo>
                  <a:pt x="2598" y="574"/>
                </a:lnTo>
                <a:lnTo>
                  <a:pt x="2596" y="572"/>
                </a:lnTo>
                <a:lnTo>
                  <a:pt x="2595" y="570"/>
                </a:lnTo>
                <a:lnTo>
                  <a:pt x="2591" y="564"/>
                </a:lnTo>
                <a:lnTo>
                  <a:pt x="2588" y="559"/>
                </a:lnTo>
                <a:lnTo>
                  <a:pt x="2587" y="556"/>
                </a:lnTo>
                <a:lnTo>
                  <a:pt x="2586" y="553"/>
                </a:lnTo>
                <a:lnTo>
                  <a:pt x="2584" y="547"/>
                </a:lnTo>
                <a:lnTo>
                  <a:pt x="2583" y="540"/>
                </a:lnTo>
                <a:lnTo>
                  <a:pt x="2582" y="533"/>
                </a:lnTo>
                <a:lnTo>
                  <a:pt x="2582" y="525"/>
                </a:lnTo>
                <a:lnTo>
                  <a:pt x="2582" y="413"/>
                </a:lnTo>
                <a:lnTo>
                  <a:pt x="2631" y="413"/>
                </a:lnTo>
                <a:lnTo>
                  <a:pt x="2631" y="517"/>
                </a:lnTo>
                <a:lnTo>
                  <a:pt x="2631" y="524"/>
                </a:lnTo>
                <a:lnTo>
                  <a:pt x="2633" y="531"/>
                </a:lnTo>
                <a:lnTo>
                  <a:pt x="2636" y="536"/>
                </a:lnTo>
                <a:lnTo>
                  <a:pt x="2637" y="539"/>
                </a:lnTo>
                <a:lnTo>
                  <a:pt x="2639" y="541"/>
                </a:lnTo>
                <a:lnTo>
                  <a:pt x="2644" y="545"/>
                </a:lnTo>
                <a:lnTo>
                  <a:pt x="2646" y="547"/>
                </a:lnTo>
                <a:lnTo>
                  <a:pt x="2649" y="548"/>
                </a:lnTo>
                <a:lnTo>
                  <a:pt x="2655" y="550"/>
                </a:lnTo>
                <a:lnTo>
                  <a:pt x="2658" y="550"/>
                </a:lnTo>
                <a:lnTo>
                  <a:pt x="2661" y="551"/>
                </a:lnTo>
                <a:lnTo>
                  <a:pt x="2668" y="550"/>
                </a:lnTo>
                <a:lnTo>
                  <a:pt x="2674" y="548"/>
                </a:lnTo>
                <a:lnTo>
                  <a:pt x="2680" y="545"/>
                </a:lnTo>
                <a:lnTo>
                  <a:pt x="2685" y="541"/>
                </a:lnTo>
                <a:lnTo>
                  <a:pt x="2687" y="539"/>
                </a:lnTo>
                <a:lnTo>
                  <a:pt x="2689" y="536"/>
                </a:lnTo>
                <a:lnTo>
                  <a:pt x="2693" y="530"/>
                </a:lnTo>
                <a:lnTo>
                  <a:pt x="2695" y="523"/>
                </a:lnTo>
                <a:lnTo>
                  <a:pt x="2695" y="519"/>
                </a:lnTo>
                <a:lnTo>
                  <a:pt x="2695" y="514"/>
                </a:lnTo>
                <a:close/>
                <a:moveTo>
                  <a:pt x="2834" y="487"/>
                </a:moveTo>
                <a:lnTo>
                  <a:pt x="2834" y="590"/>
                </a:lnTo>
                <a:lnTo>
                  <a:pt x="2785" y="590"/>
                </a:lnTo>
                <a:lnTo>
                  <a:pt x="2785" y="413"/>
                </a:lnTo>
                <a:lnTo>
                  <a:pt x="2832" y="413"/>
                </a:lnTo>
                <a:lnTo>
                  <a:pt x="2832" y="444"/>
                </a:lnTo>
                <a:lnTo>
                  <a:pt x="2837" y="437"/>
                </a:lnTo>
                <a:lnTo>
                  <a:pt x="2842" y="430"/>
                </a:lnTo>
                <a:lnTo>
                  <a:pt x="2847" y="425"/>
                </a:lnTo>
                <a:lnTo>
                  <a:pt x="2854" y="420"/>
                </a:lnTo>
                <a:lnTo>
                  <a:pt x="2861" y="416"/>
                </a:lnTo>
                <a:lnTo>
                  <a:pt x="2865" y="414"/>
                </a:lnTo>
                <a:lnTo>
                  <a:pt x="2869" y="413"/>
                </a:lnTo>
                <a:lnTo>
                  <a:pt x="2878" y="411"/>
                </a:lnTo>
                <a:lnTo>
                  <a:pt x="2882" y="411"/>
                </a:lnTo>
                <a:lnTo>
                  <a:pt x="2887" y="411"/>
                </a:lnTo>
                <a:lnTo>
                  <a:pt x="2894" y="411"/>
                </a:lnTo>
                <a:lnTo>
                  <a:pt x="2900" y="412"/>
                </a:lnTo>
                <a:lnTo>
                  <a:pt x="2906" y="413"/>
                </a:lnTo>
                <a:lnTo>
                  <a:pt x="2912" y="415"/>
                </a:lnTo>
                <a:lnTo>
                  <a:pt x="2917" y="418"/>
                </a:lnTo>
                <a:lnTo>
                  <a:pt x="2922" y="421"/>
                </a:lnTo>
                <a:lnTo>
                  <a:pt x="2927" y="424"/>
                </a:lnTo>
                <a:lnTo>
                  <a:pt x="2932" y="428"/>
                </a:lnTo>
                <a:lnTo>
                  <a:pt x="2935" y="433"/>
                </a:lnTo>
                <a:lnTo>
                  <a:pt x="2939" y="438"/>
                </a:lnTo>
                <a:lnTo>
                  <a:pt x="2942" y="444"/>
                </a:lnTo>
                <a:lnTo>
                  <a:pt x="2943" y="446"/>
                </a:lnTo>
                <a:lnTo>
                  <a:pt x="2944" y="449"/>
                </a:lnTo>
                <a:lnTo>
                  <a:pt x="2946" y="456"/>
                </a:lnTo>
                <a:lnTo>
                  <a:pt x="2947" y="462"/>
                </a:lnTo>
                <a:lnTo>
                  <a:pt x="2948" y="470"/>
                </a:lnTo>
                <a:lnTo>
                  <a:pt x="2948" y="477"/>
                </a:lnTo>
                <a:lnTo>
                  <a:pt x="2948" y="590"/>
                </a:lnTo>
                <a:lnTo>
                  <a:pt x="2899" y="590"/>
                </a:lnTo>
                <a:lnTo>
                  <a:pt x="2899" y="486"/>
                </a:lnTo>
                <a:lnTo>
                  <a:pt x="2899" y="478"/>
                </a:lnTo>
                <a:lnTo>
                  <a:pt x="2898" y="475"/>
                </a:lnTo>
                <a:lnTo>
                  <a:pt x="2897" y="471"/>
                </a:lnTo>
                <a:lnTo>
                  <a:pt x="2895" y="466"/>
                </a:lnTo>
                <a:lnTo>
                  <a:pt x="2893" y="463"/>
                </a:lnTo>
                <a:lnTo>
                  <a:pt x="2891" y="461"/>
                </a:lnTo>
                <a:lnTo>
                  <a:pt x="2886" y="457"/>
                </a:lnTo>
                <a:lnTo>
                  <a:pt x="2884" y="455"/>
                </a:lnTo>
                <a:lnTo>
                  <a:pt x="2881" y="454"/>
                </a:lnTo>
                <a:lnTo>
                  <a:pt x="2875" y="452"/>
                </a:lnTo>
                <a:lnTo>
                  <a:pt x="2871" y="451"/>
                </a:lnTo>
                <a:lnTo>
                  <a:pt x="2868" y="451"/>
                </a:lnTo>
                <a:lnTo>
                  <a:pt x="2861" y="452"/>
                </a:lnTo>
                <a:lnTo>
                  <a:pt x="2854" y="454"/>
                </a:lnTo>
                <a:lnTo>
                  <a:pt x="2851" y="455"/>
                </a:lnTo>
                <a:lnTo>
                  <a:pt x="2849" y="457"/>
                </a:lnTo>
                <a:lnTo>
                  <a:pt x="2846" y="459"/>
                </a:lnTo>
                <a:lnTo>
                  <a:pt x="2844" y="461"/>
                </a:lnTo>
                <a:lnTo>
                  <a:pt x="2842" y="463"/>
                </a:lnTo>
                <a:lnTo>
                  <a:pt x="2840" y="466"/>
                </a:lnTo>
                <a:lnTo>
                  <a:pt x="2838" y="469"/>
                </a:lnTo>
                <a:lnTo>
                  <a:pt x="2837" y="472"/>
                </a:lnTo>
                <a:lnTo>
                  <a:pt x="2835" y="479"/>
                </a:lnTo>
                <a:lnTo>
                  <a:pt x="2834" y="483"/>
                </a:lnTo>
                <a:lnTo>
                  <a:pt x="2834" y="487"/>
                </a:lnTo>
                <a:close/>
                <a:moveTo>
                  <a:pt x="3014" y="390"/>
                </a:moveTo>
                <a:lnTo>
                  <a:pt x="3008" y="390"/>
                </a:lnTo>
                <a:lnTo>
                  <a:pt x="3004" y="388"/>
                </a:lnTo>
                <a:lnTo>
                  <a:pt x="2999" y="386"/>
                </a:lnTo>
                <a:lnTo>
                  <a:pt x="2995" y="383"/>
                </a:lnTo>
                <a:lnTo>
                  <a:pt x="2992" y="379"/>
                </a:lnTo>
                <a:lnTo>
                  <a:pt x="2989" y="375"/>
                </a:lnTo>
                <a:lnTo>
                  <a:pt x="2988" y="370"/>
                </a:lnTo>
                <a:lnTo>
                  <a:pt x="2987" y="365"/>
                </a:lnTo>
                <a:lnTo>
                  <a:pt x="2988" y="360"/>
                </a:lnTo>
                <a:lnTo>
                  <a:pt x="2989" y="356"/>
                </a:lnTo>
                <a:lnTo>
                  <a:pt x="2992" y="352"/>
                </a:lnTo>
                <a:lnTo>
                  <a:pt x="2995" y="348"/>
                </a:lnTo>
                <a:lnTo>
                  <a:pt x="2999" y="345"/>
                </a:lnTo>
                <a:lnTo>
                  <a:pt x="3004" y="342"/>
                </a:lnTo>
                <a:lnTo>
                  <a:pt x="3008" y="341"/>
                </a:lnTo>
                <a:lnTo>
                  <a:pt x="3014" y="341"/>
                </a:lnTo>
                <a:lnTo>
                  <a:pt x="3019" y="341"/>
                </a:lnTo>
                <a:lnTo>
                  <a:pt x="3024" y="342"/>
                </a:lnTo>
                <a:lnTo>
                  <a:pt x="3028" y="345"/>
                </a:lnTo>
                <a:lnTo>
                  <a:pt x="3032" y="348"/>
                </a:lnTo>
                <a:lnTo>
                  <a:pt x="3036" y="352"/>
                </a:lnTo>
                <a:lnTo>
                  <a:pt x="3038" y="356"/>
                </a:lnTo>
                <a:lnTo>
                  <a:pt x="3040" y="360"/>
                </a:lnTo>
                <a:lnTo>
                  <a:pt x="3040" y="365"/>
                </a:lnTo>
                <a:lnTo>
                  <a:pt x="3040" y="370"/>
                </a:lnTo>
                <a:lnTo>
                  <a:pt x="3038" y="375"/>
                </a:lnTo>
                <a:lnTo>
                  <a:pt x="3036" y="379"/>
                </a:lnTo>
                <a:lnTo>
                  <a:pt x="3032" y="383"/>
                </a:lnTo>
                <a:lnTo>
                  <a:pt x="3028" y="386"/>
                </a:lnTo>
                <a:lnTo>
                  <a:pt x="3024" y="388"/>
                </a:lnTo>
                <a:lnTo>
                  <a:pt x="3019" y="390"/>
                </a:lnTo>
                <a:lnTo>
                  <a:pt x="3014" y="390"/>
                </a:lnTo>
                <a:close/>
                <a:moveTo>
                  <a:pt x="2989" y="413"/>
                </a:moveTo>
                <a:lnTo>
                  <a:pt x="3038" y="413"/>
                </a:lnTo>
                <a:lnTo>
                  <a:pt x="3038" y="590"/>
                </a:lnTo>
                <a:lnTo>
                  <a:pt x="2989" y="590"/>
                </a:lnTo>
                <a:lnTo>
                  <a:pt x="2989" y="413"/>
                </a:lnTo>
                <a:close/>
                <a:moveTo>
                  <a:pt x="3242" y="413"/>
                </a:moveTo>
                <a:lnTo>
                  <a:pt x="3180" y="590"/>
                </a:lnTo>
                <a:lnTo>
                  <a:pt x="3125" y="590"/>
                </a:lnTo>
                <a:lnTo>
                  <a:pt x="3063" y="413"/>
                </a:lnTo>
                <a:lnTo>
                  <a:pt x="3115" y="413"/>
                </a:lnTo>
                <a:lnTo>
                  <a:pt x="3151" y="539"/>
                </a:lnTo>
                <a:lnTo>
                  <a:pt x="3190" y="413"/>
                </a:lnTo>
                <a:lnTo>
                  <a:pt x="3242" y="413"/>
                </a:lnTo>
                <a:close/>
                <a:moveTo>
                  <a:pt x="3340" y="593"/>
                </a:moveTo>
                <a:lnTo>
                  <a:pt x="3333" y="593"/>
                </a:lnTo>
                <a:lnTo>
                  <a:pt x="3327" y="592"/>
                </a:lnTo>
                <a:lnTo>
                  <a:pt x="3315" y="590"/>
                </a:lnTo>
                <a:lnTo>
                  <a:pt x="3309" y="589"/>
                </a:lnTo>
                <a:lnTo>
                  <a:pt x="3303" y="587"/>
                </a:lnTo>
                <a:lnTo>
                  <a:pt x="3293" y="582"/>
                </a:lnTo>
                <a:lnTo>
                  <a:pt x="3288" y="579"/>
                </a:lnTo>
                <a:lnTo>
                  <a:pt x="3284" y="576"/>
                </a:lnTo>
                <a:lnTo>
                  <a:pt x="3279" y="572"/>
                </a:lnTo>
                <a:lnTo>
                  <a:pt x="3276" y="569"/>
                </a:lnTo>
                <a:lnTo>
                  <a:pt x="3269" y="560"/>
                </a:lnTo>
                <a:lnTo>
                  <a:pt x="3266" y="555"/>
                </a:lnTo>
                <a:lnTo>
                  <a:pt x="3263" y="550"/>
                </a:lnTo>
                <a:lnTo>
                  <a:pt x="3258" y="540"/>
                </a:lnTo>
                <a:lnTo>
                  <a:pt x="3256" y="534"/>
                </a:lnTo>
                <a:lnTo>
                  <a:pt x="3255" y="528"/>
                </a:lnTo>
                <a:lnTo>
                  <a:pt x="3254" y="522"/>
                </a:lnTo>
                <a:lnTo>
                  <a:pt x="3253" y="516"/>
                </a:lnTo>
                <a:lnTo>
                  <a:pt x="3252" y="509"/>
                </a:lnTo>
                <a:lnTo>
                  <a:pt x="3252" y="502"/>
                </a:lnTo>
                <a:lnTo>
                  <a:pt x="3252" y="495"/>
                </a:lnTo>
                <a:lnTo>
                  <a:pt x="3253" y="489"/>
                </a:lnTo>
                <a:lnTo>
                  <a:pt x="3254" y="483"/>
                </a:lnTo>
                <a:lnTo>
                  <a:pt x="3255" y="477"/>
                </a:lnTo>
                <a:lnTo>
                  <a:pt x="3258" y="465"/>
                </a:lnTo>
                <a:lnTo>
                  <a:pt x="3260" y="459"/>
                </a:lnTo>
                <a:lnTo>
                  <a:pt x="3263" y="454"/>
                </a:lnTo>
                <a:lnTo>
                  <a:pt x="3269" y="445"/>
                </a:lnTo>
                <a:lnTo>
                  <a:pt x="3272" y="440"/>
                </a:lnTo>
                <a:lnTo>
                  <a:pt x="3275" y="436"/>
                </a:lnTo>
                <a:lnTo>
                  <a:pt x="3279" y="432"/>
                </a:lnTo>
                <a:lnTo>
                  <a:pt x="3283" y="428"/>
                </a:lnTo>
                <a:lnTo>
                  <a:pt x="3293" y="422"/>
                </a:lnTo>
                <a:lnTo>
                  <a:pt x="3297" y="419"/>
                </a:lnTo>
                <a:lnTo>
                  <a:pt x="3303" y="417"/>
                </a:lnTo>
                <a:lnTo>
                  <a:pt x="3308" y="415"/>
                </a:lnTo>
                <a:lnTo>
                  <a:pt x="3314" y="413"/>
                </a:lnTo>
                <a:lnTo>
                  <a:pt x="3319" y="412"/>
                </a:lnTo>
                <a:lnTo>
                  <a:pt x="3325" y="411"/>
                </a:lnTo>
                <a:lnTo>
                  <a:pt x="3338" y="411"/>
                </a:lnTo>
                <a:lnTo>
                  <a:pt x="3349" y="411"/>
                </a:lnTo>
                <a:lnTo>
                  <a:pt x="3360" y="413"/>
                </a:lnTo>
                <a:lnTo>
                  <a:pt x="3365" y="414"/>
                </a:lnTo>
                <a:lnTo>
                  <a:pt x="3370" y="416"/>
                </a:lnTo>
                <a:lnTo>
                  <a:pt x="3380" y="421"/>
                </a:lnTo>
                <a:lnTo>
                  <a:pt x="3389" y="426"/>
                </a:lnTo>
                <a:lnTo>
                  <a:pt x="3393" y="429"/>
                </a:lnTo>
                <a:lnTo>
                  <a:pt x="3397" y="433"/>
                </a:lnTo>
                <a:lnTo>
                  <a:pt x="3404" y="441"/>
                </a:lnTo>
                <a:lnTo>
                  <a:pt x="3407" y="446"/>
                </a:lnTo>
                <a:lnTo>
                  <a:pt x="3410" y="450"/>
                </a:lnTo>
                <a:lnTo>
                  <a:pt x="3412" y="456"/>
                </a:lnTo>
                <a:lnTo>
                  <a:pt x="3415" y="461"/>
                </a:lnTo>
                <a:lnTo>
                  <a:pt x="3417" y="467"/>
                </a:lnTo>
                <a:lnTo>
                  <a:pt x="3418" y="473"/>
                </a:lnTo>
                <a:lnTo>
                  <a:pt x="3419" y="479"/>
                </a:lnTo>
                <a:lnTo>
                  <a:pt x="3420" y="486"/>
                </a:lnTo>
                <a:lnTo>
                  <a:pt x="3421" y="493"/>
                </a:lnTo>
                <a:lnTo>
                  <a:pt x="3421" y="500"/>
                </a:lnTo>
                <a:lnTo>
                  <a:pt x="3421" y="514"/>
                </a:lnTo>
                <a:lnTo>
                  <a:pt x="3301" y="514"/>
                </a:lnTo>
                <a:lnTo>
                  <a:pt x="3301" y="519"/>
                </a:lnTo>
                <a:lnTo>
                  <a:pt x="3301" y="523"/>
                </a:lnTo>
                <a:lnTo>
                  <a:pt x="3302" y="528"/>
                </a:lnTo>
                <a:lnTo>
                  <a:pt x="3303" y="532"/>
                </a:lnTo>
                <a:lnTo>
                  <a:pt x="3307" y="539"/>
                </a:lnTo>
                <a:lnTo>
                  <a:pt x="3309" y="542"/>
                </a:lnTo>
                <a:lnTo>
                  <a:pt x="3311" y="545"/>
                </a:lnTo>
                <a:lnTo>
                  <a:pt x="3314" y="548"/>
                </a:lnTo>
                <a:lnTo>
                  <a:pt x="3317" y="550"/>
                </a:lnTo>
                <a:lnTo>
                  <a:pt x="3321" y="552"/>
                </a:lnTo>
                <a:lnTo>
                  <a:pt x="3324" y="554"/>
                </a:lnTo>
                <a:lnTo>
                  <a:pt x="3328" y="555"/>
                </a:lnTo>
                <a:lnTo>
                  <a:pt x="3332" y="556"/>
                </a:lnTo>
                <a:lnTo>
                  <a:pt x="3341" y="557"/>
                </a:lnTo>
                <a:lnTo>
                  <a:pt x="3347" y="556"/>
                </a:lnTo>
                <a:lnTo>
                  <a:pt x="3352" y="555"/>
                </a:lnTo>
                <a:lnTo>
                  <a:pt x="3357" y="554"/>
                </a:lnTo>
                <a:lnTo>
                  <a:pt x="3362" y="551"/>
                </a:lnTo>
                <a:lnTo>
                  <a:pt x="3364" y="550"/>
                </a:lnTo>
                <a:lnTo>
                  <a:pt x="3366" y="548"/>
                </a:lnTo>
                <a:lnTo>
                  <a:pt x="3370" y="545"/>
                </a:lnTo>
                <a:lnTo>
                  <a:pt x="3372" y="541"/>
                </a:lnTo>
                <a:lnTo>
                  <a:pt x="3375" y="536"/>
                </a:lnTo>
                <a:lnTo>
                  <a:pt x="3420" y="539"/>
                </a:lnTo>
                <a:lnTo>
                  <a:pt x="3418" y="545"/>
                </a:lnTo>
                <a:lnTo>
                  <a:pt x="3416" y="551"/>
                </a:lnTo>
                <a:lnTo>
                  <a:pt x="3414" y="556"/>
                </a:lnTo>
                <a:lnTo>
                  <a:pt x="3411" y="561"/>
                </a:lnTo>
                <a:lnTo>
                  <a:pt x="3407" y="566"/>
                </a:lnTo>
                <a:lnTo>
                  <a:pt x="3403" y="570"/>
                </a:lnTo>
                <a:lnTo>
                  <a:pt x="3399" y="575"/>
                </a:lnTo>
                <a:lnTo>
                  <a:pt x="3394" y="578"/>
                </a:lnTo>
                <a:lnTo>
                  <a:pt x="3388" y="582"/>
                </a:lnTo>
                <a:lnTo>
                  <a:pt x="3382" y="585"/>
                </a:lnTo>
                <a:lnTo>
                  <a:pt x="3376" y="587"/>
                </a:lnTo>
                <a:lnTo>
                  <a:pt x="3370" y="589"/>
                </a:lnTo>
                <a:lnTo>
                  <a:pt x="3366" y="590"/>
                </a:lnTo>
                <a:lnTo>
                  <a:pt x="3363" y="591"/>
                </a:lnTo>
                <a:lnTo>
                  <a:pt x="3355" y="592"/>
                </a:lnTo>
                <a:lnTo>
                  <a:pt x="3348" y="593"/>
                </a:lnTo>
                <a:lnTo>
                  <a:pt x="3340" y="593"/>
                </a:lnTo>
                <a:close/>
                <a:moveTo>
                  <a:pt x="3301" y="483"/>
                </a:moveTo>
                <a:lnTo>
                  <a:pt x="3375" y="483"/>
                </a:lnTo>
                <a:lnTo>
                  <a:pt x="3375" y="480"/>
                </a:lnTo>
                <a:lnTo>
                  <a:pt x="3374" y="476"/>
                </a:lnTo>
                <a:lnTo>
                  <a:pt x="3373" y="472"/>
                </a:lnTo>
                <a:lnTo>
                  <a:pt x="3372" y="469"/>
                </a:lnTo>
                <a:lnTo>
                  <a:pt x="3371" y="466"/>
                </a:lnTo>
                <a:lnTo>
                  <a:pt x="3369" y="463"/>
                </a:lnTo>
                <a:lnTo>
                  <a:pt x="3367" y="460"/>
                </a:lnTo>
                <a:lnTo>
                  <a:pt x="3365" y="457"/>
                </a:lnTo>
                <a:lnTo>
                  <a:pt x="3359" y="453"/>
                </a:lnTo>
                <a:lnTo>
                  <a:pt x="3353" y="450"/>
                </a:lnTo>
                <a:lnTo>
                  <a:pt x="3346" y="448"/>
                </a:lnTo>
                <a:lnTo>
                  <a:pt x="3339" y="447"/>
                </a:lnTo>
                <a:lnTo>
                  <a:pt x="3331" y="448"/>
                </a:lnTo>
                <a:lnTo>
                  <a:pt x="3327" y="449"/>
                </a:lnTo>
                <a:lnTo>
                  <a:pt x="3324" y="450"/>
                </a:lnTo>
                <a:lnTo>
                  <a:pt x="3317" y="453"/>
                </a:lnTo>
                <a:lnTo>
                  <a:pt x="3315" y="455"/>
                </a:lnTo>
                <a:lnTo>
                  <a:pt x="3312" y="458"/>
                </a:lnTo>
                <a:lnTo>
                  <a:pt x="3307" y="463"/>
                </a:lnTo>
                <a:lnTo>
                  <a:pt x="3304" y="470"/>
                </a:lnTo>
                <a:lnTo>
                  <a:pt x="3303" y="473"/>
                </a:lnTo>
                <a:lnTo>
                  <a:pt x="3302" y="476"/>
                </a:lnTo>
                <a:lnTo>
                  <a:pt x="3301" y="483"/>
                </a:lnTo>
                <a:close/>
                <a:moveTo>
                  <a:pt x="3456" y="590"/>
                </a:moveTo>
                <a:lnTo>
                  <a:pt x="3456" y="413"/>
                </a:lnTo>
                <a:lnTo>
                  <a:pt x="3503" y="413"/>
                </a:lnTo>
                <a:lnTo>
                  <a:pt x="3503" y="444"/>
                </a:lnTo>
                <a:lnTo>
                  <a:pt x="3507" y="436"/>
                </a:lnTo>
                <a:lnTo>
                  <a:pt x="3511" y="429"/>
                </a:lnTo>
                <a:lnTo>
                  <a:pt x="3516" y="424"/>
                </a:lnTo>
                <a:lnTo>
                  <a:pt x="3521" y="419"/>
                </a:lnTo>
                <a:lnTo>
                  <a:pt x="3524" y="417"/>
                </a:lnTo>
                <a:lnTo>
                  <a:pt x="3527" y="415"/>
                </a:lnTo>
                <a:lnTo>
                  <a:pt x="3534" y="413"/>
                </a:lnTo>
                <a:lnTo>
                  <a:pt x="3540" y="411"/>
                </a:lnTo>
                <a:lnTo>
                  <a:pt x="3548" y="410"/>
                </a:lnTo>
                <a:lnTo>
                  <a:pt x="3556" y="411"/>
                </a:lnTo>
                <a:lnTo>
                  <a:pt x="3563" y="412"/>
                </a:lnTo>
                <a:lnTo>
                  <a:pt x="3563" y="456"/>
                </a:lnTo>
                <a:lnTo>
                  <a:pt x="3559" y="455"/>
                </a:lnTo>
                <a:lnTo>
                  <a:pt x="3554" y="454"/>
                </a:lnTo>
                <a:lnTo>
                  <a:pt x="3542" y="453"/>
                </a:lnTo>
                <a:lnTo>
                  <a:pt x="3535" y="454"/>
                </a:lnTo>
                <a:lnTo>
                  <a:pt x="3531" y="454"/>
                </a:lnTo>
                <a:lnTo>
                  <a:pt x="3528" y="456"/>
                </a:lnTo>
                <a:lnTo>
                  <a:pt x="3524" y="457"/>
                </a:lnTo>
                <a:lnTo>
                  <a:pt x="3521" y="459"/>
                </a:lnTo>
                <a:lnTo>
                  <a:pt x="3518" y="461"/>
                </a:lnTo>
                <a:lnTo>
                  <a:pt x="3515" y="463"/>
                </a:lnTo>
                <a:lnTo>
                  <a:pt x="3511" y="469"/>
                </a:lnTo>
                <a:lnTo>
                  <a:pt x="3509" y="472"/>
                </a:lnTo>
                <a:lnTo>
                  <a:pt x="3508" y="475"/>
                </a:lnTo>
                <a:lnTo>
                  <a:pt x="3506" y="478"/>
                </a:lnTo>
                <a:lnTo>
                  <a:pt x="3506" y="482"/>
                </a:lnTo>
                <a:lnTo>
                  <a:pt x="3505" y="486"/>
                </a:lnTo>
                <a:lnTo>
                  <a:pt x="3505" y="490"/>
                </a:lnTo>
                <a:lnTo>
                  <a:pt x="3505" y="590"/>
                </a:lnTo>
                <a:lnTo>
                  <a:pt x="3456" y="590"/>
                </a:lnTo>
                <a:close/>
                <a:moveTo>
                  <a:pt x="3736" y="463"/>
                </a:moveTo>
                <a:lnTo>
                  <a:pt x="3692" y="466"/>
                </a:lnTo>
                <a:lnTo>
                  <a:pt x="3690" y="462"/>
                </a:lnTo>
                <a:lnTo>
                  <a:pt x="3688" y="458"/>
                </a:lnTo>
                <a:lnTo>
                  <a:pt x="3686" y="455"/>
                </a:lnTo>
                <a:lnTo>
                  <a:pt x="3682" y="451"/>
                </a:lnTo>
                <a:lnTo>
                  <a:pt x="3678" y="449"/>
                </a:lnTo>
                <a:lnTo>
                  <a:pt x="3673" y="447"/>
                </a:lnTo>
                <a:lnTo>
                  <a:pt x="3668" y="446"/>
                </a:lnTo>
                <a:lnTo>
                  <a:pt x="3662" y="445"/>
                </a:lnTo>
                <a:lnTo>
                  <a:pt x="3656" y="446"/>
                </a:lnTo>
                <a:lnTo>
                  <a:pt x="3651" y="447"/>
                </a:lnTo>
                <a:lnTo>
                  <a:pt x="3647" y="448"/>
                </a:lnTo>
                <a:lnTo>
                  <a:pt x="3643" y="450"/>
                </a:lnTo>
                <a:lnTo>
                  <a:pt x="3639" y="453"/>
                </a:lnTo>
                <a:lnTo>
                  <a:pt x="3637" y="456"/>
                </a:lnTo>
                <a:lnTo>
                  <a:pt x="3635" y="459"/>
                </a:lnTo>
                <a:lnTo>
                  <a:pt x="3635" y="463"/>
                </a:lnTo>
                <a:lnTo>
                  <a:pt x="3635" y="466"/>
                </a:lnTo>
                <a:lnTo>
                  <a:pt x="3636" y="469"/>
                </a:lnTo>
                <a:lnTo>
                  <a:pt x="3638" y="471"/>
                </a:lnTo>
                <a:lnTo>
                  <a:pt x="3640" y="474"/>
                </a:lnTo>
                <a:lnTo>
                  <a:pt x="3643" y="476"/>
                </a:lnTo>
                <a:lnTo>
                  <a:pt x="3647" y="478"/>
                </a:lnTo>
                <a:lnTo>
                  <a:pt x="3652" y="479"/>
                </a:lnTo>
                <a:lnTo>
                  <a:pt x="3657" y="481"/>
                </a:lnTo>
                <a:lnTo>
                  <a:pt x="3689" y="487"/>
                </a:lnTo>
                <a:lnTo>
                  <a:pt x="3696" y="488"/>
                </a:lnTo>
                <a:lnTo>
                  <a:pt x="3701" y="490"/>
                </a:lnTo>
                <a:lnTo>
                  <a:pt x="3707" y="492"/>
                </a:lnTo>
                <a:lnTo>
                  <a:pt x="3712" y="494"/>
                </a:lnTo>
                <a:lnTo>
                  <a:pt x="3720" y="499"/>
                </a:lnTo>
                <a:lnTo>
                  <a:pt x="3728" y="504"/>
                </a:lnTo>
                <a:lnTo>
                  <a:pt x="3731" y="507"/>
                </a:lnTo>
                <a:lnTo>
                  <a:pt x="3733" y="511"/>
                </a:lnTo>
                <a:lnTo>
                  <a:pt x="3735" y="514"/>
                </a:lnTo>
                <a:lnTo>
                  <a:pt x="3737" y="518"/>
                </a:lnTo>
                <a:lnTo>
                  <a:pt x="3740" y="526"/>
                </a:lnTo>
                <a:lnTo>
                  <a:pt x="3740" y="530"/>
                </a:lnTo>
                <a:lnTo>
                  <a:pt x="3740" y="535"/>
                </a:lnTo>
                <a:lnTo>
                  <a:pt x="3740" y="539"/>
                </a:lnTo>
                <a:lnTo>
                  <a:pt x="3740" y="543"/>
                </a:lnTo>
                <a:lnTo>
                  <a:pt x="3739" y="547"/>
                </a:lnTo>
                <a:lnTo>
                  <a:pt x="3738" y="551"/>
                </a:lnTo>
                <a:lnTo>
                  <a:pt x="3736" y="555"/>
                </a:lnTo>
                <a:lnTo>
                  <a:pt x="3735" y="559"/>
                </a:lnTo>
                <a:lnTo>
                  <a:pt x="3733" y="562"/>
                </a:lnTo>
                <a:lnTo>
                  <a:pt x="3730" y="565"/>
                </a:lnTo>
                <a:lnTo>
                  <a:pt x="3725" y="572"/>
                </a:lnTo>
                <a:lnTo>
                  <a:pt x="3718" y="577"/>
                </a:lnTo>
                <a:lnTo>
                  <a:pt x="3711" y="582"/>
                </a:lnTo>
                <a:lnTo>
                  <a:pt x="3702" y="586"/>
                </a:lnTo>
                <a:lnTo>
                  <a:pt x="3693" y="589"/>
                </a:lnTo>
                <a:lnTo>
                  <a:pt x="3683" y="591"/>
                </a:lnTo>
                <a:lnTo>
                  <a:pt x="3673" y="593"/>
                </a:lnTo>
                <a:lnTo>
                  <a:pt x="3662" y="593"/>
                </a:lnTo>
                <a:lnTo>
                  <a:pt x="3653" y="593"/>
                </a:lnTo>
                <a:lnTo>
                  <a:pt x="3645" y="592"/>
                </a:lnTo>
                <a:lnTo>
                  <a:pt x="3637" y="591"/>
                </a:lnTo>
                <a:lnTo>
                  <a:pt x="3630" y="589"/>
                </a:lnTo>
                <a:lnTo>
                  <a:pt x="3623" y="587"/>
                </a:lnTo>
                <a:lnTo>
                  <a:pt x="3617" y="585"/>
                </a:lnTo>
                <a:lnTo>
                  <a:pt x="3611" y="582"/>
                </a:lnTo>
                <a:lnTo>
                  <a:pt x="3606" y="578"/>
                </a:lnTo>
                <a:lnTo>
                  <a:pt x="3601" y="575"/>
                </a:lnTo>
                <a:lnTo>
                  <a:pt x="3596" y="570"/>
                </a:lnTo>
                <a:lnTo>
                  <a:pt x="3593" y="566"/>
                </a:lnTo>
                <a:lnTo>
                  <a:pt x="3589" y="561"/>
                </a:lnTo>
                <a:lnTo>
                  <a:pt x="3587" y="556"/>
                </a:lnTo>
                <a:lnTo>
                  <a:pt x="3584" y="550"/>
                </a:lnTo>
                <a:lnTo>
                  <a:pt x="3583" y="545"/>
                </a:lnTo>
                <a:lnTo>
                  <a:pt x="3582" y="538"/>
                </a:lnTo>
                <a:lnTo>
                  <a:pt x="3630" y="536"/>
                </a:lnTo>
                <a:lnTo>
                  <a:pt x="3631" y="541"/>
                </a:lnTo>
                <a:lnTo>
                  <a:pt x="3634" y="545"/>
                </a:lnTo>
                <a:lnTo>
                  <a:pt x="3637" y="549"/>
                </a:lnTo>
                <a:lnTo>
                  <a:pt x="3640" y="552"/>
                </a:lnTo>
                <a:lnTo>
                  <a:pt x="3645" y="555"/>
                </a:lnTo>
                <a:lnTo>
                  <a:pt x="3650" y="556"/>
                </a:lnTo>
                <a:lnTo>
                  <a:pt x="3656" y="557"/>
                </a:lnTo>
                <a:lnTo>
                  <a:pt x="3662" y="558"/>
                </a:lnTo>
                <a:lnTo>
                  <a:pt x="3668" y="557"/>
                </a:lnTo>
                <a:lnTo>
                  <a:pt x="3673" y="557"/>
                </a:lnTo>
                <a:lnTo>
                  <a:pt x="3678" y="555"/>
                </a:lnTo>
                <a:lnTo>
                  <a:pt x="3681" y="554"/>
                </a:lnTo>
                <a:lnTo>
                  <a:pt x="3683" y="553"/>
                </a:lnTo>
                <a:lnTo>
                  <a:pt x="3686" y="550"/>
                </a:lnTo>
                <a:lnTo>
                  <a:pt x="3689" y="547"/>
                </a:lnTo>
                <a:lnTo>
                  <a:pt x="3689" y="545"/>
                </a:lnTo>
                <a:lnTo>
                  <a:pt x="3690" y="544"/>
                </a:lnTo>
                <a:lnTo>
                  <a:pt x="3691" y="540"/>
                </a:lnTo>
                <a:lnTo>
                  <a:pt x="3690" y="537"/>
                </a:lnTo>
                <a:lnTo>
                  <a:pt x="3689" y="534"/>
                </a:lnTo>
                <a:lnTo>
                  <a:pt x="3687" y="531"/>
                </a:lnTo>
                <a:lnTo>
                  <a:pt x="3685" y="529"/>
                </a:lnTo>
                <a:lnTo>
                  <a:pt x="3682" y="527"/>
                </a:lnTo>
                <a:lnTo>
                  <a:pt x="3678" y="525"/>
                </a:lnTo>
                <a:lnTo>
                  <a:pt x="3673" y="523"/>
                </a:lnTo>
                <a:lnTo>
                  <a:pt x="3668" y="522"/>
                </a:lnTo>
                <a:lnTo>
                  <a:pt x="3637" y="516"/>
                </a:lnTo>
                <a:lnTo>
                  <a:pt x="3631" y="515"/>
                </a:lnTo>
                <a:lnTo>
                  <a:pt x="3625" y="513"/>
                </a:lnTo>
                <a:lnTo>
                  <a:pt x="3615" y="509"/>
                </a:lnTo>
                <a:lnTo>
                  <a:pt x="3610" y="507"/>
                </a:lnTo>
                <a:lnTo>
                  <a:pt x="3606" y="504"/>
                </a:lnTo>
                <a:lnTo>
                  <a:pt x="3602" y="501"/>
                </a:lnTo>
                <a:lnTo>
                  <a:pt x="3599" y="498"/>
                </a:lnTo>
                <a:lnTo>
                  <a:pt x="3596" y="495"/>
                </a:lnTo>
                <a:lnTo>
                  <a:pt x="3593" y="492"/>
                </a:lnTo>
                <a:lnTo>
                  <a:pt x="3591" y="488"/>
                </a:lnTo>
                <a:lnTo>
                  <a:pt x="3589" y="484"/>
                </a:lnTo>
                <a:lnTo>
                  <a:pt x="3588" y="480"/>
                </a:lnTo>
                <a:lnTo>
                  <a:pt x="3587" y="475"/>
                </a:lnTo>
                <a:lnTo>
                  <a:pt x="3586" y="471"/>
                </a:lnTo>
                <a:lnTo>
                  <a:pt x="3586" y="466"/>
                </a:lnTo>
                <a:lnTo>
                  <a:pt x="3587" y="459"/>
                </a:lnTo>
                <a:lnTo>
                  <a:pt x="3587" y="454"/>
                </a:lnTo>
                <a:lnTo>
                  <a:pt x="3589" y="448"/>
                </a:lnTo>
                <a:lnTo>
                  <a:pt x="3591" y="443"/>
                </a:lnTo>
                <a:lnTo>
                  <a:pt x="3594" y="438"/>
                </a:lnTo>
                <a:lnTo>
                  <a:pt x="3598" y="433"/>
                </a:lnTo>
                <a:lnTo>
                  <a:pt x="3602" y="429"/>
                </a:lnTo>
                <a:lnTo>
                  <a:pt x="3607" y="425"/>
                </a:lnTo>
                <a:lnTo>
                  <a:pt x="3612" y="422"/>
                </a:lnTo>
                <a:lnTo>
                  <a:pt x="3618" y="419"/>
                </a:lnTo>
                <a:lnTo>
                  <a:pt x="3624" y="416"/>
                </a:lnTo>
                <a:lnTo>
                  <a:pt x="3631" y="414"/>
                </a:lnTo>
                <a:lnTo>
                  <a:pt x="3634" y="413"/>
                </a:lnTo>
                <a:lnTo>
                  <a:pt x="3638" y="413"/>
                </a:lnTo>
                <a:lnTo>
                  <a:pt x="3645" y="412"/>
                </a:lnTo>
                <a:lnTo>
                  <a:pt x="3653" y="411"/>
                </a:lnTo>
                <a:lnTo>
                  <a:pt x="3661" y="411"/>
                </a:lnTo>
                <a:lnTo>
                  <a:pt x="3669" y="411"/>
                </a:lnTo>
                <a:lnTo>
                  <a:pt x="3677" y="412"/>
                </a:lnTo>
                <a:lnTo>
                  <a:pt x="3684" y="413"/>
                </a:lnTo>
                <a:lnTo>
                  <a:pt x="3691" y="414"/>
                </a:lnTo>
                <a:lnTo>
                  <a:pt x="3697" y="416"/>
                </a:lnTo>
                <a:lnTo>
                  <a:pt x="3703" y="419"/>
                </a:lnTo>
                <a:lnTo>
                  <a:pt x="3709" y="421"/>
                </a:lnTo>
                <a:lnTo>
                  <a:pt x="3714" y="425"/>
                </a:lnTo>
                <a:lnTo>
                  <a:pt x="3718" y="428"/>
                </a:lnTo>
                <a:lnTo>
                  <a:pt x="3723" y="432"/>
                </a:lnTo>
                <a:lnTo>
                  <a:pt x="3726" y="437"/>
                </a:lnTo>
                <a:lnTo>
                  <a:pt x="3728" y="439"/>
                </a:lnTo>
                <a:lnTo>
                  <a:pt x="3729" y="441"/>
                </a:lnTo>
                <a:lnTo>
                  <a:pt x="3732" y="446"/>
                </a:lnTo>
                <a:lnTo>
                  <a:pt x="3734" y="452"/>
                </a:lnTo>
                <a:lnTo>
                  <a:pt x="3735" y="457"/>
                </a:lnTo>
                <a:lnTo>
                  <a:pt x="3736" y="463"/>
                </a:lnTo>
                <a:close/>
                <a:moveTo>
                  <a:pt x="3797" y="390"/>
                </a:moveTo>
                <a:lnTo>
                  <a:pt x="3792" y="390"/>
                </a:lnTo>
                <a:lnTo>
                  <a:pt x="3787" y="388"/>
                </a:lnTo>
                <a:lnTo>
                  <a:pt x="3783" y="386"/>
                </a:lnTo>
                <a:lnTo>
                  <a:pt x="3778" y="383"/>
                </a:lnTo>
                <a:lnTo>
                  <a:pt x="3775" y="379"/>
                </a:lnTo>
                <a:lnTo>
                  <a:pt x="3773" y="375"/>
                </a:lnTo>
                <a:lnTo>
                  <a:pt x="3771" y="370"/>
                </a:lnTo>
                <a:lnTo>
                  <a:pt x="3771" y="365"/>
                </a:lnTo>
                <a:lnTo>
                  <a:pt x="3771" y="360"/>
                </a:lnTo>
                <a:lnTo>
                  <a:pt x="3773" y="356"/>
                </a:lnTo>
                <a:lnTo>
                  <a:pt x="3775" y="352"/>
                </a:lnTo>
                <a:lnTo>
                  <a:pt x="3778" y="348"/>
                </a:lnTo>
                <a:lnTo>
                  <a:pt x="3783" y="345"/>
                </a:lnTo>
                <a:lnTo>
                  <a:pt x="3787" y="342"/>
                </a:lnTo>
                <a:lnTo>
                  <a:pt x="3792" y="341"/>
                </a:lnTo>
                <a:lnTo>
                  <a:pt x="3797" y="341"/>
                </a:lnTo>
                <a:lnTo>
                  <a:pt x="3802" y="341"/>
                </a:lnTo>
                <a:lnTo>
                  <a:pt x="3807" y="342"/>
                </a:lnTo>
                <a:lnTo>
                  <a:pt x="3812" y="345"/>
                </a:lnTo>
                <a:lnTo>
                  <a:pt x="3816" y="348"/>
                </a:lnTo>
                <a:lnTo>
                  <a:pt x="3819" y="352"/>
                </a:lnTo>
                <a:lnTo>
                  <a:pt x="3822" y="356"/>
                </a:lnTo>
                <a:lnTo>
                  <a:pt x="3823" y="360"/>
                </a:lnTo>
                <a:lnTo>
                  <a:pt x="3824" y="365"/>
                </a:lnTo>
                <a:lnTo>
                  <a:pt x="3823" y="370"/>
                </a:lnTo>
                <a:lnTo>
                  <a:pt x="3822" y="375"/>
                </a:lnTo>
                <a:lnTo>
                  <a:pt x="3819" y="379"/>
                </a:lnTo>
                <a:lnTo>
                  <a:pt x="3816" y="383"/>
                </a:lnTo>
                <a:lnTo>
                  <a:pt x="3812" y="386"/>
                </a:lnTo>
                <a:lnTo>
                  <a:pt x="3807" y="388"/>
                </a:lnTo>
                <a:lnTo>
                  <a:pt x="3802" y="390"/>
                </a:lnTo>
                <a:lnTo>
                  <a:pt x="3797" y="390"/>
                </a:lnTo>
                <a:close/>
                <a:moveTo>
                  <a:pt x="3772" y="413"/>
                </a:moveTo>
                <a:lnTo>
                  <a:pt x="3822" y="413"/>
                </a:lnTo>
                <a:lnTo>
                  <a:pt x="3822" y="590"/>
                </a:lnTo>
                <a:lnTo>
                  <a:pt x="3772" y="590"/>
                </a:lnTo>
                <a:lnTo>
                  <a:pt x="3772" y="413"/>
                </a:lnTo>
                <a:close/>
                <a:moveTo>
                  <a:pt x="3955" y="413"/>
                </a:moveTo>
                <a:lnTo>
                  <a:pt x="3955" y="450"/>
                </a:lnTo>
                <a:lnTo>
                  <a:pt x="3921" y="450"/>
                </a:lnTo>
                <a:lnTo>
                  <a:pt x="3921" y="535"/>
                </a:lnTo>
                <a:lnTo>
                  <a:pt x="3922" y="540"/>
                </a:lnTo>
                <a:lnTo>
                  <a:pt x="3923" y="544"/>
                </a:lnTo>
                <a:lnTo>
                  <a:pt x="3923" y="545"/>
                </a:lnTo>
                <a:lnTo>
                  <a:pt x="3924" y="547"/>
                </a:lnTo>
                <a:lnTo>
                  <a:pt x="3926" y="549"/>
                </a:lnTo>
                <a:lnTo>
                  <a:pt x="3929" y="551"/>
                </a:lnTo>
                <a:lnTo>
                  <a:pt x="3931" y="552"/>
                </a:lnTo>
                <a:lnTo>
                  <a:pt x="3935" y="552"/>
                </a:lnTo>
                <a:lnTo>
                  <a:pt x="3938" y="553"/>
                </a:lnTo>
                <a:lnTo>
                  <a:pt x="3945" y="552"/>
                </a:lnTo>
                <a:lnTo>
                  <a:pt x="3950" y="551"/>
                </a:lnTo>
                <a:lnTo>
                  <a:pt x="3958" y="587"/>
                </a:lnTo>
                <a:lnTo>
                  <a:pt x="3948" y="590"/>
                </a:lnTo>
                <a:lnTo>
                  <a:pt x="3940" y="591"/>
                </a:lnTo>
                <a:lnTo>
                  <a:pt x="3931" y="592"/>
                </a:lnTo>
                <a:lnTo>
                  <a:pt x="3925" y="592"/>
                </a:lnTo>
                <a:lnTo>
                  <a:pt x="3919" y="592"/>
                </a:lnTo>
                <a:lnTo>
                  <a:pt x="3913" y="591"/>
                </a:lnTo>
                <a:lnTo>
                  <a:pt x="3907" y="590"/>
                </a:lnTo>
                <a:lnTo>
                  <a:pt x="3902" y="588"/>
                </a:lnTo>
                <a:lnTo>
                  <a:pt x="3896" y="586"/>
                </a:lnTo>
                <a:lnTo>
                  <a:pt x="3892" y="583"/>
                </a:lnTo>
                <a:lnTo>
                  <a:pt x="3887" y="581"/>
                </a:lnTo>
                <a:lnTo>
                  <a:pt x="3884" y="577"/>
                </a:lnTo>
                <a:lnTo>
                  <a:pt x="3880" y="573"/>
                </a:lnTo>
                <a:lnTo>
                  <a:pt x="3878" y="569"/>
                </a:lnTo>
                <a:lnTo>
                  <a:pt x="3875" y="564"/>
                </a:lnTo>
                <a:lnTo>
                  <a:pt x="3874" y="559"/>
                </a:lnTo>
                <a:lnTo>
                  <a:pt x="3872" y="554"/>
                </a:lnTo>
                <a:lnTo>
                  <a:pt x="3872" y="548"/>
                </a:lnTo>
                <a:lnTo>
                  <a:pt x="3871" y="542"/>
                </a:lnTo>
                <a:lnTo>
                  <a:pt x="3871" y="450"/>
                </a:lnTo>
                <a:lnTo>
                  <a:pt x="3847" y="450"/>
                </a:lnTo>
                <a:lnTo>
                  <a:pt x="3847" y="413"/>
                </a:lnTo>
                <a:lnTo>
                  <a:pt x="3871" y="413"/>
                </a:lnTo>
                <a:lnTo>
                  <a:pt x="3871" y="371"/>
                </a:lnTo>
                <a:lnTo>
                  <a:pt x="3921" y="371"/>
                </a:lnTo>
                <a:lnTo>
                  <a:pt x="3921" y="413"/>
                </a:lnTo>
                <a:lnTo>
                  <a:pt x="3955" y="413"/>
                </a:lnTo>
                <a:close/>
                <a:moveTo>
                  <a:pt x="4062" y="593"/>
                </a:moveTo>
                <a:lnTo>
                  <a:pt x="4056" y="593"/>
                </a:lnTo>
                <a:lnTo>
                  <a:pt x="4049" y="592"/>
                </a:lnTo>
                <a:lnTo>
                  <a:pt x="4037" y="590"/>
                </a:lnTo>
                <a:lnTo>
                  <a:pt x="4031" y="589"/>
                </a:lnTo>
                <a:lnTo>
                  <a:pt x="4026" y="587"/>
                </a:lnTo>
                <a:lnTo>
                  <a:pt x="4015" y="582"/>
                </a:lnTo>
                <a:lnTo>
                  <a:pt x="4011" y="579"/>
                </a:lnTo>
                <a:lnTo>
                  <a:pt x="4006" y="576"/>
                </a:lnTo>
                <a:lnTo>
                  <a:pt x="4002" y="572"/>
                </a:lnTo>
                <a:lnTo>
                  <a:pt x="3998" y="569"/>
                </a:lnTo>
                <a:lnTo>
                  <a:pt x="3991" y="560"/>
                </a:lnTo>
                <a:lnTo>
                  <a:pt x="3988" y="555"/>
                </a:lnTo>
                <a:lnTo>
                  <a:pt x="3985" y="550"/>
                </a:lnTo>
                <a:lnTo>
                  <a:pt x="3981" y="540"/>
                </a:lnTo>
                <a:lnTo>
                  <a:pt x="3979" y="534"/>
                </a:lnTo>
                <a:lnTo>
                  <a:pt x="3977" y="528"/>
                </a:lnTo>
                <a:lnTo>
                  <a:pt x="3976" y="522"/>
                </a:lnTo>
                <a:lnTo>
                  <a:pt x="3975" y="516"/>
                </a:lnTo>
                <a:lnTo>
                  <a:pt x="3975" y="509"/>
                </a:lnTo>
                <a:lnTo>
                  <a:pt x="3975" y="502"/>
                </a:lnTo>
                <a:lnTo>
                  <a:pt x="3975" y="495"/>
                </a:lnTo>
                <a:lnTo>
                  <a:pt x="3975" y="489"/>
                </a:lnTo>
                <a:lnTo>
                  <a:pt x="3976" y="483"/>
                </a:lnTo>
                <a:lnTo>
                  <a:pt x="3977" y="477"/>
                </a:lnTo>
                <a:lnTo>
                  <a:pt x="3981" y="465"/>
                </a:lnTo>
                <a:lnTo>
                  <a:pt x="3983" y="459"/>
                </a:lnTo>
                <a:lnTo>
                  <a:pt x="3985" y="454"/>
                </a:lnTo>
                <a:lnTo>
                  <a:pt x="3991" y="445"/>
                </a:lnTo>
                <a:lnTo>
                  <a:pt x="3994" y="440"/>
                </a:lnTo>
                <a:lnTo>
                  <a:pt x="3998" y="436"/>
                </a:lnTo>
                <a:lnTo>
                  <a:pt x="4002" y="432"/>
                </a:lnTo>
                <a:lnTo>
                  <a:pt x="4006" y="428"/>
                </a:lnTo>
                <a:lnTo>
                  <a:pt x="4015" y="422"/>
                </a:lnTo>
                <a:lnTo>
                  <a:pt x="4020" y="419"/>
                </a:lnTo>
                <a:lnTo>
                  <a:pt x="4025" y="417"/>
                </a:lnTo>
                <a:lnTo>
                  <a:pt x="4030" y="415"/>
                </a:lnTo>
                <a:lnTo>
                  <a:pt x="4036" y="413"/>
                </a:lnTo>
                <a:lnTo>
                  <a:pt x="4042" y="412"/>
                </a:lnTo>
                <a:lnTo>
                  <a:pt x="4048" y="411"/>
                </a:lnTo>
                <a:lnTo>
                  <a:pt x="4060" y="411"/>
                </a:lnTo>
                <a:lnTo>
                  <a:pt x="4072" y="411"/>
                </a:lnTo>
                <a:lnTo>
                  <a:pt x="4083" y="413"/>
                </a:lnTo>
                <a:lnTo>
                  <a:pt x="4088" y="414"/>
                </a:lnTo>
                <a:lnTo>
                  <a:pt x="4093" y="416"/>
                </a:lnTo>
                <a:lnTo>
                  <a:pt x="4103" y="421"/>
                </a:lnTo>
                <a:lnTo>
                  <a:pt x="4111" y="426"/>
                </a:lnTo>
                <a:lnTo>
                  <a:pt x="4116" y="429"/>
                </a:lnTo>
                <a:lnTo>
                  <a:pt x="4119" y="433"/>
                </a:lnTo>
                <a:lnTo>
                  <a:pt x="4126" y="441"/>
                </a:lnTo>
                <a:lnTo>
                  <a:pt x="4129" y="446"/>
                </a:lnTo>
                <a:lnTo>
                  <a:pt x="4132" y="450"/>
                </a:lnTo>
                <a:lnTo>
                  <a:pt x="4135" y="456"/>
                </a:lnTo>
                <a:lnTo>
                  <a:pt x="4137" y="461"/>
                </a:lnTo>
                <a:lnTo>
                  <a:pt x="4139" y="467"/>
                </a:lnTo>
                <a:lnTo>
                  <a:pt x="4141" y="473"/>
                </a:lnTo>
                <a:lnTo>
                  <a:pt x="4142" y="479"/>
                </a:lnTo>
                <a:lnTo>
                  <a:pt x="4143" y="486"/>
                </a:lnTo>
                <a:lnTo>
                  <a:pt x="4143" y="493"/>
                </a:lnTo>
                <a:lnTo>
                  <a:pt x="4143" y="500"/>
                </a:lnTo>
                <a:lnTo>
                  <a:pt x="4143" y="514"/>
                </a:lnTo>
                <a:lnTo>
                  <a:pt x="4023" y="514"/>
                </a:lnTo>
                <a:lnTo>
                  <a:pt x="4023" y="519"/>
                </a:lnTo>
                <a:lnTo>
                  <a:pt x="4024" y="523"/>
                </a:lnTo>
                <a:lnTo>
                  <a:pt x="4026" y="532"/>
                </a:lnTo>
                <a:lnTo>
                  <a:pt x="4027" y="535"/>
                </a:lnTo>
                <a:lnTo>
                  <a:pt x="4029" y="539"/>
                </a:lnTo>
                <a:lnTo>
                  <a:pt x="4031" y="542"/>
                </a:lnTo>
                <a:lnTo>
                  <a:pt x="4034" y="545"/>
                </a:lnTo>
                <a:lnTo>
                  <a:pt x="4037" y="548"/>
                </a:lnTo>
                <a:lnTo>
                  <a:pt x="4040" y="550"/>
                </a:lnTo>
                <a:lnTo>
                  <a:pt x="4043" y="552"/>
                </a:lnTo>
                <a:lnTo>
                  <a:pt x="4047" y="554"/>
                </a:lnTo>
                <a:lnTo>
                  <a:pt x="4050" y="555"/>
                </a:lnTo>
                <a:lnTo>
                  <a:pt x="4054" y="556"/>
                </a:lnTo>
                <a:lnTo>
                  <a:pt x="4063" y="557"/>
                </a:lnTo>
                <a:lnTo>
                  <a:pt x="4069" y="556"/>
                </a:lnTo>
                <a:lnTo>
                  <a:pt x="4075" y="555"/>
                </a:lnTo>
                <a:lnTo>
                  <a:pt x="4080" y="554"/>
                </a:lnTo>
                <a:lnTo>
                  <a:pt x="4084" y="551"/>
                </a:lnTo>
                <a:lnTo>
                  <a:pt x="4087" y="550"/>
                </a:lnTo>
                <a:lnTo>
                  <a:pt x="4089" y="548"/>
                </a:lnTo>
                <a:lnTo>
                  <a:pt x="4092" y="545"/>
                </a:lnTo>
                <a:lnTo>
                  <a:pt x="4095" y="541"/>
                </a:lnTo>
                <a:lnTo>
                  <a:pt x="4097" y="536"/>
                </a:lnTo>
                <a:lnTo>
                  <a:pt x="4142" y="539"/>
                </a:lnTo>
                <a:lnTo>
                  <a:pt x="4141" y="545"/>
                </a:lnTo>
                <a:lnTo>
                  <a:pt x="4139" y="551"/>
                </a:lnTo>
                <a:lnTo>
                  <a:pt x="4136" y="556"/>
                </a:lnTo>
                <a:lnTo>
                  <a:pt x="4133" y="561"/>
                </a:lnTo>
                <a:lnTo>
                  <a:pt x="4130" y="566"/>
                </a:lnTo>
                <a:lnTo>
                  <a:pt x="4126" y="570"/>
                </a:lnTo>
                <a:lnTo>
                  <a:pt x="4121" y="575"/>
                </a:lnTo>
                <a:lnTo>
                  <a:pt x="4116" y="578"/>
                </a:lnTo>
                <a:lnTo>
                  <a:pt x="4111" y="582"/>
                </a:lnTo>
                <a:lnTo>
                  <a:pt x="4105" y="585"/>
                </a:lnTo>
                <a:lnTo>
                  <a:pt x="4099" y="587"/>
                </a:lnTo>
                <a:lnTo>
                  <a:pt x="4092" y="589"/>
                </a:lnTo>
                <a:lnTo>
                  <a:pt x="4089" y="590"/>
                </a:lnTo>
                <a:lnTo>
                  <a:pt x="4085" y="591"/>
                </a:lnTo>
                <a:lnTo>
                  <a:pt x="4078" y="592"/>
                </a:lnTo>
                <a:lnTo>
                  <a:pt x="4070" y="593"/>
                </a:lnTo>
                <a:lnTo>
                  <a:pt x="4062" y="593"/>
                </a:lnTo>
                <a:close/>
                <a:moveTo>
                  <a:pt x="4023" y="483"/>
                </a:moveTo>
                <a:lnTo>
                  <a:pt x="4097" y="483"/>
                </a:lnTo>
                <a:lnTo>
                  <a:pt x="4097" y="480"/>
                </a:lnTo>
                <a:lnTo>
                  <a:pt x="4097" y="476"/>
                </a:lnTo>
                <a:lnTo>
                  <a:pt x="4096" y="472"/>
                </a:lnTo>
                <a:lnTo>
                  <a:pt x="4095" y="469"/>
                </a:lnTo>
                <a:lnTo>
                  <a:pt x="4093" y="466"/>
                </a:lnTo>
                <a:lnTo>
                  <a:pt x="4092" y="463"/>
                </a:lnTo>
                <a:lnTo>
                  <a:pt x="4089" y="460"/>
                </a:lnTo>
                <a:lnTo>
                  <a:pt x="4087" y="457"/>
                </a:lnTo>
                <a:lnTo>
                  <a:pt x="4082" y="453"/>
                </a:lnTo>
                <a:lnTo>
                  <a:pt x="4076" y="450"/>
                </a:lnTo>
                <a:lnTo>
                  <a:pt x="4069" y="448"/>
                </a:lnTo>
                <a:lnTo>
                  <a:pt x="4061" y="447"/>
                </a:lnTo>
                <a:lnTo>
                  <a:pt x="4053" y="448"/>
                </a:lnTo>
                <a:lnTo>
                  <a:pt x="4050" y="449"/>
                </a:lnTo>
                <a:lnTo>
                  <a:pt x="4046" y="450"/>
                </a:lnTo>
                <a:lnTo>
                  <a:pt x="4040" y="453"/>
                </a:lnTo>
                <a:lnTo>
                  <a:pt x="4037" y="455"/>
                </a:lnTo>
                <a:lnTo>
                  <a:pt x="4034" y="458"/>
                </a:lnTo>
                <a:lnTo>
                  <a:pt x="4030" y="463"/>
                </a:lnTo>
                <a:lnTo>
                  <a:pt x="4026" y="470"/>
                </a:lnTo>
                <a:lnTo>
                  <a:pt x="4025" y="473"/>
                </a:lnTo>
                <a:lnTo>
                  <a:pt x="4024" y="476"/>
                </a:lnTo>
                <a:lnTo>
                  <a:pt x="4023" y="483"/>
                </a:lnTo>
                <a:close/>
                <a:moveTo>
                  <a:pt x="4267" y="413"/>
                </a:moveTo>
                <a:lnTo>
                  <a:pt x="4267" y="450"/>
                </a:lnTo>
                <a:lnTo>
                  <a:pt x="4234" y="450"/>
                </a:lnTo>
                <a:lnTo>
                  <a:pt x="4234" y="535"/>
                </a:lnTo>
                <a:lnTo>
                  <a:pt x="4234" y="540"/>
                </a:lnTo>
                <a:lnTo>
                  <a:pt x="4235" y="544"/>
                </a:lnTo>
                <a:lnTo>
                  <a:pt x="4236" y="545"/>
                </a:lnTo>
                <a:lnTo>
                  <a:pt x="4236" y="547"/>
                </a:lnTo>
                <a:lnTo>
                  <a:pt x="4238" y="549"/>
                </a:lnTo>
                <a:lnTo>
                  <a:pt x="4241" y="551"/>
                </a:lnTo>
                <a:lnTo>
                  <a:pt x="4244" y="552"/>
                </a:lnTo>
                <a:lnTo>
                  <a:pt x="4247" y="552"/>
                </a:lnTo>
                <a:lnTo>
                  <a:pt x="4250" y="553"/>
                </a:lnTo>
                <a:lnTo>
                  <a:pt x="4257" y="552"/>
                </a:lnTo>
                <a:lnTo>
                  <a:pt x="4263" y="551"/>
                </a:lnTo>
                <a:lnTo>
                  <a:pt x="4270" y="587"/>
                </a:lnTo>
                <a:lnTo>
                  <a:pt x="4260" y="590"/>
                </a:lnTo>
                <a:lnTo>
                  <a:pt x="4253" y="591"/>
                </a:lnTo>
                <a:lnTo>
                  <a:pt x="4244" y="592"/>
                </a:lnTo>
                <a:lnTo>
                  <a:pt x="4237" y="592"/>
                </a:lnTo>
                <a:lnTo>
                  <a:pt x="4231" y="592"/>
                </a:lnTo>
                <a:lnTo>
                  <a:pt x="4225" y="591"/>
                </a:lnTo>
                <a:lnTo>
                  <a:pt x="4220" y="590"/>
                </a:lnTo>
                <a:lnTo>
                  <a:pt x="4214" y="588"/>
                </a:lnTo>
                <a:lnTo>
                  <a:pt x="4210" y="586"/>
                </a:lnTo>
                <a:lnTo>
                  <a:pt x="4205" y="583"/>
                </a:lnTo>
                <a:lnTo>
                  <a:pt x="4201" y="581"/>
                </a:lnTo>
                <a:lnTo>
                  <a:pt x="4197" y="577"/>
                </a:lnTo>
                <a:lnTo>
                  <a:pt x="4194" y="573"/>
                </a:lnTo>
                <a:lnTo>
                  <a:pt x="4191" y="569"/>
                </a:lnTo>
                <a:lnTo>
                  <a:pt x="4189" y="564"/>
                </a:lnTo>
                <a:lnTo>
                  <a:pt x="4187" y="559"/>
                </a:lnTo>
                <a:lnTo>
                  <a:pt x="4186" y="554"/>
                </a:lnTo>
                <a:lnTo>
                  <a:pt x="4185" y="548"/>
                </a:lnTo>
                <a:lnTo>
                  <a:pt x="4185" y="542"/>
                </a:lnTo>
                <a:lnTo>
                  <a:pt x="4185" y="450"/>
                </a:lnTo>
                <a:lnTo>
                  <a:pt x="4161" y="450"/>
                </a:lnTo>
                <a:lnTo>
                  <a:pt x="4161" y="413"/>
                </a:lnTo>
                <a:lnTo>
                  <a:pt x="4185" y="413"/>
                </a:lnTo>
                <a:lnTo>
                  <a:pt x="4185" y="371"/>
                </a:lnTo>
                <a:lnTo>
                  <a:pt x="4234" y="371"/>
                </a:lnTo>
                <a:lnTo>
                  <a:pt x="4234" y="413"/>
                </a:lnTo>
                <a:lnTo>
                  <a:pt x="4267" y="413"/>
                </a:lnTo>
                <a:close/>
                <a:moveTo>
                  <a:pt x="4376" y="593"/>
                </a:moveTo>
                <a:lnTo>
                  <a:pt x="4369" y="593"/>
                </a:lnTo>
                <a:lnTo>
                  <a:pt x="4363" y="592"/>
                </a:lnTo>
                <a:lnTo>
                  <a:pt x="4349" y="590"/>
                </a:lnTo>
                <a:lnTo>
                  <a:pt x="4344" y="589"/>
                </a:lnTo>
                <a:lnTo>
                  <a:pt x="4338" y="587"/>
                </a:lnTo>
                <a:lnTo>
                  <a:pt x="4328" y="582"/>
                </a:lnTo>
                <a:lnTo>
                  <a:pt x="4323" y="579"/>
                </a:lnTo>
                <a:lnTo>
                  <a:pt x="4319" y="576"/>
                </a:lnTo>
                <a:lnTo>
                  <a:pt x="4314" y="572"/>
                </a:lnTo>
                <a:lnTo>
                  <a:pt x="4310" y="569"/>
                </a:lnTo>
                <a:lnTo>
                  <a:pt x="4303" y="560"/>
                </a:lnTo>
                <a:lnTo>
                  <a:pt x="4300" y="555"/>
                </a:lnTo>
                <a:lnTo>
                  <a:pt x="4298" y="550"/>
                </a:lnTo>
                <a:lnTo>
                  <a:pt x="4293" y="540"/>
                </a:lnTo>
                <a:lnTo>
                  <a:pt x="4291" y="534"/>
                </a:lnTo>
                <a:lnTo>
                  <a:pt x="4290" y="528"/>
                </a:lnTo>
                <a:lnTo>
                  <a:pt x="4289" y="522"/>
                </a:lnTo>
                <a:lnTo>
                  <a:pt x="4288" y="516"/>
                </a:lnTo>
                <a:lnTo>
                  <a:pt x="4287" y="509"/>
                </a:lnTo>
                <a:lnTo>
                  <a:pt x="4287" y="502"/>
                </a:lnTo>
                <a:lnTo>
                  <a:pt x="4287" y="495"/>
                </a:lnTo>
                <a:lnTo>
                  <a:pt x="4288" y="489"/>
                </a:lnTo>
                <a:lnTo>
                  <a:pt x="4289" y="483"/>
                </a:lnTo>
                <a:lnTo>
                  <a:pt x="4290" y="477"/>
                </a:lnTo>
                <a:lnTo>
                  <a:pt x="4293" y="465"/>
                </a:lnTo>
                <a:lnTo>
                  <a:pt x="4295" y="459"/>
                </a:lnTo>
                <a:lnTo>
                  <a:pt x="4298" y="454"/>
                </a:lnTo>
                <a:lnTo>
                  <a:pt x="4303" y="445"/>
                </a:lnTo>
                <a:lnTo>
                  <a:pt x="4307" y="440"/>
                </a:lnTo>
                <a:lnTo>
                  <a:pt x="4310" y="436"/>
                </a:lnTo>
                <a:lnTo>
                  <a:pt x="4314" y="432"/>
                </a:lnTo>
                <a:lnTo>
                  <a:pt x="4318" y="428"/>
                </a:lnTo>
                <a:lnTo>
                  <a:pt x="4327" y="422"/>
                </a:lnTo>
                <a:lnTo>
                  <a:pt x="4332" y="419"/>
                </a:lnTo>
                <a:lnTo>
                  <a:pt x="4338" y="417"/>
                </a:lnTo>
                <a:lnTo>
                  <a:pt x="4343" y="415"/>
                </a:lnTo>
                <a:lnTo>
                  <a:pt x="4348" y="413"/>
                </a:lnTo>
                <a:lnTo>
                  <a:pt x="4354" y="412"/>
                </a:lnTo>
                <a:lnTo>
                  <a:pt x="4361" y="411"/>
                </a:lnTo>
                <a:lnTo>
                  <a:pt x="4374" y="411"/>
                </a:lnTo>
                <a:lnTo>
                  <a:pt x="4385" y="411"/>
                </a:lnTo>
                <a:lnTo>
                  <a:pt x="4396" y="413"/>
                </a:lnTo>
                <a:lnTo>
                  <a:pt x="4401" y="414"/>
                </a:lnTo>
                <a:lnTo>
                  <a:pt x="4406" y="416"/>
                </a:lnTo>
                <a:lnTo>
                  <a:pt x="4416" y="421"/>
                </a:lnTo>
                <a:lnTo>
                  <a:pt x="4425" y="426"/>
                </a:lnTo>
                <a:lnTo>
                  <a:pt x="4429" y="429"/>
                </a:lnTo>
                <a:lnTo>
                  <a:pt x="4433" y="433"/>
                </a:lnTo>
                <a:lnTo>
                  <a:pt x="4440" y="441"/>
                </a:lnTo>
                <a:lnTo>
                  <a:pt x="4443" y="446"/>
                </a:lnTo>
                <a:lnTo>
                  <a:pt x="4446" y="450"/>
                </a:lnTo>
                <a:lnTo>
                  <a:pt x="4448" y="456"/>
                </a:lnTo>
                <a:lnTo>
                  <a:pt x="4451" y="461"/>
                </a:lnTo>
                <a:lnTo>
                  <a:pt x="4453" y="467"/>
                </a:lnTo>
                <a:lnTo>
                  <a:pt x="4454" y="473"/>
                </a:lnTo>
                <a:lnTo>
                  <a:pt x="4455" y="479"/>
                </a:lnTo>
                <a:lnTo>
                  <a:pt x="4456" y="486"/>
                </a:lnTo>
                <a:lnTo>
                  <a:pt x="4457" y="493"/>
                </a:lnTo>
                <a:lnTo>
                  <a:pt x="4457" y="500"/>
                </a:lnTo>
                <a:lnTo>
                  <a:pt x="4457" y="514"/>
                </a:lnTo>
                <a:lnTo>
                  <a:pt x="4335" y="514"/>
                </a:lnTo>
                <a:lnTo>
                  <a:pt x="4336" y="519"/>
                </a:lnTo>
                <a:lnTo>
                  <a:pt x="4336" y="523"/>
                </a:lnTo>
                <a:lnTo>
                  <a:pt x="4338" y="532"/>
                </a:lnTo>
                <a:lnTo>
                  <a:pt x="4342" y="539"/>
                </a:lnTo>
                <a:lnTo>
                  <a:pt x="4344" y="542"/>
                </a:lnTo>
                <a:lnTo>
                  <a:pt x="4346" y="545"/>
                </a:lnTo>
                <a:lnTo>
                  <a:pt x="4349" y="548"/>
                </a:lnTo>
                <a:lnTo>
                  <a:pt x="4352" y="550"/>
                </a:lnTo>
                <a:lnTo>
                  <a:pt x="4355" y="552"/>
                </a:lnTo>
                <a:lnTo>
                  <a:pt x="4360" y="554"/>
                </a:lnTo>
                <a:lnTo>
                  <a:pt x="4364" y="555"/>
                </a:lnTo>
                <a:lnTo>
                  <a:pt x="4368" y="556"/>
                </a:lnTo>
                <a:lnTo>
                  <a:pt x="4377" y="557"/>
                </a:lnTo>
                <a:lnTo>
                  <a:pt x="4382" y="556"/>
                </a:lnTo>
                <a:lnTo>
                  <a:pt x="4388" y="555"/>
                </a:lnTo>
                <a:lnTo>
                  <a:pt x="4393" y="554"/>
                </a:lnTo>
                <a:lnTo>
                  <a:pt x="4398" y="551"/>
                </a:lnTo>
                <a:lnTo>
                  <a:pt x="4400" y="550"/>
                </a:lnTo>
                <a:lnTo>
                  <a:pt x="4402" y="548"/>
                </a:lnTo>
                <a:lnTo>
                  <a:pt x="4405" y="545"/>
                </a:lnTo>
                <a:lnTo>
                  <a:pt x="4408" y="541"/>
                </a:lnTo>
                <a:lnTo>
                  <a:pt x="4410" y="536"/>
                </a:lnTo>
                <a:lnTo>
                  <a:pt x="4456" y="539"/>
                </a:lnTo>
                <a:lnTo>
                  <a:pt x="4454" y="545"/>
                </a:lnTo>
                <a:lnTo>
                  <a:pt x="4452" y="551"/>
                </a:lnTo>
                <a:lnTo>
                  <a:pt x="4450" y="556"/>
                </a:lnTo>
                <a:lnTo>
                  <a:pt x="4447" y="561"/>
                </a:lnTo>
                <a:lnTo>
                  <a:pt x="4443" y="566"/>
                </a:lnTo>
                <a:lnTo>
                  <a:pt x="4439" y="570"/>
                </a:lnTo>
                <a:lnTo>
                  <a:pt x="4435" y="575"/>
                </a:lnTo>
                <a:lnTo>
                  <a:pt x="4430" y="578"/>
                </a:lnTo>
                <a:lnTo>
                  <a:pt x="4424" y="582"/>
                </a:lnTo>
                <a:lnTo>
                  <a:pt x="4418" y="585"/>
                </a:lnTo>
                <a:lnTo>
                  <a:pt x="4412" y="587"/>
                </a:lnTo>
                <a:lnTo>
                  <a:pt x="4406" y="589"/>
                </a:lnTo>
                <a:lnTo>
                  <a:pt x="4402" y="590"/>
                </a:lnTo>
                <a:lnTo>
                  <a:pt x="4399" y="591"/>
                </a:lnTo>
                <a:lnTo>
                  <a:pt x="4391" y="592"/>
                </a:lnTo>
                <a:lnTo>
                  <a:pt x="4384" y="593"/>
                </a:lnTo>
                <a:lnTo>
                  <a:pt x="4376" y="593"/>
                </a:lnTo>
                <a:close/>
                <a:moveTo>
                  <a:pt x="4335" y="483"/>
                </a:moveTo>
                <a:lnTo>
                  <a:pt x="4411" y="483"/>
                </a:lnTo>
                <a:lnTo>
                  <a:pt x="4411" y="480"/>
                </a:lnTo>
                <a:lnTo>
                  <a:pt x="4410" y="476"/>
                </a:lnTo>
                <a:lnTo>
                  <a:pt x="4409" y="472"/>
                </a:lnTo>
                <a:lnTo>
                  <a:pt x="4408" y="469"/>
                </a:lnTo>
                <a:lnTo>
                  <a:pt x="4407" y="466"/>
                </a:lnTo>
                <a:lnTo>
                  <a:pt x="4405" y="463"/>
                </a:lnTo>
                <a:lnTo>
                  <a:pt x="4403" y="460"/>
                </a:lnTo>
                <a:lnTo>
                  <a:pt x="4401" y="457"/>
                </a:lnTo>
                <a:lnTo>
                  <a:pt x="4395" y="453"/>
                </a:lnTo>
                <a:lnTo>
                  <a:pt x="4389" y="450"/>
                </a:lnTo>
                <a:lnTo>
                  <a:pt x="4382" y="448"/>
                </a:lnTo>
                <a:lnTo>
                  <a:pt x="4375" y="447"/>
                </a:lnTo>
                <a:lnTo>
                  <a:pt x="4367" y="448"/>
                </a:lnTo>
                <a:lnTo>
                  <a:pt x="4363" y="449"/>
                </a:lnTo>
                <a:lnTo>
                  <a:pt x="4360" y="450"/>
                </a:lnTo>
                <a:lnTo>
                  <a:pt x="4352" y="453"/>
                </a:lnTo>
                <a:lnTo>
                  <a:pt x="4349" y="455"/>
                </a:lnTo>
                <a:lnTo>
                  <a:pt x="4347" y="458"/>
                </a:lnTo>
                <a:lnTo>
                  <a:pt x="4342" y="463"/>
                </a:lnTo>
                <a:lnTo>
                  <a:pt x="4339" y="470"/>
                </a:lnTo>
                <a:lnTo>
                  <a:pt x="4337" y="473"/>
                </a:lnTo>
                <a:lnTo>
                  <a:pt x="4336" y="476"/>
                </a:lnTo>
                <a:lnTo>
                  <a:pt x="4335" y="483"/>
                </a:lnTo>
                <a:close/>
                <a:moveTo>
                  <a:pt x="4580" y="413"/>
                </a:moveTo>
                <a:lnTo>
                  <a:pt x="4580" y="450"/>
                </a:lnTo>
                <a:lnTo>
                  <a:pt x="4547" y="450"/>
                </a:lnTo>
                <a:lnTo>
                  <a:pt x="4547" y="535"/>
                </a:lnTo>
                <a:lnTo>
                  <a:pt x="4548" y="540"/>
                </a:lnTo>
                <a:lnTo>
                  <a:pt x="4548" y="544"/>
                </a:lnTo>
                <a:lnTo>
                  <a:pt x="4549" y="545"/>
                </a:lnTo>
                <a:lnTo>
                  <a:pt x="4550" y="547"/>
                </a:lnTo>
                <a:lnTo>
                  <a:pt x="4552" y="549"/>
                </a:lnTo>
                <a:lnTo>
                  <a:pt x="4554" y="551"/>
                </a:lnTo>
                <a:lnTo>
                  <a:pt x="4557" y="552"/>
                </a:lnTo>
                <a:lnTo>
                  <a:pt x="4560" y="552"/>
                </a:lnTo>
                <a:lnTo>
                  <a:pt x="4564" y="553"/>
                </a:lnTo>
                <a:lnTo>
                  <a:pt x="4571" y="552"/>
                </a:lnTo>
                <a:lnTo>
                  <a:pt x="4576" y="551"/>
                </a:lnTo>
                <a:lnTo>
                  <a:pt x="4584" y="587"/>
                </a:lnTo>
                <a:lnTo>
                  <a:pt x="4573" y="590"/>
                </a:lnTo>
                <a:lnTo>
                  <a:pt x="4566" y="591"/>
                </a:lnTo>
                <a:lnTo>
                  <a:pt x="4557" y="592"/>
                </a:lnTo>
                <a:lnTo>
                  <a:pt x="4551" y="592"/>
                </a:lnTo>
                <a:lnTo>
                  <a:pt x="4544" y="592"/>
                </a:lnTo>
                <a:lnTo>
                  <a:pt x="4539" y="591"/>
                </a:lnTo>
                <a:lnTo>
                  <a:pt x="4533" y="590"/>
                </a:lnTo>
                <a:lnTo>
                  <a:pt x="4528" y="588"/>
                </a:lnTo>
                <a:lnTo>
                  <a:pt x="4523" y="586"/>
                </a:lnTo>
                <a:lnTo>
                  <a:pt x="4518" y="583"/>
                </a:lnTo>
                <a:lnTo>
                  <a:pt x="4514" y="581"/>
                </a:lnTo>
                <a:lnTo>
                  <a:pt x="4510" y="577"/>
                </a:lnTo>
                <a:lnTo>
                  <a:pt x="4507" y="573"/>
                </a:lnTo>
                <a:lnTo>
                  <a:pt x="4504" y="569"/>
                </a:lnTo>
                <a:lnTo>
                  <a:pt x="4502" y="564"/>
                </a:lnTo>
                <a:lnTo>
                  <a:pt x="4500" y="559"/>
                </a:lnTo>
                <a:lnTo>
                  <a:pt x="4499" y="554"/>
                </a:lnTo>
                <a:lnTo>
                  <a:pt x="4498" y="548"/>
                </a:lnTo>
                <a:lnTo>
                  <a:pt x="4498" y="542"/>
                </a:lnTo>
                <a:lnTo>
                  <a:pt x="4498" y="450"/>
                </a:lnTo>
                <a:lnTo>
                  <a:pt x="4474" y="450"/>
                </a:lnTo>
                <a:lnTo>
                  <a:pt x="4474" y="413"/>
                </a:lnTo>
                <a:lnTo>
                  <a:pt x="4498" y="413"/>
                </a:lnTo>
                <a:lnTo>
                  <a:pt x="4498" y="371"/>
                </a:lnTo>
                <a:lnTo>
                  <a:pt x="4547" y="371"/>
                </a:lnTo>
                <a:lnTo>
                  <a:pt x="4547" y="413"/>
                </a:lnTo>
                <a:lnTo>
                  <a:pt x="4580" y="413"/>
                </a:lnTo>
                <a:close/>
                <a:moveTo>
                  <a:pt x="578" y="585"/>
                </a:moveTo>
                <a:lnTo>
                  <a:pt x="465" y="257"/>
                </a:lnTo>
                <a:lnTo>
                  <a:pt x="352" y="585"/>
                </a:lnTo>
                <a:lnTo>
                  <a:pt x="578" y="585"/>
                </a:lnTo>
                <a:close/>
                <a:moveTo>
                  <a:pt x="930" y="930"/>
                </a:moveTo>
                <a:lnTo>
                  <a:pt x="699" y="930"/>
                </a:lnTo>
                <a:lnTo>
                  <a:pt x="642" y="768"/>
                </a:lnTo>
                <a:lnTo>
                  <a:pt x="288" y="768"/>
                </a:lnTo>
                <a:lnTo>
                  <a:pt x="232" y="930"/>
                </a:lnTo>
                <a:lnTo>
                  <a:pt x="0" y="930"/>
                </a:lnTo>
                <a:lnTo>
                  <a:pt x="162" y="471"/>
                </a:lnTo>
                <a:lnTo>
                  <a:pt x="326" y="12"/>
                </a:lnTo>
                <a:lnTo>
                  <a:pt x="603" y="12"/>
                </a:lnTo>
                <a:lnTo>
                  <a:pt x="767" y="471"/>
                </a:lnTo>
                <a:lnTo>
                  <a:pt x="930" y="930"/>
                </a:lnTo>
                <a:close/>
                <a:moveTo>
                  <a:pt x="1016" y="930"/>
                </a:moveTo>
                <a:lnTo>
                  <a:pt x="1016" y="722"/>
                </a:lnTo>
                <a:lnTo>
                  <a:pt x="1225" y="722"/>
                </a:lnTo>
                <a:lnTo>
                  <a:pt x="1225" y="930"/>
                </a:lnTo>
                <a:lnTo>
                  <a:pt x="1016" y="930"/>
                </a:lnTo>
                <a:close/>
              </a:path>
            </a:pathLst>
          </a:custGeom>
          <a:solidFill>
            <a:schemeClr val="lt1"/>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400">
              <a:solidFill>
                <a:schemeClr val="dk1"/>
              </a:solidFill>
              <a:latin typeface="Arial"/>
              <a:ea typeface="Arial"/>
              <a:cs typeface="Arial"/>
              <a:sym typeface="Arial"/>
            </a:endParaRPr>
          </a:p>
        </p:txBody>
      </p:sp>
      <p:cxnSp>
        <p:nvCxnSpPr>
          <p:cNvPr id="271" name="Google Shape;271;p30"/>
          <p:cNvCxnSpPr/>
          <p:nvPr/>
        </p:nvCxnSpPr>
        <p:spPr>
          <a:xfrm>
            <a:off x="4950042" y="925453"/>
            <a:ext cx="297000" cy="0"/>
          </a:xfrm>
          <a:prstGeom prst="straightConnector1">
            <a:avLst/>
          </a:prstGeom>
          <a:noFill/>
          <a:ln w="28575" cap="flat" cmpd="sng">
            <a:solidFill>
              <a:schemeClr val="dk1"/>
            </a:solidFill>
            <a:prstDash val="solid"/>
            <a:miter lim="800000"/>
            <a:headEnd type="none" w="sm" len="sm"/>
            <a:tailEnd type="none" w="sm" len="sm"/>
          </a:ln>
        </p:spPr>
      </p:cxnSp>
      <p:sp>
        <p:nvSpPr>
          <p:cNvPr id="272" name="Google Shape;272;p30"/>
          <p:cNvSpPr txBox="1">
            <a:spLocks noGrp="1"/>
          </p:cNvSpPr>
          <p:nvPr>
            <p:ph type="dt" idx="10"/>
          </p:nvPr>
        </p:nvSpPr>
        <p:spPr>
          <a:xfrm>
            <a:off x="7650342" y="4731990"/>
            <a:ext cx="864000" cy="108000"/>
          </a:xfrm>
          <a:prstGeom prst="rect">
            <a:avLst/>
          </a:prstGeom>
          <a:noFill/>
          <a:ln>
            <a:noFill/>
          </a:ln>
        </p:spPr>
        <p:txBody>
          <a:bodyPr spcFirstLastPara="1" wrap="square" lIns="0" tIns="0" rIns="0" bIns="0" anchor="ctr" anchorCtr="0">
            <a:noAutofit/>
          </a:bodyPr>
          <a:lstStyle>
            <a:lvl1pPr lvl="0" algn="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273" name="Google Shape;273;p30"/>
          <p:cNvSpPr txBox="1">
            <a:spLocks noGrp="1"/>
          </p:cNvSpPr>
          <p:nvPr>
            <p:ph type="ftr" idx="11"/>
          </p:nvPr>
        </p:nvSpPr>
        <p:spPr>
          <a:xfrm>
            <a:off x="953598" y="4731990"/>
            <a:ext cx="6696600" cy="108000"/>
          </a:xfrm>
          <a:prstGeom prst="rect">
            <a:avLst/>
          </a:prstGeom>
          <a:noFill/>
          <a:ln>
            <a:noFill/>
          </a:ln>
        </p:spPr>
        <p:txBody>
          <a:bodyPr spcFirstLastPara="1" wrap="square" lIns="0" tIns="0" rIns="0" bIns="0" anchor="ctr" anchorCtr="0">
            <a:noAutofit/>
          </a:bodyPr>
          <a:lstStyle>
            <a:lvl1pPr lvl="0" algn="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274" name="Google Shape;274;p30"/>
          <p:cNvSpPr txBox="1">
            <a:spLocks noGrp="1"/>
          </p:cNvSpPr>
          <p:nvPr>
            <p:ph type="sldNum" idx="12"/>
          </p:nvPr>
        </p:nvSpPr>
        <p:spPr>
          <a:xfrm>
            <a:off x="8514438" y="4731990"/>
            <a:ext cx="323700" cy="1080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matchingName="Title Slide Picture Blue 2">
  <p:cSld name="Title Slide Picture Blue 2">
    <p:bg>
      <p:bgPr>
        <a:solidFill>
          <a:schemeClr val="accent3"/>
        </a:solidFill>
        <a:effectLst/>
      </p:bgPr>
    </p:bg>
    <p:spTree>
      <p:nvGrpSpPr>
        <p:cNvPr id="1" name="Shape 275"/>
        <p:cNvGrpSpPr/>
        <p:nvPr/>
      </p:nvGrpSpPr>
      <p:grpSpPr>
        <a:xfrm>
          <a:off x="0" y="0"/>
          <a:ext cx="0" cy="0"/>
          <a:chOff x="0" y="0"/>
          <a:chExt cx="0" cy="0"/>
        </a:xfrm>
      </p:grpSpPr>
      <p:sp>
        <p:nvSpPr>
          <p:cNvPr id="276" name="Google Shape;276;p31"/>
          <p:cNvSpPr>
            <a:spLocks noGrp="1"/>
          </p:cNvSpPr>
          <p:nvPr>
            <p:ph type="pic" idx="2"/>
          </p:nvPr>
        </p:nvSpPr>
        <p:spPr>
          <a:xfrm>
            <a:off x="1" y="2571750"/>
            <a:ext cx="4572000" cy="2571900"/>
          </a:xfrm>
          <a:prstGeom prst="rect">
            <a:avLst/>
          </a:prstGeom>
          <a:solidFill>
            <a:schemeClr val="lt2"/>
          </a:solidFill>
          <a:ln>
            <a:noFill/>
          </a:ln>
        </p:spPr>
      </p:sp>
      <p:sp>
        <p:nvSpPr>
          <p:cNvPr id="277" name="Google Shape;277;p31"/>
          <p:cNvSpPr/>
          <p:nvPr/>
        </p:nvSpPr>
        <p:spPr>
          <a:xfrm>
            <a:off x="0" y="0"/>
            <a:ext cx="4572000" cy="2571900"/>
          </a:xfrm>
          <a:prstGeom prst="rect">
            <a:avLst/>
          </a:prstGeom>
          <a:solidFill>
            <a:schemeClr val="dk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200">
              <a:solidFill>
                <a:schemeClr val="dk1"/>
              </a:solidFill>
              <a:latin typeface="Arial"/>
              <a:ea typeface="Arial"/>
              <a:cs typeface="Arial"/>
              <a:sym typeface="Arial"/>
            </a:endParaRPr>
          </a:p>
        </p:txBody>
      </p:sp>
      <p:sp>
        <p:nvSpPr>
          <p:cNvPr id="278" name="Google Shape;278;p31"/>
          <p:cNvSpPr txBox="1">
            <a:spLocks noGrp="1"/>
          </p:cNvSpPr>
          <p:nvPr>
            <p:ph type="ctrTitle"/>
          </p:nvPr>
        </p:nvSpPr>
        <p:spPr>
          <a:xfrm>
            <a:off x="4950507" y="1121903"/>
            <a:ext cx="3887700" cy="369300"/>
          </a:xfrm>
          <a:prstGeom prst="rect">
            <a:avLst/>
          </a:prstGeom>
          <a:noFill/>
          <a:ln>
            <a:noFill/>
          </a:ln>
        </p:spPr>
        <p:txBody>
          <a:bodyPr spcFirstLastPara="1" wrap="square" lIns="0" tIns="0" rIns="0" bIns="0" anchor="b" anchorCtr="0">
            <a:spAutoFit/>
          </a:bodyPr>
          <a:lstStyle>
            <a:lvl1pPr lvl="0" algn="l" rtl="0">
              <a:lnSpc>
                <a:spcPct val="100000"/>
              </a:lnSpc>
              <a:spcBef>
                <a:spcPts val="0"/>
              </a:spcBef>
              <a:spcAft>
                <a:spcPts val="0"/>
              </a:spcAft>
              <a:buClr>
                <a:schemeClr val="dk1"/>
              </a:buClr>
              <a:buSzPts val="2400"/>
              <a:buFont typeface="Arial"/>
              <a:buNone/>
              <a:defRPr sz="2400">
                <a:latin typeface="Arial"/>
                <a:ea typeface="Arial"/>
                <a:cs typeface="Arial"/>
                <a:sym typeface="Aria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279" name="Google Shape;279;p31"/>
          <p:cNvSpPr txBox="1">
            <a:spLocks noGrp="1"/>
          </p:cNvSpPr>
          <p:nvPr>
            <p:ph type="subTitle" idx="1"/>
          </p:nvPr>
        </p:nvSpPr>
        <p:spPr>
          <a:xfrm>
            <a:off x="4950507" y="1491235"/>
            <a:ext cx="3887700" cy="738600"/>
          </a:xfrm>
          <a:prstGeom prst="rect">
            <a:avLst/>
          </a:prstGeom>
          <a:noFill/>
          <a:ln>
            <a:noFill/>
          </a:ln>
        </p:spPr>
        <p:txBody>
          <a:bodyPr spcFirstLastPara="1" wrap="square" lIns="0" tIns="0" rIns="0" bIns="0" anchor="t" anchorCtr="0">
            <a:spAutoFit/>
          </a:bodyPr>
          <a:lstStyle>
            <a:lvl1pPr lvl="0" algn="l" rtl="0">
              <a:lnSpc>
                <a:spcPct val="100000"/>
              </a:lnSpc>
              <a:spcBef>
                <a:spcPts val="0"/>
              </a:spcBef>
              <a:spcAft>
                <a:spcPts val="0"/>
              </a:spcAft>
              <a:buClr>
                <a:schemeClr val="dk1"/>
              </a:buClr>
              <a:buSzPts val="2400"/>
              <a:buFont typeface="Arial"/>
              <a:buNone/>
              <a:defRPr sz="2400">
                <a:latin typeface="Arial"/>
                <a:ea typeface="Arial"/>
                <a:cs typeface="Arial"/>
                <a:sym typeface="Arial"/>
              </a:defRPr>
            </a:lvl1pPr>
            <a:lvl2pPr lvl="1" algn="ctr" rtl="0">
              <a:lnSpc>
                <a:spcPct val="100000"/>
              </a:lnSpc>
              <a:spcBef>
                <a:spcPts val="600"/>
              </a:spcBef>
              <a:spcAft>
                <a:spcPts val="0"/>
              </a:spcAft>
              <a:buClr>
                <a:schemeClr val="dk1"/>
              </a:buClr>
              <a:buSzPts val="1500"/>
              <a:buNone/>
              <a:defRPr sz="1500"/>
            </a:lvl2pPr>
            <a:lvl3pPr lvl="2" algn="ctr" rtl="0">
              <a:lnSpc>
                <a:spcPct val="100000"/>
              </a:lnSpc>
              <a:spcBef>
                <a:spcPts val="600"/>
              </a:spcBef>
              <a:spcAft>
                <a:spcPts val="0"/>
              </a:spcAft>
              <a:buClr>
                <a:schemeClr val="dk1"/>
              </a:buClr>
              <a:buSzPts val="1400"/>
              <a:buNone/>
              <a:defRPr sz="1400"/>
            </a:lvl3pPr>
            <a:lvl4pPr lvl="3" algn="ctr" rtl="0">
              <a:lnSpc>
                <a:spcPct val="100000"/>
              </a:lnSpc>
              <a:spcBef>
                <a:spcPts val="600"/>
              </a:spcBef>
              <a:spcAft>
                <a:spcPts val="0"/>
              </a:spcAft>
              <a:buClr>
                <a:schemeClr val="dk1"/>
              </a:buClr>
              <a:buSzPts val="1200"/>
              <a:buNone/>
              <a:defRPr sz="1200"/>
            </a:lvl4pPr>
            <a:lvl5pPr lvl="4" algn="ctr" rtl="0">
              <a:lnSpc>
                <a:spcPct val="100000"/>
              </a:lnSpc>
              <a:spcBef>
                <a:spcPts val="600"/>
              </a:spcBef>
              <a:spcAft>
                <a:spcPts val="0"/>
              </a:spcAft>
              <a:buClr>
                <a:schemeClr val="dk1"/>
              </a:buClr>
              <a:buSzPts val="1200"/>
              <a:buNone/>
              <a:defRPr sz="1200"/>
            </a:lvl5pPr>
            <a:lvl6pPr lvl="5" algn="ctr" rtl="0">
              <a:lnSpc>
                <a:spcPct val="100000"/>
              </a:lnSpc>
              <a:spcBef>
                <a:spcPts val="600"/>
              </a:spcBef>
              <a:spcAft>
                <a:spcPts val="0"/>
              </a:spcAft>
              <a:buClr>
                <a:schemeClr val="dk1"/>
              </a:buClr>
              <a:buSzPts val="1200"/>
              <a:buNone/>
              <a:defRPr sz="1200"/>
            </a:lvl6pPr>
            <a:lvl7pPr lvl="6" algn="ctr" rtl="0">
              <a:lnSpc>
                <a:spcPct val="100000"/>
              </a:lnSpc>
              <a:spcBef>
                <a:spcPts val="600"/>
              </a:spcBef>
              <a:spcAft>
                <a:spcPts val="0"/>
              </a:spcAft>
              <a:buClr>
                <a:schemeClr val="dk1"/>
              </a:buClr>
              <a:buSzPts val="1200"/>
              <a:buNone/>
              <a:defRPr sz="1200"/>
            </a:lvl7pPr>
            <a:lvl8pPr lvl="7" algn="ctr" rtl="0">
              <a:lnSpc>
                <a:spcPct val="100000"/>
              </a:lnSpc>
              <a:spcBef>
                <a:spcPts val="600"/>
              </a:spcBef>
              <a:spcAft>
                <a:spcPts val="0"/>
              </a:spcAft>
              <a:buClr>
                <a:schemeClr val="dk1"/>
              </a:buClr>
              <a:buSzPts val="1200"/>
              <a:buNone/>
              <a:defRPr sz="1200"/>
            </a:lvl8pPr>
            <a:lvl9pPr lvl="8" algn="ctr" rtl="0">
              <a:lnSpc>
                <a:spcPct val="100000"/>
              </a:lnSpc>
              <a:spcBef>
                <a:spcPts val="600"/>
              </a:spcBef>
              <a:spcAft>
                <a:spcPts val="0"/>
              </a:spcAft>
              <a:buClr>
                <a:schemeClr val="dk1"/>
              </a:buClr>
              <a:buSzPts val="1200"/>
              <a:buNone/>
              <a:defRPr sz="1200"/>
            </a:lvl9pPr>
          </a:lstStyle>
          <a:p>
            <a:endParaRPr/>
          </a:p>
        </p:txBody>
      </p:sp>
      <p:sp>
        <p:nvSpPr>
          <p:cNvPr id="280" name="Google Shape;280;p31"/>
          <p:cNvSpPr/>
          <p:nvPr/>
        </p:nvSpPr>
        <p:spPr>
          <a:xfrm>
            <a:off x="305991" y="324000"/>
            <a:ext cx="1988241" cy="432000"/>
          </a:xfrm>
          <a:custGeom>
            <a:avLst/>
            <a:gdLst/>
            <a:ahLst/>
            <a:cxnLst/>
            <a:rect l="l" t="t" r="r" b="b"/>
            <a:pathLst>
              <a:path w="4584" h="996" extrusionOk="0">
                <a:moveTo>
                  <a:pt x="1232" y="330"/>
                </a:moveTo>
                <a:lnTo>
                  <a:pt x="1178" y="648"/>
                </a:lnTo>
                <a:lnTo>
                  <a:pt x="1055" y="648"/>
                </a:lnTo>
                <a:lnTo>
                  <a:pt x="1010" y="330"/>
                </a:lnTo>
                <a:lnTo>
                  <a:pt x="1010" y="12"/>
                </a:lnTo>
                <a:lnTo>
                  <a:pt x="1232" y="12"/>
                </a:lnTo>
                <a:lnTo>
                  <a:pt x="1232" y="330"/>
                </a:lnTo>
                <a:close/>
                <a:moveTo>
                  <a:pt x="1623" y="249"/>
                </a:moveTo>
                <a:lnTo>
                  <a:pt x="1569" y="249"/>
                </a:lnTo>
                <a:lnTo>
                  <a:pt x="1651" y="13"/>
                </a:lnTo>
                <a:lnTo>
                  <a:pt x="1715" y="13"/>
                </a:lnTo>
                <a:lnTo>
                  <a:pt x="1797" y="249"/>
                </a:lnTo>
                <a:lnTo>
                  <a:pt x="1743" y="249"/>
                </a:lnTo>
                <a:lnTo>
                  <a:pt x="1726" y="195"/>
                </a:lnTo>
                <a:lnTo>
                  <a:pt x="1641" y="195"/>
                </a:lnTo>
                <a:lnTo>
                  <a:pt x="1623" y="249"/>
                </a:lnTo>
                <a:close/>
                <a:moveTo>
                  <a:pt x="1653" y="156"/>
                </a:moveTo>
                <a:lnTo>
                  <a:pt x="1713" y="156"/>
                </a:lnTo>
                <a:lnTo>
                  <a:pt x="1684" y="67"/>
                </a:lnTo>
                <a:lnTo>
                  <a:pt x="1653" y="156"/>
                </a:lnTo>
                <a:close/>
                <a:moveTo>
                  <a:pt x="1874" y="252"/>
                </a:moveTo>
                <a:lnTo>
                  <a:pt x="1867" y="252"/>
                </a:lnTo>
                <a:lnTo>
                  <a:pt x="1861" y="252"/>
                </a:lnTo>
                <a:lnTo>
                  <a:pt x="1856" y="251"/>
                </a:lnTo>
                <a:lnTo>
                  <a:pt x="1850" y="249"/>
                </a:lnTo>
                <a:lnTo>
                  <a:pt x="1845" y="247"/>
                </a:lnTo>
                <a:lnTo>
                  <a:pt x="1840" y="245"/>
                </a:lnTo>
                <a:lnTo>
                  <a:pt x="1836" y="242"/>
                </a:lnTo>
                <a:lnTo>
                  <a:pt x="1832" y="239"/>
                </a:lnTo>
                <a:lnTo>
                  <a:pt x="1828" y="236"/>
                </a:lnTo>
                <a:lnTo>
                  <a:pt x="1824" y="232"/>
                </a:lnTo>
                <a:lnTo>
                  <a:pt x="1821" y="227"/>
                </a:lnTo>
                <a:lnTo>
                  <a:pt x="1820" y="225"/>
                </a:lnTo>
                <a:lnTo>
                  <a:pt x="1819" y="223"/>
                </a:lnTo>
                <a:lnTo>
                  <a:pt x="1817" y="218"/>
                </a:lnTo>
                <a:lnTo>
                  <a:pt x="1816" y="212"/>
                </a:lnTo>
                <a:lnTo>
                  <a:pt x="1815" y="206"/>
                </a:lnTo>
                <a:lnTo>
                  <a:pt x="1815" y="200"/>
                </a:lnTo>
                <a:lnTo>
                  <a:pt x="1815" y="190"/>
                </a:lnTo>
                <a:lnTo>
                  <a:pt x="1817" y="182"/>
                </a:lnTo>
                <a:lnTo>
                  <a:pt x="1818" y="178"/>
                </a:lnTo>
                <a:lnTo>
                  <a:pt x="1820" y="175"/>
                </a:lnTo>
                <a:lnTo>
                  <a:pt x="1824" y="169"/>
                </a:lnTo>
                <a:lnTo>
                  <a:pt x="1827" y="166"/>
                </a:lnTo>
                <a:lnTo>
                  <a:pt x="1829" y="163"/>
                </a:lnTo>
                <a:lnTo>
                  <a:pt x="1832" y="161"/>
                </a:lnTo>
                <a:lnTo>
                  <a:pt x="1835" y="159"/>
                </a:lnTo>
                <a:lnTo>
                  <a:pt x="1838" y="157"/>
                </a:lnTo>
                <a:lnTo>
                  <a:pt x="1841" y="155"/>
                </a:lnTo>
                <a:lnTo>
                  <a:pt x="1845" y="154"/>
                </a:lnTo>
                <a:lnTo>
                  <a:pt x="1849" y="152"/>
                </a:lnTo>
                <a:lnTo>
                  <a:pt x="1856" y="150"/>
                </a:lnTo>
                <a:lnTo>
                  <a:pt x="1864" y="148"/>
                </a:lnTo>
                <a:lnTo>
                  <a:pt x="1873" y="146"/>
                </a:lnTo>
                <a:lnTo>
                  <a:pt x="1881" y="145"/>
                </a:lnTo>
                <a:lnTo>
                  <a:pt x="1901" y="143"/>
                </a:lnTo>
                <a:lnTo>
                  <a:pt x="1908" y="142"/>
                </a:lnTo>
                <a:lnTo>
                  <a:pt x="1914" y="140"/>
                </a:lnTo>
                <a:lnTo>
                  <a:pt x="1918" y="139"/>
                </a:lnTo>
                <a:lnTo>
                  <a:pt x="1920" y="138"/>
                </a:lnTo>
                <a:lnTo>
                  <a:pt x="1922" y="136"/>
                </a:lnTo>
                <a:lnTo>
                  <a:pt x="1923" y="135"/>
                </a:lnTo>
                <a:lnTo>
                  <a:pt x="1923" y="133"/>
                </a:lnTo>
                <a:lnTo>
                  <a:pt x="1924" y="131"/>
                </a:lnTo>
                <a:lnTo>
                  <a:pt x="1924" y="129"/>
                </a:lnTo>
                <a:lnTo>
                  <a:pt x="1924" y="124"/>
                </a:lnTo>
                <a:lnTo>
                  <a:pt x="1922" y="119"/>
                </a:lnTo>
                <a:lnTo>
                  <a:pt x="1921" y="117"/>
                </a:lnTo>
                <a:lnTo>
                  <a:pt x="1920" y="115"/>
                </a:lnTo>
                <a:lnTo>
                  <a:pt x="1919" y="113"/>
                </a:lnTo>
                <a:lnTo>
                  <a:pt x="1917" y="112"/>
                </a:lnTo>
                <a:lnTo>
                  <a:pt x="1913" y="109"/>
                </a:lnTo>
                <a:lnTo>
                  <a:pt x="1909" y="107"/>
                </a:lnTo>
                <a:lnTo>
                  <a:pt x="1904" y="106"/>
                </a:lnTo>
                <a:lnTo>
                  <a:pt x="1898" y="106"/>
                </a:lnTo>
                <a:lnTo>
                  <a:pt x="1892" y="106"/>
                </a:lnTo>
                <a:lnTo>
                  <a:pt x="1886" y="107"/>
                </a:lnTo>
                <a:lnTo>
                  <a:pt x="1881" y="109"/>
                </a:lnTo>
                <a:lnTo>
                  <a:pt x="1877" y="112"/>
                </a:lnTo>
                <a:lnTo>
                  <a:pt x="1873" y="115"/>
                </a:lnTo>
                <a:lnTo>
                  <a:pt x="1870" y="118"/>
                </a:lnTo>
                <a:lnTo>
                  <a:pt x="1868" y="122"/>
                </a:lnTo>
                <a:lnTo>
                  <a:pt x="1867" y="124"/>
                </a:lnTo>
                <a:lnTo>
                  <a:pt x="1866" y="126"/>
                </a:lnTo>
                <a:lnTo>
                  <a:pt x="1821" y="123"/>
                </a:lnTo>
                <a:lnTo>
                  <a:pt x="1823" y="117"/>
                </a:lnTo>
                <a:lnTo>
                  <a:pt x="1825" y="111"/>
                </a:lnTo>
                <a:lnTo>
                  <a:pt x="1827" y="106"/>
                </a:lnTo>
                <a:lnTo>
                  <a:pt x="1830" y="101"/>
                </a:lnTo>
                <a:lnTo>
                  <a:pt x="1833" y="96"/>
                </a:lnTo>
                <a:lnTo>
                  <a:pt x="1837" y="92"/>
                </a:lnTo>
                <a:lnTo>
                  <a:pt x="1841" y="88"/>
                </a:lnTo>
                <a:lnTo>
                  <a:pt x="1846" y="84"/>
                </a:lnTo>
                <a:lnTo>
                  <a:pt x="1851" y="81"/>
                </a:lnTo>
                <a:lnTo>
                  <a:pt x="1857" y="78"/>
                </a:lnTo>
                <a:lnTo>
                  <a:pt x="1863" y="76"/>
                </a:lnTo>
                <a:lnTo>
                  <a:pt x="1869" y="74"/>
                </a:lnTo>
                <a:lnTo>
                  <a:pt x="1876" y="72"/>
                </a:lnTo>
                <a:lnTo>
                  <a:pt x="1883" y="71"/>
                </a:lnTo>
                <a:lnTo>
                  <a:pt x="1890" y="70"/>
                </a:lnTo>
                <a:lnTo>
                  <a:pt x="1898" y="70"/>
                </a:lnTo>
                <a:lnTo>
                  <a:pt x="1908" y="70"/>
                </a:lnTo>
                <a:lnTo>
                  <a:pt x="1917" y="72"/>
                </a:lnTo>
                <a:lnTo>
                  <a:pt x="1926" y="74"/>
                </a:lnTo>
                <a:lnTo>
                  <a:pt x="1935" y="76"/>
                </a:lnTo>
                <a:lnTo>
                  <a:pt x="1943" y="80"/>
                </a:lnTo>
                <a:lnTo>
                  <a:pt x="1947" y="82"/>
                </a:lnTo>
                <a:lnTo>
                  <a:pt x="1950" y="84"/>
                </a:lnTo>
                <a:lnTo>
                  <a:pt x="1957" y="90"/>
                </a:lnTo>
                <a:lnTo>
                  <a:pt x="1963" y="96"/>
                </a:lnTo>
                <a:lnTo>
                  <a:pt x="1965" y="99"/>
                </a:lnTo>
                <a:lnTo>
                  <a:pt x="1967" y="103"/>
                </a:lnTo>
                <a:lnTo>
                  <a:pt x="1969" y="107"/>
                </a:lnTo>
                <a:lnTo>
                  <a:pt x="1970" y="111"/>
                </a:lnTo>
                <a:lnTo>
                  <a:pt x="1972" y="115"/>
                </a:lnTo>
                <a:lnTo>
                  <a:pt x="1972" y="120"/>
                </a:lnTo>
                <a:lnTo>
                  <a:pt x="1973" y="125"/>
                </a:lnTo>
                <a:lnTo>
                  <a:pt x="1973" y="130"/>
                </a:lnTo>
                <a:lnTo>
                  <a:pt x="1973" y="249"/>
                </a:lnTo>
                <a:lnTo>
                  <a:pt x="1927" y="249"/>
                </a:lnTo>
                <a:lnTo>
                  <a:pt x="1927" y="225"/>
                </a:lnTo>
                <a:lnTo>
                  <a:pt x="1922" y="230"/>
                </a:lnTo>
                <a:lnTo>
                  <a:pt x="1917" y="236"/>
                </a:lnTo>
                <a:lnTo>
                  <a:pt x="1912" y="241"/>
                </a:lnTo>
                <a:lnTo>
                  <a:pt x="1906" y="245"/>
                </a:lnTo>
                <a:lnTo>
                  <a:pt x="1899" y="248"/>
                </a:lnTo>
                <a:lnTo>
                  <a:pt x="1891" y="250"/>
                </a:lnTo>
                <a:lnTo>
                  <a:pt x="1887" y="251"/>
                </a:lnTo>
                <a:lnTo>
                  <a:pt x="1883" y="252"/>
                </a:lnTo>
                <a:lnTo>
                  <a:pt x="1874" y="252"/>
                </a:lnTo>
                <a:close/>
                <a:moveTo>
                  <a:pt x="1888" y="219"/>
                </a:moveTo>
                <a:lnTo>
                  <a:pt x="1895" y="218"/>
                </a:lnTo>
                <a:lnTo>
                  <a:pt x="1902" y="216"/>
                </a:lnTo>
                <a:lnTo>
                  <a:pt x="1905" y="215"/>
                </a:lnTo>
                <a:lnTo>
                  <a:pt x="1908" y="213"/>
                </a:lnTo>
                <a:lnTo>
                  <a:pt x="1914" y="209"/>
                </a:lnTo>
                <a:lnTo>
                  <a:pt x="1916" y="207"/>
                </a:lnTo>
                <a:lnTo>
                  <a:pt x="1919" y="204"/>
                </a:lnTo>
                <a:lnTo>
                  <a:pt x="1922" y="199"/>
                </a:lnTo>
                <a:lnTo>
                  <a:pt x="1924" y="193"/>
                </a:lnTo>
                <a:lnTo>
                  <a:pt x="1924" y="189"/>
                </a:lnTo>
                <a:lnTo>
                  <a:pt x="1924" y="186"/>
                </a:lnTo>
                <a:lnTo>
                  <a:pt x="1924" y="167"/>
                </a:lnTo>
                <a:lnTo>
                  <a:pt x="1921" y="169"/>
                </a:lnTo>
                <a:lnTo>
                  <a:pt x="1915" y="171"/>
                </a:lnTo>
                <a:lnTo>
                  <a:pt x="1903" y="173"/>
                </a:lnTo>
                <a:lnTo>
                  <a:pt x="1890" y="175"/>
                </a:lnTo>
                <a:lnTo>
                  <a:pt x="1884" y="176"/>
                </a:lnTo>
                <a:lnTo>
                  <a:pt x="1879" y="178"/>
                </a:lnTo>
                <a:lnTo>
                  <a:pt x="1874" y="180"/>
                </a:lnTo>
                <a:lnTo>
                  <a:pt x="1870" y="182"/>
                </a:lnTo>
                <a:lnTo>
                  <a:pt x="1866" y="185"/>
                </a:lnTo>
                <a:lnTo>
                  <a:pt x="1864" y="189"/>
                </a:lnTo>
                <a:lnTo>
                  <a:pt x="1863" y="191"/>
                </a:lnTo>
                <a:lnTo>
                  <a:pt x="1862" y="193"/>
                </a:lnTo>
                <a:lnTo>
                  <a:pt x="1862" y="198"/>
                </a:lnTo>
                <a:lnTo>
                  <a:pt x="1862" y="203"/>
                </a:lnTo>
                <a:lnTo>
                  <a:pt x="1863" y="207"/>
                </a:lnTo>
                <a:lnTo>
                  <a:pt x="1865" y="209"/>
                </a:lnTo>
                <a:lnTo>
                  <a:pt x="1866" y="211"/>
                </a:lnTo>
                <a:lnTo>
                  <a:pt x="1869" y="213"/>
                </a:lnTo>
                <a:lnTo>
                  <a:pt x="1873" y="216"/>
                </a:lnTo>
                <a:lnTo>
                  <a:pt x="1875" y="217"/>
                </a:lnTo>
                <a:lnTo>
                  <a:pt x="1877" y="217"/>
                </a:lnTo>
                <a:lnTo>
                  <a:pt x="1882" y="218"/>
                </a:lnTo>
                <a:lnTo>
                  <a:pt x="1888" y="219"/>
                </a:lnTo>
                <a:close/>
                <a:moveTo>
                  <a:pt x="2063" y="249"/>
                </a:moveTo>
                <a:lnTo>
                  <a:pt x="2013" y="249"/>
                </a:lnTo>
                <a:lnTo>
                  <a:pt x="2013" y="13"/>
                </a:lnTo>
                <a:lnTo>
                  <a:pt x="2063" y="13"/>
                </a:lnTo>
                <a:lnTo>
                  <a:pt x="2063" y="249"/>
                </a:lnTo>
                <a:close/>
                <a:moveTo>
                  <a:pt x="2197" y="72"/>
                </a:moveTo>
                <a:lnTo>
                  <a:pt x="2197" y="109"/>
                </a:lnTo>
                <a:lnTo>
                  <a:pt x="2164" y="109"/>
                </a:lnTo>
                <a:lnTo>
                  <a:pt x="2164" y="195"/>
                </a:lnTo>
                <a:lnTo>
                  <a:pt x="2164" y="199"/>
                </a:lnTo>
                <a:lnTo>
                  <a:pt x="2165" y="203"/>
                </a:lnTo>
                <a:lnTo>
                  <a:pt x="2166" y="205"/>
                </a:lnTo>
                <a:lnTo>
                  <a:pt x="2167" y="206"/>
                </a:lnTo>
                <a:lnTo>
                  <a:pt x="2169" y="208"/>
                </a:lnTo>
                <a:lnTo>
                  <a:pt x="2171" y="210"/>
                </a:lnTo>
                <a:lnTo>
                  <a:pt x="2174" y="211"/>
                </a:lnTo>
                <a:lnTo>
                  <a:pt x="2177" y="212"/>
                </a:lnTo>
                <a:lnTo>
                  <a:pt x="2181" y="212"/>
                </a:lnTo>
                <a:lnTo>
                  <a:pt x="2188" y="211"/>
                </a:lnTo>
                <a:lnTo>
                  <a:pt x="2193" y="210"/>
                </a:lnTo>
                <a:lnTo>
                  <a:pt x="2201" y="247"/>
                </a:lnTo>
                <a:lnTo>
                  <a:pt x="2190" y="250"/>
                </a:lnTo>
                <a:lnTo>
                  <a:pt x="2183" y="251"/>
                </a:lnTo>
                <a:lnTo>
                  <a:pt x="2174" y="252"/>
                </a:lnTo>
                <a:lnTo>
                  <a:pt x="2168" y="252"/>
                </a:lnTo>
                <a:lnTo>
                  <a:pt x="2161" y="251"/>
                </a:lnTo>
                <a:lnTo>
                  <a:pt x="2156" y="250"/>
                </a:lnTo>
                <a:lnTo>
                  <a:pt x="2150" y="249"/>
                </a:lnTo>
                <a:lnTo>
                  <a:pt x="2145" y="248"/>
                </a:lnTo>
                <a:lnTo>
                  <a:pt x="2140" y="245"/>
                </a:lnTo>
                <a:lnTo>
                  <a:pt x="2135" y="243"/>
                </a:lnTo>
                <a:lnTo>
                  <a:pt x="2131" y="240"/>
                </a:lnTo>
                <a:lnTo>
                  <a:pt x="2127" y="237"/>
                </a:lnTo>
                <a:lnTo>
                  <a:pt x="2124" y="233"/>
                </a:lnTo>
                <a:lnTo>
                  <a:pt x="2121" y="229"/>
                </a:lnTo>
                <a:lnTo>
                  <a:pt x="2119" y="224"/>
                </a:lnTo>
                <a:lnTo>
                  <a:pt x="2117" y="219"/>
                </a:lnTo>
                <a:lnTo>
                  <a:pt x="2116" y="213"/>
                </a:lnTo>
                <a:lnTo>
                  <a:pt x="2115" y="208"/>
                </a:lnTo>
                <a:lnTo>
                  <a:pt x="2115" y="201"/>
                </a:lnTo>
                <a:lnTo>
                  <a:pt x="2115" y="109"/>
                </a:lnTo>
                <a:lnTo>
                  <a:pt x="2091" y="109"/>
                </a:lnTo>
                <a:lnTo>
                  <a:pt x="2091" y="72"/>
                </a:lnTo>
                <a:lnTo>
                  <a:pt x="2115" y="72"/>
                </a:lnTo>
                <a:lnTo>
                  <a:pt x="2115" y="30"/>
                </a:lnTo>
                <a:lnTo>
                  <a:pt x="2164" y="30"/>
                </a:lnTo>
                <a:lnTo>
                  <a:pt x="2164" y="72"/>
                </a:lnTo>
                <a:lnTo>
                  <a:pt x="2197" y="72"/>
                </a:lnTo>
                <a:close/>
                <a:moveTo>
                  <a:pt x="2304" y="253"/>
                </a:moveTo>
                <a:lnTo>
                  <a:pt x="2291" y="252"/>
                </a:lnTo>
                <a:lnTo>
                  <a:pt x="2285" y="251"/>
                </a:lnTo>
                <a:lnTo>
                  <a:pt x="2279" y="250"/>
                </a:lnTo>
                <a:lnTo>
                  <a:pt x="2268" y="246"/>
                </a:lnTo>
                <a:lnTo>
                  <a:pt x="2263" y="244"/>
                </a:lnTo>
                <a:lnTo>
                  <a:pt x="2258" y="241"/>
                </a:lnTo>
                <a:lnTo>
                  <a:pt x="2249" y="235"/>
                </a:lnTo>
                <a:lnTo>
                  <a:pt x="2245" y="231"/>
                </a:lnTo>
                <a:lnTo>
                  <a:pt x="2241" y="227"/>
                </a:lnTo>
                <a:lnTo>
                  <a:pt x="2234" y="219"/>
                </a:lnTo>
                <a:lnTo>
                  <a:pt x="2231" y="214"/>
                </a:lnTo>
                <a:lnTo>
                  <a:pt x="2228" y="209"/>
                </a:lnTo>
                <a:lnTo>
                  <a:pt x="2223" y="198"/>
                </a:lnTo>
                <a:lnTo>
                  <a:pt x="2221" y="193"/>
                </a:lnTo>
                <a:lnTo>
                  <a:pt x="2220" y="187"/>
                </a:lnTo>
                <a:lnTo>
                  <a:pt x="2219" y="181"/>
                </a:lnTo>
                <a:lnTo>
                  <a:pt x="2218" y="175"/>
                </a:lnTo>
                <a:lnTo>
                  <a:pt x="2218" y="168"/>
                </a:lnTo>
                <a:lnTo>
                  <a:pt x="2217" y="161"/>
                </a:lnTo>
                <a:lnTo>
                  <a:pt x="2218" y="155"/>
                </a:lnTo>
                <a:lnTo>
                  <a:pt x="2218" y="148"/>
                </a:lnTo>
                <a:lnTo>
                  <a:pt x="2219" y="142"/>
                </a:lnTo>
                <a:lnTo>
                  <a:pt x="2220" y="136"/>
                </a:lnTo>
                <a:lnTo>
                  <a:pt x="2223" y="124"/>
                </a:lnTo>
                <a:lnTo>
                  <a:pt x="2225" y="119"/>
                </a:lnTo>
                <a:lnTo>
                  <a:pt x="2228" y="114"/>
                </a:lnTo>
                <a:lnTo>
                  <a:pt x="2234" y="104"/>
                </a:lnTo>
                <a:lnTo>
                  <a:pt x="2237" y="99"/>
                </a:lnTo>
                <a:lnTo>
                  <a:pt x="2241" y="95"/>
                </a:lnTo>
                <a:lnTo>
                  <a:pt x="2245" y="91"/>
                </a:lnTo>
                <a:lnTo>
                  <a:pt x="2249" y="88"/>
                </a:lnTo>
                <a:lnTo>
                  <a:pt x="2253" y="85"/>
                </a:lnTo>
                <a:lnTo>
                  <a:pt x="2258" y="82"/>
                </a:lnTo>
                <a:lnTo>
                  <a:pt x="2263" y="79"/>
                </a:lnTo>
                <a:lnTo>
                  <a:pt x="2268" y="77"/>
                </a:lnTo>
                <a:lnTo>
                  <a:pt x="2274" y="75"/>
                </a:lnTo>
                <a:lnTo>
                  <a:pt x="2279" y="73"/>
                </a:lnTo>
                <a:lnTo>
                  <a:pt x="2285" y="72"/>
                </a:lnTo>
                <a:lnTo>
                  <a:pt x="2291" y="71"/>
                </a:lnTo>
                <a:lnTo>
                  <a:pt x="2304" y="70"/>
                </a:lnTo>
                <a:lnTo>
                  <a:pt x="2317" y="71"/>
                </a:lnTo>
                <a:lnTo>
                  <a:pt x="2323" y="72"/>
                </a:lnTo>
                <a:lnTo>
                  <a:pt x="2329" y="73"/>
                </a:lnTo>
                <a:lnTo>
                  <a:pt x="2340" y="77"/>
                </a:lnTo>
                <a:lnTo>
                  <a:pt x="2346" y="79"/>
                </a:lnTo>
                <a:lnTo>
                  <a:pt x="2351" y="82"/>
                </a:lnTo>
                <a:lnTo>
                  <a:pt x="2360" y="88"/>
                </a:lnTo>
                <a:lnTo>
                  <a:pt x="2364" y="91"/>
                </a:lnTo>
                <a:lnTo>
                  <a:pt x="2368" y="95"/>
                </a:lnTo>
                <a:lnTo>
                  <a:pt x="2375" y="104"/>
                </a:lnTo>
                <a:lnTo>
                  <a:pt x="2378" y="109"/>
                </a:lnTo>
                <a:lnTo>
                  <a:pt x="2381" y="114"/>
                </a:lnTo>
                <a:lnTo>
                  <a:pt x="2385" y="124"/>
                </a:lnTo>
                <a:lnTo>
                  <a:pt x="2387" y="130"/>
                </a:lnTo>
                <a:lnTo>
                  <a:pt x="2389" y="136"/>
                </a:lnTo>
                <a:lnTo>
                  <a:pt x="2390" y="142"/>
                </a:lnTo>
                <a:lnTo>
                  <a:pt x="2391" y="148"/>
                </a:lnTo>
                <a:lnTo>
                  <a:pt x="2391" y="155"/>
                </a:lnTo>
                <a:lnTo>
                  <a:pt x="2391" y="161"/>
                </a:lnTo>
                <a:lnTo>
                  <a:pt x="2391" y="168"/>
                </a:lnTo>
                <a:lnTo>
                  <a:pt x="2391" y="175"/>
                </a:lnTo>
                <a:lnTo>
                  <a:pt x="2390" y="181"/>
                </a:lnTo>
                <a:lnTo>
                  <a:pt x="2389" y="187"/>
                </a:lnTo>
                <a:lnTo>
                  <a:pt x="2385" y="198"/>
                </a:lnTo>
                <a:lnTo>
                  <a:pt x="2383" y="204"/>
                </a:lnTo>
                <a:lnTo>
                  <a:pt x="2381" y="209"/>
                </a:lnTo>
                <a:lnTo>
                  <a:pt x="2375" y="219"/>
                </a:lnTo>
                <a:lnTo>
                  <a:pt x="2372" y="223"/>
                </a:lnTo>
                <a:lnTo>
                  <a:pt x="2368" y="227"/>
                </a:lnTo>
                <a:lnTo>
                  <a:pt x="2364" y="231"/>
                </a:lnTo>
                <a:lnTo>
                  <a:pt x="2360" y="235"/>
                </a:lnTo>
                <a:lnTo>
                  <a:pt x="2355" y="238"/>
                </a:lnTo>
                <a:lnTo>
                  <a:pt x="2351" y="241"/>
                </a:lnTo>
                <a:lnTo>
                  <a:pt x="2346" y="244"/>
                </a:lnTo>
                <a:lnTo>
                  <a:pt x="2340" y="246"/>
                </a:lnTo>
                <a:lnTo>
                  <a:pt x="2335" y="248"/>
                </a:lnTo>
                <a:lnTo>
                  <a:pt x="2329" y="250"/>
                </a:lnTo>
                <a:lnTo>
                  <a:pt x="2323" y="251"/>
                </a:lnTo>
                <a:lnTo>
                  <a:pt x="2317" y="252"/>
                </a:lnTo>
                <a:lnTo>
                  <a:pt x="2304" y="253"/>
                </a:lnTo>
                <a:close/>
                <a:moveTo>
                  <a:pt x="2305" y="215"/>
                </a:moveTo>
                <a:lnTo>
                  <a:pt x="2309" y="214"/>
                </a:lnTo>
                <a:lnTo>
                  <a:pt x="2313" y="214"/>
                </a:lnTo>
                <a:lnTo>
                  <a:pt x="2317" y="212"/>
                </a:lnTo>
                <a:lnTo>
                  <a:pt x="2321" y="211"/>
                </a:lnTo>
                <a:lnTo>
                  <a:pt x="2324" y="209"/>
                </a:lnTo>
                <a:lnTo>
                  <a:pt x="2327" y="206"/>
                </a:lnTo>
                <a:lnTo>
                  <a:pt x="2330" y="203"/>
                </a:lnTo>
                <a:lnTo>
                  <a:pt x="2332" y="199"/>
                </a:lnTo>
                <a:lnTo>
                  <a:pt x="2334" y="195"/>
                </a:lnTo>
                <a:lnTo>
                  <a:pt x="2336" y="191"/>
                </a:lnTo>
                <a:lnTo>
                  <a:pt x="2338" y="187"/>
                </a:lnTo>
                <a:lnTo>
                  <a:pt x="2339" y="182"/>
                </a:lnTo>
                <a:lnTo>
                  <a:pt x="2341" y="172"/>
                </a:lnTo>
                <a:lnTo>
                  <a:pt x="2341" y="167"/>
                </a:lnTo>
                <a:lnTo>
                  <a:pt x="2342" y="161"/>
                </a:lnTo>
                <a:lnTo>
                  <a:pt x="2341" y="150"/>
                </a:lnTo>
                <a:lnTo>
                  <a:pt x="2339" y="140"/>
                </a:lnTo>
                <a:lnTo>
                  <a:pt x="2338" y="135"/>
                </a:lnTo>
                <a:lnTo>
                  <a:pt x="2336" y="131"/>
                </a:lnTo>
                <a:lnTo>
                  <a:pt x="2332" y="123"/>
                </a:lnTo>
                <a:lnTo>
                  <a:pt x="2330" y="119"/>
                </a:lnTo>
                <a:lnTo>
                  <a:pt x="2327" y="116"/>
                </a:lnTo>
                <a:lnTo>
                  <a:pt x="2324" y="113"/>
                </a:lnTo>
                <a:lnTo>
                  <a:pt x="2321" y="111"/>
                </a:lnTo>
                <a:lnTo>
                  <a:pt x="2317" y="110"/>
                </a:lnTo>
                <a:lnTo>
                  <a:pt x="2313" y="108"/>
                </a:lnTo>
                <a:lnTo>
                  <a:pt x="2309" y="108"/>
                </a:lnTo>
                <a:lnTo>
                  <a:pt x="2305" y="107"/>
                </a:lnTo>
                <a:lnTo>
                  <a:pt x="2300" y="108"/>
                </a:lnTo>
                <a:lnTo>
                  <a:pt x="2296" y="108"/>
                </a:lnTo>
                <a:lnTo>
                  <a:pt x="2292" y="110"/>
                </a:lnTo>
                <a:lnTo>
                  <a:pt x="2288" y="111"/>
                </a:lnTo>
                <a:lnTo>
                  <a:pt x="2285" y="113"/>
                </a:lnTo>
                <a:lnTo>
                  <a:pt x="2282" y="116"/>
                </a:lnTo>
                <a:lnTo>
                  <a:pt x="2279" y="119"/>
                </a:lnTo>
                <a:lnTo>
                  <a:pt x="2277" y="123"/>
                </a:lnTo>
                <a:lnTo>
                  <a:pt x="2272" y="131"/>
                </a:lnTo>
                <a:lnTo>
                  <a:pt x="2271" y="135"/>
                </a:lnTo>
                <a:lnTo>
                  <a:pt x="2270" y="140"/>
                </a:lnTo>
                <a:lnTo>
                  <a:pt x="2269" y="145"/>
                </a:lnTo>
                <a:lnTo>
                  <a:pt x="2268" y="150"/>
                </a:lnTo>
                <a:lnTo>
                  <a:pt x="2267" y="155"/>
                </a:lnTo>
                <a:lnTo>
                  <a:pt x="2267" y="161"/>
                </a:lnTo>
                <a:lnTo>
                  <a:pt x="2268" y="172"/>
                </a:lnTo>
                <a:lnTo>
                  <a:pt x="2270" y="182"/>
                </a:lnTo>
                <a:lnTo>
                  <a:pt x="2271" y="187"/>
                </a:lnTo>
                <a:lnTo>
                  <a:pt x="2272" y="191"/>
                </a:lnTo>
                <a:lnTo>
                  <a:pt x="2274" y="195"/>
                </a:lnTo>
                <a:lnTo>
                  <a:pt x="2277" y="199"/>
                </a:lnTo>
                <a:lnTo>
                  <a:pt x="2279" y="203"/>
                </a:lnTo>
                <a:lnTo>
                  <a:pt x="2282" y="206"/>
                </a:lnTo>
                <a:lnTo>
                  <a:pt x="2285" y="209"/>
                </a:lnTo>
                <a:lnTo>
                  <a:pt x="2288" y="211"/>
                </a:lnTo>
                <a:lnTo>
                  <a:pt x="2292" y="212"/>
                </a:lnTo>
                <a:lnTo>
                  <a:pt x="2296" y="214"/>
                </a:lnTo>
                <a:lnTo>
                  <a:pt x="2300" y="214"/>
                </a:lnTo>
                <a:lnTo>
                  <a:pt x="2305" y="215"/>
                </a:lnTo>
                <a:close/>
                <a:moveTo>
                  <a:pt x="2539" y="172"/>
                </a:moveTo>
                <a:lnTo>
                  <a:pt x="2430" y="172"/>
                </a:lnTo>
                <a:lnTo>
                  <a:pt x="2430" y="133"/>
                </a:lnTo>
                <a:lnTo>
                  <a:pt x="2539" y="133"/>
                </a:lnTo>
                <a:lnTo>
                  <a:pt x="2539" y="172"/>
                </a:lnTo>
                <a:close/>
                <a:moveTo>
                  <a:pt x="2603" y="315"/>
                </a:moveTo>
                <a:lnTo>
                  <a:pt x="2594" y="315"/>
                </a:lnTo>
                <a:lnTo>
                  <a:pt x="2586" y="314"/>
                </a:lnTo>
                <a:lnTo>
                  <a:pt x="2579" y="312"/>
                </a:lnTo>
                <a:lnTo>
                  <a:pt x="2573" y="310"/>
                </a:lnTo>
                <a:lnTo>
                  <a:pt x="2584" y="274"/>
                </a:lnTo>
                <a:lnTo>
                  <a:pt x="2590" y="275"/>
                </a:lnTo>
                <a:lnTo>
                  <a:pt x="2596" y="276"/>
                </a:lnTo>
                <a:lnTo>
                  <a:pt x="2601" y="276"/>
                </a:lnTo>
                <a:lnTo>
                  <a:pt x="2606" y="276"/>
                </a:lnTo>
                <a:lnTo>
                  <a:pt x="2608" y="275"/>
                </a:lnTo>
                <a:lnTo>
                  <a:pt x="2610" y="274"/>
                </a:lnTo>
                <a:lnTo>
                  <a:pt x="2614" y="271"/>
                </a:lnTo>
                <a:lnTo>
                  <a:pt x="2617" y="267"/>
                </a:lnTo>
                <a:lnTo>
                  <a:pt x="2620" y="262"/>
                </a:lnTo>
                <a:lnTo>
                  <a:pt x="2623" y="254"/>
                </a:lnTo>
                <a:lnTo>
                  <a:pt x="2559" y="72"/>
                </a:lnTo>
                <a:lnTo>
                  <a:pt x="2611" y="72"/>
                </a:lnTo>
                <a:lnTo>
                  <a:pt x="2647" y="202"/>
                </a:lnTo>
                <a:lnTo>
                  <a:pt x="2686" y="72"/>
                </a:lnTo>
                <a:lnTo>
                  <a:pt x="2738" y="72"/>
                </a:lnTo>
                <a:lnTo>
                  <a:pt x="2669" y="268"/>
                </a:lnTo>
                <a:lnTo>
                  <a:pt x="2665" y="278"/>
                </a:lnTo>
                <a:lnTo>
                  <a:pt x="2663" y="283"/>
                </a:lnTo>
                <a:lnTo>
                  <a:pt x="2660" y="287"/>
                </a:lnTo>
                <a:lnTo>
                  <a:pt x="2654" y="296"/>
                </a:lnTo>
                <a:lnTo>
                  <a:pt x="2646" y="302"/>
                </a:lnTo>
                <a:lnTo>
                  <a:pt x="2642" y="306"/>
                </a:lnTo>
                <a:lnTo>
                  <a:pt x="2638" y="308"/>
                </a:lnTo>
                <a:lnTo>
                  <a:pt x="2633" y="310"/>
                </a:lnTo>
                <a:lnTo>
                  <a:pt x="2628" y="312"/>
                </a:lnTo>
                <a:lnTo>
                  <a:pt x="2622" y="314"/>
                </a:lnTo>
                <a:lnTo>
                  <a:pt x="2616" y="315"/>
                </a:lnTo>
                <a:lnTo>
                  <a:pt x="2610" y="315"/>
                </a:lnTo>
                <a:lnTo>
                  <a:pt x="2603" y="315"/>
                </a:lnTo>
                <a:close/>
                <a:moveTo>
                  <a:pt x="2812" y="249"/>
                </a:moveTo>
                <a:lnTo>
                  <a:pt x="2763" y="249"/>
                </a:lnTo>
                <a:lnTo>
                  <a:pt x="2763" y="13"/>
                </a:lnTo>
                <a:lnTo>
                  <a:pt x="2812" y="13"/>
                </a:lnTo>
                <a:lnTo>
                  <a:pt x="2812" y="249"/>
                </a:lnTo>
                <a:close/>
                <a:moveTo>
                  <a:pt x="2877" y="50"/>
                </a:moveTo>
                <a:lnTo>
                  <a:pt x="2872" y="49"/>
                </a:lnTo>
                <a:lnTo>
                  <a:pt x="2867" y="48"/>
                </a:lnTo>
                <a:lnTo>
                  <a:pt x="2863" y="45"/>
                </a:lnTo>
                <a:lnTo>
                  <a:pt x="2859" y="42"/>
                </a:lnTo>
                <a:lnTo>
                  <a:pt x="2855" y="38"/>
                </a:lnTo>
                <a:lnTo>
                  <a:pt x="2853" y="34"/>
                </a:lnTo>
                <a:lnTo>
                  <a:pt x="2851" y="30"/>
                </a:lnTo>
                <a:lnTo>
                  <a:pt x="2851" y="25"/>
                </a:lnTo>
                <a:lnTo>
                  <a:pt x="2851" y="20"/>
                </a:lnTo>
                <a:lnTo>
                  <a:pt x="2853" y="15"/>
                </a:lnTo>
                <a:lnTo>
                  <a:pt x="2855" y="11"/>
                </a:lnTo>
                <a:lnTo>
                  <a:pt x="2859" y="7"/>
                </a:lnTo>
                <a:lnTo>
                  <a:pt x="2863" y="4"/>
                </a:lnTo>
                <a:lnTo>
                  <a:pt x="2867" y="2"/>
                </a:lnTo>
                <a:lnTo>
                  <a:pt x="2872" y="0"/>
                </a:lnTo>
                <a:lnTo>
                  <a:pt x="2877" y="0"/>
                </a:lnTo>
                <a:lnTo>
                  <a:pt x="2883" y="0"/>
                </a:lnTo>
                <a:lnTo>
                  <a:pt x="2887" y="2"/>
                </a:lnTo>
                <a:lnTo>
                  <a:pt x="2892" y="4"/>
                </a:lnTo>
                <a:lnTo>
                  <a:pt x="2896" y="7"/>
                </a:lnTo>
                <a:lnTo>
                  <a:pt x="2900" y="11"/>
                </a:lnTo>
                <a:lnTo>
                  <a:pt x="2902" y="15"/>
                </a:lnTo>
                <a:lnTo>
                  <a:pt x="2903" y="20"/>
                </a:lnTo>
                <a:lnTo>
                  <a:pt x="2904" y="25"/>
                </a:lnTo>
                <a:lnTo>
                  <a:pt x="2903" y="30"/>
                </a:lnTo>
                <a:lnTo>
                  <a:pt x="2902" y="34"/>
                </a:lnTo>
                <a:lnTo>
                  <a:pt x="2900" y="38"/>
                </a:lnTo>
                <a:lnTo>
                  <a:pt x="2896" y="42"/>
                </a:lnTo>
                <a:lnTo>
                  <a:pt x="2892" y="45"/>
                </a:lnTo>
                <a:lnTo>
                  <a:pt x="2887" y="48"/>
                </a:lnTo>
                <a:lnTo>
                  <a:pt x="2883" y="49"/>
                </a:lnTo>
                <a:lnTo>
                  <a:pt x="2877" y="50"/>
                </a:lnTo>
                <a:close/>
                <a:moveTo>
                  <a:pt x="2853" y="72"/>
                </a:moveTo>
                <a:lnTo>
                  <a:pt x="2902" y="72"/>
                </a:lnTo>
                <a:lnTo>
                  <a:pt x="2902" y="249"/>
                </a:lnTo>
                <a:lnTo>
                  <a:pt x="2853" y="249"/>
                </a:lnTo>
                <a:lnTo>
                  <a:pt x="2853" y="72"/>
                </a:lnTo>
                <a:close/>
                <a:moveTo>
                  <a:pt x="3023" y="253"/>
                </a:moveTo>
                <a:lnTo>
                  <a:pt x="3010" y="252"/>
                </a:lnTo>
                <a:lnTo>
                  <a:pt x="3003" y="251"/>
                </a:lnTo>
                <a:lnTo>
                  <a:pt x="2998" y="250"/>
                </a:lnTo>
                <a:lnTo>
                  <a:pt x="2986" y="246"/>
                </a:lnTo>
                <a:lnTo>
                  <a:pt x="2980" y="244"/>
                </a:lnTo>
                <a:lnTo>
                  <a:pt x="2975" y="241"/>
                </a:lnTo>
                <a:lnTo>
                  <a:pt x="2966" y="235"/>
                </a:lnTo>
                <a:lnTo>
                  <a:pt x="2962" y="231"/>
                </a:lnTo>
                <a:lnTo>
                  <a:pt x="2958" y="227"/>
                </a:lnTo>
                <a:lnTo>
                  <a:pt x="2951" y="219"/>
                </a:lnTo>
                <a:lnTo>
                  <a:pt x="2948" y="214"/>
                </a:lnTo>
                <a:lnTo>
                  <a:pt x="2945" y="209"/>
                </a:lnTo>
                <a:lnTo>
                  <a:pt x="2940" y="198"/>
                </a:lnTo>
                <a:lnTo>
                  <a:pt x="2939" y="193"/>
                </a:lnTo>
                <a:lnTo>
                  <a:pt x="2937" y="187"/>
                </a:lnTo>
                <a:lnTo>
                  <a:pt x="2936" y="181"/>
                </a:lnTo>
                <a:lnTo>
                  <a:pt x="2935" y="175"/>
                </a:lnTo>
                <a:lnTo>
                  <a:pt x="2935" y="168"/>
                </a:lnTo>
                <a:lnTo>
                  <a:pt x="2935" y="161"/>
                </a:lnTo>
                <a:lnTo>
                  <a:pt x="2935" y="155"/>
                </a:lnTo>
                <a:lnTo>
                  <a:pt x="2935" y="148"/>
                </a:lnTo>
                <a:lnTo>
                  <a:pt x="2936" y="142"/>
                </a:lnTo>
                <a:lnTo>
                  <a:pt x="2937" y="136"/>
                </a:lnTo>
                <a:lnTo>
                  <a:pt x="2940" y="124"/>
                </a:lnTo>
                <a:lnTo>
                  <a:pt x="2943" y="119"/>
                </a:lnTo>
                <a:lnTo>
                  <a:pt x="2945" y="114"/>
                </a:lnTo>
                <a:lnTo>
                  <a:pt x="2951" y="104"/>
                </a:lnTo>
                <a:lnTo>
                  <a:pt x="2954" y="99"/>
                </a:lnTo>
                <a:lnTo>
                  <a:pt x="2958" y="95"/>
                </a:lnTo>
                <a:lnTo>
                  <a:pt x="2962" y="91"/>
                </a:lnTo>
                <a:lnTo>
                  <a:pt x="2966" y="88"/>
                </a:lnTo>
                <a:lnTo>
                  <a:pt x="2970" y="85"/>
                </a:lnTo>
                <a:lnTo>
                  <a:pt x="2975" y="82"/>
                </a:lnTo>
                <a:lnTo>
                  <a:pt x="2980" y="79"/>
                </a:lnTo>
                <a:lnTo>
                  <a:pt x="2986" y="77"/>
                </a:lnTo>
                <a:lnTo>
                  <a:pt x="2992" y="75"/>
                </a:lnTo>
                <a:lnTo>
                  <a:pt x="2998" y="73"/>
                </a:lnTo>
                <a:lnTo>
                  <a:pt x="3003" y="72"/>
                </a:lnTo>
                <a:lnTo>
                  <a:pt x="3010" y="71"/>
                </a:lnTo>
                <a:lnTo>
                  <a:pt x="3023" y="70"/>
                </a:lnTo>
                <a:lnTo>
                  <a:pt x="3035" y="71"/>
                </a:lnTo>
                <a:lnTo>
                  <a:pt x="3042" y="72"/>
                </a:lnTo>
                <a:lnTo>
                  <a:pt x="3047" y="73"/>
                </a:lnTo>
                <a:lnTo>
                  <a:pt x="3059" y="77"/>
                </a:lnTo>
                <a:lnTo>
                  <a:pt x="3064" y="79"/>
                </a:lnTo>
                <a:lnTo>
                  <a:pt x="3069" y="82"/>
                </a:lnTo>
                <a:lnTo>
                  <a:pt x="3078" y="88"/>
                </a:lnTo>
                <a:lnTo>
                  <a:pt x="3082" y="91"/>
                </a:lnTo>
                <a:lnTo>
                  <a:pt x="3086" y="95"/>
                </a:lnTo>
                <a:lnTo>
                  <a:pt x="3093" y="104"/>
                </a:lnTo>
                <a:lnTo>
                  <a:pt x="3096" y="109"/>
                </a:lnTo>
                <a:lnTo>
                  <a:pt x="3099" y="114"/>
                </a:lnTo>
                <a:lnTo>
                  <a:pt x="3104" y="124"/>
                </a:lnTo>
                <a:lnTo>
                  <a:pt x="3105" y="130"/>
                </a:lnTo>
                <a:lnTo>
                  <a:pt x="3107" y="136"/>
                </a:lnTo>
                <a:lnTo>
                  <a:pt x="3108" y="142"/>
                </a:lnTo>
                <a:lnTo>
                  <a:pt x="3109" y="148"/>
                </a:lnTo>
                <a:lnTo>
                  <a:pt x="3109" y="155"/>
                </a:lnTo>
                <a:lnTo>
                  <a:pt x="3109" y="161"/>
                </a:lnTo>
                <a:lnTo>
                  <a:pt x="3109" y="168"/>
                </a:lnTo>
                <a:lnTo>
                  <a:pt x="3109" y="175"/>
                </a:lnTo>
                <a:lnTo>
                  <a:pt x="3108" y="181"/>
                </a:lnTo>
                <a:lnTo>
                  <a:pt x="3107" y="187"/>
                </a:lnTo>
                <a:lnTo>
                  <a:pt x="3104" y="198"/>
                </a:lnTo>
                <a:lnTo>
                  <a:pt x="3101" y="204"/>
                </a:lnTo>
                <a:lnTo>
                  <a:pt x="3099" y="209"/>
                </a:lnTo>
                <a:lnTo>
                  <a:pt x="3093" y="219"/>
                </a:lnTo>
                <a:lnTo>
                  <a:pt x="3090" y="223"/>
                </a:lnTo>
                <a:lnTo>
                  <a:pt x="3086" y="227"/>
                </a:lnTo>
                <a:lnTo>
                  <a:pt x="3082" y="231"/>
                </a:lnTo>
                <a:lnTo>
                  <a:pt x="3078" y="235"/>
                </a:lnTo>
                <a:lnTo>
                  <a:pt x="3074" y="238"/>
                </a:lnTo>
                <a:lnTo>
                  <a:pt x="3069" y="241"/>
                </a:lnTo>
                <a:lnTo>
                  <a:pt x="3064" y="244"/>
                </a:lnTo>
                <a:lnTo>
                  <a:pt x="3059" y="246"/>
                </a:lnTo>
                <a:lnTo>
                  <a:pt x="3053" y="248"/>
                </a:lnTo>
                <a:lnTo>
                  <a:pt x="3047" y="250"/>
                </a:lnTo>
                <a:lnTo>
                  <a:pt x="3042" y="251"/>
                </a:lnTo>
                <a:lnTo>
                  <a:pt x="3035" y="252"/>
                </a:lnTo>
                <a:lnTo>
                  <a:pt x="3023" y="253"/>
                </a:lnTo>
                <a:close/>
                <a:moveTo>
                  <a:pt x="3023" y="215"/>
                </a:moveTo>
                <a:lnTo>
                  <a:pt x="3027" y="214"/>
                </a:lnTo>
                <a:lnTo>
                  <a:pt x="3031" y="214"/>
                </a:lnTo>
                <a:lnTo>
                  <a:pt x="3035" y="212"/>
                </a:lnTo>
                <a:lnTo>
                  <a:pt x="3039" y="211"/>
                </a:lnTo>
                <a:lnTo>
                  <a:pt x="3042" y="209"/>
                </a:lnTo>
                <a:lnTo>
                  <a:pt x="3045" y="206"/>
                </a:lnTo>
                <a:lnTo>
                  <a:pt x="3048" y="203"/>
                </a:lnTo>
                <a:lnTo>
                  <a:pt x="3050" y="199"/>
                </a:lnTo>
                <a:lnTo>
                  <a:pt x="3052" y="195"/>
                </a:lnTo>
                <a:lnTo>
                  <a:pt x="3054" y="191"/>
                </a:lnTo>
                <a:lnTo>
                  <a:pt x="3056" y="187"/>
                </a:lnTo>
                <a:lnTo>
                  <a:pt x="3057" y="182"/>
                </a:lnTo>
                <a:lnTo>
                  <a:pt x="3059" y="172"/>
                </a:lnTo>
                <a:lnTo>
                  <a:pt x="3060" y="167"/>
                </a:lnTo>
                <a:lnTo>
                  <a:pt x="3060" y="161"/>
                </a:lnTo>
                <a:lnTo>
                  <a:pt x="3059" y="150"/>
                </a:lnTo>
                <a:lnTo>
                  <a:pt x="3057" y="140"/>
                </a:lnTo>
                <a:lnTo>
                  <a:pt x="3056" y="135"/>
                </a:lnTo>
                <a:lnTo>
                  <a:pt x="3054" y="131"/>
                </a:lnTo>
                <a:lnTo>
                  <a:pt x="3050" y="123"/>
                </a:lnTo>
                <a:lnTo>
                  <a:pt x="3048" y="119"/>
                </a:lnTo>
                <a:lnTo>
                  <a:pt x="3045" y="116"/>
                </a:lnTo>
                <a:lnTo>
                  <a:pt x="3042" y="113"/>
                </a:lnTo>
                <a:lnTo>
                  <a:pt x="3039" y="111"/>
                </a:lnTo>
                <a:lnTo>
                  <a:pt x="3035" y="110"/>
                </a:lnTo>
                <a:lnTo>
                  <a:pt x="3031" y="108"/>
                </a:lnTo>
                <a:lnTo>
                  <a:pt x="3027" y="108"/>
                </a:lnTo>
                <a:lnTo>
                  <a:pt x="3023" y="107"/>
                </a:lnTo>
                <a:lnTo>
                  <a:pt x="3018" y="108"/>
                </a:lnTo>
                <a:lnTo>
                  <a:pt x="3014" y="108"/>
                </a:lnTo>
                <a:lnTo>
                  <a:pt x="3010" y="110"/>
                </a:lnTo>
                <a:lnTo>
                  <a:pt x="3006" y="111"/>
                </a:lnTo>
                <a:lnTo>
                  <a:pt x="3003" y="113"/>
                </a:lnTo>
                <a:lnTo>
                  <a:pt x="3000" y="116"/>
                </a:lnTo>
                <a:lnTo>
                  <a:pt x="2997" y="119"/>
                </a:lnTo>
                <a:lnTo>
                  <a:pt x="2995" y="123"/>
                </a:lnTo>
                <a:lnTo>
                  <a:pt x="2991" y="131"/>
                </a:lnTo>
                <a:lnTo>
                  <a:pt x="2989" y="135"/>
                </a:lnTo>
                <a:lnTo>
                  <a:pt x="2988" y="140"/>
                </a:lnTo>
                <a:lnTo>
                  <a:pt x="2987" y="145"/>
                </a:lnTo>
                <a:lnTo>
                  <a:pt x="2986" y="150"/>
                </a:lnTo>
                <a:lnTo>
                  <a:pt x="2986" y="155"/>
                </a:lnTo>
                <a:lnTo>
                  <a:pt x="2985" y="161"/>
                </a:lnTo>
                <a:lnTo>
                  <a:pt x="2986" y="172"/>
                </a:lnTo>
                <a:lnTo>
                  <a:pt x="2988" y="182"/>
                </a:lnTo>
                <a:lnTo>
                  <a:pt x="2989" y="187"/>
                </a:lnTo>
                <a:lnTo>
                  <a:pt x="2991" y="191"/>
                </a:lnTo>
                <a:lnTo>
                  <a:pt x="2993" y="195"/>
                </a:lnTo>
                <a:lnTo>
                  <a:pt x="2995" y="199"/>
                </a:lnTo>
                <a:lnTo>
                  <a:pt x="2997" y="203"/>
                </a:lnTo>
                <a:lnTo>
                  <a:pt x="3000" y="206"/>
                </a:lnTo>
                <a:lnTo>
                  <a:pt x="3003" y="209"/>
                </a:lnTo>
                <a:lnTo>
                  <a:pt x="3006" y="211"/>
                </a:lnTo>
                <a:lnTo>
                  <a:pt x="3010" y="212"/>
                </a:lnTo>
                <a:lnTo>
                  <a:pt x="3014" y="214"/>
                </a:lnTo>
                <a:lnTo>
                  <a:pt x="3018" y="214"/>
                </a:lnTo>
                <a:lnTo>
                  <a:pt x="3023" y="215"/>
                </a:lnTo>
                <a:close/>
                <a:moveTo>
                  <a:pt x="3142" y="315"/>
                </a:moveTo>
                <a:lnTo>
                  <a:pt x="3142" y="72"/>
                </a:lnTo>
                <a:lnTo>
                  <a:pt x="3191" y="72"/>
                </a:lnTo>
                <a:lnTo>
                  <a:pt x="3191" y="102"/>
                </a:lnTo>
                <a:lnTo>
                  <a:pt x="3197" y="95"/>
                </a:lnTo>
                <a:lnTo>
                  <a:pt x="3202" y="87"/>
                </a:lnTo>
                <a:lnTo>
                  <a:pt x="3206" y="84"/>
                </a:lnTo>
                <a:lnTo>
                  <a:pt x="3209" y="81"/>
                </a:lnTo>
                <a:lnTo>
                  <a:pt x="3214" y="78"/>
                </a:lnTo>
                <a:lnTo>
                  <a:pt x="3218" y="75"/>
                </a:lnTo>
                <a:lnTo>
                  <a:pt x="3224" y="73"/>
                </a:lnTo>
                <a:lnTo>
                  <a:pt x="3227" y="72"/>
                </a:lnTo>
                <a:lnTo>
                  <a:pt x="3230" y="71"/>
                </a:lnTo>
                <a:lnTo>
                  <a:pt x="3236" y="70"/>
                </a:lnTo>
                <a:lnTo>
                  <a:pt x="3243" y="70"/>
                </a:lnTo>
                <a:lnTo>
                  <a:pt x="3253" y="71"/>
                </a:lnTo>
                <a:lnTo>
                  <a:pt x="3257" y="71"/>
                </a:lnTo>
                <a:lnTo>
                  <a:pt x="3262" y="73"/>
                </a:lnTo>
                <a:lnTo>
                  <a:pt x="3266" y="74"/>
                </a:lnTo>
                <a:lnTo>
                  <a:pt x="3270" y="76"/>
                </a:lnTo>
                <a:lnTo>
                  <a:pt x="3279" y="80"/>
                </a:lnTo>
                <a:lnTo>
                  <a:pt x="3283" y="83"/>
                </a:lnTo>
                <a:lnTo>
                  <a:pt x="3286" y="86"/>
                </a:lnTo>
                <a:lnTo>
                  <a:pt x="3290" y="89"/>
                </a:lnTo>
                <a:lnTo>
                  <a:pt x="3293" y="93"/>
                </a:lnTo>
                <a:lnTo>
                  <a:pt x="3297" y="97"/>
                </a:lnTo>
                <a:lnTo>
                  <a:pt x="3299" y="101"/>
                </a:lnTo>
                <a:lnTo>
                  <a:pt x="3302" y="106"/>
                </a:lnTo>
                <a:lnTo>
                  <a:pt x="3305" y="110"/>
                </a:lnTo>
                <a:lnTo>
                  <a:pt x="3307" y="116"/>
                </a:lnTo>
                <a:lnTo>
                  <a:pt x="3309" y="121"/>
                </a:lnTo>
                <a:lnTo>
                  <a:pt x="3311" y="127"/>
                </a:lnTo>
                <a:lnTo>
                  <a:pt x="3312" y="133"/>
                </a:lnTo>
                <a:lnTo>
                  <a:pt x="3313" y="140"/>
                </a:lnTo>
                <a:lnTo>
                  <a:pt x="3314" y="146"/>
                </a:lnTo>
                <a:lnTo>
                  <a:pt x="3314" y="154"/>
                </a:lnTo>
                <a:lnTo>
                  <a:pt x="3315" y="161"/>
                </a:lnTo>
                <a:lnTo>
                  <a:pt x="3314" y="175"/>
                </a:lnTo>
                <a:lnTo>
                  <a:pt x="3312" y="188"/>
                </a:lnTo>
                <a:lnTo>
                  <a:pt x="3311" y="194"/>
                </a:lnTo>
                <a:lnTo>
                  <a:pt x="3309" y="200"/>
                </a:lnTo>
                <a:lnTo>
                  <a:pt x="3307" y="206"/>
                </a:lnTo>
                <a:lnTo>
                  <a:pt x="3305" y="211"/>
                </a:lnTo>
                <a:lnTo>
                  <a:pt x="3303" y="216"/>
                </a:lnTo>
                <a:lnTo>
                  <a:pt x="3300" y="220"/>
                </a:lnTo>
                <a:lnTo>
                  <a:pt x="3297" y="225"/>
                </a:lnTo>
                <a:lnTo>
                  <a:pt x="3294" y="229"/>
                </a:lnTo>
                <a:lnTo>
                  <a:pt x="3287" y="236"/>
                </a:lnTo>
                <a:lnTo>
                  <a:pt x="3283" y="239"/>
                </a:lnTo>
                <a:lnTo>
                  <a:pt x="3279" y="242"/>
                </a:lnTo>
                <a:lnTo>
                  <a:pt x="3271" y="246"/>
                </a:lnTo>
                <a:lnTo>
                  <a:pt x="3267" y="248"/>
                </a:lnTo>
                <a:lnTo>
                  <a:pt x="3262" y="249"/>
                </a:lnTo>
                <a:lnTo>
                  <a:pt x="3253" y="251"/>
                </a:lnTo>
                <a:lnTo>
                  <a:pt x="3243" y="252"/>
                </a:lnTo>
                <a:lnTo>
                  <a:pt x="3236" y="252"/>
                </a:lnTo>
                <a:lnTo>
                  <a:pt x="3230" y="251"/>
                </a:lnTo>
                <a:lnTo>
                  <a:pt x="3224" y="249"/>
                </a:lnTo>
                <a:lnTo>
                  <a:pt x="3219" y="247"/>
                </a:lnTo>
                <a:lnTo>
                  <a:pt x="3214" y="245"/>
                </a:lnTo>
                <a:lnTo>
                  <a:pt x="3210" y="242"/>
                </a:lnTo>
                <a:lnTo>
                  <a:pt x="3208" y="240"/>
                </a:lnTo>
                <a:lnTo>
                  <a:pt x="3206" y="239"/>
                </a:lnTo>
                <a:lnTo>
                  <a:pt x="3203" y="235"/>
                </a:lnTo>
                <a:lnTo>
                  <a:pt x="3200" y="232"/>
                </a:lnTo>
                <a:lnTo>
                  <a:pt x="3197" y="228"/>
                </a:lnTo>
                <a:lnTo>
                  <a:pt x="3193" y="221"/>
                </a:lnTo>
                <a:lnTo>
                  <a:pt x="3191" y="315"/>
                </a:lnTo>
                <a:lnTo>
                  <a:pt x="3142" y="315"/>
                </a:lnTo>
                <a:close/>
                <a:moveTo>
                  <a:pt x="3190" y="161"/>
                </a:moveTo>
                <a:lnTo>
                  <a:pt x="3191" y="172"/>
                </a:lnTo>
                <a:lnTo>
                  <a:pt x="3193" y="182"/>
                </a:lnTo>
                <a:lnTo>
                  <a:pt x="3194" y="187"/>
                </a:lnTo>
                <a:lnTo>
                  <a:pt x="3196" y="191"/>
                </a:lnTo>
                <a:lnTo>
                  <a:pt x="3198" y="195"/>
                </a:lnTo>
                <a:lnTo>
                  <a:pt x="3200" y="199"/>
                </a:lnTo>
                <a:lnTo>
                  <a:pt x="3205" y="205"/>
                </a:lnTo>
                <a:lnTo>
                  <a:pt x="3208" y="207"/>
                </a:lnTo>
                <a:lnTo>
                  <a:pt x="3212" y="209"/>
                </a:lnTo>
                <a:lnTo>
                  <a:pt x="3215" y="211"/>
                </a:lnTo>
                <a:lnTo>
                  <a:pt x="3219" y="212"/>
                </a:lnTo>
                <a:lnTo>
                  <a:pt x="3223" y="213"/>
                </a:lnTo>
                <a:lnTo>
                  <a:pt x="3227" y="213"/>
                </a:lnTo>
                <a:lnTo>
                  <a:pt x="3232" y="213"/>
                </a:lnTo>
                <a:lnTo>
                  <a:pt x="3236" y="212"/>
                </a:lnTo>
                <a:lnTo>
                  <a:pt x="3240" y="211"/>
                </a:lnTo>
                <a:lnTo>
                  <a:pt x="3243" y="209"/>
                </a:lnTo>
                <a:lnTo>
                  <a:pt x="3247" y="207"/>
                </a:lnTo>
                <a:lnTo>
                  <a:pt x="3250" y="205"/>
                </a:lnTo>
                <a:lnTo>
                  <a:pt x="3253" y="202"/>
                </a:lnTo>
                <a:lnTo>
                  <a:pt x="3255" y="198"/>
                </a:lnTo>
                <a:lnTo>
                  <a:pt x="3259" y="191"/>
                </a:lnTo>
                <a:lnTo>
                  <a:pt x="3261" y="186"/>
                </a:lnTo>
                <a:lnTo>
                  <a:pt x="3262" y="182"/>
                </a:lnTo>
                <a:lnTo>
                  <a:pt x="3263" y="177"/>
                </a:lnTo>
                <a:lnTo>
                  <a:pt x="3264" y="172"/>
                </a:lnTo>
                <a:lnTo>
                  <a:pt x="3264" y="166"/>
                </a:lnTo>
                <a:lnTo>
                  <a:pt x="3265" y="161"/>
                </a:lnTo>
                <a:lnTo>
                  <a:pt x="3264" y="150"/>
                </a:lnTo>
                <a:lnTo>
                  <a:pt x="3262" y="140"/>
                </a:lnTo>
                <a:lnTo>
                  <a:pt x="3261" y="135"/>
                </a:lnTo>
                <a:lnTo>
                  <a:pt x="3259" y="131"/>
                </a:lnTo>
                <a:lnTo>
                  <a:pt x="3257" y="127"/>
                </a:lnTo>
                <a:lnTo>
                  <a:pt x="3255" y="123"/>
                </a:lnTo>
                <a:lnTo>
                  <a:pt x="3253" y="120"/>
                </a:lnTo>
                <a:lnTo>
                  <a:pt x="3250" y="117"/>
                </a:lnTo>
                <a:lnTo>
                  <a:pt x="3247" y="115"/>
                </a:lnTo>
                <a:lnTo>
                  <a:pt x="3243" y="113"/>
                </a:lnTo>
                <a:lnTo>
                  <a:pt x="3240" y="111"/>
                </a:lnTo>
                <a:lnTo>
                  <a:pt x="3236" y="110"/>
                </a:lnTo>
                <a:lnTo>
                  <a:pt x="3232" y="109"/>
                </a:lnTo>
                <a:lnTo>
                  <a:pt x="3227" y="109"/>
                </a:lnTo>
                <a:lnTo>
                  <a:pt x="3219" y="110"/>
                </a:lnTo>
                <a:lnTo>
                  <a:pt x="3215" y="111"/>
                </a:lnTo>
                <a:lnTo>
                  <a:pt x="3212" y="113"/>
                </a:lnTo>
                <a:lnTo>
                  <a:pt x="3208" y="115"/>
                </a:lnTo>
                <a:lnTo>
                  <a:pt x="3205" y="117"/>
                </a:lnTo>
                <a:lnTo>
                  <a:pt x="3202" y="120"/>
                </a:lnTo>
                <a:lnTo>
                  <a:pt x="3200" y="123"/>
                </a:lnTo>
                <a:lnTo>
                  <a:pt x="3196" y="131"/>
                </a:lnTo>
                <a:lnTo>
                  <a:pt x="3194" y="135"/>
                </a:lnTo>
                <a:lnTo>
                  <a:pt x="3193" y="139"/>
                </a:lnTo>
                <a:lnTo>
                  <a:pt x="3192" y="144"/>
                </a:lnTo>
                <a:lnTo>
                  <a:pt x="3191" y="150"/>
                </a:lnTo>
                <a:lnTo>
                  <a:pt x="3190" y="155"/>
                </a:lnTo>
                <a:lnTo>
                  <a:pt x="3190" y="161"/>
                </a:lnTo>
                <a:close/>
                <a:moveTo>
                  <a:pt x="3373" y="50"/>
                </a:moveTo>
                <a:lnTo>
                  <a:pt x="3368" y="49"/>
                </a:lnTo>
                <a:lnTo>
                  <a:pt x="3363" y="48"/>
                </a:lnTo>
                <a:lnTo>
                  <a:pt x="3358" y="45"/>
                </a:lnTo>
                <a:lnTo>
                  <a:pt x="3354" y="42"/>
                </a:lnTo>
                <a:lnTo>
                  <a:pt x="3351" y="38"/>
                </a:lnTo>
                <a:lnTo>
                  <a:pt x="3348" y="34"/>
                </a:lnTo>
                <a:lnTo>
                  <a:pt x="3347" y="30"/>
                </a:lnTo>
                <a:lnTo>
                  <a:pt x="3346" y="25"/>
                </a:lnTo>
                <a:lnTo>
                  <a:pt x="3347" y="20"/>
                </a:lnTo>
                <a:lnTo>
                  <a:pt x="3348" y="15"/>
                </a:lnTo>
                <a:lnTo>
                  <a:pt x="3351" y="11"/>
                </a:lnTo>
                <a:lnTo>
                  <a:pt x="3354" y="7"/>
                </a:lnTo>
                <a:lnTo>
                  <a:pt x="3358" y="4"/>
                </a:lnTo>
                <a:lnTo>
                  <a:pt x="3363" y="2"/>
                </a:lnTo>
                <a:lnTo>
                  <a:pt x="3368" y="0"/>
                </a:lnTo>
                <a:lnTo>
                  <a:pt x="3373" y="0"/>
                </a:lnTo>
                <a:lnTo>
                  <a:pt x="3378" y="0"/>
                </a:lnTo>
                <a:lnTo>
                  <a:pt x="3383" y="2"/>
                </a:lnTo>
                <a:lnTo>
                  <a:pt x="3387" y="4"/>
                </a:lnTo>
                <a:lnTo>
                  <a:pt x="3392" y="7"/>
                </a:lnTo>
                <a:lnTo>
                  <a:pt x="3395" y="11"/>
                </a:lnTo>
                <a:lnTo>
                  <a:pt x="3397" y="15"/>
                </a:lnTo>
                <a:lnTo>
                  <a:pt x="3399" y="20"/>
                </a:lnTo>
                <a:lnTo>
                  <a:pt x="3399" y="25"/>
                </a:lnTo>
                <a:lnTo>
                  <a:pt x="3399" y="30"/>
                </a:lnTo>
                <a:lnTo>
                  <a:pt x="3397" y="34"/>
                </a:lnTo>
                <a:lnTo>
                  <a:pt x="3395" y="38"/>
                </a:lnTo>
                <a:lnTo>
                  <a:pt x="3392" y="42"/>
                </a:lnTo>
                <a:lnTo>
                  <a:pt x="3387" y="45"/>
                </a:lnTo>
                <a:lnTo>
                  <a:pt x="3383" y="48"/>
                </a:lnTo>
                <a:lnTo>
                  <a:pt x="3378" y="49"/>
                </a:lnTo>
                <a:lnTo>
                  <a:pt x="3373" y="50"/>
                </a:lnTo>
                <a:close/>
                <a:moveTo>
                  <a:pt x="3348" y="72"/>
                </a:moveTo>
                <a:lnTo>
                  <a:pt x="3397" y="72"/>
                </a:lnTo>
                <a:lnTo>
                  <a:pt x="3397" y="249"/>
                </a:lnTo>
                <a:lnTo>
                  <a:pt x="3348" y="249"/>
                </a:lnTo>
                <a:lnTo>
                  <a:pt x="3348" y="72"/>
                </a:lnTo>
                <a:close/>
                <a:moveTo>
                  <a:pt x="3585" y="123"/>
                </a:moveTo>
                <a:lnTo>
                  <a:pt x="3540" y="126"/>
                </a:lnTo>
                <a:lnTo>
                  <a:pt x="3539" y="121"/>
                </a:lnTo>
                <a:lnTo>
                  <a:pt x="3537" y="118"/>
                </a:lnTo>
                <a:lnTo>
                  <a:pt x="3534" y="114"/>
                </a:lnTo>
                <a:lnTo>
                  <a:pt x="3531" y="111"/>
                </a:lnTo>
                <a:lnTo>
                  <a:pt x="3527" y="108"/>
                </a:lnTo>
                <a:lnTo>
                  <a:pt x="3522" y="106"/>
                </a:lnTo>
                <a:lnTo>
                  <a:pt x="3516" y="105"/>
                </a:lnTo>
                <a:lnTo>
                  <a:pt x="3510" y="105"/>
                </a:lnTo>
                <a:lnTo>
                  <a:pt x="3505" y="105"/>
                </a:lnTo>
                <a:lnTo>
                  <a:pt x="3500" y="106"/>
                </a:lnTo>
                <a:lnTo>
                  <a:pt x="3495" y="108"/>
                </a:lnTo>
                <a:lnTo>
                  <a:pt x="3491" y="110"/>
                </a:lnTo>
                <a:lnTo>
                  <a:pt x="3488" y="112"/>
                </a:lnTo>
                <a:lnTo>
                  <a:pt x="3485" y="115"/>
                </a:lnTo>
                <a:lnTo>
                  <a:pt x="3484" y="119"/>
                </a:lnTo>
                <a:lnTo>
                  <a:pt x="3483" y="122"/>
                </a:lnTo>
                <a:lnTo>
                  <a:pt x="3484" y="125"/>
                </a:lnTo>
                <a:lnTo>
                  <a:pt x="3485" y="128"/>
                </a:lnTo>
                <a:lnTo>
                  <a:pt x="3486" y="131"/>
                </a:lnTo>
                <a:lnTo>
                  <a:pt x="3488" y="133"/>
                </a:lnTo>
                <a:lnTo>
                  <a:pt x="3491" y="135"/>
                </a:lnTo>
                <a:lnTo>
                  <a:pt x="3495" y="137"/>
                </a:lnTo>
                <a:lnTo>
                  <a:pt x="3500" y="139"/>
                </a:lnTo>
                <a:lnTo>
                  <a:pt x="3506" y="140"/>
                </a:lnTo>
                <a:lnTo>
                  <a:pt x="3538" y="146"/>
                </a:lnTo>
                <a:lnTo>
                  <a:pt x="3544" y="148"/>
                </a:lnTo>
                <a:lnTo>
                  <a:pt x="3550" y="150"/>
                </a:lnTo>
                <a:lnTo>
                  <a:pt x="3555" y="151"/>
                </a:lnTo>
                <a:lnTo>
                  <a:pt x="3560" y="153"/>
                </a:lnTo>
                <a:lnTo>
                  <a:pt x="3569" y="158"/>
                </a:lnTo>
                <a:lnTo>
                  <a:pt x="3576" y="164"/>
                </a:lnTo>
                <a:lnTo>
                  <a:pt x="3579" y="167"/>
                </a:lnTo>
                <a:lnTo>
                  <a:pt x="3582" y="170"/>
                </a:lnTo>
                <a:lnTo>
                  <a:pt x="3584" y="174"/>
                </a:lnTo>
                <a:lnTo>
                  <a:pt x="3586" y="177"/>
                </a:lnTo>
                <a:lnTo>
                  <a:pt x="3588" y="185"/>
                </a:lnTo>
                <a:lnTo>
                  <a:pt x="3589" y="190"/>
                </a:lnTo>
                <a:lnTo>
                  <a:pt x="3589" y="194"/>
                </a:lnTo>
                <a:lnTo>
                  <a:pt x="3589" y="199"/>
                </a:lnTo>
                <a:lnTo>
                  <a:pt x="3588" y="203"/>
                </a:lnTo>
                <a:lnTo>
                  <a:pt x="3587" y="207"/>
                </a:lnTo>
                <a:lnTo>
                  <a:pt x="3586" y="211"/>
                </a:lnTo>
                <a:lnTo>
                  <a:pt x="3585" y="214"/>
                </a:lnTo>
                <a:lnTo>
                  <a:pt x="3583" y="218"/>
                </a:lnTo>
                <a:lnTo>
                  <a:pt x="3581" y="221"/>
                </a:lnTo>
                <a:lnTo>
                  <a:pt x="3579" y="225"/>
                </a:lnTo>
                <a:lnTo>
                  <a:pt x="3573" y="231"/>
                </a:lnTo>
                <a:lnTo>
                  <a:pt x="3567" y="236"/>
                </a:lnTo>
                <a:lnTo>
                  <a:pt x="3559" y="241"/>
                </a:lnTo>
                <a:lnTo>
                  <a:pt x="3551" y="245"/>
                </a:lnTo>
                <a:lnTo>
                  <a:pt x="3542" y="248"/>
                </a:lnTo>
                <a:lnTo>
                  <a:pt x="3532" y="251"/>
                </a:lnTo>
                <a:lnTo>
                  <a:pt x="3521" y="252"/>
                </a:lnTo>
                <a:lnTo>
                  <a:pt x="3510" y="253"/>
                </a:lnTo>
                <a:lnTo>
                  <a:pt x="3502" y="252"/>
                </a:lnTo>
                <a:lnTo>
                  <a:pt x="3494" y="252"/>
                </a:lnTo>
                <a:lnTo>
                  <a:pt x="3486" y="250"/>
                </a:lnTo>
                <a:lnTo>
                  <a:pt x="3479" y="249"/>
                </a:lnTo>
                <a:lnTo>
                  <a:pt x="3472" y="247"/>
                </a:lnTo>
                <a:lnTo>
                  <a:pt x="3466" y="244"/>
                </a:lnTo>
                <a:lnTo>
                  <a:pt x="3460" y="241"/>
                </a:lnTo>
                <a:lnTo>
                  <a:pt x="3454" y="238"/>
                </a:lnTo>
                <a:lnTo>
                  <a:pt x="3449" y="234"/>
                </a:lnTo>
                <a:lnTo>
                  <a:pt x="3445" y="230"/>
                </a:lnTo>
                <a:lnTo>
                  <a:pt x="3441" y="225"/>
                </a:lnTo>
                <a:lnTo>
                  <a:pt x="3437" y="221"/>
                </a:lnTo>
                <a:lnTo>
                  <a:pt x="3434" y="215"/>
                </a:lnTo>
                <a:lnTo>
                  <a:pt x="3432" y="210"/>
                </a:lnTo>
                <a:lnTo>
                  <a:pt x="3430" y="204"/>
                </a:lnTo>
                <a:lnTo>
                  <a:pt x="3429" y="198"/>
                </a:lnTo>
                <a:lnTo>
                  <a:pt x="3478" y="195"/>
                </a:lnTo>
                <a:lnTo>
                  <a:pt x="3480" y="200"/>
                </a:lnTo>
                <a:lnTo>
                  <a:pt x="3482" y="205"/>
                </a:lnTo>
                <a:lnTo>
                  <a:pt x="3485" y="209"/>
                </a:lnTo>
                <a:lnTo>
                  <a:pt x="3489" y="212"/>
                </a:lnTo>
                <a:lnTo>
                  <a:pt x="3493" y="214"/>
                </a:lnTo>
                <a:lnTo>
                  <a:pt x="3498" y="216"/>
                </a:lnTo>
                <a:lnTo>
                  <a:pt x="3504" y="217"/>
                </a:lnTo>
                <a:lnTo>
                  <a:pt x="3510" y="217"/>
                </a:lnTo>
                <a:lnTo>
                  <a:pt x="3516" y="217"/>
                </a:lnTo>
                <a:lnTo>
                  <a:pt x="3522" y="216"/>
                </a:lnTo>
                <a:lnTo>
                  <a:pt x="3527" y="214"/>
                </a:lnTo>
                <a:lnTo>
                  <a:pt x="3529" y="213"/>
                </a:lnTo>
                <a:lnTo>
                  <a:pt x="3531" y="212"/>
                </a:lnTo>
                <a:lnTo>
                  <a:pt x="3535" y="209"/>
                </a:lnTo>
                <a:lnTo>
                  <a:pt x="3537" y="206"/>
                </a:lnTo>
                <a:lnTo>
                  <a:pt x="3538" y="205"/>
                </a:lnTo>
                <a:lnTo>
                  <a:pt x="3539" y="203"/>
                </a:lnTo>
                <a:lnTo>
                  <a:pt x="3539" y="199"/>
                </a:lnTo>
                <a:lnTo>
                  <a:pt x="3539" y="196"/>
                </a:lnTo>
                <a:lnTo>
                  <a:pt x="3538" y="193"/>
                </a:lnTo>
                <a:lnTo>
                  <a:pt x="3536" y="191"/>
                </a:lnTo>
                <a:lnTo>
                  <a:pt x="3533" y="188"/>
                </a:lnTo>
                <a:lnTo>
                  <a:pt x="3530" y="186"/>
                </a:lnTo>
                <a:lnTo>
                  <a:pt x="3526" y="184"/>
                </a:lnTo>
                <a:lnTo>
                  <a:pt x="3522" y="183"/>
                </a:lnTo>
                <a:lnTo>
                  <a:pt x="3516" y="182"/>
                </a:lnTo>
                <a:lnTo>
                  <a:pt x="3486" y="176"/>
                </a:lnTo>
                <a:lnTo>
                  <a:pt x="3480" y="174"/>
                </a:lnTo>
                <a:lnTo>
                  <a:pt x="3474" y="173"/>
                </a:lnTo>
                <a:lnTo>
                  <a:pt x="3463" y="169"/>
                </a:lnTo>
                <a:lnTo>
                  <a:pt x="3459" y="166"/>
                </a:lnTo>
                <a:lnTo>
                  <a:pt x="3455" y="164"/>
                </a:lnTo>
                <a:lnTo>
                  <a:pt x="3451" y="161"/>
                </a:lnTo>
                <a:lnTo>
                  <a:pt x="3447" y="158"/>
                </a:lnTo>
                <a:lnTo>
                  <a:pt x="3444" y="155"/>
                </a:lnTo>
                <a:lnTo>
                  <a:pt x="3442" y="151"/>
                </a:lnTo>
                <a:lnTo>
                  <a:pt x="3440" y="147"/>
                </a:lnTo>
                <a:lnTo>
                  <a:pt x="3437" y="143"/>
                </a:lnTo>
                <a:lnTo>
                  <a:pt x="3435" y="139"/>
                </a:lnTo>
                <a:lnTo>
                  <a:pt x="3434" y="135"/>
                </a:lnTo>
                <a:lnTo>
                  <a:pt x="3434" y="130"/>
                </a:lnTo>
                <a:lnTo>
                  <a:pt x="3434" y="125"/>
                </a:lnTo>
                <a:lnTo>
                  <a:pt x="3434" y="119"/>
                </a:lnTo>
                <a:lnTo>
                  <a:pt x="3435" y="113"/>
                </a:lnTo>
                <a:lnTo>
                  <a:pt x="3437" y="107"/>
                </a:lnTo>
                <a:lnTo>
                  <a:pt x="3440" y="102"/>
                </a:lnTo>
                <a:lnTo>
                  <a:pt x="3443" y="97"/>
                </a:lnTo>
                <a:lnTo>
                  <a:pt x="3446" y="93"/>
                </a:lnTo>
                <a:lnTo>
                  <a:pt x="3450" y="89"/>
                </a:lnTo>
                <a:lnTo>
                  <a:pt x="3455" y="85"/>
                </a:lnTo>
                <a:lnTo>
                  <a:pt x="3460" y="81"/>
                </a:lnTo>
                <a:lnTo>
                  <a:pt x="3466" y="78"/>
                </a:lnTo>
                <a:lnTo>
                  <a:pt x="3472" y="76"/>
                </a:lnTo>
                <a:lnTo>
                  <a:pt x="3479" y="74"/>
                </a:lnTo>
                <a:lnTo>
                  <a:pt x="3482" y="73"/>
                </a:lnTo>
                <a:lnTo>
                  <a:pt x="3486" y="72"/>
                </a:lnTo>
                <a:lnTo>
                  <a:pt x="3493" y="71"/>
                </a:lnTo>
                <a:lnTo>
                  <a:pt x="3501" y="70"/>
                </a:lnTo>
                <a:lnTo>
                  <a:pt x="3510" y="70"/>
                </a:lnTo>
                <a:lnTo>
                  <a:pt x="3518" y="70"/>
                </a:lnTo>
                <a:lnTo>
                  <a:pt x="3525" y="71"/>
                </a:lnTo>
                <a:lnTo>
                  <a:pt x="3533" y="72"/>
                </a:lnTo>
                <a:lnTo>
                  <a:pt x="3540" y="74"/>
                </a:lnTo>
                <a:lnTo>
                  <a:pt x="3546" y="76"/>
                </a:lnTo>
                <a:lnTo>
                  <a:pt x="3552" y="78"/>
                </a:lnTo>
                <a:lnTo>
                  <a:pt x="3557" y="81"/>
                </a:lnTo>
                <a:lnTo>
                  <a:pt x="3562" y="84"/>
                </a:lnTo>
                <a:lnTo>
                  <a:pt x="3567" y="88"/>
                </a:lnTo>
                <a:lnTo>
                  <a:pt x="3571" y="92"/>
                </a:lnTo>
                <a:lnTo>
                  <a:pt x="3575" y="96"/>
                </a:lnTo>
                <a:lnTo>
                  <a:pt x="3578" y="101"/>
                </a:lnTo>
                <a:lnTo>
                  <a:pt x="3580" y="106"/>
                </a:lnTo>
                <a:lnTo>
                  <a:pt x="3582" y="111"/>
                </a:lnTo>
                <a:lnTo>
                  <a:pt x="3584" y="117"/>
                </a:lnTo>
                <a:lnTo>
                  <a:pt x="3585" y="123"/>
                </a:lnTo>
                <a:close/>
                <a:moveTo>
                  <a:pt x="3714" y="72"/>
                </a:moveTo>
                <a:lnTo>
                  <a:pt x="3714" y="109"/>
                </a:lnTo>
                <a:lnTo>
                  <a:pt x="3680" y="109"/>
                </a:lnTo>
                <a:lnTo>
                  <a:pt x="3680" y="195"/>
                </a:lnTo>
                <a:lnTo>
                  <a:pt x="3681" y="199"/>
                </a:lnTo>
                <a:lnTo>
                  <a:pt x="3682" y="203"/>
                </a:lnTo>
                <a:lnTo>
                  <a:pt x="3682" y="205"/>
                </a:lnTo>
                <a:lnTo>
                  <a:pt x="3683" y="206"/>
                </a:lnTo>
                <a:lnTo>
                  <a:pt x="3685" y="208"/>
                </a:lnTo>
                <a:lnTo>
                  <a:pt x="3687" y="210"/>
                </a:lnTo>
                <a:lnTo>
                  <a:pt x="3690" y="211"/>
                </a:lnTo>
                <a:lnTo>
                  <a:pt x="3693" y="212"/>
                </a:lnTo>
                <a:lnTo>
                  <a:pt x="3697" y="212"/>
                </a:lnTo>
                <a:lnTo>
                  <a:pt x="3704" y="211"/>
                </a:lnTo>
                <a:lnTo>
                  <a:pt x="3709" y="210"/>
                </a:lnTo>
                <a:lnTo>
                  <a:pt x="3717" y="247"/>
                </a:lnTo>
                <a:lnTo>
                  <a:pt x="3707" y="250"/>
                </a:lnTo>
                <a:lnTo>
                  <a:pt x="3699" y="251"/>
                </a:lnTo>
                <a:lnTo>
                  <a:pt x="3690" y="252"/>
                </a:lnTo>
                <a:lnTo>
                  <a:pt x="3684" y="252"/>
                </a:lnTo>
                <a:lnTo>
                  <a:pt x="3678" y="251"/>
                </a:lnTo>
                <a:lnTo>
                  <a:pt x="3672" y="250"/>
                </a:lnTo>
                <a:lnTo>
                  <a:pt x="3666" y="249"/>
                </a:lnTo>
                <a:lnTo>
                  <a:pt x="3661" y="248"/>
                </a:lnTo>
                <a:lnTo>
                  <a:pt x="3656" y="245"/>
                </a:lnTo>
                <a:lnTo>
                  <a:pt x="3652" y="243"/>
                </a:lnTo>
                <a:lnTo>
                  <a:pt x="3647" y="240"/>
                </a:lnTo>
                <a:lnTo>
                  <a:pt x="3644" y="237"/>
                </a:lnTo>
                <a:lnTo>
                  <a:pt x="3640" y="233"/>
                </a:lnTo>
                <a:lnTo>
                  <a:pt x="3638" y="229"/>
                </a:lnTo>
                <a:lnTo>
                  <a:pt x="3635" y="224"/>
                </a:lnTo>
                <a:lnTo>
                  <a:pt x="3634" y="219"/>
                </a:lnTo>
                <a:lnTo>
                  <a:pt x="3632" y="213"/>
                </a:lnTo>
                <a:lnTo>
                  <a:pt x="3632" y="208"/>
                </a:lnTo>
                <a:lnTo>
                  <a:pt x="3631" y="201"/>
                </a:lnTo>
                <a:lnTo>
                  <a:pt x="3631" y="109"/>
                </a:lnTo>
                <a:lnTo>
                  <a:pt x="3607" y="109"/>
                </a:lnTo>
                <a:lnTo>
                  <a:pt x="3607" y="72"/>
                </a:lnTo>
                <a:lnTo>
                  <a:pt x="3631" y="72"/>
                </a:lnTo>
                <a:lnTo>
                  <a:pt x="3631" y="30"/>
                </a:lnTo>
                <a:lnTo>
                  <a:pt x="3680" y="30"/>
                </a:lnTo>
                <a:lnTo>
                  <a:pt x="3680" y="72"/>
                </a:lnTo>
                <a:lnTo>
                  <a:pt x="3714" y="72"/>
                </a:lnTo>
                <a:close/>
                <a:moveTo>
                  <a:pt x="3821" y="253"/>
                </a:moveTo>
                <a:lnTo>
                  <a:pt x="3808" y="252"/>
                </a:lnTo>
                <a:lnTo>
                  <a:pt x="3801" y="251"/>
                </a:lnTo>
                <a:lnTo>
                  <a:pt x="3796" y="250"/>
                </a:lnTo>
                <a:lnTo>
                  <a:pt x="3784" y="246"/>
                </a:lnTo>
                <a:lnTo>
                  <a:pt x="3779" y="244"/>
                </a:lnTo>
                <a:lnTo>
                  <a:pt x="3774" y="241"/>
                </a:lnTo>
                <a:lnTo>
                  <a:pt x="3765" y="235"/>
                </a:lnTo>
                <a:lnTo>
                  <a:pt x="3761" y="231"/>
                </a:lnTo>
                <a:lnTo>
                  <a:pt x="3757" y="227"/>
                </a:lnTo>
                <a:lnTo>
                  <a:pt x="3750" y="219"/>
                </a:lnTo>
                <a:lnTo>
                  <a:pt x="3747" y="214"/>
                </a:lnTo>
                <a:lnTo>
                  <a:pt x="3744" y="209"/>
                </a:lnTo>
                <a:lnTo>
                  <a:pt x="3740" y="198"/>
                </a:lnTo>
                <a:lnTo>
                  <a:pt x="3738" y="193"/>
                </a:lnTo>
                <a:lnTo>
                  <a:pt x="3736" y="187"/>
                </a:lnTo>
                <a:lnTo>
                  <a:pt x="3735" y="181"/>
                </a:lnTo>
                <a:lnTo>
                  <a:pt x="3734" y="175"/>
                </a:lnTo>
                <a:lnTo>
                  <a:pt x="3734" y="168"/>
                </a:lnTo>
                <a:lnTo>
                  <a:pt x="3734" y="161"/>
                </a:lnTo>
                <a:lnTo>
                  <a:pt x="3734" y="155"/>
                </a:lnTo>
                <a:lnTo>
                  <a:pt x="3734" y="148"/>
                </a:lnTo>
                <a:lnTo>
                  <a:pt x="3735" y="142"/>
                </a:lnTo>
                <a:lnTo>
                  <a:pt x="3736" y="136"/>
                </a:lnTo>
                <a:lnTo>
                  <a:pt x="3740" y="124"/>
                </a:lnTo>
                <a:lnTo>
                  <a:pt x="3742" y="119"/>
                </a:lnTo>
                <a:lnTo>
                  <a:pt x="3744" y="114"/>
                </a:lnTo>
                <a:lnTo>
                  <a:pt x="3750" y="104"/>
                </a:lnTo>
                <a:lnTo>
                  <a:pt x="3753" y="99"/>
                </a:lnTo>
                <a:lnTo>
                  <a:pt x="3757" y="95"/>
                </a:lnTo>
                <a:lnTo>
                  <a:pt x="3761" y="91"/>
                </a:lnTo>
                <a:lnTo>
                  <a:pt x="3765" y="88"/>
                </a:lnTo>
                <a:lnTo>
                  <a:pt x="3770" y="85"/>
                </a:lnTo>
                <a:lnTo>
                  <a:pt x="3774" y="82"/>
                </a:lnTo>
                <a:lnTo>
                  <a:pt x="3779" y="79"/>
                </a:lnTo>
                <a:lnTo>
                  <a:pt x="3784" y="77"/>
                </a:lnTo>
                <a:lnTo>
                  <a:pt x="3790" y="75"/>
                </a:lnTo>
                <a:lnTo>
                  <a:pt x="3796" y="73"/>
                </a:lnTo>
                <a:lnTo>
                  <a:pt x="3801" y="72"/>
                </a:lnTo>
                <a:lnTo>
                  <a:pt x="3808" y="71"/>
                </a:lnTo>
                <a:lnTo>
                  <a:pt x="3821" y="70"/>
                </a:lnTo>
                <a:lnTo>
                  <a:pt x="3834" y="71"/>
                </a:lnTo>
                <a:lnTo>
                  <a:pt x="3840" y="72"/>
                </a:lnTo>
                <a:lnTo>
                  <a:pt x="3846" y="73"/>
                </a:lnTo>
                <a:lnTo>
                  <a:pt x="3857" y="77"/>
                </a:lnTo>
                <a:lnTo>
                  <a:pt x="3862" y="79"/>
                </a:lnTo>
                <a:lnTo>
                  <a:pt x="3867" y="82"/>
                </a:lnTo>
                <a:lnTo>
                  <a:pt x="3876" y="88"/>
                </a:lnTo>
                <a:lnTo>
                  <a:pt x="3880" y="91"/>
                </a:lnTo>
                <a:lnTo>
                  <a:pt x="3884" y="95"/>
                </a:lnTo>
                <a:lnTo>
                  <a:pt x="3891" y="104"/>
                </a:lnTo>
                <a:lnTo>
                  <a:pt x="3894" y="109"/>
                </a:lnTo>
                <a:lnTo>
                  <a:pt x="3897" y="114"/>
                </a:lnTo>
                <a:lnTo>
                  <a:pt x="3903" y="124"/>
                </a:lnTo>
                <a:lnTo>
                  <a:pt x="3904" y="130"/>
                </a:lnTo>
                <a:lnTo>
                  <a:pt x="3906" y="136"/>
                </a:lnTo>
                <a:lnTo>
                  <a:pt x="3907" y="142"/>
                </a:lnTo>
                <a:lnTo>
                  <a:pt x="3908" y="148"/>
                </a:lnTo>
                <a:lnTo>
                  <a:pt x="3908" y="155"/>
                </a:lnTo>
                <a:lnTo>
                  <a:pt x="3909" y="161"/>
                </a:lnTo>
                <a:lnTo>
                  <a:pt x="3908" y="168"/>
                </a:lnTo>
                <a:lnTo>
                  <a:pt x="3908" y="175"/>
                </a:lnTo>
                <a:lnTo>
                  <a:pt x="3907" y="181"/>
                </a:lnTo>
                <a:lnTo>
                  <a:pt x="3906" y="187"/>
                </a:lnTo>
                <a:lnTo>
                  <a:pt x="3903" y="198"/>
                </a:lnTo>
                <a:lnTo>
                  <a:pt x="3900" y="204"/>
                </a:lnTo>
                <a:lnTo>
                  <a:pt x="3897" y="209"/>
                </a:lnTo>
                <a:lnTo>
                  <a:pt x="3891" y="219"/>
                </a:lnTo>
                <a:lnTo>
                  <a:pt x="3888" y="223"/>
                </a:lnTo>
                <a:lnTo>
                  <a:pt x="3884" y="227"/>
                </a:lnTo>
                <a:lnTo>
                  <a:pt x="3880" y="231"/>
                </a:lnTo>
                <a:lnTo>
                  <a:pt x="3876" y="235"/>
                </a:lnTo>
                <a:lnTo>
                  <a:pt x="3872" y="238"/>
                </a:lnTo>
                <a:lnTo>
                  <a:pt x="3867" y="241"/>
                </a:lnTo>
                <a:lnTo>
                  <a:pt x="3862" y="244"/>
                </a:lnTo>
                <a:lnTo>
                  <a:pt x="3857" y="246"/>
                </a:lnTo>
                <a:lnTo>
                  <a:pt x="3851" y="248"/>
                </a:lnTo>
                <a:lnTo>
                  <a:pt x="3846" y="250"/>
                </a:lnTo>
                <a:lnTo>
                  <a:pt x="3840" y="251"/>
                </a:lnTo>
                <a:lnTo>
                  <a:pt x="3834" y="252"/>
                </a:lnTo>
                <a:lnTo>
                  <a:pt x="3821" y="253"/>
                </a:lnTo>
                <a:close/>
                <a:moveTo>
                  <a:pt x="3821" y="215"/>
                </a:moveTo>
                <a:lnTo>
                  <a:pt x="3825" y="214"/>
                </a:lnTo>
                <a:lnTo>
                  <a:pt x="3829" y="214"/>
                </a:lnTo>
                <a:lnTo>
                  <a:pt x="3833" y="212"/>
                </a:lnTo>
                <a:lnTo>
                  <a:pt x="3837" y="211"/>
                </a:lnTo>
                <a:lnTo>
                  <a:pt x="3840" y="209"/>
                </a:lnTo>
                <a:lnTo>
                  <a:pt x="3843" y="206"/>
                </a:lnTo>
                <a:lnTo>
                  <a:pt x="3846" y="203"/>
                </a:lnTo>
                <a:lnTo>
                  <a:pt x="3848" y="199"/>
                </a:lnTo>
                <a:lnTo>
                  <a:pt x="3851" y="195"/>
                </a:lnTo>
                <a:lnTo>
                  <a:pt x="3852" y="191"/>
                </a:lnTo>
                <a:lnTo>
                  <a:pt x="3854" y="187"/>
                </a:lnTo>
                <a:lnTo>
                  <a:pt x="3855" y="182"/>
                </a:lnTo>
                <a:lnTo>
                  <a:pt x="3857" y="172"/>
                </a:lnTo>
                <a:lnTo>
                  <a:pt x="3858" y="167"/>
                </a:lnTo>
                <a:lnTo>
                  <a:pt x="3858" y="161"/>
                </a:lnTo>
                <a:lnTo>
                  <a:pt x="3857" y="150"/>
                </a:lnTo>
                <a:lnTo>
                  <a:pt x="3855" y="140"/>
                </a:lnTo>
                <a:lnTo>
                  <a:pt x="3854" y="135"/>
                </a:lnTo>
                <a:lnTo>
                  <a:pt x="3852" y="131"/>
                </a:lnTo>
                <a:lnTo>
                  <a:pt x="3848" y="123"/>
                </a:lnTo>
                <a:lnTo>
                  <a:pt x="3846" y="119"/>
                </a:lnTo>
                <a:lnTo>
                  <a:pt x="3843" y="116"/>
                </a:lnTo>
                <a:lnTo>
                  <a:pt x="3840" y="113"/>
                </a:lnTo>
                <a:lnTo>
                  <a:pt x="3837" y="111"/>
                </a:lnTo>
                <a:lnTo>
                  <a:pt x="3833" y="110"/>
                </a:lnTo>
                <a:lnTo>
                  <a:pt x="3829" y="108"/>
                </a:lnTo>
                <a:lnTo>
                  <a:pt x="3825" y="108"/>
                </a:lnTo>
                <a:lnTo>
                  <a:pt x="3821" y="107"/>
                </a:lnTo>
                <a:lnTo>
                  <a:pt x="3816" y="108"/>
                </a:lnTo>
                <a:lnTo>
                  <a:pt x="3812" y="108"/>
                </a:lnTo>
                <a:lnTo>
                  <a:pt x="3808" y="110"/>
                </a:lnTo>
                <a:lnTo>
                  <a:pt x="3805" y="111"/>
                </a:lnTo>
                <a:lnTo>
                  <a:pt x="3801" y="113"/>
                </a:lnTo>
                <a:lnTo>
                  <a:pt x="3798" y="116"/>
                </a:lnTo>
                <a:lnTo>
                  <a:pt x="3795" y="119"/>
                </a:lnTo>
                <a:lnTo>
                  <a:pt x="3793" y="123"/>
                </a:lnTo>
                <a:lnTo>
                  <a:pt x="3789" y="131"/>
                </a:lnTo>
                <a:lnTo>
                  <a:pt x="3787" y="135"/>
                </a:lnTo>
                <a:lnTo>
                  <a:pt x="3786" y="140"/>
                </a:lnTo>
                <a:lnTo>
                  <a:pt x="3785" y="145"/>
                </a:lnTo>
                <a:lnTo>
                  <a:pt x="3784" y="150"/>
                </a:lnTo>
                <a:lnTo>
                  <a:pt x="3784" y="155"/>
                </a:lnTo>
                <a:lnTo>
                  <a:pt x="3783" y="161"/>
                </a:lnTo>
                <a:lnTo>
                  <a:pt x="3784" y="172"/>
                </a:lnTo>
                <a:lnTo>
                  <a:pt x="3786" y="182"/>
                </a:lnTo>
                <a:lnTo>
                  <a:pt x="3787" y="187"/>
                </a:lnTo>
                <a:lnTo>
                  <a:pt x="3789" y="191"/>
                </a:lnTo>
                <a:lnTo>
                  <a:pt x="3791" y="195"/>
                </a:lnTo>
                <a:lnTo>
                  <a:pt x="3793" y="199"/>
                </a:lnTo>
                <a:lnTo>
                  <a:pt x="3795" y="203"/>
                </a:lnTo>
                <a:lnTo>
                  <a:pt x="3798" y="206"/>
                </a:lnTo>
                <a:lnTo>
                  <a:pt x="3801" y="209"/>
                </a:lnTo>
                <a:lnTo>
                  <a:pt x="3805" y="211"/>
                </a:lnTo>
                <a:lnTo>
                  <a:pt x="3808" y="212"/>
                </a:lnTo>
                <a:lnTo>
                  <a:pt x="3812" y="214"/>
                </a:lnTo>
                <a:lnTo>
                  <a:pt x="3816" y="214"/>
                </a:lnTo>
                <a:lnTo>
                  <a:pt x="3821" y="215"/>
                </a:lnTo>
                <a:close/>
                <a:moveTo>
                  <a:pt x="1623" y="930"/>
                </a:moveTo>
                <a:lnTo>
                  <a:pt x="1569" y="930"/>
                </a:lnTo>
                <a:lnTo>
                  <a:pt x="1651" y="694"/>
                </a:lnTo>
                <a:lnTo>
                  <a:pt x="1715" y="694"/>
                </a:lnTo>
                <a:lnTo>
                  <a:pt x="1797" y="930"/>
                </a:lnTo>
                <a:lnTo>
                  <a:pt x="1743" y="930"/>
                </a:lnTo>
                <a:lnTo>
                  <a:pt x="1726" y="876"/>
                </a:lnTo>
                <a:lnTo>
                  <a:pt x="1641" y="876"/>
                </a:lnTo>
                <a:lnTo>
                  <a:pt x="1623" y="930"/>
                </a:lnTo>
                <a:close/>
                <a:moveTo>
                  <a:pt x="1653" y="837"/>
                </a:moveTo>
                <a:lnTo>
                  <a:pt x="1713" y="837"/>
                </a:lnTo>
                <a:lnTo>
                  <a:pt x="1684" y="748"/>
                </a:lnTo>
                <a:lnTo>
                  <a:pt x="1653" y="837"/>
                </a:lnTo>
                <a:close/>
                <a:moveTo>
                  <a:pt x="1874" y="933"/>
                </a:moveTo>
                <a:lnTo>
                  <a:pt x="1867" y="933"/>
                </a:lnTo>
                <a:lnTo>
                  <a:pt x="1861" y="932"/>
                </a:lnTo>
                <a:lnTo>
                  <a:pt x="1856" y="931"/>
                </a:lnTo>
                <a:lnTo>
                  <a:pt x="1850" y="930"/>
                </a:lnTo>
                <a:lnTo>
                  <a:pt x="1845" y="928"/>
                </a:lnTo>
                <a:lnTo>
                  <a:pt x="1840" y="926"/>
                </a:lnTo>
                <a:lnTo>
                  <a:pt x="1836" y="923"/>
                </a:lnTo>
                <a:lnTo>
                  <a:pt x="1832" y="920"/>
                </a:lnTo>
                <a:lnTo>
                  <a:pt x="1828" y="916"/>
                </a:lnTo>
                <a:lnTo>
                  <a:pt x="1824" y="913"/>
                </a:lnTo>
                <a:lnTo>
                  <a:pt x="1821" y="908"/>
                </a:lnTo>
                <a:lnTo>
                  <a:pt x="1820" y="906"/>
                </a:lnTo>
                <a:lnTo>
                  <a:pt x="1819" y="903"/>
                </a:lnTo>
                <a:lnTo>
                  <a:pt x="1817" y="898"/>
                </a:lnTo>
                <a:lnTo>
                  <a:pt x="1816" y="893"/>
                </a:lnTo>
                <a:lnTo>
                  <a:pt x="1815" y="887"/>
                </a:lnTo>
                <a:lnTo>
                  <a:pt x="1815" y="880"/>
                </a:lnTo>
                <a:lnTo>
                  <a:pt x="1815" y="871"/>
                </a:lnTo>
                <a:lnTo>
                  <a:pt x="1817" y="863"/>
                </a:lnTo>
                <a:lnTo>
                  <a:pt x="1818" y="859"/>
                </a:lnTo>
                <a:lnTo>
                  <a:pt x="1820" y="856"/>
                </a:lnTo>
                <a:lnTo>
                  <a:pt x="1824" y="849"/>
                </a:lnTo>
                <a:lnTo>
                  <a:pt x="1827" y="847"/>
                </a:lnTo>
                <a:lnTo>
                  <a:pt x="1829" y="844"/>
                </a:lnTo>
                <a:lnTo>
                  <a:pt x="1832" y="842"/>
                </a:lnTo>
                <a:lnTo>
                  <a:pt x="1835" y="840"/>
                </a:lnTo>
                <a:lnTo>
                  <a:pt x="1838" y="838"/>
                </a:lnTo>
                <a:lnTo>
                  <a:pt x="1841" y="836"/>
                </a:lnTo>
                <a:lnTo>
                  <a:pt x="1845" y="834"/>
                </a:lnTo>
                <a:lnTo>
                  <a:pt x="1849" y="833"/>
                </a:lnTo>
                <a:lnTo>
                  <a:pt x="1856" y="831"/>
                </a:lnTo>
                <a:lnTo>
                  <a:pt x="1864" y="829"/>
                </a:lnTo>
                <a:lnTo>
                  <a:pt x="1873" y="827"/>
                </a:lnTo>
                <a:lnTo>
                  <a:pt x="1881" y="826"/>
                </a:lnTo>
                <a:lnTo>
                  <a:pt x="1901" y="824"/>
                </a:lnTo>
                <a:lnTo>
                  <a:pt x="1908" y="822"/>
                </a:lnTo>
                <a:lnTo>
                  <a:pt x="1914" y="821"/>
                </a:lnTo>
                <a:lnTo>
                  <a:pt x="1918" y="820"/>
                </a:lnTo>
                <a:lnTo>
                  <a:pt x="1920" y="818"/>
                </a:lnTo>
                <a:lnTo>
                  <a:pt x="1922" y="817"/>
                </a:lnTo>
                <a:lnTo>
                  <a:pt x="1923" y="816"/>
                </a:lnTo>
                <a:lnTo>
                  <a:pt x="1923" y="814"/>
                </a:lnTo>
                <a:lnTo>
                  <a:pt x="1924" y="812"/>
                </a:lnTo>
                <a:lnTo>
                  <a:pt x="1924" y="810"/>
                </a:lnTo>
                <a:lnTo>
                  <a:pt x="1924" y="805"/>
                </a:lnTo>
                <a:lnTo>
                  <a:pt x="1922" y="800"/>
                </a:lnTo>
                <a:lnTo>
                  <a:pt x="1921" y="798"/>
                </a:lnTo>
                <a:lnTo>
                  <a:pt x="1920" y="796"/>
                </a:lnTo>
                <a:lnTo>
                  <a:pt x="1919" y="794"/>
                </a:lnTo>
                <a:lnTo>
                  <a:pt x="1917" y="793"/>
                </a:lnTo>
                <a:lnTo>
                  <a:pt x="1913" y="790"/>
                </a:lnTo>
                <a:lnTo>
                  <a:pt x="1909" y="788"/>
                </a:lnTo>
                <a:lnTo>
                  <a:pt x="1904" y="787"/>
                </a:lnTo>
                <a:lnTo>
                  <a:pt x="1898" y="787"/>
                </a:lnTo>
                <a:lnTo>
                  <a:pt x="1892" y="787"/>
                </a:lnTo>
                <a:lnTo>
                  <a:pt x="1886" y="788"/>
                </a:lnTo>
                <a:lnTo>
                  <a:pt x="1881" y="790"/>
                </a:lnTo>
                <a:lnTo>
                  <a:pt x="1877" y="792"/>
                </a:lnTo>
                <a:lnTo>
                  <a:pt x="1873" y="795"/>
                </a:lnTo>
                <a:lnTo>
                  <a:pt x="1870" y="799"/>
                </a:lnTo>
                <a:lnTo>
                  <a:pt x="1868" y="803"/>
                </a:lnTo>
                <a:lnTo>
                  <a:pt x="1867" y="805"/>
                </a:lnTo>
                <a:lnTo>
                  <a:pt x="1866" y="807"/>
                </a:lnTo>
                <a:lnTo>
                  <a:pt x="1821" y="803"/>
                </a:lnTo>
                <a:lnTo>
                  <a:pt x="1823" y="797"/>
                </a:lnTo>
                <a:lnTo>
                  <a:pt x="1825" y="792"/>
                </a:lnTo>
                <a:lnTo>
                  <a:pt x="1827" y="787"/>
                </a:lnTo>
                <a:lnTo>
                  <a:pt x="1830" y="782"/>
                </a:lnTo>
                <a:lnTo>
                  <a:pt x="1833" y="777"/>
                </a:lnTo>
                <a:lnTo>
                  <a:pt x="1837" y="773"/>
                </a:lnTo>
                <a:lnTo>
                  <a:pt x="1841" y="769"/>
                </a:lnTo>
                <a:lnTo>
                  <a:pt x="1846" y="765"/>
                </a:lnTo>
                <a:lnTo>
                  <a:pt x="1851" y="762"/>
                </a:lnTo>
                <a:lnTo>
                  <a:pt x="1857" y="759"/>
                </a:lnTo>
                <a:lnTo>
                  <a:pt x="1863" y="756"/>
                </a:lnTo>
                <a:lnTo>
                  <a:pt x="1869" y="754"/>
                </a:lnTo>
                <a:lnTo>
                  <a:pt x="1876" y="753"/>
                </a:lnTo>
                <a:lnTo>
                  <a:pt x="1883" y="752"/>
                </a:lnTo>
                <a:lnTo>
                  <a:pt x="1890" y="751"/>
                </a:lnTo>
                <a:lnTo>
                  <a:pt x="1898" y="751"/>
                </a:lnTo>
                <a:lnTo>
                  <a:pt x="1908" y="751"/>
                </a:lnTo>
                <a:lnTo>
                  <a:pt x="1917" y="752"/>
                </a:lnTo>
                <a:lnTo>
                  <a:pt x="1926" y="754"/>
                </a:lnTo>
                <a:lnTo>
                  <a:pt x="1935" y="757"/>
                </a:lnTo>
                <a:lnTo>
                  <a:pt x="1943" y="761"/>
                </a:lnTo>
                <a:lnTo>
                  <a:pt x="1947" y="763"/>
                </a:lnTo>
                <a:lnTo>
                  <a:pt x="1950" y="765"/>
                </a:lnTo>
                <a:lnTo>
                  <a:pt x="1957" y="770"/>
                </a:lnTo>
                <a:lnTo>
                  <a:pt x="1963" y="776"/>
                </a:lnTo>
                <a:lnTo>
                  <a:pt x="1965" y="780"/>
                </a:lnTo>
                <a:lnTo>
                  <a:pt x="1967" y="784"/>
                </a:lnTo>
                <a:lnTo>
                  <a:pt x="1969" y="787"/>
                </a:lnTo>
                <a:lnTo>
                  <a:pt x="1970" y="792"/>
                </a:lnTo>
                <a:lnTo>
                  <a:pt x="1972" y="796"/>
                </a:lnTo>
                <a:lnTo>
                  <a:pt x="1972" y="801"/>
                </a:lnTo>
                <a:lnTo>
                  <a:pt x="1973" y="806"/>
                </a:lnTo>
                <a:lnTo>
                  <a:pt x="1973" y="811"/>
                </a:lnTo>
                <a:lnTo>
                  <a:pt x="1973" y="930"/>
                </a:lnTo>
                <a:lnTo>
                  <a:pt x="1927" y="930"/>
                </a:lnTo>
                <a:lnTo>
                  <a:pt x="1927" y="905"/>
                </a:lnTo>
                <a:lnTo>
                  <a:pt x="1922" y="911"/>
                </a:lnTo>
                <a:lnTo>
                  <a:pt x="1917" y="917"/>
                </a:lnTo>
                <a:lnTo>
                  <a:pt x="1912" y="921"/>
                </a:lnTo>
                <a:lnTo>
                  <a:pt x="1906" y="925"/>
                </a:lnTo>
                <a:lnTo>
                  <a:pt x="1899" y="929"/>
                </a:lnTo>
                <a:lnTo>
                  <a:pt x="1891" y="931"/>
                </a:lnTo>
                <a:lnTo>
                  <a:pt x="1887" y="932"/>
                </a:lnTo>
                <a:lnTo>
                  <a:pt x="1883" y="933"/>
                </a:lnTo>
                <a:lnTo>
                  <a:pt x="1874" y="933"/>
                </a:lnTo>
                <a:close/>
                <a:moveTo>
                  <a:pt x="1888" y="899"/>
                </a:moveTo>
                <a:lnTo>
                  <a:pt x="1895" y="899"/>
                </a:lnTo>
                <a:lnTo>
                  <a:pt x="1902" y="897"/>
                </a:lnTo>
                <a:lnTo>
                  <a:pt x="1905" y="896"/>
                </a:lnTo>
                <a:lnTo>
                  <a:pt x="1908" y="894"/>
                </a:lnTo>
                <a:lnTo>
                  <a:pt x="1914" y="890"/>
                </a:lnTo>
                <a:lnTo>
                  <a:pt x="1916" y="888"/>
                </a:lnTo>
                <a:lnTo>
                  <a:pt x="1919" y="885"/>
                </a:lnTo>
                <a:lnTo>
                  <a:pt x="1922" y="879"/>
                </a:lnTo>
                <a:lnTo>
                  <a:pt x="1924" y="873"/>
                </a:lnTo>
                <a:lnTo>
                  <a:pt x="1924" y="870"/>
                </a:lnTo>
                <a:lnTo>
                  <a:pt x="1924" y="867"/>
                </a:lnTo>
                <a:lnTo>
                  <a:pt x="1924" y="848"/>
                </a:lnTo>
                <a:lnTo>
                  <a:pt x="1921" y="850"/>
                </a:lnTo>
                <a:lnTo>
                  <a:pt x="1915" y="851"/>
                </a:lnTo>
                <a:lnTo>
                  <a:pt x="1903" y="854"/>
                </a:lnTo>
                <a:lnTo>
                  <a:pt x="1890" y="856"/>
                </a:lnTo>
                <a:lnTo>
                  <a:pt x="1884" y="857"/>
                </a:lnTo>
                <a:lnTo>
                  <a:pt x="1879" y="859"/>
                </a:lnTo>
                <a:lnTo>
                  <a:pt x="1874" y="861"/>
                </a:lnTo>
                <a:lnTo>
                  <a:pt x="1870" y="863"/>
                </a:lnTo>
                <a:lnTo>
                  <a:pt x="1866" y="866"/>
                </a:lnTo>
                <a:lnTo>
                  <a:pt x="1864" y="870"/>
                </a:lnTo>
                <a:lnTo>
                  <a:pt x="1863" y="872"/>
                </a:lnTo>
                <a:lnTo>
                  <a:pt x="1862" y="874"/>
                </a:lnTo>
                <a:lnTo>
                  <a:pt x="1862" y="879"/>
                </a:lnTo>
                <a:lnTo>
                  <a:pt x="1862" y="884"/>
                </a:lnTo>
                <a:lnTo>
                  <a:pt x="1863" y="888"/>
                </a:lnTo>
                <a:lnTo>
                  <a:pt x="1865" y="890"/>
                </a:lnTo>
                <a:lnTo>
                  <a:pt x="1866" y="891"/>
                </a:lnTo>
                <a:lnTo>
                  <a:pt x="1869" y="894"/>
                </a:lnTo>
                <a:lnTo>
                  <a:pt x="1873" y="896"/>
                </a:lnTo>
                <a:lnTo>
                  <a:pt x="1875" y="897"/>
                </a:lnTo>
                <a:lnTo>
                  <a:pt x="1877" y="898"/>
                </a:lnTo>
                <a:lnTo>
                  <a:pt x="1882" y="899"/>
                </a:lnTo>
                <a:lnTo>
                  <a:pt x="1888" y="899"/>
                </a:lnTo>
                <a:close/>
                <a:moveTo>
                  <a:pt x="2063" y="930"/>
                </a:moveTo>
                <a:lnTo>
                  <a:pt x="2013" y="930"/>
                </a:lnTo>
                <a:lnTo>
                  <a:pt x="2013" y="694"/>
                </a:lnTo>
                <a:lnTo>
                  <a:pt x="2063" y="694"/>
                </a:lnTo>
                <a:lnTo>
                  <a:pt x="2063" y="930"/>
                </a:lnTo>
                <a:close/>
                <a:moveTo>
                  <a:pt x="2197" y="753"/>
                </a:moveTo>
                <a:lnTo>
                  <a:pt x="2197" y="790"/>
                </a:lnTo>
                <a:lnTo>
                  <a:pt x="2164" y="790"/>
                </a:lnTo>
                <a:lnTo>
                  <a:pt x="2164" y="876"/>
                </a:lnTo>
                <a:lnTo>
                  <a:pt x="2164" y="880"/>
                </a:lnTo>
                <a:lnTo>
                  <a:pt x="2165" y="884"/>
                </a:lnTo>
                <a:lnTo>
                  <a:pt x="2166" y="886"/>
                </a:lnTo>
                <a:lnTo>
                  <a:pt x="2167" y="887"/>
                </a:lnTo>
                <a:lnTo>
                  <a:pt x="2169" y="889"/>
                </a:lnTo>
                <a:lnTo>
                  <a:pt x="2171" y="891"/>
                </a:lnTo>
                <a:lnTo>
                  <a:pt x="2174" y="892"/>
                </a:lnTo>
                <a:lnTo>
                  <a:pt x="2177" y="893"/>
                </a:lnTo>
                <a:lnTo>
                  <a:pt x="2181" y="893"/>
                </a:lnTo>
                <a:lnTo>
                  <a:pt x="2188" y="892"/>
                </a:lnTo>
                <a:lnTo>
                  <a:pt x="2193" y="891"/>
                </a:lnTo>
                <a:lnTo>
                  <a:pt x="2201" y="928"/>
                </a:lnTo>
                <a:lnTo>
                  <a:pt x="2190" y="930"/>
                </a:lnTo>
                <a:lnTo>
                  <a:pt x="2183" y="932"/>
                </a:lnTo>
                <a:lnTo>
                  <a:pt x="2174" y="932"/>
                </a:lnTo>
                <a:lnTo>
                  <a:pt x="2168" y="932"/>
                </a:lnTo>
                <a:lnTo>
                  <a:pt x="2161" y="932"/>
                </a:lnTo>
                <a:lnTo>
                  <a:pt x="2156" y="931"/>
                </a:lnTo>
                <a:lnTo>
                  <a:pt x="2150" y="930"/>
                </a:lnTo>
                <a:lnTo>
                  <a:pt x="2145" y="928"/>
                </a:lnTo>
                <a:lnTo>
                  <a:pt x="2140" y="926"/>
                </a:lnTo>
                <a:lnTo>
                  <a:pt x="2135" y="924"/>
                </a:lnTo>
                <a:lnTo>
                  <a:pt x="2131" y="921"/>
                </a:lnTo>
                <a:lnTo>
                  <a:pt x="2127" y="917"/>
                </a:lnTo>
                <a:lnTo>
                  <a:pt x="2124" y="914"/>
                </a:lnTo>
                <a:lnTo>
                  <a:pt x="2121" y="909"/>
                </a:lnTo>
                <a:lnTo>
                  <a:pt x="2119" y="905"/>
                </a:lnTo>
                <a:lnTo>
                  <a:pt x="2117" y="900"/>
                </a:lnTo>
                <a:lnTo>
                  <a:pt x="2116" y="894"/>
                </a:lnTo>
                <a:lnTo>
                  <a:pt x="2115" y="888"/>
                </a:lnTo>
                <a:lnTo>
                  <a:pt x="2115" y="882"/>
                </a:lnTo>
                <a:lnTo>
                  <a:pt x="2115" y="790"/>
                </a:lnTo>
                <a:lnTo>
                  <a:pt x="2091" y="790"/>
                </a:lnTo>
                <a:lnTo>
                  <a:pt x="2091" y="753"/>
                </a:lnTo>
                <a:lnTo>
                  <a:pt x="2115" y="753"/>
                </a:lnTo>
                <a:lnTo>
                  <a:pt x="2115" y="711"/>
                </a:lnTo>
                <a:lnTo>
                  <a:pt x="2164" y="711"/>
                </a:lnTo>
                <a:lnTo>
                  <a:pt x="2164" y="753"/>
                </a:lnTo>
                <a:lnTo>
                  <a:pt x="2197" y="753"/>
                </a:lnTo>
                <a:close/>
                <a:moveTo>
                  <a:pt x="2304" y="933"/>
                </a:moveTo>
                <a:lnTo>
                  <a:pt x="2291" y="933"/>
                </a:lnTo>
                <a:lnTo>
                  <a:pt x="2285" y="932"/>
                </a:lnTo>
                <a:lnTo>
                  <a:pt x="2279" y="930"/>
                </a:lnTo>
                <a:lnTo>
                  <a:pt x="2268" y="927"/>
                </a:lnTo>
                <a:lnTo>
                  <a:pt x="2263" y="925"/>
                </a:lnTo>
                <a:lnTo>
                  <a:pt x="2258" y="922"/>
                </a:lnTo>
                <a:lnTo>
                  <a:pt x="2249" y="916"/>
                </a:lnTo>
                <a:lnTo>
                  <a:pt x="2245" y="912"/>
                </a:lnTo>
                <a:lnTo>
                  <a:pt x="2241" y="908"/>
                </a:lnTo>
                <a:lnTo>
                  <a:pt x="2234" y="900"/>
                </a:lnTo>
                <a:lnTo>
                  <a:pt x="2231" y="895"/>
                </a:lnTo>
                <a:lnTo>
                  <a:pt x="2228" y="890"/>
                </a:lnTo>
                <a:lnTo>
                  <a:pt x="2223" y="879"/>
                </a:lnTo>
                <a:lnTo>
                  <a:pt x="2221" y="874"/>
                </a:lnTo>
                <a:lnTo>
                  <a:pt x="2220" y="868"/>
                </a:lnTo>
                <a:lnTo>
                  <a:pt x="2219" y="862"/>
                </a:lnTo>
                <a:lnTo>
                  <a:pt x="2218" y="855"/>
                </a:lnTo>
                <a:lnTo>
                  <a:pt x="2218" y="849"/>
                </a:lnTo>
                <a:lnTo>
                  <a:pt x="2217" y="842"/>
                </a:lnTo>
                <a:lnTo>
                  <a:pt x="2218" y="835"/>
                </a:lnTo>
                <a:lnTo>
                  <a:pt x="2218" y="829"/>
                </a:lnTo>
                <a:lnTo>
                  <a:pt x="2219" y="823"/>
                </a:lnTo>
                <a:lnTo>
                  <a:pt x="2220" y="816"/>
                </a:lnTo>
                <a:lnTo>
                  <a:pt x="2223" y="805"/>
                </a:lnTo>
                <a:lnTo>
                  <a:pt x="2225" y="799"/>
                </a:lnTo>
                <a:lnTo>
                  <a:pt x="2228" y="794"/>
                </a:lnTo>
                <a:lnTo>
                  <a:pt x="2234" y="785"/>
                </a:lnTo>
                <a:lnTo>
                  <a:pt x="2237" y="780"/>
                </a:lnTo>
                <a:lnTo>
                  <a:pt x="2241" y="776"/>
                </a:lnTo>
                <a:lnTo>
                  <a:pt x="2245" y="772"/>
                </a:lnTo>
                <a:lnTo>
                  <a:pt x="2249" y="769"/>
                </a:lnTo>
                <a:lnTo>
                  <a:pt x="2253" y="765"/>
                </a:lnTo>
                <a:lnTo>
                  <a:pt x="2258" y="762"/>
                </a:lnTo>
                <a:lnTo>
                  <a:pt x="2263" y="760"/>
                </a:lnTo>
                <a:lnTo>
                  <a:pt x="2268" y="757"/>
                </a:lnTo>
                <a:lnTo>
                  <a:pt x="2274" y="755"/>
                </a:lnTo>
                <a:lnTo>
                  <a:pt x="2279" y="754"/>
                </a:lnTo>
                <a:lnTo>
                  <a:pt x="2285" y="752"/>
                </a:lnTo>
                <a:lnTo>
                  <a:pt x="2291" y="752"/>
                </a:lnTo>
                <a:lnTo>
                  <a:pt x="2304" y="751"/>
                </a:lnTo>
                <a:lnTo>
                  <a:pt x="2317" y="752"/>
                </a:lnTo>
                <a:lnTo>
                  <a:pt x="2323" y="752"/>
                </a:lnTo>
                <a:lnTo>
                  <a:pt x="2329" y="754"/>
                </a:lnTo>
                <a:lnTo>
                  <a:pt x="2340" y="757"/>
                </a:lnTo>
                <a:lnTo>
                  <a:pt x="2346" y="760"/>
                </a:lnTo>
                <a:lnTo>
                  <a:pt x="2351" y="762"/>
                </a:lnTo>
                <a:lnTo>
                  <a:pt x="2360" y="769"/>
                </a:lnTo>
                <a:lnTo>
                  <a:pt x="2364" y="772"/>
                </a:lnTo>
                <a:lnTo>
                  <a:pt x="2368" y="776"/>
                </a:lnTo>
                <a:lnTo>
                  <a:pt x="2375" y="785"/>
                </a:lnTo>
                <a:lnTo>
                  <a:pt x="2378" y="789"/>
                </a:lnTo>
                <a:lnTo>
                  <a:pt x="2381" y="794"/>
                </a:lnTo>
                <a:lnTo>
                  <a:pt x="2385" y="805"/>
                </a:lnTo>
                <a:lnTo>
                  <a:pt x="2387" y="811"/>
                </a:lnTo>
                <a:lnTo>
                  <a:pt x="2389" y="816"/>
                </a:lnTo>
                <a:lnTo>
                  <a:pt x="2390" y="823"/>
                </a:lnTo>
                <a:lnTo>
                  <a:pt x="2391" y="829"/>
                </a:lnTo>
                <a:lnTo>
                  <a:pt x="2391" y="835"/>
                </a:lnTo>
                <a:lnTo>
                  <a:pt x="2391" y="842"/>
                </a:lnTo>
                <a:lnTo>
                  <a:pt x="2391" y="849"/>
                </a:lnTo>
                <a:lnTo>
                  <a:pt x="2391" y="855"/>
                </a:lnTo>
                <a:lnTo>
                  <a:pt x="2390" y="862"/>
                </a:lnTo>
                <a:lnTo>
                  <a:pt x="2389" y="868"/>
                </a:lnTo>
                <a:lnTo>
                  <a:pt x="2385" y="879"/>
                </a:lnTo>
                <a:lnTo>
                  <a:pt x="2383" y="885"/>
                </a:lnTo>
                <a:lnTo>
                  <a:pt x="2381" y="890"/>
                </a:lnTo>
                <a:lnTo>
                  <a:pt x="2375" y="900"/>
                </a:lnTo>
                <a:lnTo>
                  <a:pt x="2372" y="904"/>
                </a:lnTo>
                <a:lnTo>
                  <a:pt x="2368" y="908"/>
                </a:lnTo>
                <a:lnTo>
                  <a:pt x="2364" y="912"/>
                </a:lnTo>
                <a:lnTo>
                  <a:pt x="2360" y="916"/>
                </a:lnTo>
                <a:lnTo>
                  <a:pt x="2355" y="919"/>
                </a:lnTo>
                <a:lnTo>
                  <a:pt x="2351" y="922"/>
                </a:lnTo>
                <a:lnTo>
                  <a:pt x="2346" y="925"/>
                </a:lnTo>
                <a:lnTo>
                  <a:pt x="2340" y="927"/>
                </a:lnTo>
                <a:lnTo>
                  <a:pt x="2335" y="929"/>
                </a:lnTo>
                <a:lnTo>
                  <a:pt x="2329" y="930"/>
                </a:lnTo>
                <a:lnTo>
                  <a:pt x="2323" y="932"/>
                </a:lnTo>
                <a:lnTo>
                  <a:pt x="2317" y="933"/>
                </a:lnTo>
                <a:lnTo>
                  <a:pt x="2304" y="933"/>
                </a:lnTo>
                <a:close/>
                <a:moveTo>
                  <a:pt x="2305" y="895"/>
                </a:moveTo>
                <a:lnTo>
                  <a:pt x="2309" y="895"/>
                </a:lnTo>
                <a:lnTo>
                  <a:pt x="2313" y="894"/>
                </a:lnTo>
                <a:lnTo>
                  <a:pt x="2317" y="893"/>
                </a:lnTo>
                <a:lnTo>
                  <a:pt x="2321" y="892"/>
                </a:lnTo>
                <a:lnTo>
                  <a:pt x="2324" y="889"/>
                </a:lnTo>
                <a:lnTo>
                  <a:pt x="2327" y="887"/>
                </a:lnTo>
                <a:lnTo>
                  <a:pt x="2330" y="884"/>
                </a:lnTo>
                <a:lnTo>
                  <a:pt x="2332" y="880"/>
                </a:lnTo>
                <a:lnTo>
                  <a:pt x="2334" y="876"/>
                </a:lnTo>
                <a:lnTo>
                  <a:pt x="2336" y="872"/>
                </a:lnTo>
                <a:lnTo>
                  <a:pt x="2338" y="868"/>
                </a:lnTo>
                <a:lnTo>
                  <a:pt x="2339" y="863"/>
                </a:lnTo>
                <a:lnTo>
                  <a:pt x="2341" y="853"/>
                </a:lnTo>
                <a:lnTo>
                  <a:pt x="2341" y="847"/>
                </a:lnTo>
                <a:lnTo>
                  <a:pt x="2342" y="842"/>
                </a:lnTo>
                <a:lnTo>
                  <a:pt x="2341" y="831"/>
                </a:lnTo>
                <a:lnTo>
                  <a:pt x="2339" y="821"/>
                </a:lnTo>
                <a:lnTo>
                  <a:pt x="2338" y="816"/>
                </a:lnTo>
                <a:lnTo>
                  <a:pt x="2336" y="812"/>
                </a:lnTo>
                <a:lnTo>
                  <a:pt x="2332" y="803"/>
                </a:lnTo>
                <a:lnTo>
                  <a:pt x="2330" y="800"/>
                </a:lnTo>
                <a:lnTo>
                  <a:pt x="2327" y="797"/>
                </a:lnTo>
                <a:lnTo>
                  <a:pt x="2324" y="794"/>
                </a:lnTo>
                <a:lnTo>
                  <a:pt x="2321" y="792"/>
                </a:lnTo>
                <a:lnTo>
                  <a:pt x="2317" y="790"/>
                </a:lnTo>
                <a:lnTo>
                  <a:pt x="2313" y="789"/>
                </a:lnTo>
                <a:lnTo>
                  <a:pt x="2309" y="788"/>
                </a:lnTo>
                <a:lnTo>
                  <a:pt x="2305" y="788"/>
                </a:lnTo>
                <a:lnTo>
                  <a:pt x="2300" y="788"/>
                </a:lnTo>
                <a:lnTo>
                  <a:pt x="2296" y="789"/>
                </a:lnTo>
                <a:lnTo>
                  <a:pt x="2292" y="790"/>
                </a:lnTo>
                <a:lnTo>
                  <a:pt x="2288" y="792"/>
                </a:lnTo>
                <a:lnTo>
                  <a:pt x="2285" y="794"/>
                </a:lnTo>
                <a:lnTo>
                  <a:pt x="2282" y="797"/>
                </a:lnTo>
                <a:lnTo>
                  <a:pt x="2279" y="800"/>
                </a:lnTo>
                <a:lnTo>
                  <a:pt x="2277" y="803"/>
                </a:lnTo>
                <a:lnTo>
                  <a:pt x="2272" y="812"/>
                </a:lnTo>
                <a:lnTo>
                  <a:pt x="2271" y="816"/>
                </a:lnTo>
                <a:lnTo>
                  <a:pt x="2270" y="821"/>
                </a:lnTo>
                <a:lnTo>
                  <a:pt x="2269" y="826"/>
                </a:lnTo>
                <a:lnTo>
                  <a:pt x="2268" y="831"/>
                </a:lnTo>
                <a:lnTo>
                  <a:pt x="2267" y="836"/>
                </a:lnTo>
                <a:lnTo>
                  <a:pt x="2267" y="842"/>
                </a:lnTo>
                <a:lnTo>
                  <a:pt x="2268" y="853"/>
                </a:lnTo>
                <a:lnTo>
                  <a:pt x="2270" y="863"/>
                </a:lnTo>
                <a:lnTo>
                  <a:pt x="2271" y="868"/>
                </a:lnTo>
                <a:lnTo>
                  <a:pt x="2272" y="872"/>
                </a:lnTo>
                <a:lnTo>
                  <a:pt x="2274" y="876"/>
                </a:lnTo>
                <a:lnTo>
                  <a:pt x="2277" y="880"/>
                </a:lnTo>
                <a:lnTo>
                  <a:pt x="2279" y="884"/>
                </a:lnTo>
                <a:lnTo>
                  <a:pt x="2282" y="887"/>
                </a:lnTo>
                <a:lnTo>
                  <a:pt x="2285" y="889"/>
                </a:lnTo>
                <a:lnTo>
                  <a:pt x="2288" y="892"/>
                </a:lnTo>
                <a:lnTo>
                  <a:pt x="2292" y="893"/>
                </a:lnTo>
                <a:lnTo>
                  <a:pt x="2296" y="894"/>
                </a:lnTo>
                <a:lnTo>
                  <a:pt x="2300" y="895"/>
                </a:lnTo>
                <a:lnTo>
                  <a:pt x="2305" y="895"/>
                </a:lnTo>
                <a:close/>
                <a:moveTo>
                  <a:pt x="2646" y="694"/>
                </a:moveTo>
                <a:lnTo>
                  <a:pt x="2696" y="694"/>
                </a:lnTo>
                <a:lnTo>
                  <a:pt x="2696" y="847"/>
                </a:lnTo>
                <a:lnTo>
                  <a:pt x="2696" y="854"/>
                </a:lnTo>
                <a:lnTo>
                  <a:pt x="2695" y="860"/>
                </a:lnTo>
                <a:lnTo>
                  <a:pt x="2694" y="866"/>
                </a:lnTo>
                <a:lnTo>
                  <a:pt x="2693" y="871"/>
                </a:lnTo>
                <a:lnTo>
                  <a:pt x="2691" y="877"/>
                </a:lnTo>
                <a:lnTo>
                  <a:pt x="2689" y="882"/>
                </a:lnTo>
                <a:lnTo>
                  <a:pt x="2686" y="887"/>
                </a:lnTo>
                <a:lnTo>
                  <a:pt x="2684" y="892"/>
                </a:lnTo>
                <a:lnTo>
                  <a:pt x="2680" y="897"/>
                </a:lnTo>
                <a:lnTo>
                  <a:pt x="2677" y="901"/>
                </a:lnTo>
                <a:lnTo>
                  <a:pt x="2673" y="906"/>
                </a:lnTo>
                <a:lnTo>
                  <a:pt x="2669" y="910"/>
                </a:lnTo>
                <a:lnTo>
                  <a:pt x="2664" y="913"/>
                </a:lnTo>
                <a:lnTo>
                  <a:pt x="2660" y="917"/>
                </a:lnTo>
                <a:lnTo>
                  <a:pt x="2655" y="920"/>
                </a:lnTo>
                <a:lnTo>
                  <a:pt x="2649" y="922"/>
                </a:lnTo>
                <a:lnTo>
                  <a:pt x="2638" y="927"/>
                </a:lnTo>
                <a:lnTo>
                  <a:pt x="2632" y="929"/>
                </a:lnTo>
                <a:lnTo>
                  <a:pt x="2626" y="930"/>
                </a:lnTo>
                <a:lnTo>
                  <a:pt x="2619" y="932"/>
                </a:lnTo>
                <a:lnTo>
                  <a:pt x="2612" y="932"/>
                </a:lnTo>
                <a:lnTo>
                  <a:pt x="2605" y="933"/>
                </a:lnTo>
                <a:lnTo>
                  <a:pt x="2598" y="933"/>
                </a:lnTo>
                <a:lnTo>
                  <a:pt x="2591" y="933"/>
                </a:lnTo>
                <a:lnTo>
                  <a:pt x="2584" y="932"/>
                </a:lnTo>
                <a:lnTo>
                  <a:pt x="2577" y="932"/>
                </a:lnTo>
                <a:lnTo>
                  <a:pt x="2571" y="930"/>
                </a:lnTo>
                <a:lnTo>
                  <a:pt x="2558" y="927"/>
                </a:lnTo>
                <a:lnTo>
                  <a:pt x="2552" y="925"/>
                </a:lnTo>
                <a:lnTo>
                  <a:pt x="2547" y="922"/>
                </a:lnTo>
                <a:lnTo>
                  <a:pt x="2541" y="920"/>
                </a:lnTo>
                <a:lnTo>
                  <a:pt x="2536" y="917"/>
                </a:lnTo>
                <a:lnTo>
                  <a:pt x="2527" y="910"/>
                </a:lnTo>
                <a:lnTo>
                  <a:pt x="2518" y="901"/>
                </a:lnTo>
                <a:lnTo>
                  <a:pt x="2515" y="897"/>
                </a:lnTo>
                <a:lnTo>
                  <a:pt x="2512" y="892"/>
                </a:lnTo>
                <a:lnTo>
                  <a:pt x="2509" y="887"/>
                </a:lnTo>
                <a:lnTo>
                  <a:pt x="2506" y="882"/>
                </a:lnTo>
                <a:lnTo>
                  <a:pt x="2504" y="877"/>
                </a:lnTo>
                <a:lnTo>
                  <a:pt x="2502" y="871"/>
                </a:lnTo>
                <a:lnTo>
                  <a:pt x="2501" y="866"/>
                </a:lnTo>
                <a:lnTo>
                  <a:pt x="2500" y="860"/>
                </a:lnTo>
                <a:lnTo>
                  <a:pt x="2500" y="854"/>
                </a:lnTo>
                <a:lnTo>
                  <a:pt x="2499" y="847"/>
                </a:lnTo>
                <a:lnTo>
                  <a:pt x="2499" y="694"/>
                </a:lnTo>
                <a:lnTo>
                  <a:pt x="2550" y="694"/>
                </a:lnTo>
                <a:lnTo>
                  <a:pt x="2550" y="843"/>
                </a:lnTo>
                <a:lnTo>
                  <a:pt x="2551" y="853"/>
                </a:lnTo>
                <a:lnTo>
                  <a:pt x="2552" y="857"/>
                </a:lnTo>
                <a:lnTo>
                  <a:pt x="2553" y="861"/>
                </a:lnTo>
                <a:lnTo>
                  <a:pt x="2555" y="865"/>
                </a:lnTo>
                <a:lnTo>
                  <a:pt x="2558" y="869"/>
                </a:lnTo>
                <a:lnTo>
                  <a:pt x="2560" y="873"/>
                </a:lnTo>
                <a:lnTo>
                  <a:pt x="2563" y="876"/>
                </a:lnTo>
                <a:lnTo>
                  <a:pt x="2567" y="879"/>
                </a:lnTo>
                <a:lnTo>
                  <a:pt x="2570" y="882"/>
                </a:lnTo>
                <a:lnTo>
                  <a:pt x="2574" y="884"/>
                </a:lnTo>
                <a:lnTo>
                  <a:pt x="2579" y="886"/>
                </a:lnTo>
                <a:lnTo>
                  <a:pt x="2583" y="887"/>
                </a:lnTo>
                <a:lnTo>
                  <a:pt x="2588" y="889"/>
                </a:lnTo>
                <a:lnTo>
                  <a:pt x="2598" y="889"/>
                </a:lnTo>
                <a:lnTo>
                  <a:pt x="2608" y="889"/>
                </a:lnTo>
                <a:lnTo>
                  <a:pt x="2613" y="887"/>
                </a:lnTo>
                <a:lnTo>
                  <a:pt x="2618" y="886"/>
                </a:lnTo>
                <a:lnTo>
                  <a:pt x="2622" y="884"/>
                </a:lnTo>
                <a:lnTo>
                  <a:pt x="2626" y="882"/>
                </a:lnTo>
                <a:lnTo>
                  <a:pt x="2629" y="879"/>
                </a:lnTo>
                <a:lnTo>
                  <a:pt x="2633" y="876"/>
                </a:lnTo>
                <a:lnTo>
                  <a:pt x="2636" y="873"/>
                </a:lnTo>
                <a:lnTo>
                  <a:pt x="2639" y="869"/>
                </a:lnTo>
                <a:lnTo>
                  <a:pt x="2641" y="865"/>
                </a:lnTo>
                <a:lnTo>
                  <a:pt x="2643" y="861"/>
                </a:lnTo>
                <a:lnTo>
                  <a:pt x="2644" y="857"/>
                </a:lnTo>
                <a:lnTo>
                  <a:pt x="2645" y="853"/>
                </a:lnTo>
                <a:lnTo>
                  <a:pt x="2646" y="848"/>
                </a:lnTo>
                <a:lnTo>
                  <a:pt x="2646" y="843"/>
                </a:lnTo>
                <a:lnTo>
                  <a:pt x="2646" y="694"/>
                </a:lnTo>
                <a:close/>
                <a:moveTo>
                  <a:pt x="2788" y="828"/>
                </a:moveTo>
                <a:lnTo>
                  <a:pt x="2788" y="930"/>
                </a:lnTo>
                <a:lnTo>
                  <a:pt x="2739" y="930"/>
                </a:lnTo>
                <a:lnTo>
                  <a:pt x="2739" y="753"/>
                </a:lnTo>
                <a:lnTo>
                  <a:pt x="2786" y="753"/>
                </a:lnTo>
                <a:lnTo>
                  <a:pt x="2786" y="784"/>
                </a:lnTo>
                <a:lnTo>
                  <a:pt x="2790" y="777"/>
                </a:lnTo>
                <a:lnTo>
                  <a:pt x="2796" y="770"/>
                </a:lnTo>
                <a:lnTo>
                  <a:pt x="2801" y="765"/>
                </a:lnTo>
                <a:lnTo>
                  <a:pt x="2808" y="760"/>
                </a:lnTo>
                <a:lnTo>
                  <a:pt x="2815" y="756"/>
                </a:lnTo>
                <a:lnTo>
                  <a:pt x="2819" y="754"/>
                </a:lnTo>
                <a:lnTo>
                  <a:pt x="2823" y="753"/>
                </a:lnTo>
                <a:lnTo>
                  <a:pt x="2832" y="751"/>
                </a:lnTo>
                <a:lnTo>
                  <a:pt x="2836" y="751"/>
                </a:lnTo>
                <a:lnTo>
                  <a:pt x="2841" y="751"/>
                </a:lnTo>
                <a:lnTo>
                  <a:pt x="2848" y="751"/>
                </a:lnTo>
                <a:lnTo>
                  <a:pt x="2854" y="752"/>
                </a:lnTo>
                <a:lnTo>
                  <a:pt x="2860" y="753"/>
                </a:lnTo>
                <a:lnTo>
                  <a:pt x="2866" y="755"/>
                </a:lnTo>
                <a:lnTo>
                  <a:pt x="2871" y="758"/>
                </a:lnTo>
                <a:lnTo>
                  <a:pt x="2876" y="761"/>
                </a:lnTo>
                <a:lnTo>
                  <a:pt x="2881" y="764"/>
                </a:lnTo>
                <a:lnTo>
                  <a:pt x="2885" y="769"/>
                </a:lnTo>
                <a:lnTo>
                  <a:pt x="2889" y="773"/>
                </a:lnTo>
                <a:lnTo>
                  <a:pt x="2893" y="778"/>
                </a:lnTo>
                <a:lnTo>
                  <a:pt x="2895" y="784"/>
                </a:lnTo>
                <a:lnTo>
                  <a:pt x="2897" y="787"/>
                </a:lnTo>
                <a:lnTo>
                  <a:pt x="2898" y="790"/>
                </a:lnTo>
                <a:lnTo>
                  <a:pt x="2900" y="796"/>
                </a:lnTo>
                <a:lnTo>
                  <a:pt x="2901" y="803"/>
                </a:lnTo>
                <a:lnTo>
                  <a:pt x="2902" y="810"/>
                </a:lnTo>
                <a:lnTo>
                  <a:pt x="2902" y="817"/>
                </a:lnTo>
                <a:lnTo>
                  <a:pt x="2902" y="930"/>
                </a:lnTo>
                <a:lnTo>
                  <a:pt x="2853" y="930"/>
                </a:lnTo>
                <a:lnTo>
                  <a:pt x="2853" y="826"/>
                </a:lnTo>
                <a:lnTo>
                  <a:pt x="2853" y="818"/>
                </a:lnTo>
                <a:lnTo>
                  <a:pt x="2852" y="815"/>
                </a:lnTo>
                <a:lnTo>
                  <a:pt x="2851" y="812"/>
                </a:lnTo>
                <a:lnTo>
                  <a:pt x="2848" y="806"/>
                </a:lnTo>
                <a:lnTo>
                  <a:pt x="2847" y="803"/>
                </a:lnTo>
                <a:lnTo>
                  <a:pt x="2845" y="801"/>
                </a:lnTo>
                <a:lnTo>
                  <a:pt x="2840" y="797"/>
                </a:lnTo>
                <a:lnTo>
                  <a:pt x="2837" y="795"/>
                </a:lnTo>
                <a:lnTo>
                  <a:pt x="2835" y="794"/>
                </a:lnTo>
                <a:lnTo>
                  <a:pt x="2829" y="792"/>
                </a:lnTo>
                <a:lnTo>
                  <a:pt x="2825" y="792"/>
                </a:lnTo>
                <a:lnTo>
                  <a:pt x="2822" y="792"/>
                </a:lnTo>
                <a:lnTo>
                  <a:pt x="2814" y="792"/>
                </a:lnTo>
                <a:lnTo>
                  <a:pt x="2808" y="794"/>
                </a:lnTo>
                <a:lnTo>
                  <a:pt x="2805" y="795"/>
                </a:lnTo>
                <a:lnTo>
                  <a:pt x="2802" y="797"/>
                </a:lnTo>
                <a:lnTo>
                  <a:pt x="2800" y="799"/>
                </a:lnTo>
                <a:lnTo>
                  <a:pt x="2797" y="801"/>
                </a:lnTo>
                <a:lnTo>
                  <a:pt x="2795" y="804"/>
                </a:lnTo>
                <a:lnTo>
                  <a:pt x="2793" y="806"/>
                </a:lnTo>
                <a:lnTo>
                  <a:pt x="2792" y="809"/>
                </a:lnTo>
                <a:lnTo>
                  <a:pt x="2790" y="812"/>
                </a:lnTo>
                <a:lnTo>
                  <a:pt x="2789" y="820"/>
                </a:lnTo>
                <a:lnTo>
                  <a:pt x="2788" y="824"/>
                </a:lnTo>
                <a:lnTo>
                  <a:pt x="2788" y="828"/>
                </a:lnTo>
                <a:close/>
                <a:moveTo>
                  <a:pt x="2966" y="730"/>
                </a:moveTo>
                <a:lnTo>
                  <a:pt x="2961" y="730"/>
                </a:lnTo>
                <a:lnTo>
                  <a:pt x="2956" y="729"/>
                </a:lnTo>
                <a:lnTo>
                  <a:pt x="2952" y="726"/>
                </a:lnTo>
                <a:lnTo>
                  <a:pt x="2948" y="723"/>
                </a:lnTo>
                <a:lnTo>
                  <a:pt x="2944" y="719"/>
                </a:lnTo>
                <a:lnTo>
                  <a:pt x="2942" y="715"/>
                </a:lnTo>
                <a:lnTo>
                  <a:pt x="2940" y="710"/>
                </a:lnTo>
                <a:lnTo>
                  <a:pt x="2940" y="705"/>
                </a:lnTo>
                <a:lnTo>
                  <a:pt x="2940" y="701"/>
                </a:lnTo>
                <a:lnTo>
                  <a:pt x="2942" y="696"/>
                </a:lnTo>
                <a:lnTo>
                  <a:pt x="2944" y="692"/>
                </a:lnTo>
                <a:lnTo>
                  <a:pt x="2948" y="688"/>
                </a:lnTo>
                <a:lnTo>
                  <a:pt x="2952" y="685"/>
                </a:lnTo>
                <a:lnTo>
                  <a:pt x="2956" y="683"/>
                </a:lnTo>
                <a:lnTo>
                  <a:pt x="2961" y="681"/>
                </a:lnTo>
                <a:lnTo>
                  <a:pt x="2966" y="681"/>
                </a:lnTo>
                <a:lnTo>
                  <a:pt x="2972" y="681"/>
                </a:lnTo>
                <a:lnTo>
                  <a:pt x="2977" y="683"/>
                </a:lnTo>
                <a:lnTo>
                  <a:pt x="2982" y="685"/>
                </a:lnTo>
                <a:lnTo>
                  <a:pt x="2986" y="688"/>
                </a:lnTo>
                <a:lnTo>
                  <a:pt x="2990" y="692"/>
                </a:lnTo>
                <a:lnTo>
                  <a:pt x="2992" y="696"/>
                </a:lnTo>
                <a:lnTo>
                  <a:pt x="2994" y="701"/>
                </a:lnTo>
                <a:lnTo>
                  <a:pt x="2994" y="705"/>
                </a:lnTo>
                <a:lnTo>
                  <a:pt x="2994" y="710"/>
                </a:lnTo>
                <a:lnTo>
                  <a:pt x="2992" y="715"/>
                </a:lnTo>
                <a:lnTo>
                  <a:pt x="2990" y="719"/>
                </a:lnTo>
                <a:lnTo>
                  <a:pt x="2986" y="723"/>
                </a:lnTo>
                <a:lnTo>
                  <a:pt x="2982" y="726"/>
                </a:lnTo>
                <a:lnTo>
                  <a:pt x="2977" y="729"/>
                </a:lnTo>
                <a:lnTo>
                  <a:pt x="2972" y="730"/>
                </a:lnTo>
                <a:lnTo>
                  <a:pt x="2966" y="730"/>
                </a:lnTo>
                <a:close/>
                <a:moveTo>
                  <a:pt x="2942" y="753"/>
                </a:moveTo>
                <a:lnTo>
                  <a:pt x="2992" y="753"/>
                </a:lnTo>
                <a:lnTo>
                  <a:pt x="2992" y="930"/>
                </a:lnTo>
                <a:lnTo>
                  <a:pt x="2942" y="930"/>
                </a:lnTo>
                <a:lnTo>
                  <a:pt x="2942" y="753"/>
                </a:lnTo>
                <a:close/>
                <a:moveTo>
                  <a:pt x="3195" y="753"/>
                </a:moveTo>
                <a:lnTo>
                  <a:pt x="3134" y="930"/>
                </a:lnTo>
                <a:lnTo>
                  <a:pt x="3078" y="930"/>
                </a:lnTo>
                <a:lnTo>
                  <a:pt x="3017" y="753"/>
                </a:lnTo>
                <a:lnTo>
                  <a:pt x="3068" y="753"/>
                </a:lnTo>
                <a:lnTo>
                  <a:pt x="3105" y="880"/>
                </a:lnTo>
                <a:lnTo>
                  <a:pt x="3143" y="753"/>
                </a:lnTo>
                <a:lnTo>
                  <a:pt x="3195" y="753"/>
                </a:lnTo>
                <a:close/>
                <a:moveTo>
                  <a:pt x="3294" y="933"/>
                </a:moveTo>
                <a:lnTo>
                  <a:pt x="3287" y="933"/>
                </a:lnTo>
                <a:lnTo>
                  <a:pt x="3280" y="933"/>
                </a:lnTo>
                <a:lnTo>
                  <a:pt x="3268" y="931"/>
                </a:lnTo>
                <a:lnTo>
                  <a:pt x="3263" y="929"/>
                </a:lnTo>
                <a:lnTo>
                  <a:pt x="3257" y="927"/>
                </a:lnTo>
                <a:lnTo>
                  <a:pt x="3247" y="922"/>
                </a:lnTo>
                <a:lnTo>
                  <a:pt x="3242" y="919"/>
                </a:lnTo>
                <a:lnTo>
                  <a:pt x="3237" y="916"/>
                </a:lnTo>
                <a:lnTo>
                  <a:pt x="3233" y="913"/>
                </a:lnTo>
                <a:lnTo>
                  <a:pt x="3229" y="909"/>
                </a:lnTo>
                <a:lnTo>
                  <a:pt x="3222" y="900"/>
                </a:lnTo>
                <a:lnTo>
                  <a:pt x="3219" y="896"/>
                </a:lnTo>
                <a:lnTo>
                  <a:pt x="3216" y="891"/>
                </a:lnTo>
                <a:lnTo>
                  <a:pt x="3212" y="880"/>
                </a:lnTo>
                <a:lnTo>
                  <a:pt x="3210" y="874"/>
                </a:lnTo>
                <a:lnTo>
                  <a:pt x="3209" y="868"/>
                </a:lnTo>
                <a:lnTo>
                  <a:pt x="3207" y="862"/>
                </a:lnTo>
                <a:lnTo>
                  <a:pt x="3207" y="856"/>
                </a:lnTo>
                <a:lnTo>
                  <a:pt x="3206" y="849"/>
                </a:lnTo>
                <a:lnTo>
                  <a:pt x="3206" y="842"/>
                </a:lnTo>
                <a:lnTo>
                  <a:pt x="3206" y="836"/>
                </a:lnTo>
                <a:lnTo>
                  <a:pt x="3207" y="829"/>
                </a:lnTo>
                <a:lnTo>
                  <a:pt x="3207" y="823"/>
                </a:lnTo>
                <a:lnTo>
                  <a:pt x="3209" y="817"/>
                </a:lnTo>
                <a:lnTo>
                  <a:pt x="3212" y="805"/>
                </a:lnTo>
                <a:lnTo>
                  <a:pt x="3214" y="800"/>
                </a:lnTo>
                <a:lnTo>
                  <a:pt x="3216" y="794"/>
                </a:lnTo>
                <a:lnTo>
                  <a:pt x="3222" y="785"/>
                </a:lnTo>
                <a:lnTo>
                  <a:pt x="3226" y="780"/>
                </a:lnTo>
                <a:lnTo>
                  <a:pt x="3229" y="776"/>
                </a:lnTo>
                <a:lnTo>
                  <a:pt x="3233" y="772"/>
                </a:lnTo>
                <a:lnTo>
                  <a:pt x="3237" y="769"/>
                </a:lnTo>
                <a:lnTo>
                  <a:pt x="3246" y="762"/>
                </a:lnTo>
                <a:lnTo>
                  <a:pt x="3251" y="760"/>
                </a:lnTo>
                <a:lnTo>
                  <a:pt x="3256" y="757"/>
                </a:lnTo>
                <a:lnTo>
                  <a:pt x="3262" y="755"/>
                </a:lnTo>
                <a:lnTo>
                  <a:pt x="3267" y="754"/>
                </a:lnTo>
                <a:lnTo>
                  <a:pt x="3273" y="752"/>
                </a:lnTo>
                <a:lnTo>
                  <a:pt x="3279" y="752"/>
                </a:lnTo>
                <a:lnTo>
                  <a:pt x="3292" y="751"/>
                </a:lnTo>
                <a:lnTo>
                  <a:pt x="3303" y="751"/>
                </a:lnTo>
                <a:lnTo>
                  <a:pt x="3314" y="753"/>
                </a:lnTo>
                <a:lnTo>
                  <a:pt x="3319" y="755"/>
                </a:lnTo>
                <a:lnTo>
                  <a:pt x="3324" y="756"/>
                </a:lnTo>
                <a:lnTo>
                  <a:pt x="3334" y="761"/>
                </a:lnTo>
                <a:lnTo>
                  <a:pt x="3343" y="766"/>
                </a:lnTo>
                <a:lnTo>
                  <a:pt x="3347" y="770"/>
                </a:lnTo>
                <a:lnTo>
                  <a:pt x="3351" y="773"/>
                </a:lnTo>
                <a:lnTo>
                  <a:pt x="3358" y="781"/>
                </a:lnTo>
                <a:lnTo>
                  <a:pt x="3361" y="786"/>
                </a:lnTo>
                <a:lnTo>
                  <a:pt x="3364" y="791"/>
                </a:lnTo>
                <a:lnTo>
                  <a:pt x="3366" y="796"/>
                </a:lnTo>
                <a:lnTo>
                  <a:pt x="3368" y="801"/>
                </a:lnTo>
                <a:lnTo>
                  <a:pt x="3370" y="807"/>
                </a:lnTo>
                <a:lnTo>
                  <a:pt x="3372" y="813"/>
                </a:lnTo>
                <a:lnTo>
                  <a:pt x="3373" y="819"/>
                </a:lnTo>
                <a:lnTo>
                  <a:pt x="3374" y="826"/>
                </a:lnTo>
                <a:lnTo>
                  <a:pt x="3374" y="833"/>
                </a:lnTo>
                <a:lnTo>
                  <a:pt x="3375" y="841"/>
                </a:lnTo>
                <a:lnTo>
                  <a:pt x="3375" y="854"/>
                </a:lnTo>
                <a:lnTo>
                  <a:pt x="3254" y="854"/>
                </a:lnTo>
                <a:lnTo>
                  <a:pt x="3254" y="859"/>
                </a:lnTo>
                <a:lnTo>
                  <a:pt x="3255" y="863"/>
                </a:lnTo>
                <a:lnTo>
                  <a:pt x="3256" y="868"/>
                </a:lnTo>
                <a:lnTo>
                  <a:pt x="3257" y="872"/>
                </a:lnTo>
                <a:lnTo>
                  <a:pt x="3260" y="879"/>
                </a:lnTo>
                <a:lnTo>
                  <a:pt x="3263" y="882"/>
                </a:lnTo>
                <a:lnTo>
                  <a:pt x="3265" y="885"/>
                </a:lnTo>
                <a:lnTo>
                  <a:pt x="3268" y="888"/>
                </a:lnTo>
                <a:lnTo>
                  <a:pt x="3271" y="890"/>
                </a:lnTo>
                <a:lnTo>
                  <a:pt x="3274" y="892"/>
                </a:lnTo>
                <a:lnTo>
                  <a:pt x="3278" y="894"/>
                </a:lnTo>
                <a:lnTo>
                  <a:pt x="3282" y="895"/>
                </a:lnTo>
                <a:lnTo>
                  <a:pt x="3286" y="896"/>
                </a:lnTo>
                <a:lnTo>
                  <a:pt x="3294" y="897"/>
                </a:lnTo>
                <a:lnTo>
                  <a:pt x="3300" y="896"/>
                </a:lnTo>
                <a:lnTo>
                  <a:pt x="3306" y="895"/>
                </a:lnTo>
                <a:lnTo>
                  <a:pt x="3311" y="894"/>
                </a:lnTo>
                <a:lnTo>
                  <a:pt x="3316" y="892"/>
                </a:lnTo>
                <a:lnTo>
                  <a:pt x="3318" y="890"/>
                </a:lnTo>
                <a:lnTo>
                  <a:pt x="3320" y="889"/>
                </a:lnTo>
                <a:lnTo>
                  <a:pt x="3323" y="885"/>
                </a:lnTo>
                <a:lnTo>
                  <a:pt x="3326" y="881"/>
                </a:lnTo>
                <a:lnTo>
                  <a:pt x="3328" y="876"/>
                </a:lnTo>
                <a:lnTo>
                  <a:pt x="3374" y="879"/>
                </a:lnTo>
                <a:lnTo>
                  <a:pt x="3372" y="885"/>
                </a:lnTo>
                <a:lnTo>
                  <a:pt x="3370" y="891"/>
                </a:lnTo>
                <a:lnTo>
                  <a:pt x="3367" y="896"/>
                </a:lnTo>
                <a:lnTo>
                  <a:pt x="3364" y="901"/>
                </a:lnTo>
                <a:lnTo>
                  <a:pt x="3361" y="906"/>
                </a:lnTo>
                <a:lnTo>
                  <a:pt x="3357" y="911"/>
                </a:lnTo>
                <a:lnTo>
                  <a:pt x="3352" y="915"/>
                </a:lnTo>
                <a:lnTo>
                  <a:pt x="3347" y="919"/>
                </a:lnTo>
                <a:lnTo>
                  <a:pt x="3342" y="922"/>
                </a:lnTo>
                <a:lnTo>
                  <a:pt x="3336" y="925"/>
                </a:lnTo>
                <a:lnTo>
                  <a:pt x="3330" y="928"/>
                </a:lnTo>
                <a:lnTo>
                  <a:pt x="3323" y="930"/>
                </a:lnTo>
                <a:lnTo>
                  <a:pt x="3320" y="930"/>
                </a:lnTo>
                <a:lnTo>
                  <a:pt x="3316" y="931"/>
                </a:lnTo>
                <a:lnTo>
                  <a:pt x="3309" y="932"/>
                </a:lnTo>
                <a:lnTo>
                  <a:pt x="3302" y="933"/>
                </a:lnTo>
                <a:lnTo>
                  <a:pt x="3294" y="933"/>
                </a:lnTo>
                <a:close/>
                <a:moveTo>
                  <a:pt x="3254" y="824"/>
                </a:moveTo>
                <a:lnTo>
                  <a:pt x="3329" y="824"/>
                </a:lnTo>
                <a:lnTo>
                  <a:pt x="3328" y="820"/>
                </a:lnTo>
                <a:lnTo>
                  <a:pt x="3328" y="816"/>
                </a:lnTo>
                <a:lnTo>
                  <a:pt x="3327" y="813"/>
                </a:lnTo>
                <a:lnTo>
                  <a:pt x="3326" y="809"/>
                </a:lnTo>
                <a:lnTo>
                  <a:pt x="3324" y="806"/>
                </a:lnTo>
                <a:lnTo>
                  <a:pt x="3323" y="803"/>
                </a:lnTo>
                <a:lnTo>
                  <a:pt x="3321" y="800"/>
                </a:lnTo>
                <a:lnTo>
                  <a:pt x="3318" y="798"/>
                </a:lnTo>
                <a:lnTo>
                  <a:pt x="3313" y="793"/>
                </a:lnTo>
                <a:lnTo>
                  <a:pt x="3307" y="790"/>
                </a:lnTo>
                <a:lnTo>
                  <a:pt x="3300" y="788"/>
                </a:lnTo>
                <a:lnTo>
                  <a:pt x="3292" y="787"/>
                </a:lnTo>
                <a:lnTo>
                  <a:pt x="3285" y="788"/>
                </a:lnTo>
                <a:lnTo>
                  <a:pt x="3281" y="789"/>
                </a:lnTo>
                <a:lnTo>
                  <a:pt x="3278" y="790"/>
                </a:lnTo>
                <a:lnTo>
                  <a:pt x="3271" y="793"/>
                </a:lnTo>
                <a:lnTo>
                  <a:pt x="3268" y="796"/>
                </a:lnTo>
                <a:lnTo>
                  <a:pt x="3266" y="798"/>
                </a:lnTo>
                <a:lnTo>
                  <a:pt x="3261" y="804"/>
                </a:lnTo>
                <a:lnTo>
                  <a:pt x="3258" y="810"/>
                </a:lnTo>
                <a:lnTo>
                  <a:pt x="3256" y="813"/>
                </a:lnTo>
                <a:lnTo>
                  <a:pt x="3255" y="816"/>
                </a:lnTo>
                <a:lnTo>
                  <a:pt x="3254" y="824"/>
                </a:lnTo>
                <a:close/>
                <a:moveTo>
                  <a:pt x="3409" y="930"/>
                </a:moveTo>
                <a:lnTo>
                  <a:pt x="3409" y="753"/>
                </a:lnTo>
                <a:lnTo>
                  <a:pt x="3457" y="753"/>
                </a:lnTo>
                <a:lnTo>
                  <a:pt x="3457" y="784"/>
                </a:lnTo>
                <a:lnTo>
                  <a:pt x="3461" y="776"/>
                </a:lnTo>
                <a:lnTo>
                  <a:pt x="3465" y="769"/>
                </a:lnTo>
                <a:lnTo>
                  <a:pt x="3470" y="764"/>
                </a:lnTo>
                <a:lnTo>
                  <a:pt x="3475" y="759"/>
                </a:lnTo>
                <a:lnTo>
                  <a:pt x="3478" y="757"/>
                </a:lnTo>
                <a:lnTo>
                  <a:pt x="3481" y="755"/>
                </a:lnTo>
                <a:lnTo>
                  <a:pt x="3487" y="753"/>
                </a:lnTo>
                <a:lnTo>
                  <a:pt x="3494" y="751"/>
                </a:lnTo>
                <a:lnTo>
                  <a:pt x="3501" y="751"/>
                </a:lnTo>
                <a:lnTo>
                  <a:pt x="3509" y="751"/>
                </a:lnTo>
                <a:lnTo>
                  <a:pt x="3517" y="752"/>
                </a:lnTo>
                <a:lnTo>
                  <a:pt x="3517" y="796"/>
                </a:lnTo>
                <a:lnTo>
                  <a:pt x="3513" y="795"/>
                </a:lnTo>
                <a:lnTo>
                  <a:pt x="3507" y="794"/>
                </a:lnTo>
                <a:lnTo>
                  <a:pt x="3496" y="793"/>
                </a:lnTo>
                <a:lnTo>
                  <a:pt x="3488" y="794"/>
                </a:lnTo>
                <a:lnTo>
                  <a:pt x="3485" y="795"/>
                </a:lnTo>
                <a:lnTo>
                  <a:pt x="3481" y="796"/>
                </a:lnTo>
                <a:lnTo>
                  <a:pt x="3478" y="797"/>
                </a:lnTo>
                <a:lnTo>
                  <a:pt x="3475" y="799"/>
                </a:lnTo>
                <a:lnTo>
                  <a:pt x="3472" y="801"/>
                </a:lnTo>
                <a:lnTo>
                  <a:pt x="3469" y="803"/>
                </a:lnTo>
                <a:lnTo>
                  <a:pt x="3465" y="809"/>
                </a:lnTo>
                <a:lnTo>
                  <a:pt x="3463" y="812"/>
                </a:lnTo>
                <a:lnTo>
                  <a:pt x="3461" y="815"/>
                </a:lnTo>
                <a:lnTo>
                  <a:pt x="3460" y="818"/>
                </a:lnTo>
                <a:lnTo>
                  <a:pt x="3459" y="822"/>
                </a:lnTo>
                <a:lnTo>
                  <a:pt x="3459" y="826"/>
                </a:lnTo>
                <a:lnTo>
                  <a:pt x="3459" y="830"/>
                </a:lnTo>
                <a:lnTo>
                  <a:pt x="3459" y="930"/>
                </a:lnTo>
                <a:lnTo>
                  <a:pt x="3409" y="930"/>
                </a:lnTo>
                <a:close/>
                <a:moveTo>
                  <a:pt x="3690" y="804"/>
                </a:moveTo>
                <a:lnTo>
                  <a:pt x="3645" y="806"/>
                </a:lnTo>
                <a:lnTo>
                  <a:pt x="3644" y="802"/>
                </a:lnTo>
                <a:lnTo>
                  <a:pt x="3642" y="798"/>
                </a:lnTo>
                <a:lnTo>
                  <a:pt x="3639" y="795"/>
                </a:lnTo>
                <a:lnTo>
                  <a:pt x="3636" y="792"/>
                </a:lnTo>
                <a:lnTo>
                  <a:pt x="3632" y="789"/>
                </a:lnTo>
                <a:lnTo>
                  <a:pt x="3627" y="787"/>
                </a:lnTo>
                <a:lnTo>
                  <a:pt x="3622" y="786"/>
                </a:lnTo>
                <a:lnTo>
                  <a:pt x="3616" y="786"/>
                </a:lnTo>
                <a:lnTo>
                  <a:pt x="3610" y="786"/>
                </a:lnTo>
                <a:lnTo>
                  <a:pt x="3605" y="787"/>
                </a:lnTo>
                <a:lnTo>
                  <a:pt x="3601" y="788"/>
                </a:lnTo>
                <a:lnTo>
                  <a:pt x="3596" y="790"/>
                </a:lnTo>
                <a:lnTo>
                  <a:pt x="3593" y="793"/>
                </a:lnTo>
                <a:lnTo>
                  <a:pt x="3591" y="796"/>
                </a:lnTo>
                <a:lnTo>
                  <a:pt x="3589" y="799"/>
                </a:lnTo>
                <a:lnTo>
                  <a:pt x="3589" y="803"/>
                </a:lnTo>
                <a:lnTo>
                  <a:pt x="3589" y="806"/>
                </a:lnTo>
                <a:lnTo>
                  <a:pt x="3590" y="809"/>
                </a:lnTo>
                <a:lnTo>
                  <a:pt x="3591" y="811"/>
                </a:lnTo>
                <a:lnTo>
                  <a:pt x="3594" y="814"/>
                </a:lnTo>
                <a:lnTo>
                  <a:pt x="3597" y="816"/>
                </a:lnTo>
                <a:lnTo>
                  <a:pt x="3601" y="818"/>
                </a:lnTo>
                <a:lnTo>
                  <a:pt x="3605" y="819"/>
                </a:lnTo>
                <a:lnTo>
                  <a:pt x="3611" y="821"/>
                </a:lnTo>
                <a:lnTo>
                  <a:pt x="3643" y="827"/>
                </a:lnTo>
                <a:lnTo>
                  <a:pt x="3649" y="829"/>
                </a:lnTo>
                <a:lnTo>
                  <a:pt x="3655" y="830"/>
                </a:lnTo>
                <a:lnTo>
                  <a:pt x="3660" y="832"/>
                </a:lnTo>
                <a:lnTo>
                  <a:pt x="3665" y="834"/>
                </a:lnTo>
                <a:lnTo>
                  <a:pt x="3674" y="839"/>
                </a:lnTo>
                <a:lnTo>
                  <a:pt x="3681" y="844"/>
                </a:lnTo>
                <a:lnTo>
                  <a:pt x="3684" y="848"/>
                </a:lnTo>
                <a:lnTo>
                  <a:pt x="3687" y="851"/>
                </a:lnTo>
                <a:lnTo>
                  <a:pt x="3689" y="854"/>
                </a:lnTo>
                <a:lnTo>
                  <a:pt x="3691" y="858"/>
                </a:lnTo>
                <a:lnTo>
                  <a:pt x="3693" y="866"/>
                </a:lnTo>
                <a:lnTo>
                  <a:pt x="3694" y="870"/>
                </a:lnTo>
                <a:lnTo>
                  <a:pt x="3694" y="875"/>
                </a:lnTo>
                <a:lnTo>
                  <a:pt x="3694" y="879"/>
                </a:lnTo>
                <a:lnTo>
                  <a:pt x="3694" y="883"/>
                </a:lnTo>
                <a:lnTo>
                  <a:pt x="3693" y="888"/>
                </a:lnTo>
                <a:lnTo>
                  <a:pt x="3692" y="891"/>
                </a:lnTo>
                <a:lnTo>
                  <a:pt x="3690" y="895"/>
                </a:lnTo>
                <a:lnTo>
                  <a:pt x="3688" y="899"/>
                </a:lnTo>
                <a:lnTo>
                  <a:pt x="3686" y="902"/>
                </a:lnTo>
                <a:lnTo>
                  <a:pt x="3684" y="906"/>
                </a:lnTo>
                <a:lnTo>
                  <a:pt x="3678" y="912"/>
                </a:lnTo>
                <a:lnTo>
                  <a:pt x="3672" y="917"/>
                </a:lnTo>
                <a:lnTo>
                  <a:pt x="3664" y="922"/>
                </a:lnTo>
                <a:lnTo>
                  <a:pt x="3656" y="926"/>
                </a:lnTo>
                <a:lnTo>
                  <a:pt x="3647" y="929"/>
                </a:lnTo>
                <a:lnTo>
                  <a:pt x="3637" y="931"/>
                </a:lnTo>
                <a:lnTo>
                  <a:pt x="3627" y="933"/>
                </a:lnTo>
                <a:lnTo>
                  <a:pt x="3615" y="933"/>
                </a:lnTo>
                <a:lnTo>
                  <a:pt x="3607" y="933"/>
                </a:lnTo>
                <a:lnTo>
                  <a:pt x="3599" y="932"/>
                </a:lnTo>
                <a:lnTo>
                  <a:pt x="3591" y="931"/>
                </a:lnTo>
                <a:lnTo>
                  <a:pt x="3584" y="930"/>
                </a:lnTo>
                <a:lnTo>
                  <a:pt x="3577" y="928"/>
                </a:lnTo>
                <a:lnTo>
                  <a:pt x="3571" y="925"/>
                </a:lnTo>
                <a:lnTo>
                  <a:pt x="3565" y="922"/>
                </a:lnTo>
                <a:lnTo>
                  <a:pt x="3560" y="919"/>
                </a:lnTo>
                <a:lnTo>
                  <a:pt x="3555" y="915"/>
                </a:lnTo>
                <a:lnTo>
                  <a:pt x="3550" y="911"/>
                </a:lnTo>
                <a:lnTo>
                  <a:pt x="3546" y="906"/>
                </a:lnTo>
                <a:lnTo>
                  <a:pt x="3543" y="901"/>
                </a:lnTo>
                <a:lnTo>
                  <a:pt x="3540" y="896"/>
                </a:lnTo>
                <a:lnTo>
                  <a:pt x="3538" y="891"/>
                </a:lnTo>
                <a:lnTo>
                  <a:pt x="3536" y="885"/>
                </a:lnTo>
                <a:lnTo>
                  <a:pt x="3535" y="879"/>
                </a:lnTo>
                <a:lnTo>
                  <a:pt x="3584" y="876"/>
                </a:lnTo>
                <a:lnTo>
                  <a:pt x="3585" y="881"/>
                </a:lnTo>
                <a:lnTo>
                  <a:pt x="3587" y="886"/>
                </a:lnTo>
                <a:lnTo>
                  <a:pt x="3590" y="889"/>
                </a:lnTo>
                <a:lnTo>
                  <a:pt x="3594" y="892"/>
                </a:lnTo>
                <a:lnTo>
                  <a:pt x="3599" y="895"/>
                </a:lnTo>
                <a:lnTo>
                  <a:pt x="3604" y="897"/>
                </a:lnTo>
                <a:lnTo>
                  <a:pt x="3609" y="898"/>
                </a:lnTo>
                <a:lnTo>
                  <a:pt x="3616" y="898"/>
                </a:lnTo>
                <a:lnTo>
                  <a:pt x="3622" y="898"/>
                </a:lnTo>
                <a:lnTo>
                  <a:pt x="3627" y="897"/>
                </a:lnTo>
                <a:lnTo>
                  <a:pt x="3632" y="895"/>
                </a:lnTo>
                <a:lnTo>
                  <a:pt x="3634" y="894"/>
                </a:lnTo>
                <a:lnTo>
                  <a:pt x="3636" y="893"/>
                </a:lnTo>
                <a:lnTo>
                  <a:pt x="3640" y="890"/>
                </a:lnTo>
                <a:lnTo>
                  <a:pt x="3642" y="887"/>
                </a:lnTo>
                <a:lnTo>
                  <a:pt x="3643" y="886"/>
                </a:lnTo>
                <a:lnTo>
                  <a:pt x="3644" y="884"/>
                </a:lnTo>
                <a:lnTo>
                  <a:pt x="3644" y="880"/>
                </a:lnTo>
                <a:lnTo>
                  <a:pt x="3644" y="877"/>
                </a:lnTo>
                <a:lnTo>
                  <a:pt x="3643" y="874"/>
                </a:lnTo>
                <a:lnTo>
                  <a:pt x="3641" y="871"/>
                </a:lnTo>
                <a:lnTo>
                  <a:pt x="3639" y="869"/>
                </a:lnTo>
                <a:lnTo>
                  <a:pt x="3635" y="867"/>
                </a:lnTo>
                <a:lnTo>
                  <a:pt x="3631" y="865"/>
                </a:lnTo>
                <a:lnTo>
                  <a:pt x="3627" y="864"/>
                </a:lnTo>
                <a:lnTo>
                  <a:pt x="3622" y="862"/>
                </a:lnTo>
                <a:lnTo>
                  <a:pt x="3591" y="856"/>
                </a:lnTo>
                <a:lnTo>
                  <a:pt x="3585" y="855"/>
                </a:lnTo>
                <a:lnTo>
                  <a:pt x="3579" y="853"/>
                </a:lnTo>
                <a:lnTo>
                  <a:pt x="3569" y="849"/>
                </a:lnTo>
                <a:lnTo>
                  <a:pt x="3564" y="847"/>
                </a:lnTo>
                <a:lnTo>
                  <a:pt x="3560" y="844"/>
                </a:lnTo>
                <a:lnTo>
                  <a:pt x="3556" y="842"/>
                </a:lnTo>
                <a:lnTo>
                  <a:pt x="3553" y="839"/>
                </a:lnTo>
                <a:lnTo>
                  <a:pt x="3550" y="835"/>
                </a:lnTo>
                <a:lnTo>
                  <a:pt x="3547" y="832"/>
                </a:lnTo>
                <a:lnTo>
                  <a:pt x="3545" y="828"/>
                </a:lnTo>
                <a:lnTo>
                  <a:pt x="3543" y="824"/>
                </a:lnTo>
                <a:lnTo>
                  <a:pt x="3542" y="820"/>
                </a:lnTo>
                <a:lnTo>
                  <a:pt x="3541" y="815"/>
                </a:lnTo>
                <a:lnTo>
                  <a:pt x="3540" y="811"/>
                </a:lnTo>
                <a:lnTo>
                  <a:pt x="3540" y="806"/>
                </a:lnTo>
                <a:lnTo>
                  <a:pt x="3540" y="800"/>
                </a:lnTo>
                <a:lnTo>
                  <a:pt x="3541" y="794"/>
                </a:lnTo>
                <a:lnTo>
                  <a:pt x="3543" y="788"/>
                </a:lnTo>
                <a:lnTo>
                  <a:pt x="3545" y="783"/>
                </a:lnTo>
                <a:lnTo>
                  <a:pt x="3548" y="778"/>
                </a:lnTo>
                <a:lnTo>
                  <a:pt x="3551" y="774"/>
                </a:lnTo>
                <a:lnTo>
                  <a:pt x="3556" y="769"/>
                </a:lnTo>
                <a:lnTo>
                  <a:pt x="3560" y="766"/>
                </a:lnTo>
                <a:lnTo>
                  <a:pt x="3566" y="762"/>
                </a:lnTo>
                <a:lnTo>
                  <a:pt x="3572" y="759"/>
                </a:lnTo>
                <a:lnTo>
                  <a:pt x="3578" y="757"/>
                </a:lnTo>
                <a:lnTo>
                  <a:pt x="3584" y="754"/>
                </a:lnTo>
                <a:lnTo>
                  <a:pt x="3588" y="754"/>
                </a:lnTo>
                <a:lnTo>
                  <a:pt x="3591" y="753"/>
                </a:lnTo>
                <a:lnTo>
                  <a:pt x="3599" y="752"/>
                </a:lnTo>
                <a:lnTo>
                  <a:pt x="3607" y="751"/>
                </a:lnTo>
                <a:lnTo>
                  <a:pt x="3615" y="751"/>
                </a:lnTo>
                <a:lnTo>
                  <a:pt x="3623" y="751"/>
                </a:lnTo>
                <a:lnTo>
                  <a:pt x="3631" y="752"/>
                </a:lnTo>
                <a:lnTo>
                  <a:pt x="3638" y="753"/>
                </a:lnTo>
                <a:lnTo>
                  <a:pt x="3645" y="754"/>
                </a:lnTo>
                <a:lnTo>
                  <a:pt x="3651" y="756"/>
                </a:lnTo>
                <a:lnTo>
                  <a:pt x="3657" y="759"/>
                </a:lnTo>
                <a:lnTo>
                  <a:pt x="3663" y="762"/>
                </a:lnTo>
                <a:lnTo>
                  <a:pt x="3668" y="765"/>
                </a:lnTo>
                <a:lnTo>
                  <a:pt x="3672" y="769"/>
                </a:lnTo>
                <a:lnTo>
                  <a:pt x="3676" y="773"/>
                </a:lnTo>
                <a:lnTo>
                  <a:pt x="3680" y="777"/>
                </a:lnTo>
                <a:lnTo>
                  <a:pt x="3683" y="782"/>
                </a:lnTo>
                <a:lnTo>
                  <a:pt x="3685" y="787"/>
                </a:lnTo>
                <a:lnTo>
                  <a:pt x="3688" y="792"/>
                </a:lnTo>
                <a:lnTo>
                  <a:pt x="3689" y="798"/>
                </a:lnTo>
                <a:lnTo>
                  <a:pt x="3690" y="804"/>
                </a:lnTo>
                <a:close/>
                <a:moveTo>
                  <a:pt x="3751" y="730"/>
                </a:moveTo>
                <a:lnTo>
                  <a:pt x="3746" y="730"/>
                </a:lnTo>
                <a:lnTo>
                  <a:pt x="3741" y="729"/>
                </a:lnTo>
                <a:lnTo>
                  <a:pt x="3736" y="726"/>
                </a:lnTo>
                <a:lnTo>
                  <a:pt x="3732" y="723"/>
                </a:lnTo>
                <a:lnTo>
                  <a:pt x="3729" y="719"/>
                </a:lnTo>
                <a:lnTo>
                  <a:pt x="3726" y="715"/>
                </a:lnTo>
                <a:lnTo>
                  <a:pt x="3725" y="710"/>
                </a:lnTo>
                <a:lnTo>
                  <a:pt x="3724" y="705"/>
                </a:lnTo>
                <a:lnTo>
                  <a:pt x="3725" y="701"/>
                </a:lnTo>
                <a:lnTo>
                  <a:pt x="3726" y="696"/>
                </a:lnTo>
                <a:lnTo>
                  <a:pt x="3729" y="692"/>
                </a:lnTo>
                <a:lnTo>
                  <a:pt x="3732" y="688"/>
                </a:lnTo>
                <a:lnTo>
                  <a:pt x="3736" y="685"/>
                </a:lnTo>
                <a:lnTo>
                  <a:pt x="3741" y="683"/>
                </a:lnTo>
                <a:lnTo>
                  <a:pt x="3746" y="681"/>
                </a:lnTo>
                <a:lnTo>
                  <a:pt x="3751" y="681"/>
                </a:lnTo>
                <a:lnTo>
                  <a:pt x="3756" y="681"/>
                </a:lnTo>
                <a:lnTo>
                  <a:pt x="3761" y="683"/>
                </a:lnTo>
                <a:lnTo>
                  <a:pt x="3765" y="685"/>
                </a:lnTo>
                <a:lnTo>
                  <a:pt x="3770" y="688"/>
                </a:lnTo>
                <a:lnTo>
                  <a:pt x="3773" y="692"/>
                </a:lnTo>
                <a:lnTo>
                  <a:pt x="3775" y="696"/>
                </a:lnTo>
                <a:lnTo>
                  <a:pt x="3777" y="701"/>
                </a:lnTo>
                <a:lnTo>
                  <a:pt x="3777" y="705"/>
                </a:lnTo>
                <a:lnTo>
                  <a:pt x="3777" y="710"/>
                </a:lnTo>
                <a:lnTo>
                  <a:pt x="3775" y="715"/>
                </a:lnTo>
                <a:lnTo>
                  <a:pt x="3773" y="719"/>
                </a:lnTo>
                <a:lnTo>
                  <a:pt x="3770" y="723"/>
                </a:lnTo>
                <a:lnTo>
                  <a:pt x="3765" y="726"/>
                </a:lnTo>
                <a:lnTo>
                  <a:pt x="3761" y="729"/>
                </a:lnTo>
                <a:lnTo>
                  <a:pt x="3756" y="730"/>
                </a:lnTo>
                <a:lnTo>
                  <a:pt x="3751" y="730"/>
                </a:lnTo>
                <a:close/>
                <a:moveTo>
                  <a:pt x="3726" y="753"/>
                </a:moveTo>
                <a:lnTo>
                  <a:pt x="3775" y="753"/>
                </a:lnTo>
                <a:lnTo>
                  <a:pt x="3775" y="930"/>
                </a:lnTo>
                <a:lnTo>
                  <a:pt x="3726" y="930"/>
                </a:lnTo>
                <a:lnTo>
                  <a:pt x="3726" y="753"/>
                </a:lnTo>
                <a:close/>
                <a:moveTo>
                  <a:pt x="3908" y="753"/>
                </a:moveTo>
                <a:lnTo>
                  <a:pt x="3908" y="790"/>
                </a:lnTo>
                <a:lnTo>
                  <a:pt x="3874" y="790"/>
                </a:lnTo>
                <a:lnTo>
                  <a:pt x="3874" y="876"/>
                </a:lnTo>
                <a:lnTo>
                  <a:pt x="3874" y="880"/>
                </a:lnTo>
                <a:lnTo>
                  <a:pt x="3875" y="884"/>
                </a:lnTo>
                <a:lnTo>
                  <a:pt x="3876" y="886"/>
                </a:lnTo>
                <a:lnTo>
                  <a:pt x="3877" y="887"/>
                </a:lnTo>
                <a:lnTo>
                  <a:pt x="3879" y="889"/>
                </a:lnTo>
                <a:lnTo>
                  <a:pt x="3881" y="891"/>
                </a:lnTo>
                <a:lnTo>
                  <a:pt x="3884" y="892"/>
                </a:lnTo>
                <a:lnTo>
                  <a:pt x="3887" y="893"/>
                </a:lnTo>
                <a:lnTo>
                  <a:pt x="3891" y="893"/>
                </a:lnTo>
                <a:lnTo>
                  <a:pt x="3899" y="892"/>
                </a:lnTo>
                <a:lnTo>
                  <a:pt x="3904" y="891"/>
                </a:lnTo>
                <a:lnTo>
                  <a:pt x="3912" y="928"/>
                </a:lnTo>
                <a:lnTo>
                  <a:pt x="3901" y="930"/>
                </a:lnTo>
                <a:lnTo>
                  <a:pt x="3893" y="932"/>
                </a:lnTo>
                <a:lnTo>
                  <a:pt x="3884" y="932"/>
                </a:lnTo>
                <a:lnTo>
                  <a:pt x="3878" y="932"/>
                </a:lnTo>
                <a:lnTo>
                  <a:pt x="3871" y="932"/>
                </a:lnTo>
                <a:lnTo>
                  <a:pt x="3866" y="931"/>
                </a:lnTo>
                <a:lnTo>
                  <a:pt x="3860" y="930"/>
                </a:lnTo>
                <a:lnTo>
                  <a:pt x="3855" y="928"/>
                </a:lnTo>
                <a:lnTo>
                  <a:pt x="3850" y="926"/>
                </a:lnTo>
                <a:lnTo>
                  <a:pt x="3845" y="924"/>
                </a:lnTo>
                <a:lnTo>
                  <a:pt x="3841" y="921"/>
                </a:lnTo>
                <a:lnTo>
                  <a:pt x="3837" y="917"/>
                </a:lnTo>
                <a:lnTo>
                  <a:pt x="3834" y="914"/>
                </a:lnTo>
                <a:lnTo>
                  <a:pt x="3831" y="909"/>
                </a:lnTo>
                <a:lnTo>
                  <a:pt x="3829" y="905"/>
                </a:lnTo>
                <a:lnTo>
                  <a:pt x="3827" y="900"/>
                </a:lnTo>
                <a:lnTo>
                  <a:pt x="3826" y="894"/>
                </a:lnTo>
                <a:lnTo>
                  <a:pt x="3825" y="888"/>
                </a:lnTo>
                <a:lnTo>
                  <a:pt x="3825" y="882"/>
                </a:lnTo>
                <a:lnTo>
                  <a:pt x="3825" y="790"/>
                </a:lnTo>
                <a:lnTo>
                  <a:pt x="3801" y="790"/>
                </a:lnTo>
                <a:lnTo>
                  <a:pt x="3801" y="753"/>
                </a:lnTo>
                <a:lnTo>
                  <a:pt x="3825" y="753"/>
                </a:lnTo>
                <a:lnTo>
                  <a:pt x="3825" y="711"/>
                </a:lnTo>
                <a:lnTo>
                  <a:pt x="3874" y="711"/>
                </a:lnTo>
                <a:lnTo>
                  <a:pt x="3874" y="753"/>
                </a:lnTo>
                <a:lnTo>
                  <a:pt x="3908" y="753"/>
                </a:lnTo>
                <a:close/>
                <a:moveTo>
                  <a:pt x="3974" y="996"/>
                </a:moveTo>
                <a:lnTo>
                  <a:pt x="3965" y="996"/>
                </a:lnTo>
                <a:lnTo>
                  <a:pt x="3956" y="995"/>
                </a:lnTo>
                <a:lnTo>
                  <a:pt x="3949" y="993"/>
                </a:lnTo>
                <a:lnTo>
                  <a:pt x="3943" y="991"/>
                </a:lnTo>
                <a:lnTo>
                  <a:pt x="3954" y="954"/>
                </a:lnTo>
                <a:lnTo>
                  <a:pt x="3960" y="956"/>
                </a:lnTo>
                <a:lnTo>
                  <a:pt x="3966" y="957"/>
                </a:lnTo>
                <a:lnTo>
                  <a:pt x="3971" y="957"/>
                </a:lnTo>
                <a:lnTo>
                  <a:pt x="3976" y="957"/>
                </a:lnTo>
                <a:lnTo>
                  <a:pt x="3978" y="956"/>
                </a:lnTo>
                <a:lnTo>
                  <a:pt x="3980" y="955"/>
                </a:lnTo>
                <a:lnTo>
                  <a:pt x="3984" y="952"/>
                </a:lnTo>
                <a:lnTo>
                  <a:pt x="3987" y="948"/>
                </a:lnTo>
                <a:lnTo>
                  <a:pt x="3990" y="942"/>
                </a:lnTo>
                <a:lnTo>
                  <a:pt x="3993" y="935"/>
                </a:lnTo>
                <a:lnTo>
                  <a:pt x="3930" y="753"/>
                </a:lnTo>
                <a:lnTo>
                  <a:pt x="3981" y="753"/>
                </a:lnTo>
                <a:lnTo>
                  <a:pt x="4018" y="883"/>
                </a:lnTo>
                <a:lnTo>
                  <a:pt x="4056" y="753"/>
                </a:lnTo>
                <a:lnTo>
                  <a:pt x="4108" y="753"/>
                </a:lnTo>
                <a:lnTo>
                  <a:pt x="4040" y="949"/>
                </a:lnTo>
                <a:lnTo>
                  <a:pt x="4035" y="959"/>
                </a:lnTo>
                <a:lnTo>
                  <a:pt x="4033" y="964"/>
                </a:lnTo>
                <a:lnTo>
                  <a:pt x="4030" y="968"/>
                </a:lnTo>
                <a:lnTo>
                  <a:pt x="4024" y="976"/>
                </a:lnTo>
                <a:lnTo>
                  <a:pt x="4017" y="983"/>
                </a:lnTo>
                <a:lnTo>
                  <a:pt x="4013" y="986"/>
                </a:lnTo>
                <a:lnTo>
                  <a:pt x="4008" y="989"/>
                </a:lnTo>
                <a:lnTo>
                  <a:pt x="4003" y="991"/>
                </a:lnTo>
                <a:lnTo>
                  <a:pt x="3998" y="993"/>
                </a:lnTo>
                <a:lnTo>
                  <a:pt x="3993" y="994"/>
                </a:lnTo>
                <a:lnTo>
                  <a:pt x="3987" y="995"/>
                </a:lnTo>
                <a:lnTo>
                  <a:pt x="3980" y="996"/>
                </a:lnTo>
                <a:lnTo>
                  <a:pt x="3974" y="996"/>
                </a:lnTo>
                <a:close/>
                <a:moveTo>
                  <a:pt x="1623" y="590"/>
                </a:moveTo>
                <a:lnTo>
                  <a:pt x="1569" y="590"/>
                </a:lnTo>
                <a:lnTo>
                  <a:pt x="1651" y="354"/>
                </a:lnTo>
                <a:lnTo>
                  <a:pt x="1715" y="354"/>
                </a:lnTo>
                <a:lnTo>
                  <a:pt x="1797" y="590"/>
                </a:lnTo>
                <a:lnTo>
                  <a:pt x="1743" y="590"/>
                </a:lnTo>
                <a:lnTo>
                  <a:pt x="1726" y="536"/>
                </a:lnTo>
                <a:lnTo>
                  <a:pt x="1641" y="536"/>
                </a:lnTo>
                <a:lnTo>
                  <a:pt x="1623" y="590"/>
                </a:lnTo>
                <a:close/>
                <a:moveTo>
                  <a:pt x="1653" y="497"/>
                </a:moveTo>
                <a:lnTo>
                  <a:pt x="1713" y="497"/>
                </a:lnTo>
                <a:lnTo>
                  <a:pt x="1684" y="408"/>
                </a:lnTo>
                <a:lnTo>
                  <a:pt x="1653" y="497"/>
                </a:lnTo>
                <a:close/>
                <a:moveTo>
                  <a:pt x="1874" y="593"/>
                </a:moveTo>
                <a:lnTo>
                  <a:pt x="1867" y="593"/>
                </a:lnTo>
                <a:lnTo>
                  <a:pt x="1861" y="592"/>
                </a:lnTo>
                <a:lnTo>
                  <a:pt x="1856" y="591"/>
                </a:lnTo>
                <a:lnTo>
                  <a:pt x="1850" y="590"/>
                </a:lnTo>
                <a:lnTo>
                  <a:pt x="1845" y="588"/>
                </a:lnTo>
                <a:lnTo>
                  <a:pt x="1840" y="586"/>
                </a:lnTo>
                <a:lnTo>
                  <a:pt x="1836" y="583"/>
                </a:lnTo>
                <a:lnTo>
                  <a:pt x="1832" y="580"/>
                </a:lnTo>
                <a:lnTo>
                  <a:pt x="1828" y="576"/>
                </a:lnTo>
                <a:lnTo>
                  <a:pt x="1824" y="572"/>
                </a:lnTo>
                <a:lnTo>
                  <a:pt x="1821" y="568"/>
                </a:lnTo>
                <a:lnTo>
                  <a:pt x="1820" y="566"/>
                </a:lnTo>
                <a:lnTo>
                  <a:pt x="1819" y="563"/>
                </a:lnTo>
                <a:lnTo>
                  <a:pt x="1817" y="558"/>
                </a:lnTo>
                <a:lnTo>
                  <a:pt x="1816" y="553"/>
                </a:lnTo>
                <a:lnTo>
                  <a:pt x="1815" y="547"/>
                </a:lnTo>
                <a:lnTo>
                  <a:pt x="1815" y="540"/>
                </a:lnTo>
                <a:lnTo>
                  <a:pt x="1815" y="531"/>
                </a:lnTo>
                <a:lnTo>
                  <a:pt x="1817" y="523"/>
                </a:lnTo>
                <a:lnTo>
                  <a:pt x="1818" y="519"/>
                </a:lnTo>
                <a:lnTo>
                  <a:pt x="1820" y="515"/>
                </a:lnTo>
                <a:lnTo>
                  <a:pt x="1824" y="509"/>
                </a:lnTo>
                <a:lnTo>
                  <a:pt x="1827" y="507"/>
                </a:lnTo>
                <a:lnTo>
                  <a:pt x="1829" y="504"/>
                </a:lnTo>
                <a:lnTo>
                  <a:pt x="1832" y="502"/>
                </a:lnTo>
                <a:lnTo>
                  <a:pt x="1835" y="499"/>
                </a:lnTo>
                <a:lnTo>
                  <a:pt x="1838" y="497"/>
                </a:lnTo>
                <a:lnTo>
                  <a:pt x="1841" y="496"/>
                </a:lnTo>
                <a:lnTo>
                  <a:pt x="1845" y="494"/>
                </a:lnTo>
                <a:lnTo>
                  <a:pt x="1849" y="493"/>
                </a:lnTo>
                <a:lnTo>
                  <a:pt x="1856" y="490"/>
                </a:lnTo>
                <a:lnTo>
                  <a:pt x="1864" y="488"/>
                </a:lnTo>
                <a:lnTo>
                  <a:pt x="1873" y="487"/>
                </a:lnTo>
                <a:lnTo>
                  <a:pt x="1881" y="486"/>
                </a:lnTo>
                <a:lnTo>
                  <a:pt x="1901" y="484"/>
                </a:lnTo>
                <a:lnTo>
                  <a:pt x="1908" y="482"/>
                </a:lnTo>
                <a:lnTo>
                  <a:pt x="1914" y="481"/>
                </a:lnTo>
                <a:lnTo>
                  <a:pt x="1918" y="479"/>
                </a:lnTo>
                <a:lnTo>
                  <a:pt x="1920" y="478"/>
                </a:lnTo>
                <a:lnTo>
                  <a:pt x="1922" y="477"/>
                </a:lnTo>
                <a:lnTo>
                  <a:pt x="1923" y="476"/>
                </a:lnTo>
                <a:lnTo>
                  <a:pt x="1923" y="474"/>
                </a:lnTo>
                <a:lnTo>
                  <a:pt x="1924" y="472"/>
                </a:lnTo>
                <a:lnTo>
                  <a:pt x="1924" y="470"/>
                </a:lnTo>
                <a:lnTo>
                  <a:pt x="1924" y="464"/>
                </a:lnTo>
                <a:lnTo>
                  <a:pt x="1922" y="460"/>
                </a:lnTo>
                <a:lnTo>
                  <a:pt x="1921" y="458"/>
                </a:lnTo>
                <a:lnTo>
                  <a:pt x="1920" y="456"/>
                </a:lnTo>
                <a:lnTo>
                  <a:pt x="1919" y="454"/>
                </a:lnTo>
                <a:lnTo>
                  <a:pt x="1917" y="452"/>
                </a:lnTo>
                <a:lnTo>
                  <a:pt x="1913" y="450"/>
                </a:lnTo>
                <a:lnTo>
                  <a:pt x="1909" y="448"/>
                </a:lnTo>
                <a:lnTo>
                  <a:pt x="1904" y="447"/>
                </a:lnTo>
                <a:lnTo>
                  <a:pt x="1898" y="446"/>
                </a:lnTo>
                <a:lnTo>
                  <a:pt x="1892" y="447"/>
                </a:lnTo>
                <a:lnTo>
                  <a:pt x="1886" y="448"/>
                </a:lnTo>
                <a:lnTo>
                  <a:pt x="1881" y="450"/>
                </a:lnTo>
                <a:lnTo>
                  <a:pt x="1877" y="452"/>
                </a:lnTo>
                <a:lnTo>
                  <a:pt x="1873" y="455"/>
                </a:lnTo>
                <a:lnTo>
                  <a:pt x="1870" y="459"/>
                </a:lnTo>
                <a:lnTo>
                  <a:pt x="1868" y="463"/>
                </a:lnTo>
                <a:lnTo>
                  <a:pt x="1867" y="465"/>
                </a:lnTo>
                <a:lnTo>
                  <a:pt x="1866" y="467"/>
                </a:lnTo>
                <a:lnTo>
                  <a:pt x="1821" y="463"/>
                </a:lnTo>
                <a:lnTo>
                  <a:pt x="1823" y="457"/>
                </a:lnTo>
                <a:lnTo>
                  <a:pt x="1825" y="452"/>
                </a:lnTo>
                <a:lnTo>
                  <a:pt x="1827" y="446"/>
                </a:lnTo>
                <a:lnTo>
                  <a:pt x="1830" y="441"/>
                </a:lnTo>
                <a:lnTo>
                  <a:pt x="1833" y="437"/>
                </a:lnTo>
                <a:lnTo>
                  <a:pt x="1837" y="432"/>
                </a:lnTo>
                <a:lnTo>
                  <a:pt x="1841" y="428"/>
                </a:lnTo>
                <a:lnTo>
                  <a:pt x="1846" y="425"/>
                </a:lnTo>
                <a:lnTo>
                  <a:pt x="1851" y="421"/>
                </a:lnTo>
                <a:lnTo>
                  <a:pt x="1857" y="419"/>
                </a:lnTo>
                <a:lnTo>
                  <a:pt x="1863" y="416"/>
                </a:lnTo>
                <a:lnTo>
                  <a:pt x="1869" y="414"/>
                </a:lnTo>
                <a:lnTo>
                  <a:pt x="1876" y="413"/>
                </a:lnTo>
                <a:lnTo>
                  <a:pt x="1883" y="412"/>
                </a:lnTo>
                <a:lnTo>
                  <a:pt x="1890" y="411"/>
                </a:lnTo>
                <a:lnTo>
                  <a:pt x="1898" y="411"/>
                </a:lnTo>
                <a:lnTo>
                  <a:pt x="1908" y="411"/>
                </a:lnTo>
                <a:lnTo>
                  <a:pt x="1917" y="412"/>
                </a:lnTo>
                <a:lnTo>
                  <a:pt x="1926" y="414"/>
                </a:lnTo>
                <a:lnTo>
                  <a:pt x="1935" y="417"/>
                </a:lnTo>
                <a:lnTo>
                  <a:pt x="1943" y="420"/>
                </a:lnTo>
                <a:lnTo>
                  <a:pt x="1947" y="422"/>
                </a:lnTo>
                <a:lnTo>
                  <a:pt x="1950" y="425"/>
                </a:lnTo>
                <a:lnTo>
                  <a:pt x="1957" y="430"/>
                </a:lnTo>
                <a:lnTo>
                  <a:pt x="1963" y="436"/>
                </a:lnTo>
                <a:lnTo>
                  <a:pt x="1965" y="440"/>
                </a:lnTo>
                <a:lnTo>
                  <a:pt x="1967" y="443"/>
                </a:lnTo>
                <a:lnTo>
                  <a:pt x="1969" y="447"/>
                </a:lnTo>
                <a:lnTo>
                  <a:pt x="1970" y="451"/>
                </a:lnTo>
                <a:lnTo>
                  <a:pt x="1972" y="456"/>
                </a:lnTo>
                <a:lnTo>
                  <a:pt x="1972" y="460"/>
                </a:lnTo>
                <a:lnTo>
                  <a:pt x="1973" y="465"/>
                </a:lnTo>
                <a:lnTo>
                  <a:pt x="1973" y="470"/>
                </a:lnTo>
                <a:lnTo>
                  <a:pt x="1973" y="590"/>
                </a:lnTo>
                <a:lnTo>
                  <a:pt x="1927" y="590"/>
                </a:lnTo>
                <a:lnTo>
                  <a:pt x="1927" y="565"/>
                </a:lnTo>
                <a:lnTo>
                  <a:pt x="1922" y="571"/>
                </a:lnTo>
                <a:lnTo>
                  <a:pt x="1917" y="576"/>
                </a:lnTo>
                <a:lnTo>
                  <a:pt x="1912" y="581"/>
                </a:lnTo>
                <a:lnTo>
                  <a:pt x="1906" y="585"/>
                </a:lnTo>
                <a:lnTo>
                  <a:pt x="1899" y="589"/>
                </a:lnTo>
                <a:lnTo>
                  <a:pt x="1891" y="591"/>
                </a:lnTo>
                <a:lnTo>
                  <a:pt x="1887" y="592"/>
                </a:lnTo>
                <a:lnTo>
                  <a:pt x="1883" y="592"/>
                </a:lnTo>
                <a:lnTo>
                  <a:pt x="1874" y="593"/>
                </a:lnTo>
                <a:close/>
                <a:moveTo>
                  <a:pt x="1888" y="559"/>
                </a:moveTo>
                <a:lnTo>
                  <a:pt x="1895" y="559"/>
                </a:lnTo>
                <a:lnTo>
                  <a:pt x="1902" y="557"/>
                </a:lnTo>
                <a:lnTo>
                  <a:pt x="1905" y="556"/>
                </a:lnTo>
                <a:lnTo>
                  <a:pt x="1908" y="554"/>
                </a:lnTo>
                <a:lnTo>
                  <a:pt x="1914" y="550"/>
                </a:lnTo>
                <a:lnTo>
                  <a:pt x="1916" y="547"/>
                </a:lnTo>
                <a:lnTo>
                  <a:pt x="1919" y="545"/>
                </a:lnTo>
                <a:lnTo>
                  <a:pt x="1922" y="539"/>
                </a:lnTo>
                <a:lnTo>
                  <a:pt x="1924" y="533"/>
                </a:lnTo>
                <a:lnTo>
                  <a:pt x="1924" y="530"/>
                </a:lnTo>
                <a:lnTo>
                  <a:pt x="1924" y="527"/>
                </a:lnTo>
                <a:lnTo>
                  <a:pt x="1924" y="508"/>
                </a:lnTo>
                <a:lnTo>
                  <a:pt x="1921" y="510"/>
                </a:lnTo>
                <a:lnTo>
                  <a:pt x="1915" y="511"/>
                </a:lnTo>
                <a:lnTo>
                  <a:pt x="1903" y="514"/>
                </a:lnTo>
                <a:lnTo>
                  <a:pt x="1890" y="516"/>
                </a:lnTo>
                <a:lnTo>
                  <a:pt x="1884" y="517"/>
                </a:lnTo>
                <a:lnTo>
                  <a:pt x="1879" y="518"/>
                </a:lnTo>
                <a:lnTo>
                  <a:pt x="1874" y="520"/>
                </a:lnTo>
                <a:lnTo>
                  <a:pt x="1870" y="523"/>
                </a:lnTo>
                <a:lnTo>
                  <a:pt x="1866" y="526"/>
                </a:lnTo>
                <a:lnTo>
                  <a:pt x="1864" y="530"/>
                </a:lnTo>
                <a:lnTo>
                  <a:pt x="1863" y="532"/>
                </a:lnTo>
                <a:lnTo>
                  <a:pt x="1862" y="534"/>
                </a:lnTo>
                <a:lnTo>
                  <a:pt x="1862" y="539"/>
                </a:lnTo>
                <a:lnTo>
                  <a:pt x="1862" y="543"/>
                </a:lnTo>
                <a:lnTo>
                  <a:pt x="1863" y="548"/>
                </a:lnTo>
                <a:lnTo>
                  <a:pt x="1865" y="549"/>
                </a:lnTo>
                <a:lnTo>
                  <a:pt x="1866" y="551"/>
                </a:lnTo>
                <a:lnTo>
                  <a:pt x="1869" y="554"/>
                </a:lnTo>
                <a:lnTo>
                  <a:pt x="1873" y="556"/>
                </a:lnTo>
                <a:lnTo>
                  <a:pt x="1875" y="557"/>
                </a:lnTo>
                <a:lnTo>
                  <a:pt x="1877" y="558"/>
                </a:lnTo>
                <a:lnTo>
                  <a:pt x="1882" y="559"/>
                </a:lnTo>
                <a:lnTo>
                  <a:pt x="1888" y="559"/>
                </a:lnTo>
                <a:close/>
                <a:moveTo>
                  <a:pt x="2063" y="590"/>
                </a:moveTo>
                <a:lnTo>
                  <a:pt x="2013" y="590"/>
                </a:lnTo>
                <a:lnTo>
                  <a:pt x="2013" y="354"/>
                </a:lnTo>
                <a:lnTo>
                  <a:pt x="2063" y="354"/>
                </a:lnTo>
                <a:lnTo>
                  <a:pt x="2063" y="590"/>
                </a:lnTo>
                <a:close/>
                <a:moveTo>
                  <a:pt x="2197" y="413"/>
                </a:moveTo>
                <a:lnTo>
                  <a:pt x="2197" y="450"/>
                </a:lnTo>
                <a:lnTo>
                  <a:pt x="2164" y="450"/>
                </a:lnTo>
                <a:lnTo>
                  <a:pt x="2164" y="535"/>
                </a:lnTo>
                <a:lnTo>
                  <a:pt x="2164" y="540"/>
                </a:lnTo>
                <a:lnTo>
                  <a:pt x="2165" y="544"/>
                </a:lnTo>
                <a:lnTo>
                  <a:pt x="2166" y="545"/>
                </a:lnTo>
                <a:lnTo>
                  <a:pt x="2167" y="547"/>
                </a:lnTo>
                <a:lnTo>
                  <a:pt x="2169" y="549"/>
                </a:lnTo>
                <a:lnTo>
                  <a:pt x="2171" y="551"/>
                </a:lnTo>
                <a:lnTo>
                  <a:pt x="2174" y="552"/>
                </a:lnTo>
                <a:lnTo>
                  <a:pt x="2177" y="552"/>
                </a:lnTo>
                <a:lnTo>
                  <a:pt x="2181" y="553"/>
                </a:lnTo>
                <a:lnTo>
                  <a:pt x="2188" y="552"/>
                </a:lnTo>
                <a:lnTo>
                  <a:pt x="2193" y="551"/>
                </a:lnTo>
                <a:lnTo>
                  <a:pt x="2201" y="587"/>
                </a:lnTo>
                <a:lnTo>
                  <a:pt x="2190" y="590"/>
                </a:lnTo>
                <a:lnTo>
                  <a:pt x="2183" y="591"/>
                </a:lnTo>
                <a:lnTo>
                  <a:pt x="2174" y="592"/>
                </a:lnTo>
                <a:lnTo>
                  <a:pt x="2168" y="592"/>
                </a:lnTo>
                <a:lnTo>
                  <a:pt x="2161" y="592"/>
                </a:lnTo>
                <a:lnTo>
                  <a:pt x="2156" y="591"/>
                </a:lnTo>
                <a:lnTo>
                  <a:pt x="2150" y="590"/>
                </a:lnTo>
                <a:lnTo>
                  <a:pt x="2145" y="588"/>
                </a:lnTo>
                <a:lnTo>
                  <a:pt x="2140" y="586"/>
                </a:lnTo>
                <a:lnTo>
                  <a:pt x="2135" y="583"/>
                </a:lnTo>
                <a:lnTo>
                  <a:pt x="2131" y="581"/>
                </a:lnTo>
                <a:lnTo>
                  <a:pt x="2127" y="577"/>
                </a:lnTo>
                <a:lnTo>
                  <a:pt x="2124" y="573"/>
                </a:lnTo>
                <a:lnTo>
                  <a:pt x="2121" y="569"/>
                </a:lnTo>
                <a:lnTo>
                  <a:pt x="2119" y="564"/>
                </a:lnTo>
                <a:lnTo>
                  <a:pt x="2117" y="559"/>
                </a:lnTo>
                <a:lnTo>
                  <a:pt x="2116" y="554"/>
                </a:lnTo>
                <a:lnTo>
                  <a:pt x="2115" y="548"/>
                </a:lnTo>
                <a:lnTo>
                  <a:pt x="2115" y="542"/>
                </a:lnTo>
                <a:lnTo>
                  <a:pt x="2115" y="450"/>
                </a:lnTo>
                <a:lnTo>
                  <a:pt x="2091" y="450"/>
                </a:lnTo>
                <a:lnTo>
                  <a:pt x="2091" y="413"/>
                </a:lnTo>
                <a:lnTo>
                  <a:pt x="2115" y="413"/>
                </a:lnTo>
                <a:lnTo>
                  <a:pt x="2115" y="371"/>
                </a:lnTo>
                <a:lnTo>
                  <a:pt x="2164" y="371"/>
                </a:lnTo>
                <a:lnTo>
                  <a:pt x="2164" y="413"/>
                </a:lnTo>
                <a:lnTo>
                  <a:pt x="2197" y="413"/>
                </a:lnTo>
                <a:close/>
                <a:moveTo>
                  <a:pt x="2304" y="593"/>
                </a:moveTo>
                <a:lnTo>
                  <a:pt x="2291" y="592"/>
                </a:lnTo>
                <a:lnTo>
                  <a:pt x="2285" y="591"/>
                </a:lnTo>
                <a:lnTo>
                  <a:pt x="2279" y="590"/>
                </a:lnTo>
                <a:lnTo>
                  <a:pt x="2268" y="587"/>
                </a:lnTo>
                <a:lnTo>
                  <a:pt x="2263" y="584"/>
                </a:lnTo>
                <a:lnTo>
                  <a:pt x="2258" y="582"/>
                </a:lnTo>
                <a:lnTo>
                  <a:pt x="2249" y="575"/>
                </a:lnTo>
                <a:lnTo>
                  <a:pt x="2245" y="572"/>
                </a:lnTo>
                <a:lnTo>
                  <a:pt x="2241" y="568"/>
                </a:lnTo>
                <a:lnTo>
                  <a:pt x="2234" y="559"/>
                </a:lnTo>
                <a:lnTo>
                  <a:pt x="2231" y="555"/>
                </a:lnTo>
                <a:lnTo>
                  <a:pt x="2228" y="550"/>
                </a:lnTo>
                <a:lnTo>
                  <a:pt x="2223" y="539"/>
                </a:lnTo>
                <a:lnTo>
                  <a:pt x="2221" y="533"/>
                </a:lnTo>
                <a:lnTo>
                  <a:pt x="2220" y="527"/>
                </a:lnTo>
                <a:lnTo>
                  <a:pt x="2219" y="521"/>
                </a:lnTo>
                <a:lnTo>
                  <a:pt x="2218" y="515"/>
                </a:lnTo>
                <a:lnTo>
                  <a:pt x="2218" y="509"/>
                </a:lnTo>
                <a:lnTo>
                  <a:pt x="2217" y="502"/>
                </a:lnTo>
                <a:lnTo>
                  <a:pt x="2218" y="495"/>
                </a:lnTo>
                <a:lnTo>
                  <a:pt x="2218" y="489"/>
                </a:lnTo>
                <a:lnTo>
                  <a:pt x="2219" y="482"/>
                </a:lnTo>
                <a:lnTo>
                  <a:pt x="2220" y="476"/>
                </a:lnTo>
                <a:lnTo>
                  <a:pt x="2223" y="465"/>
                </a:lnTo>
                <a:lnTo>
                  <a:pt x="2225" y="459"/>
                </a:lnTo>
                <a:lnTo>
                  <a:pt x="2228" y="454"/>
                </a:lnTo>
                <a:lnTo>
                  <a:pt x="2234" y="444"/>
                </a:lnTo>
                <a:lnTo>
                  <a:pt x="2237" y="440"/>
                </a:lnTo>
                <a:lnTo>
                  <a:pt x="2241" y="436"/>
                </a:lnTo>
                <a:lnTo>
                  <a:pt x="2245" y="432"/>
                </a:lnTo>
                <a:lnTo>
                  <a:pt x="2249" y="428"/>
                </a:lnTo>
                <a:lnTo>
                  <a:pt x="2253" y="425"/>
                </a:lnTo>
                <a:lnTo>
                  <a:pt x="2258" y="422"/>
                </a:lnTo>
                <a:lnTo>
                  <a:pt x="2263" y="419"/>
                </a:lnTo>
                <a:lnTo>
                  <a:pt x="2268" y="417"/>
                </a:lnTo>
                <a:lnTo>
                  <a:pt x="2274" y="415"/>
                </a:lnTo>
                <a:lnTo>
                  <a:pt x="2279" y="413"/>
                </a:lnTo>
                <a:lnTo>
                  <a:pt x="2285" y="412"/>
                </a:lnTo>
                <a:lnTo>
                  <a:pt x="2291" y="411"/>
                </a:lnTo>
                <a:lnTo>
                  <a:pt x="2304" y="411"/>
                </a:lnTo>
                <a:lnTo>
                  <a:pt x="2317" y="411"/>
                </a:lnTo>
                <a:lnTo>
                  <a:pt x="2323" y="412"/>
                </a:lnTo>
                <a:lnTo>
                  <a:pt x="2329" y="413"/>
                </a:lnTo>
                <a:lnTo>
                  <a:pt x="2340" y="417"/>
                </a:lnTo>
                <a:lnTo>
                  <a:pt x="2346" y="419"/>
                </a:lnTo>
                <a:lnTo>
                  <a:pt x="2351" y="422"/>
                </a:lnTo>
                <a:lnTo>
                  <a:pt x="2360" y="428"/>
                </a:lnTo>
                <a:lnTo>
                  <a:pt x="2364" y="432"/>
                </a:lnTo>
                <a:lnTo>
                  <a:pt x="2368" y="436"/>
                </a:lnTo>
                <a:lnTo>
                  <a:pt x="2375" y="444"/>
                </a:lnTo>
                <a:lnTo>
                  <a:pt x="2378" y="449"/>
                </a:lnTo>
                <a:lnTo>
                  <a:pt x="2381" y="454"/>
                </a:lnTo>
                <a:lnTo>
                  <a:pt x="2385" y="465"/>
                </a:lnTo>
                <a:lnTo>
                  <a:pt x="2387" y="470"/>
                </a:lnTo>
                <a:lnTo>
                  <a:pt x="2389" y="476"/>
                </a:lnTo>
                <a:lnTo>
                  <a:pt x="2390" y="482"/>
                </a:lnTo>
                <a:lnTo>
                  <a:pt x="2391" y="489"/>
                </a:lnTo>
                <a:lnTo>
                  <a:pt x="2391" y="495"/>
                </a:lnTo>
                <a:lnTo>
                  <a:pt x="2391" y="502"/>
                </a:lnTo>
                <a:lnTo>
                  <a:pt x="2391" y="509"/>
                </a:lnTo>
                <a:lnTo>
                  <a:pt x="2391" y="515"/>
                </a:lnTo>
                <a:lnTo>
                  <a:pt x="2390" y="521"/>
                </a:lnTo>
                <a:lnTo>
                  <a:pt x="2389" y="527"/>
                </a:lnTo>
                <a:lnTo>
                  <a:pt x="2385" y="539"/>
                </a:lnTo>
                <a:lnTo>
                  <a:pt x="2383" y="544"/>
                </a:lnTo>
                <a:lnTo>
                  <a:pt x="2381" y="550"/>
                </a:lnTo>
                <a:lnTo>
                  <a:pt x="2375" y="559"/>
                </a:lnTo>
                <a:lnTo>
                  <a:pt x="2372" y="564"/>
                </a:lnTo>
                <a:lnTo>
                  <a:pt x="2368" y="568"/>
                </a:lnTo>
                <a:lnTo>
                  <a:pt x="2364" y="572"/>
                </a:lnTo>
                <a:lnTo>
                  <a:pt x="2360" y="575"/>
                </a:lnTo>
                <a:lnTo>
                  <a:pt x="2355" y="579"/>
                </a:lnTo>
                <a:lnTo>
                  <a:pt x="2351" y="582"/>
                </a:lnTo>
                <a:lnTo>
                  <a:pt x="2346" y="584"/>
                </a:lnTo>
                <a:lnTo>
                  <a:pt x="2340" y="587"/>
                </a:lnTo>
                <a:lnTo>
                  <a:pt x="2335" y="589"/>
                </a:lnTo>
                <a:lnTo>
                  <a:pt x="2329" y="590"/>
                </a:lnTo>
                <a:lnTo>
                  <a:pt x="2323" y="591"/>
                </a:lnTo>
                <a:lnTo>
                  <a:pt x="2317" y="592"/>
                </a:lnTo>
                <a:lnTo>
                  <a:pt x="2304" y="593"/>
                </a:lnTo>
                <a:close/>
                <a:moveTo>
                  <a:pt x="2305" y="555"/>
                </a:moveTo>
                <a:lnTo>
                  <a:pt x="2309" y="555"/>
                </a:lnTo>
                <a:lnTo>
                  <a:pt x="2313" y="554"/>
                </a:lnTo>
                <a:lnTo>
                  <a:pt x="2317" y="553"/>
                </a:lnTo>
                <a:lnTo>
                  <a:pt x="2321" y="551"/>
                </a:lnTo>
                <a:lnTo>
                  <a:pt x="2324" y="549"/>
                </a:lnTo>
                <a:lnTo>
                  <a:pt x="2327" y="547"/>
                </a:lnTo>
                <a:lnTo>
                  <a:pt x="2330" y="544"/>
                </a:lnTo>
                <a:lnTo>
                  <a:pt x="2332" y="540"/>
                </a:lnTo>
                <a:lnTo>
                  <a:pt x="2334" y="536"/>
                </a:lnTo>
                <a:lnTo>
                  <a:pt x="2336" y="532"/>
                </a:lnTo>
                <a:lnTo>
                  <a:pt x="2338" y="527"/>
                </a:lnTo>
                <a:lnTo>
                  <a:pt x="2339" y="523"/>
                </a:lnTo>
                <a:lnTo>
                  <a:pt x="2341" y="513"/>
                </a:lnTo>
                <a:lnTo>
                  <a:pt x="2341" y="507"/>
                </a:lnTo>
                <a:lnTo>
                  <a:pt x="2342" y="502"/>
                </a:lnTo>
                <a:lnTo>
                  <a:pt x="2341" y="491"/>
                </a:lnTo>
                <a:lnTo>
                  <a:pt x="2339" y="480"/>
                </a:lnTo>
                <a:lnTo>
                  <a:pt x="2338" y="476"/>
                </a:lnTo>
                <a:lnTo>
                  <a:pt x="2336" y="471"/>
                </a:lnTo>
                <a:lnTo>
                  <a:pt x="2332" y="463"/>
                </a:lnTo>
                <a:lnTo>
                  <a:pt x="2330" y="460"/>
                </a:lnTo>
                <a:lnTo>
                  <a:pt x="2327" y="457"/>
                </a:lnTo>
                <a:lnTo>
                  <a:pt x="2324" y="454"/>
                </a:lnTo>
                <a:lnTo>
                  <a:pt x="2321" y="452"/>
                </a:lnTo>
                <a:lnTo>
                  <a:pt x="2317" y="450"/>
                </a:lnTo>
                <a:lnTo>
                  <a:pt x="2313" y="449"/>
                </a:lnTo>
                <a:lnTo>
                  <a:pt x="2309" y="448"/>
                </a:lnTo>
                <a:lnTo>
                  <a:pt x="2305" y="448"/>
                </a:lnTo>
                <a:lnTo>
                  <a:pt x="2300" y="448"/>
                </a:lnTo>
                <a:lnTo>
                  <a:pt x="2296" y="449"/>
                </a:lnTo>
                <a:lnTo>
                  <a:pt x="2292" y="450"/>
                </a:lnTo>
                <a:lnTo>
                  <a:pt x="2288" y="452"/>
                </a:lnTo>
                <a:lnTo>
                  <a:pt x="2285" y="454"/>
                </a:lnTo>
                <a:lnTo>
                  <a:pt x="2282" y="457"/>
                </a:lnTo>
                <a:lnTo>
                  <a:pt x="2279" y="460"/>
                </a:lnTo>
                <a:lnTo>
                  <a:pt x="2277" y="463"/>
                </a:lnTo>
                <a:lnTo>
                  <a:pt x="2272" y="471"/>
                </a:lnTo>
                <a:lnTo>
                  <a:pt x="2271" y="476"/>
                </a:lnTo>
                <a:lnTo>
                  <a:pt x="2270" y="480"/>
                </a:lnTo>
                <a:lnTo>
                  <a:pt x="2269" y="485"/>
                </a:lnTo>
                <a:lnTo>
                  <a:pt x="2268" y="491"/>
                </a:lnTo>
                <a:lnTo>
                  <a:pt x="2267" y="496"/>
                </a:lnTo>
                <a:lnTo>
                  <a:pt x="2267" y="502"/>
                </a:lnTo>
                <a:lnTo>
                  <a:pt x="2268" y="513"/>
                </a:lnTo>
                <a:lnTo>
                  <a:pt x="2270" y="523"/>
                </a:lnTo>
                <a:lnTo>
                  <a:pt x="2271" y="527"/>
                </a:lnTo>
                <a:lnTo>
                  <a:pt x="2272" y="532"/>
                </a:lnTo>
                <a:lnTo>
                  <a:pt x="2274" y="536"/>
                </a:lnTo>
                <a:lnTo>
                  <a:pt x="2277" y="540"/>
                </a:lnTo>
                <a:lnTo>
                  <a:pt x="2279" y="544"/>
                </a:lnTo>
                <a:lnTo>
                  <a:pt x="2282" y="547"/>
                </a:lnTo>
                <a:lnTo>
                  <a:pt x="2285" y="549"/>
                </a:lnTo>
                <a:lnTo>
                  <a:pt x="2288" y="551"/>
                </a:lnTo>
                <a:lnTo>
                  <a:pt x="2292" y="553"/>
                </a:lnTo>
                <a:lnTo>
                  <a:pt x="2296" y="554"/>
                </a:lnTo>
                <a:lnTo>
                  <a:pt x="2300" y="555"/>
                </a:lnTo>
                <a:lnTo>
                  <a:pt x="2305" y="555"/>
                </a:lnTo>
                <a:close/>
                <a:moveTo>
                  <a:pt x="2539" y="512"/>
                </a:moveTo>
                <a:lnTo>
                  <a:pt x="2430" y="512"/>
                </a:lnTo>
                <a:lnTo>
                  <a:pt x="2430" y="473"/>
                </a:lnTo>
                <a:lnTo>
                  <a:pt x="2539" y="473"/>
                </a:lnTo>
                <a:lnTo>
                  <a:pt x="2539" y="512"/>
                </a:lnTo>
                <a:close/>
                <a:moveTo>
                  <a:pt x="2695" y="514"/>
                </a:moveTo>
                <a:lnTo>
                  <a:pt x="2695" y="413"/>
                </a:lnTo>
                <a:lnTo>
                  <a:pt x="2744" y="413"/>
                </a:lnTo>
                <a:lnTo>
                  <a:pt x="2744" y="590"/>
                </a:lnTo>
                <a:lnTo>
                  <a:pt x="2697" y="590"/>
                </a:lnTo>
                <a:lnTo>
                  <a:pt x="2697" y="558"/>
                </a:lnTo>
                <a:lnTo>
                  <a:pt x="2693" y="565"/>
                </a:lnTo>
                <a:lnTo>
                  <a:pt x="2688" y="572"/>
                </a:lnTo>
                <a:lnTo>
                  <a:pt x="2682" y="577"/>
                </a:lnTo>
                <a:lnTo>
                  <a:pt x="2675" y="583"/>
                </a:lnTo>
                <a:lnTo>
                  <a:pt x="2672" y="585"/>
                </a:lnTo>
                <a:lnTo>
                  <a:pt x="2668" y="587"/>
                </a:lnTo>
                <a:lnTo>
                  <a:pt x="2666" y="588"/>
                </a:lnTo>
                <a:lnTo>
                  <a:pt x="2664" y="588"/>
                </a:lnTo>
                <a:lnTo>
                  <a:pt x="2660" y="590"/>
                </a:lnTo>
                <a:lnTo>
                  <a:pt x="2651" y="591"/>
                </a:lnTo>
                <a:lnTo>
                  <a:pt x="2647" y="592"/>
                </a:lnTo>
                <a:lnTo>
                  <a:pt x="2642" y="592"/>
                </a:lnTo>
                <a:lnTo>
                  <a:pt x="2635" y="592"/>
                </a:lnTo>
                <a:lnTo>
                  <a:pt x="2629" y="591"/>
                </a:lnTo>
                <a:lnTo>
                  <a:pt x="2623" y="589"/>
                </a:lnTo>
                <a:lnTo>
                  <a:pt x="2618" y="588"/>
                </a:lnTo>
                <a:lnTo>
                  <a:pt x="2612" y="585"/>
                </a:lnTo>
                <a:lnTo>
                  <a:pt x="2607" y="582"/>
                </a:lnTo>
                <a:lnTo>
                  <a:pt x="2603" y="578"/>
                </a:lnTo>
                <a:lnTo>
                  <a:pt x="2598" y="574"/>
                </a:lnTo>
                <a:lnTo>
                  <a:pt x="2596" y="572"/>
                </a:lnTo>
                <a:lnTo>
                  <a:pt x="2595" y="570"/>
                </a:lnTo>
                <a:lnTo>
                  <a:pt x="2591" y="564"/>
                </a:lnTo>
                <a:lnTo>
                  <a:pt x="2588" y="559"/>
                </a:lnTo>
                <a:lnTo>
                  <a:pt x="2587" y="556"/>
                </a:lnTo>
                <a:lnTo>
                  <a:pt x="2586" y="553"/>
                </a:lnTo>
                <a:lnTo>
                  <a:pt x="2584" y="547"/>
                </a:lnTo>
                <a:lnTo>
                  <a:pt x="2583" y="540"/>
                </a:lnTo>
                <a:lnTo>
                  <a:pt x="2582" y="533"/>
                </a:lnTo>
                <a:lnTo>
                  <a:pt x="2582" y="525"/>
                </a:lnTo>
                <a:lnTo>
                  <a:pt x="2582" y="413"/>
                </a:lnTo>
                <a:lnTo>
                  <a:pt x="2631" y="413"/>
                </a:lnTo>
                <a:lnTo>
                  <a:pt x="2631" y="517"/>
                </a:lnTo>
                <a:lnTo>
                  <a:pt x="2631" y="524"/>
                </a:lnTo>
                <a:lnTo>
                  <a:pt x="2633" y="531"/>
                </a:lnTo>
                <a:lnTo>
                  <a:pt x="2636" y="536"/>
                </a:lnTo>
                <a:lnTo>
                  <a:pt x="2637" y="539"/>
                </a:lnTo>
                <a:lnTo>
                  <a:pt x="2639" y="541"/>
                </a:lnTo>
                <a:lnTo>
                  <a:pt x="2644" y="545"/>
                </a:lnTo>
                <a:lnTo>
                  <a:pt x="2646" y="547"/>
                </a:lnTo>
                <a:lnTo>
                  <a:pt x="2649" y="548"/>
                </a:lnTo>
                <a:lnTo>
                  <a:pt x="2655" y="550"/>
                </a:lnTo>
                <a:lnTo>
                  <a:pt x="2658" y="550"/>
                </a:lnTo>
                <a:lnTo>
                  <a:pt x="2661" y="551"/>
                </a:lnTo>
                <a:lnTo>
                  <a:pt x="2668" y="550"/>
                </a:lnTo>
                <a:lnTo>
                  <a:pt x="2674" y="548"/>
                </a:lnTo>
                <a:lnTo>
                  <a:pt x="2680" y="545"/>
                </a:lnTo>
                <a:lnTo>
                  <a:pt x="2685" y="541"/>
                </a:lnTo>
                <a:lnTo>
                  <a:pt x="2687" y="539"/>
                </a:lnTo>
                <a:lnTo>
                  <a:pt x="2689" y="536"/>
                </a:lnTo>
                <a:lnTo>
                  <a:pt x="2693" y="530"/>
                </a:lnTo>
                <a:lnTo>
                  <a:pt x="2695" y="523"/>
                </a:lnTo>
                <a:lnTo>
                  <a:pt x="2695" y="519"/>
                </a:lnTo>
                <a:lnTo>
                  <a:pt x="2695" y="514"/>
                </a:lnTo>
                <a:close/>
                <a:moveTo>
                  <a:pt x="2834" y="487"/>
                </a:moveTo>
                <a:lnTo>
                  <a:pt x="2834" y="590"/>
                </a:lnTo>
                <a:lnTo>
                  <a:pt x="2785" y="590"/>
                </a:lnTo>
                <a:lnTo>
                  <a:pt x="2785" y="413"/>
                </a:lnTo>
                <a:lnTo>
                  <a:pt x="2832" y="413"/>
                </a:lnTo>
                <a:lnTo>
                  <a:pt x="2832" y="444"/>
                </a:lnTo>
                <a:lnTo>
                  <a:pt x="2837" y="437"/>
                </a:lnTo>
                <a:lnTo>
                  <a:pt x="2842" y="430"/>
                </a:lnTo>
                <a:lnTo>
                  <a:pt x="2847" y="425"/>
                </a:lnTo>
                <a:lnTo>
                  <a:pt x="2854" y="420"/>
                </a:lnTo>
                <a:lnTo>
                  <a:pt x="2861" y="416"/>
                </a:lnTo>
                <a:lnTo>
                  <a:pt x="2865" y="414"/>
                </a:lnTo>
                <a:lnTo>
                  <a:pt x="2869" y="413"/>
                </a:lnTo>
                <a:lnTo>
                  <a:pt x="2878" y="411"/>
                </a:lnTo>
                <a:lnTo>
                  <a:pt x="2882" y="411"/>
                </a:lnTo>
                <a:lnTo>
                  <a:pt x="2887" y="411"/>
                </a:lnTo>
                <a:lnTo>
                  <a:pt x="2894" y="411"/>
                </a:lnTo>
                <a:lnTo>
                  <a:pt x="2900" y="412"/>
                </a:lnTo>
                <a:lnTo>
                  <a:pt x="2906" y="413"/>
                </a:lnTo>
                <a:lnTo>
                  <a:pt x="2912" y="415"/>
                </a:lnTo>
                <a:lnTo>
                  <a:pt x="2917" y="418"/>
                </a:lnTo>
                <a:lnTo>
                  <a:pt x="2922" y="421"/>
                </a:lnTo>
                <a:lnTo>
                  <a:pt x="2927" y="424"/>
                </a:lnTo>
                <a:lnTo>
                  <a:pt x="2932" y="428"/>
                </a:lnTo>
                <a:lnTo>
                  <a:pt x="2935" y="433"/>
                </a:lnTo>
                <a:lnTo>
                  <a:pt x="2939" y="438"/>
                </a:lnTo>
                <a:lnTo>
                  <a:pt x="2942" y="444"/>
                </a:lnTo>
                <a:lnTo>
                  <a:pt x="2943" y="446"/>
                </a:lnTo>
                <a:lnTo>
                  <a:pt x="2944" y="449"/>
                </a:lnTo>
                <a:lnTo>
                  <a:pt x="2946" y="456"/>
                </a:lnTo>
                <a:lnTo>
                  <a:pt x="2947" y="462"/>
                </a:lnTo>
                <a:lnTo>
                  <a:pt x="2948" y="470"/>
                </a:lnTo>
                <a:lnTo>
                  <a:pt x="2948" y="477"/>
                </a:lnTo>
                <a:lnTo>
                  <a:pt x="2948" y="590"/>
                </a:lnTo>
                <a:lnTo>
                  <a:pt x="2899" y="590"/>
                </a:lnTo>
                <a:lnTo>
                  <a:pt x="2899" y="486"/>
                </a:lnTo>
                <a:lnTo>
                  <a:pt x="2899" y="478"/>
                </a:lnTo>
                <a:lnTo>
                  <a:pt x="2898" y="475"/>
                </a:lnTo>
                <a:lnTo>
                  <a:pt x="2897" y="471"/>
                </a:lnTo>
                <a:lnTo>
                  <a:pt x="2895" y="466"/>
                </a:lnTo>
                <a:lnTo>
                  <a:pt x="2893" y="463"/>
                </a:lnTo>
                <a:lnTo>
                  <a:pt x="2891" y="461"/>
                </a:lnTo>
                <a:lnTo>
                  <a:pt x="2886" y="457"/>
                </a:lnTo>
                <a:lnTo>
                  <a:pt x="2884" y="455"/>
                </a:lnTo>
                <a:lnTo>
                  <a:pt x="2881" y="454"/>
                </a:lnTo>
                <a:lnTo>
                  <a:pt x="2875" y="452"/>
                </a:lnTo>
                <a:lnTo>
                  <a:pt x="2871" y="451"/>
                </a:lnTo>
                <a:lnTo>
                  <a:pt x="2868" y="451"/>
                </a:lnTo>
                <a:lnTo>
                  <a:pt x="2861" y="452"/>
                </a:lnTo>
                <a:lnTo>
                  <a:pt x="2854" y="454"/>
                </a:lnTo>
                <a:lnTo>
                  <a:pt x="2851" y="455"/>
                </a:lnTo>
                <a:lnTo>
                  <a:pt x="2849" y="457"/>
                </a:lnTo>
                <a:lnTo>
                  <a:pt x="2846" y="459"/>
                </a:lnTo>
                <a:lnTo>
                  <a:pt x="2844" y="461"/>
                </a:lnTo>
                <a:lnTo>
                  <a:pt x="2842" y="463"/>
                </a:lnTo>
                <a:lnTo>
                  <a:pt x="2840" y="466"/>
                </a:lnTo>
                <a:lnTo>
                  <a:pt x="2838" y="469"/>
                </a:lnTo>
                <a:lnTo>
                  <a:pt x="2837" y="472"/>
                </a:lnTo>
                <a:lnTo>
                  <a:pt x="2835" y="479"/>
                </a:lnTo>
                <a:lnTo>
                  <a:pt x="2834" y="483"/>
                </a:lnTo>
                <a:lnTo>
                  <a:pt x="2834" y="487"/>
                </a:lnTo>
                <a:close/>
                <a:moveTo>
                  <a:pt x="3014" y="390"/>
                </a:moveTo>
                <a:lnTo>
                  <a:pt x="3008" y="390"/>
                </a:lnTo>
                <a:lnTo>
                  <a:pt x="3004" y="388"/>
                </a:lnTo>
                <a:lnTo>
                  <a:pt x="2999" y="386"/>
                </a:lnTo>
                <a:lnTo>
                  <a:pt x="2995" y="383"/>
                </a:lnTo>
                <a:lnTo>
                  <a:pt x="2992" y="379"/>
                </a:lnTo>
                <a:lnTo>
                  <a:pt x="2989" y="375"/>
                </a:lnTo>
                <a:lnTo>
                  <a:pt x="2988" y="370"/>
                </a:lnTo>
                <a:lnTo>
                  <a:pt x="2987" y="365"/>
                </a:lnTo>
                <a:lnTo>
                  <a:pt x="2988" y="360"/>
                </a:lnTo>
                <a:lnTo>
                  <a:pt x="2989" y="356"/>
                </a:lnTo>
                <a:lnTo>
                  <a:pt x="2992" y="352"/>
                </a:lnTo>
                <a:lnTo>
                  <a:pt x="2995" y="348"/>
                </a:lnTo>
                <a:lnTo>
                  <a:pt x="2999" y="345"/>
                </a:lnTo>
                <a:lnTo>
                  <a:pt x="3004" y="342"/>
                </a:lnTo>
                <a:lnTo>
                  <a:pt x="3008" y="341"/>
                </a:lnTo>
                <a:lnTo>
                  <a:pt x="3014" y="341"/>
                </a:lnTo>
                <a:lnTo>
                  <a:pt x="3019" y="341"/>
                </a:lnTo>
                <a:lnTo>
                  <a:pt x="3024" y="342"/>
                </a:lnTo>
                <a:lnTo>
                  <a:pt x="3028" y="345"/>
                </a:lnTo>
                <a:lnTo>
                  <a:pt x="3032" y="348"/>
                </a:lnTo>
                <a:lnTo>
                  <a:pt x="3036" y="352"/>
                </a:lnTo>
                <a:lnTo>
                  <a:pt x="3038" y="356"/>
                </a:lnTo>
                <a:lnTo>
                  <a:pt x="3040" y="360"/>
                </a:lnTo>
                <a:lnTo>
                  <a:pt x="3040" y="365"/>
                </a:lnTo>
                <a:lnTo>
                  <a:pt x="3040" y="370"/>
                </a:lnTo>
                <a:lnTo>
                  <a:pt x="3038" y="375"/>
                </a:lnTo>
                <a:lnTo>
                  <a:pt x="3036" y="379"/>
                </a:lnTo>
                <a:lnTo>
                  <a:pt x="3032" y="383"/>
                </a:lnTo>
                <a:lnTo>
                  <a:pt x="3028" y="386"/>
                </a:lnTo>
                <a:lnTo>
                  <a:pt x="3024" y="388"/>
                </a:lnTo>
                <a:lnTo>
                  <a:pt x="3019" y="390"/>
                </a:lnTo>
                <a:lnTo>
                  <a:pt x="3014" y="390"/>
                </a:lnTo>
                <a:close/>
                <a:moveTo>
                  <a:pt x="2989" y="413"/>
                </a:moveTo>
                <a:lnTo>
                  <a:pt x="3038" y="413"/>
                </a:lnTo>
                <a:lnTo>
                  <a:pt x="3038" y="590"/>
                </a:lnTo>
                <a:lnTo>
                  <a:pt x="2989" y="590"/>
                </a:lnTo>
                <a:lnTo>
                  <a:pt x="2989" y="413"/>
                </a:lnTo>
                <a:close/>
                <a:moveTo>
                  <a:pt x="3242" y="413"/>
                </a:moveTo>
                <a:lnTo>
                  <a:pt x="3180" y="590"/>
                </a:lnTo>
                <a:lnTo>
                  <a:pt x="3125" y="590"/>
                </a:lnTo>
                <a:lnTo>
                  <a:pt x="3063" y="413"/>
                </a:lnTo>
                <a:lnTo>
                  <a:pt x="3115" y="413"/>
                </a:lnTo>
                <a:lnTo>
                  <a:pt x="3151" y="539"/>
                </a:lnTo>
                <a:lnTo>
                  <a:pt x="3190" y="413"/>
                </a:lnTo>
                <a:lnTo>
                  <a:pt x="3242" y="413"/>
                </a:lnTo>
                <a:close/>
                <a:moveTo>
                  <a:pt x="3340" y="593"/>
                </a:moveTo>
                <a:lnTo>
                  <a:pt x="3333" y="593"/>
                </a:lnTo>
                <a:lnTo>
                  <a:pt x="3327" y="592"/>
                </a:lnTo>
                <a:lnTo>
                  <a:pt x="3315" y="590"/>
                </a:lnTo>
                <a:lnTo>
                  <a:pt x="3309" y="589"/>
                </a:lnTo>
                <a:lnTo>
                  <a:pt x="3303" y="587"/>
                </a:lnTo>
                <a:lnTo>
                  <a:pt x="3293" y="582"/>
                </a:lnTo>
                <a:lnTo>
                  <a:pt x="3288" y="579"/>
                </a:lnTo>
                <a:lnTo>
                  <a:pt x="3284" y="576"/>
                </a:lnTo>
                <a:lnTo>
                  <a:pt x="3279" y="572"/>
                </a:lnTo>
                <a:lnTo>
                  <a:pt x="3276" y="569"/>
                </a:lnTo>
                <a:lnTo>
                  <a:pt x="3269" y="560"/>
                </a:lnTo>
                <a:lnTo>
                  <a:pt x="3266" y="555"/>
                </a:lnTo>
                <a:lnTo>
                  <a:pt x="3263" y="550"/>
                </a:lnTo>
                <a:lnTo>
                  <a:pt x="3258" y="540"/>
                </a:lnTo>
                <a:lnTo>
                  <a:pt x="3256" y="534"/>
                </a:lnTo>
                <a:lnTo>
                  <a:pt x="3255" y="528"/>
                </a:lnTo>
                <a:lnTo>
                  <a:pt x="3254" y="522"/>
                </a:lnTo>
                <a:lnTo>
                  <a:pt x="3253" y="516"/>
                </a:lnTo>
                <a:lnTo>
                  <a:pt x="3252" y="509"/>
                </a:lnTo>
                <a:lnTo>
                  <a:pt x="3252" y="502"/>
                </a:lnTo>
                <a:lnTo>
                  <a:pt x="3252" y="495"/>
                </a:lnTo>
                <a:lnTo>
                  <a:pt x="3253" y="489"/>
                </a:lnTo>
                <a:lnTo>
                  <a:pt x="3254" y="483"/>
                </a:lnTo>
                <a:lnTo>
                  <a:pt x="3255" y="477"/>
                </a:lnTo>
                <a:lnTo>
                  <a:pt x="3258" y="465"/>
                </a:lnTo>
                <a:lnTo>
                  <a:pt x="3260" y="459"/>
                </a:lnTo>
                <a:lnTo>
                  <a:pt x="3263" y="454"/>
                </a:lnTo>
                <a:lnTo>
                  <a:pt x="3269" y="445"/>
                </a:lnTo>
                <a:lnTo>
                  <a:pt x="3272" y="440"/>
                </a:lnTo>
                <a:lnTo>
                  <a:pt x="3275" y="436"/>
                </a:lnTo>
                <a:lnTo>
                  <a:pt x="3279" y="432"/>
                </a:lnTo>
                <a:lnTo>
                  <a:pt x="3283" y="428"/>
                </a:lnTo>
                <a:lnTo>
                  <a:pt x="3293" y="422"/>
                </a:lnTo>
                <a:lnTo>
                  <a:pt x="3297" y="419"/>
                </a:lnTo>
                <a:lnTo>
                  <a:pt x="3303" y="417"/>
                </a:lnTo>
                <a:lnTo>
                  <a:pt x="3308" y="415"/>
                </a:lnTo>
                <a:lnTo>
                  <a:pt x="3314" y="413"/>
                </a:lnTo>
                <a:lnTo>
                  <a:pt x="3319" y="412"/>
                </a:lnTo>
                <a:lnTo>
                  <a:pt x="3325" y="411"/>
                </a:lnTo>
                <a:lnTo>
                  <a:pt x="3338" y="411"/>
                </a:lnTo>
                <a:lnTo>
                  <a:pt x="3349" y="411"/>
                </a:lnTo>
                <a:lnTo>
                  <a:pt x="3360" y="413"/>
                </a:lnTo>
                <a:lnTo>
                  <a:pt x="3365" y="414"/>
                </a:lnTo>
                <a:lnTo>
                  <a:pt x="3370" y="416"/>
                </a:lnTo>
                <a:lnTo>
                  <a:pt x="3380" y="421"/>
                </a:lnTo>
                <a:lnTo>
                  <a:pt x="3389" y="426"/>
                </a:lnTo>
                <a:lnTo>
                  <a:pt x="3393" y="429"/>
                </a:lnTo>
                <a:lnTo>
                  <a:pt x="3397" y="433"/>
                </a:lnTo>
                <a:lnTo>
                  <a:pt x="3404" y="441"/>
                </a:lnTo>
                <a:lnTo>
                  <a:pt x="3407" y="446"/>
                </a:lnTo>
                <a:lnTo>
                  <a:pt x="3410" y="450"/>
                </a:lnTo>
                <a:lnTo>
                  <a:pt x="3412" y="456"/>
                </a:lnTo>
                <a:lnTo>
                  <a:pt x="3415" y="461"/>
                </a:lnTo>
                <a:lnTo>
                  <a:pt x="3417" y="467"/>
                </a:lnTo>
                <a:lnTo>
                  <a:pt x="3418" y="473"/>
                </a:lnTo>
                <a:lnTo>
                  <a:pt x="3419" y="479"/>
                </a:lnTo>
                <a:lnTo>
                  <a:pt x="3420" y="486"/>
                </a:lnTo>
                <a:lnTo>
                  <a:pt x="3421" y="493"/>
                </a:lnTo>
                <a:lnTo>
                  <a:pt x="3421" y="500"/>
                </a:lnTo>
                <a:lnTo>
                  <a:pt x="3421" y="514"/>
                </a:lnTo>
                <a:lnTo>
                  <a:pt x="3301" y="514"/>
                </a:lnTo>
                <a:lnTo>
                  <a:pt x="3301" y="519"/>
                </a:lnTo>
                <a:lnTo>
                  <a:pt x="3301" y="523"/>
                </a:lnTo>
                <a:lnTo>
                  <a:pt x="3302" y="528"/>
                </a:lnTo>
                <a:lnTo>
                  <a:pt x="3303" y="532"/>
                </a:lnTo>
                <a:lnTo>
                  <a:pt x="3307" y="539"/>
                </a:lnTo>
                <a:lnTo>
                  <a:pt x="3309" y="542"/>
                </a:lnTo>
                <a:lnTo>
                  <a:pt x="3311" y="545"/>
                </a:lnTo>
                <a:lnTo>
                  <a:pt x="3314" y="548"/>
                </a:lnTo>
                <a:lnTo>
                  <a:pt x="3317" y="550"/>
                </a:lnTo>
                <a:lnTo>
                  <a:pt x="3321" y="552"/>
                </a:lnTo>
                <a:lnTo>
                  <a:pt x="3324" y="554"/>
                </a:lnTo>
                <a:lnTo>
                  <a:pt x="3328" y="555"/>
                </a:lnTo>
                <a:lnTo>
                  <a:pt x="3332" y="556"/>
                </a:lnTo>
                <a:lnTo>
                  <a:pt x="3341" y="557"/>
                </a:lnTo>
                <a:lnTo>
                  <a:pt x="3347" y="556"/>
                </a:lnTo>
                <a:lnTo>
                  <a:pt x="3352" y="555"/>
                </a:lnTo>
                <a:lnTo>
                  <a:pt x="3357" y="554"/>
                </a:lnTo>
                <a:lnTo>
                  <a:pt x="3362" y="551"/>
                </a:lnTo>
                <a:lnTo>
                  <a:pt x="3364" y="550"/>
                </a:lnTo>
                <a:lnTo>
                  <a:pt x="3366" y="548"/>
                </a:lnTo>
                <a:lnTo>
                  <a:pt x="3370" y="545"/>
                </a:lnTo>
                <a:lnTo>
                  <a:pt x="3372" y="541"/>
                </a:lnTo>
                <a:lnTo>
                  <a:pt x="3375" y="536"/>
                </a:lnTo>
                <a:lnTo>
                  <a:pt x="3420" y="539"/>
                </a:lnTo>
                <a:lnTo>
                  <a:pt x="3418" y="545"/>
                </a:lnTo>
                <a:lnTo>
                  <a:pt x="3416" y="551"/>
                </a:lnTo>
                <a:lnTo>
                  <a:pt x="3414" y="556"/>
                </a:lnTo>
                <a:lnTo>
                  <a:pt x="3411" y="561"/>
                </a:lnTo>
                <a:lnTo>
                  <a:pt x="3407" y="566"/>
                </a:lnTo>
                <a:lnTo>
                  <a:pt x="3403" y="570"/>
                </a:lnTo>
                <a:lnTo>
                  <a:pt x="3399" y="575"/>
                </a:lnTo>
                <a:lnTo>
                  <a:pt x="3394" y="578"/>
                </a:lnTo>
                <a:lnTo>
                  <a:pt x="3388" y="582"/>
                </a:lnTo>
                <a:lnTo>
                  <a:pt x="3382" y="585"/>
                </a:lnTo>
                <a:lnTo>
                  <a:pt x="3376" y="587"/>
                </a:lnTo>
                <a:lnTo>
                  <a:pt x="3370" y="589"/>
                </a:lnTo>
                <a:lnTo>
                  <a:pt x="3366" y="590"/>
                </a:lnTo>
                <a:lnTo>
                  <a:pt x="3363" y="591"/>
                </a:lnTo>
                <a:lnTo>
                  <a:pt x="3355" y="592"/>
                </a:lnTo>
                <a:lnTo>
                  <a:pt x="3348" y="593"/>
                </a:lnTo>
                <a:lnTo>
                  <a:pt x="3340" y="593"/>
                </a:lnTo>
                <a:close/>
                <a:moveTo>
                  <a:pt x="3301" y="483"/>
                </a:moveTo>
                <a:lnTo>
                  <a:pt x="3375" y="483"/>
                </a:lnTo>
                <a:lnTo>
                  <a:pt x="3375" y="480"/>
                </a:lnTo>
                <a:lnTo>
                  <a:pt x="3374" y="476"/>
                </a:lnTo>
                <a:lnTo>
                  <a:pt x="3373" y="472"/>
                </a:lnTo>
                <a:lnTo>
                  <a:pt x="3372" y="469"/>
                </a:lnTo>
                <a:lnTo>
                  <a:pt x="3371" y="466"/>
                </a:lnTo>
                <a:lnTo>
                  <a:pt x="3369" y="463"/>
                </a:lnTo>
                <a:lnTo>
                  <a:pt x="3367" y="460"/>
                </a:lnTo>
                <a:lnTo>
                  <a:pt x="3365" y="457"/>
                </a:lnTo>
                <a:lnTo>
                  <a:pt x="3359" y="453"/>
                </a:lnTo>
                <a:lnTo>
                  <a:pt x="3353" y="450"/>
                </a:lnTo>
                <a:lnTo>
                  <a:pt x="3346" y="448"/>
                </a:lnTo>
                <a:lnTo>
                  <a:pt x="3339" y="447"/>
                </a:lnTo>
                <a:lnTo>
                  <a:pt x="3331" y="448"/>
                </a:lnTo>
                <a:lnTo>
                  <a:pt x="3327" y="449"/>
                </a:lnTo>
                <a:lnTo>
                  <a:pt x="3324" y="450"/>
                </a:lnTo>
                <a:lnTo>
                  <a:pt x="3317" y="453"/>
                </a:lnTo>
                <a:lnTo>
                  <a:pt x="3315" y="455"/>
                </a:lnTo>
                <a:lnTo>
                  <a:pt x="3312" y="458"/>
                </a:lnTo>
                <a:lnTo>
                  <a:pt x="3307" y="463"/>
                </a:lnTo>
                <a:lnTo>
                  <a:pt x="3304" y="470"/>
                </a:lnTo>
                <a:lnTo>
                  <a:pt x="3303" y="473"/>
                </a:lnTo>
                <a:lnTo>
                  <a:pt x="3302" y="476"/>
                </a:lnTo>
                <a:lnTo>
                  <a:pt x="3301" y="483"/>
                </a:lnTo>
                <a:close/>
                <a:moveTo>
                  <a:pt x="3456" y="590"/>
                </a:moveTo>
                <a:lnTo>
                  <a:pt x="3456" y="413"/>
                </a:lnTo>
                <a:lnTo>
                  <a:pt x="3503" y="413"/>
                </a:lnTo>
                <a:lnTo>
                  <a:pt x="3503" y="444"/>
                </a:lnTo>
                <a:lnTo>
                  <a:pt x="3507" y="436"/>
                </a:lnTo>
                <a:lnTo>
                  <a:pt x="3511" y="429"/>
                </a:lnTo>
                <a:lnTo>
                  <a:pt x="3516" y="424"/>
                </a:lnTo>
                <a:lnTo>
                  <a:pt x="3521" y="419"/>
                </a:lnTo>
                <a:lnTo>
                  <a:pt x="3524" y="417"/>
                </a:lnTo>
                <a:lnTo>
                  <a:pt x="3527" y="415"/>
                </a:lnTo>
                <a:lnTo>
                  <a:pt x="3534" y="413"/>
                </a:lnTo>
                <a:lnTo>
                  <a:pt x="3540" y="411"/>
                </a:lnTo>
                <a:lnTo>
                  <a:pt x="3548" y="410"/>
                </a:lnTo>
                <a:lnTo>
                  <a:pt x="3556" y="411"/>
                </a:lnTo>
                <a:lnTo>
                  <a:pt x="3563" y="412"/>
                </a:lnTo>
                <a:lnTo>
                  <a:pt x="3563" y="456"/>
                </a:lnTo>
                <a:lnTo>
                  <a:pt x="3559" y="455"/>
                </a:lnTo>
                <a:lnTo>
                  <a:pt x="3554" y="454"/>
                </a:lnTo>
                <a:lnTo>
                  <a:pt x="3542" y="453"/>
                </a:lnTo>
                <a:lnTo>
                  <a:pt x="3535" y="454"/>
                </a:lnTo>
                <a:lnTo>
                  <a:pt x="3531" y="454"/>
                </a:lnTo>
                <a:lnTo>
                  <a:pt x="3528" y="456"/>
                </a:lnTo>
                <a:lnTo>
                  <a:pt x="3524" y="457"/>
                </a:lnTo>
                <a:lnTo>
                  <a:pt x="3521" y="459"/>
                </a:lnTo>
                <a:lnTo>
                  <a:pt x="3518" y="461"/>
                </a:lnTo>
                <a:lnTo>
                  <a:pt x="3515" y="463"/>
                </a:lnTo>
                <a:lnTo>
                  <a:pt x="3511" y="469"/>
                </a:lnTo>
                <a:lnTo>
                  <a:pt x="3509" y="472"/>
                </a:lnTo>
                <a:lnTo>
                  <a:pt x="3508" y="475"/>
                </a:lnTo>
                <a:lnTo>
                  <a:pt x="3506" y="478"/>
                </a:lnTo>
                <a:lnTo>
                  <a:pt x="3506" y="482"/>
                </a:lnTo>
                <a:lnTo>
                  <a:pt x="3505" y="486"/>
                </a:lnTo>
                <a:lnTo>
                  <a:pt x="3505" y="490"/>
                </a:lnTo>
                <a:lnTo>
                  <a:pt x="3505" y="590"/>
                </a:lnTo>
                <a:lnTo>
                  <a:pt x="3456" y="590"/>
                </a:lnTo>
                <a:close/>
                <a:moveTo>
                  <a:pt x="3736" y="463"/>
                </a:moveTo>
                <a:lnTo>
                  <a:pt x="3692" y="466"/>
                </a:lnTo>
                <a:lnTo>
                  <a:pt x="3690" y="462"/>
                </a:lnTo>
                <a:lnTo>
                  <a:pt x="3688" y="458"/>
                </a:lnTo>
                <a:lnTo>
                  <a:pt x="3686" y="455"/>
                </a:lnTo>
                <a:lnTo>
                  <a:pt x="3682" y="451"/>
                </a:lnTo>
                <a:lnTo>
                  <a:pt x="3678" y="449"/>
                </a:lnTo>
                <a:lnTo>
                  <a:pt x="3673" y="447"/>
                </a:lnTo>
                <a:lnTo>
                  <a:pt x="3668" y="446"/>
                </a:lnTo>
                <a:lnTo>
                  <a:pt x="3662" y="445"/>
                </a:lnTo>
                <a:lnTo>
                  <a:pt x="3656" y="446"/>
                </a:lnTo>
                <a:lnTo>
                  <a:pt x="3651" y="447"/>
                </a:lnTo>
                <a:lnTo>
                  <a:pt x="3647" y="448"/>
                </a:lnTo>
                <a:lnTo>
                  <a:pt x="3643" y="450"/>
                </a:lnTo>
                <a:lnTo>
                  <a:pt x="3639" y="453"/>
                </a:lnTo>
                <a:lnTo>
                  <a:pt x="3637" y="456"/>
                </a:lnTo>
                <a:lnTo>
                  <a:pt x="3635" y="459"/>
                </a:lnTo>
                <a:lnTo>
                  <a:pt x="3635" y="463"/>
                </a:lnTo>
                <a:lnTo>
                  <a:pt x="3635" y="466"/>
                </a:lnTo>
                <a:lnTo>
                  <a:pt x="3636" y="469"/>
                </a:lnTo>
                <a:lnTo>
                  <a:pt x="3638" y="471"/>
                </a:lnTo>
                <a:lnTo>
                  <a:pt x="3640" y="474"/>
                </a:lnTo>
                <a:lnTo>
                  <a:pt x="3643" y="476"/>
                </a:lnTo>
                <a:lnTo>
                  <a:pt x="3647" y="478"/>
                </a:lnTo>
                <a:lnTo>
                  <a:pt x="3652" y="479"/>
                </a:lnTo>
                <a:lnTo>
                  <a:pt x="3657" y="481"/>
                </a:lnTo>
                <a:lnTo>
                  <a:pt x="3689" y="487"/>
                </a:lnTo>
                <a:lnTo>
                  <a:pt x="3696" y="488"/>
                </a:lnTo>
                <a:lnTo>
                  <a:pt x="3701" y="490"/>
                </a:lnTo>
                <a:lnTo>
                  <a:pt x="3707" y="492"/>
                </a:lnTo>
                <a:lnTo>
                  <a:pt x="3712" y="494"/>
                </a:lnTo>
                <a:lnTo>
                  <a:pt x="3720" y="499"/>
                </a:lnTo>
                <a:lnTo>
                  <a:pt x="3728" y="504"/>
                </a:lnTo>
                <a:lnTo>
                  <a:pt x="3731" y="507"/>
                </a:lnTo>
                <a:lnTo>
                  <a:pt x="3733" y="511"/>
                </a:lnTo>
                <a:lnTo>
                  <a:pt x="3735" y="514"/>
                </a:lnTo>
                <a:lnTo>
                  <a:pt x="3737" y="518"/>
                </a:lnTo>
                <a:lnTo>
                  <a:pt x="3740" y="526"/>
                </a:lnTo>
                <a:lnTo>
                  <a:pt x="3740" y="530"/>
                </a:lnTo>
                <a:lnTo>
                  <a:pt x="3740" y="535"/>
                </a:lnTo>
                <a:lnTo>
                  <a:pt x="3740" y="539"/>
                </a:lnTo>
                <a:lnTo>
                  <a:pt x="3740" y="543"/>
                </a:lnTo>
                <a:lnTo>
                  <a:pt x="3739" y="547"/>
                </a:lnTo>
                <a:lnTo>
                  <a:pt x="3738" y="551"/>
                </a:lnTo>
                <a:lnTo>
                  <a:pt x="3736" y="555"/>
                </a:lnTo>
                <a:lnTo>
                  <a:pt x="3735" y="559"/>
                </a:lnTo>
                <a:lnTo>
                  <a:pt x="3733" y="562"/>
                </a:lnTo>
                <a:lnTo>
                  <a:pt x="3730" y="565"/>
                </a:lnTo>
                <a:lnTo>
                  <a:pt x="3725" y="572"/>
                </a:lnTo>
                <a:lnTo>
                  <a:pt x="3718" y="577"/>
                </a:lnTo>
                <a:lnTo>
                  <a:pt x="3711" y="582"/>
                </a:lnTo>
                <a:lnTo>
                  <a:pt x="3702" y="586"/>
                </a:lnTo>
                <a:lnTo>
                  <a:pt x="3693" y="589"/>
                </a:lnTo>
                <a:lnTo>
                  <a:pt x="3683" y="591"/>
                </a:lnTo>
                <a:lnTo>
                  <a:pt x="3673" y="593"/>
                </a:lnTo>
                <a:lnTo>
                  <a:pt x="3662" y="593"/>
                </a:lnTo>
                <a:lnTo>
                  <a:pt x="3653" y="593"/>
                </a:lnTo>
                <a:lnTo>
                  <a:pt x="3645" y="592"/>
                </a:lnTo>
                <a:lnTo>
                  <a:pt x="3637" y="591"/>
                </a:lnTo>
                <a:lnTo>
                  <a:pt x="3630" y="589"/>
                </a:lnTo>
                <a:lnTo>
                  <a:pt x="3623" y="587"/>
                </a:lnTo>
                <a:lnTo>
                  <a:pt x="3617" y="585"/>
                </a:lnTo>
                <a:lnTo>
                  <a:pt x="3611" y="582"/>
                </a:lnTo>
                <a:lnTo>
                  <a:pt x="3606" y="578"/>
                </a:lnTo>
                <a:lnTo>
                  <a:pt x="3601" y="575"/>
                </a:lnTo>
                <a:lnTo>
                  <a:pt x="3596" y="570"/>
                </a:lnTo>
                <a:lnTo>
                  <a:pt x="3593" y="566"/>
                </a:lnTo>
                <a:lnTo>
                  <a:pt x="3589" y="561"/>
                </a:lnTo>
                <a:lnTo>
                  <a:pt x="3587" y="556"/>
                </a:lnTo>
                <a:lnTo>
                  <a:pt x="3584" y="550"/>
                </a:lnTo>
                <a:lnTo>
                  <a:pt x="3583" y="545"/>
                </a:lnTo>
                <a:lnTo>
                  <a:pt x="3582" y="538"/>
                </a:lnTo>
                <a:lnTo>
                  <a:pt x="3630" y="536"/>
                </a:lnTo>
                <a:lnTo>
                  <a:pt x="3631" y="541"/>
                </a:lnTo>
                <a:lnTo>
                  <a:pt x="3634" y="545"/>
                </a:lnTo>
                <a:lnTo>
                  <a:pt x="3637" y="549"/>
                </a:lnTo>
                <a:lnTo>
                  <a:pt x="3640" y="552"/>
                </a:lnTo>
                <a:lnTo>
                  <a:pt x="3645" y="555"/>
                </a:lnTo>
                <a:lnTo>
                  <a:pt x="3650" y="556"/>
                </a:lnTo>
                <a:lnTo>
                  <a:pt x="3656" y="557"/>
                </a:lnTo>
                <a:lnTo>
                  <a:pt x="3662" y="558"/>
                </a:lnTo>
                <a:lnTo>
                  <a:pt x="3668" y="557"/>
                </a:lnTo>
                <a:lnTo>
                  <a:pt x="3673" y="557"/>
                </a:lnTo>
                <a:lnTo>
                  <a:pt x="3678" y="555"/>
                </a:lnTo>
                <a:lnTo>
                  <a:pt x="3681" y="554"/>
                </a:lnTo>
                <a:lnTo>
                  <a:pt x="3683" y="553"/>
                </a:lnTo>
                <a:lnTo>
                  <a:pt x="3686" y="550"/>
                </a:lnTo>
                <a:lnTo>
                  <a:pt x="3689" y="547"/>
                </a:lnTo>
                <a:lnTo>
                  <a:pt x="3689" y="545"/>
                </a:lnTo>
                <a:lnTo>
                  <a:pt x="3690" y="544"/>
                </a:lnTo>
                <a:lnTo>
                  <a:pt x="3691" y="540"/>
                </a:lnTo>
                <a:lnTo>
                  <a:pt x="3690" y="537"/>
                </a:lnTo>
                <a:lnTo>
                  <a:pt x="3689" y="534"/>
                </a:lnTo>
                <a:lnTo>
                  <a:pt x="3687" y="531"/>
                </a:lnTo>
                <a:lnTo>
                  <a:pt x="3685" y="529"/>
                </a:lnTo>
                <a:lnTo>
                  <a:pt x="3682" y="527"/>
                </a:lnTo>
                <a:lnTo>
                  <a:pt x="3678" y="525"/>
                </a:lnTo>
                <a:lnTo>
                  <a:pt x="3673" y="523"/>
                </a:lnTo>
                <a:lnTo>
                  <a:pt x="3668" y="522"/>
                </a:lnTo>
                <a:lnTo>
                  <a:pt x="3637" y="516"/>
                </a:lnTo>
                <a:lnTo>
                  <a:pt x="3631" y="515"/>
                </a:lnTo>
                <a:lnTo>
                  <a:pt x="3625" y="513"/>
                </a:lnTo>
                <a:lnTo>
                  <a:pt x="3615" y="509"/>
                </a:lnTo>
                <a:lnTo>
                  <a:pt x="3610" y="507"/>
                </a:lnTo>
                <a:lnTo>
                  <a:pt x="3606" y="504"/>
                </a:lnTo>
                <a:lnTo>
                  <a:pt x="3602" y="501"/>
                </a:lnTo>
                <a:lnTo>
                  <a:pt x="3599" y="498"/>
                </a:lnTo>
                <a:lnTo>
                  <a:pt x="3596" y="495"/>
                </a:lnTo>
                <a:lnTo>
                  <a:pt x="3593" y="492"/>
                </a:lnTo>
                <a:lnTo>
                  <a:pt x="3591" y="488"/>
                </a:lnTo>
                <a:lnTo>
                  <a:pt x="3589" y="484"/>
                </a:lnTo>
                <a:lnTo>
                  <a:pt x="3588" y="480"/>
                </a:lnTo>
                <a:lnTo>
                  <a:pt x="3587" y="475"/>
                </a:lnTo>
                <a:lnTo>
                  <a:pt x="3586" y="471"/>
                </a:lnTo>
                <a:lnTo>
                  <a:pt x="3586" y="466"/>
                </a:lnTo>
                <a:lnTo>
                  <a:pt x="3587" y="459"/>
                </a:lnTo>
                <a:lnTo>
                  <a:pt x="3587" y="454"/>
                </a:lnTo>
                <a:lnTo>
                  <a:pt x="3589" y="448"/>
                </a:lnTo>
                <a:lnTo>
                  <a:pt x="3591" y="443"/>
                </a:lnTo>
                <a:lnTo>
                  <a:pt x="3594" y="438"/>
                </a:lnTo>
                <a:lnTo>
                  <a:pt x="3598" y="433"/>
                </a:lnTo>
                <a:lnTo>
                  <a:pt x="3602" y="429"/>
                </a:lnTo>
                <a:lnTo>
                  <a:pt x="3607" y="425"/>
                </a:lnTo>
                <a:lnTo>
                  <a:pt x="3612" y="422"/>
                </a:lnTo>
                <a:lnTo>
                  <a:pt x="3618" y="419"/>
                </a:lnTo>
                <a:lnTo>
                  <a:pt x="3624" y="416"/>
                </a:lnTo>
                <a:lnTo>
                  <a:pt x="3631" y="414"/>
                </a:lnTo>
                <a:lnTo>
                  <a:pt x="3634" y="413"/>
                </a:lnTo>
                <a:lnTo>
                  <a:pt x="3638" y="413"/>
                </a:lnTo>
                <a:lnTo>
                  <a:pt x="3645" y="412"/>
                </a:lnTo>
                <a:lnTo>
                  <a:pt x="3653" y="411"/>
                </a:lnTo>
                <a:lnTo>
                  <a:pt x="3661" y="411"/>
                </a:lnTo>
                <a:lnTo>
                  <a:pt x="3669" y="411"/>
                </a:lnTo>
                <a:lnTo>
                  <a:pt x="3677" y="412"/>
                </a:lnTo>
                <a:lnTo>
                  <a:pt x="3684" y="413"/>
                </a:lnTo>
                <a:lnTo>
                  <a:pt x="3691" y="414"/>
                </a:lnTo>
                <a:lnTo>
                  <a:pt x="3697" y="416"/>
                </a:lnTo>
                <a:lnTo>
                  <a:pt x="3703" y="419"/>
                </a:lnTo>
                <a:lnTo>
                  <a:pt x="3709" y="421"/>
                </a:lnTo>
                <a:lnTo>
                  <a:pt x="3714" y="425"/>
                </a:lnTo>
                <a:lnTo>
                  <a:pt x="3718" y="428"/>
                </a:lnTo>
                <a:lnTo>
                  <a:pt x="3723" y="432"/>
                </a:lnTo>
                <a:lnTo>
                  <a:pt x="3726" y="437"/>
                </a:lnTo>
                <a:lnTo>
                  <a:pt x="3728" y="439"/>
                </a:lnTo>
                <a:lnTo>
                  <a:pt x="3729" y="441"/>
                </a:lnTo>
                <a:lnTo>
                  <a:pt x="3732" y="446"/>
                </a:lnTo>
                <a:lnTo>
                  <a:pt x="3734" y="452"/>
                </a:lnTo>
                <a:lnTo>
                  <a:pt x="3735" y="457"/>
                </a:lnTo>
                <a:lnTo>
                  <a:pt x="3736" y="463"/>
                </a:lnTo>
                <a:close/>
                <a:moveTo>
                  <a:pt x="3797" y="390"/>
                </a:moveTo>
                <a:lnTo>
                  <a:pt x="3792" y="390"/>
                </a:lnTo>
                <a:lnTo>
                  <a:pt x="3787" y="388"/>
                </a:lnTo>
                <a:lnTo>
                  <a:pt x="3783" y="386"/>
                </a:lnTo>
                <a:lnTo>
                  <a:pt x="3778" y="383"/>
                </a:lnTo>
                <a:lnTo>
                  <a:pt x="3775" y="379"/>
                </a:lnTo>
                <a:lnTo>
                  <a:pt x="3773" y="375"/>
                </a:lnTo>
                <a:lnTo>
                  <a:pt x="3771" y="370"/>
                </a:lnTo>
                <a:lnTo>
                  <a:pt x="3771" y="365"/>
                </a:lnTo>
                <a:lnTo>
                  <a:pt x="3771" y="360"/>
                </a:lnTo>
                <a:lnTo>
                  <a:pt x="3773" y="356"/>
                </a:lnTo>
                <a:lnTo>
                  <a:pt x="3775" y="352"/>
                </a:lnTo>
                <a:lnTo>
                  <a:pt x="3778" y="348"/>
                </a:lnTo>
                <a:lnTo>
                  <a:pt x="3783" y="345"/>
                </a:lnTo>
                <a:lnTo>
                  <a:pt x="3787" y="342"/>
                </a:lnTo>
                <a:lnTo>
                  <a:pt x="3792" y="341"/>
                </a:lnTo>
                <a:lnTo>
                  <a:pt x="3797" y="341"/>
                </a:lnTo>
                <a:lnTo>
                  <a:pt x="3802" y="341"/>
                </a:lnTo>
                <a:lnTo>
                  <a:pt x="3807" y="342"/>
                </a:lnTo>
                <a:lnTo>
                  <a:pt x="3812" y="345"/>
                </a:lnTo>
                <a:lnTo>
                  <a:pt x="3816" y="348"/>
                </a:lnTo>
                <a:lnTo>
                  <a:pt x="3819" y="352"/>
                </a:lnTo>
                <a:lnTo>
                  <a:pt x="3822" y="356"/>
                </a:lnTo>
                <a:lnTo>
                  <a:pt x="3823" y="360"/>
                </a:lnTo>
                <a:lnTo>
                  <a:pt x="3824" y="365"/>
                </a:lnTo>
                <a:lnTo>
                  <a:pt x="3823" y="370"/>
                </a:lnTo>
                <a:lnTo>
                  <a:pt x="3822" y="375"/>
                </a:lnTo>
                <a:lnTo>
                  <a:pt x="3819" y="379"/>
                </a:lnTo>
                <a:lnTo>
                  <a:pt x="3816" y="383"/>
                </a:lnTo>
                <a:lnTo>
                  <a:pt x="3812" y="386"/>
                </a:lnTo>
                <a:lnTo>
                  <a:pt x="3807" y="388"/>
                </a:lnTo>
                <a:lnTo>
                  <a:pt x="3802" y="390"/>
                </a:lnTo>
                <a:lnTo>
                  <a:pt x="3797" y="390"/>
                </a:lnTo>
                <a:close/>
                <a:moveTo>
                  <a:pt x="3772" y="413"/>
                </a:moveTo>
                <a:lnTo>
                  <a:pt x="3822" y="413"/>
                </a:lnTo>
                <a:lnTo>
                  <a:pt x="3822" y="590"/>
                </a:lnTo>
                <a:lnTo>
                  <a:pt x="3772" y="590"/>
                </a:lnTo>
                <a:lnTo>
                  <a:pt x="3772" y="413"/>
                </a:lnTo>
                <a:close/>
                <a:moveTo>
                  <a:pt x="3955" y="413"/>
                </a:moveTo>
                <a:lnTo>
                  <a:pt x="3955" y="450"/>
                </a:lnTo>
                <a:lnTo>
                  <a:pt x="3921" y="450"/>
                </a:lnTo>
                <a:lnTo>
                  <a:pt x="3921" y="535"/>
                </a:lnTo>
                <a:lnTo>
                  <a:pt x="3922" y="540"/>
                </a:lnTo>
                <a:lnTo>
                  <a:pt x="3923" y="544"/>
                </a:lnTo>
                <a:lnTo>
                  <a:pt x="3923" y="545"/>
                </a:lnTo>
                <a:lnTo>
                  <a:pt x="3924" y="547"/>
                </a:lnTo>
                <a:lnTo>
                  <a:pt x="3926" y="549"/>
                </a:lnTo>
                <a:lnTo>
                  <a:pt x="3929" y="551"/>
                </a:lnTo>
                <a:lnTo>
                  <a:pt x="3931" y="552"/>
                </a:lnTo>
                <a:lnTo>
                  <a:pt x="3935" y="552"/>
                </a:lnTo>
                <a:lnTo>
                  <a:pt x="3938" y="553"/>
                </a:lnTo>
                <a:lnTo>
                  <a:pt x="3945" y="552"/>
                </a:lnTo>
                <a:lnTo>
                  <a:pt x="3950" y="551"/>
                </a:lnTo>
                <a:lnTo>
                  <a:pt x="3958" y="587"/>
                </a:lnTo>
                <a:lnTo>
                  <a:pt x="3948" y="590"/>
                </a:lnTo>
                <a:lnTo>
                  <a:pt x="3940" y="591"/>
                </a:lnTo>
                <a:lnTo>
                  <a:pt x="3931" y="592"/>
                </a:lnTo>
                <a:lnTo>
                  <a:pt x="3925" y="592"/>
                </a:lnTo>
                <a:lnTo>
                  <a:pt x="3919" y="592"/>
                </a:lnTo>
                <a:lnTo>
                  <a:pt x="3913" y="591"/>
                </a:lnTo>
                <a:lnTo>
                  <a:pt x="3907" y="590"/>
                </a:lnTo>
                <a:lnTo>
                  <a:pt x="3902" y="588"/>
                </a:lnTo>
                <a:lnTo>
                  <a:pt x="3896" y="586"/>
                </a:lnTo>
                <a:lnTo>
                  <a:pt x="3892" y="583"/>
                </a:lnTo>
                <a:lnTo>
                  <a:pt x="3887" y="581"/>
                </a:lnTo>
                <a:lnTo>
                  <a:pt x="3884" y="577"/>
                </a:lnTo>
                <a:lnTo>
                  <a:pt x="3880" y="573"/>
                </a:lnTo>
                <a:lnTo>
                  <a:pt x="3878" y="569"/>
                </a:lnTo>
                <a:lnTo>
                  <a:pt x="3875" y="564"/>
                </a:lnTo>
                <a:lnTo>
                  <a:pt x="3874" y="559"/>
                </a:lnTo>
                <a:lnTo>
                  <a:pt x="3872" y="554"/>
                </a:lnTo>
                <a:lnTo>
                  <a:pt x="3872" y="548"/>
                </a:lnTo>
                <a:lnTo>
                  <a:pt x="3871" y="542"/>
                </a:lnTo>
                <a:lnTo>
                  <a:pt x="3871" y="450"/>
                </a:lnTo>
                <a:lnTo>
                  <a:pt x="3847" y="450"/>
                </a:lnTo>
                <a:lnTo>
                  <a:pt x="3847" y="413"/>
                </a:lnTo>
                <a:lnTo>
                  <a:pt x="3871" y="413"/>
                </a:lnTo>
                <a:lnTo>
                  <a:pt x="3871" y="371"/>
                </a:lnTo>
                <a:lnTo>
                  <a:pt x="3921" y="371"/>
                </a:lnTo>
                <a:lnTo>
                  <a:pt x="3921" y="413"/>
                </a:lnTo>
                <a:lnTo>
                  <a:pt x="3955" y="413"/>
                </a:lnTo>
                <a:close/>
                <a:moveTo>
                  <a:pt x="4062" y="593"/>
                </a:moveTo>
                <a:lnTo>
                  <a:pt x="4056" y="593"/>
                </a:lnTo>
                <a:lnTo>
                  <a:pt x="4049" y="592"/>
                </a:lnTo>
                <a:lnTo>
                  <a:pt x="4037" y="590"/>
                </a:lnTo>
                <a:lnTo>
                  <a:pt x="4031" y="589"/>
                </a:lnTo>
                <a:lnTo>
                  <a:pt x="4026" y="587"/>
                </a:lnTo>
                <a:lnTo>
                  <a:pt x="4015" y="582"/>
                </a:lnTo>
                <a:lnTo>
                  <a:pt x="4011" y="579"/>
                </a:lnTo>
                <a:lnTo>
                  <a:pt x="4006" y="576"/>
                </a:lnTo>
                <a:lnTo>
                  <a:pt x="4002" y="572"/>
                </a:lnTo>
                <a:lnTo>
                  <a:pt x="3998" y="569"/>
                </a:lnTo>
                <a:lnTo>
                  <a:pt x="3991" y="560"/>
                </a:lnTo>
                <a:lnTo>
                  <a:pt x="3988" y="555"/>
                </a:lnTo>
                <a:lnTo>
                  <a:pt x="3985" y="550"/>
                </a:lnTo>
                <a:lnTo>
                  <a:pt x="3981" y="540"/>
                </a:lnTo>
                <a:lnTo>
                  <a:pt x="3979" y="534"/>
                </a:lnTo>
                <a:lnTo>
                  <a:pt x="3977" y="528"/>
                </a:lnTo>
                <a:lnTo>
                  <a:pt x="3976" y="522"/>
                </a:lnTo>
                <a:lnTo>
                  <a:pt x="3975" y="516"/>
                </a:lnTo>
                <a:lnTo>
                  <a:pt x="3975" y="509"/>
                </a:lnTo>
                <a:lnTo>
                  <a:pt x="3975" y="502"/>
                </a:lnTo>
                <a:lnTo>
                  <a:pt x="3975" y="495"/>
                </a:lnTo>
                <a:lnTo>
                  <a:pt x="3975" y="489"/>
                </a:lnTo>
                <a:lnTo>
                  <a:pt x="3976" y="483"/>
                </a:lnTo>
                <a:lnTo>
                  <a:pt x="3977" y="477"/>
                </a:lnTo>
                <a:lnTo>
                  <a:pt x="3981" y="465"/>
                </a:lnTo>
                <a:lnTo>
                  <a:pt x="3983" y="459"/>
                </a:lnTo>
                <a:lnTo>
                  <a:pt x="3985" y="454"/>
                </a:lnTo>
                <a:lnTo>
                  <a:pt x="3991" y="445"/>
                </a:lnTo>
                <a:lnTo>
                  <a:pt x="3994" y="440"/>
                </a:lnTo>
                <a:lnTo>
                  <a:pt x="3998" y="436"/>
                </a:lnTo>
                <a:lnTo>
                  <a:pt x="4002" y="432"/>
                </a:lnTo>
                <a:lnTo>
                  <a:pt x="4006" y="428"/>
                </a:lnTo>
                <a:lnTo>
                  <a:pt x="4015" y="422"/>
                </a:lnTo>
                <a:lnTo>
                  <a:pt x="4020" y="419"/>
                </a:lnTo>
                <a:lnTo>
                  <a:pt x="4025" y="417"/>
                </a:lnTo>
                <a:lnTo>
                  <a:pt x="4030" y="415"/>
                </a:lnTo>
                <a:lnTo>
                  <a:pt x="4036" y="413"/>
                </a:lnTo>
                <a:lnTo>
                  <a:pt x="4042" y="412"/>
                </a:lnTo>
                <a:lnTo>
                  <a:pt x="4048" y="411"/>
                </a:lnTo>
                <a:lnTo>
                  <a:pt x="4060" y="411"/>
                </a:lnTo>
                <a:lnTo>
                  <a:pt x="4072" y="411"/>
                </a:lnTo>
                <a:lnTo>
                  <a:pt x="4083" y="413"/>
                </a:lnTo>
                <a:lnTo>
                  <a:pt x="4088" y="414"/>
                </a:lnTo>
                <a:lnTo>
                  <a:pt x="4093" y="416"/>
                </a:lnTo>
                <a:lnTo>
                  <a:pt x="4103" y="421"/>
                </a:lnTo>
                <a:lnTo>
                  <a:pt x="4111" y="426"/>
                </a:lnTo>
                <a:lnTo>
                  <a:pt x="4116" y="429"/>
                </a:lnTo>
                <a:lnTo>
                  <a:pt x="4119" y="433"/>
                </a:lnTo>
                <a:lnTo>
                  <a:pt x="4126" y="441"/>
                </a:lnTo>
                <a:lnTo>
                  <a:pt x="4129" y="446"/>
                </a:lnTo>
                <a:lnTo>
                  <a:pt x="4132" y="450"/>
                </a:lnTo>
                <a:lnTo>
                  <a:pt x="4135" y="456"/>
                </a:lnTo>
                <a:lnTo>
                  <a:pt x="4137" y="461"/>
                </a:lnTo>
                <a:lnTo>
                  <a:pt x="4139" y="467"/>
                </a:lnTo>
                <a:lnTo>
                  <a:pt x="4141" y="473"/>
                </a:lnTo>
                <a:lnTo>
                  <a:pt x="4142" y="479"/>
                </a:lnTo>
                <a:lnTo>
                  <a:pt x="4143" y="486"/>
                </a:lnTo>
                <a:lnTo>
                  <a:pt x="4143" y="493"/>
                </a:lnTo>
                <a:lnTo>
                  <a:pt x="4143" y="500"/>
                </a:lnTo>
                <a:lnTo>
                  <a:pt x="4143" y="514"/>
                </a:lnTo>
                <a:lnTo>
                  <a:pt x="4023" y="514"/>
                </a:lnTo>
                <a:lnTo>
                  <a:pt x="4023" y="519"/>
                </a:lnTo>
                <a:lnTo>
                  <a:pt x="4024" y="523"/>
                </a:lnTo>
                <a:lnTo>
                  <a:pt x="4026" y="532"/>
                </a:lnTo>
                <a:lnTo>
                  <a:pt x="4027" y="535"/>
                </a:lnTo>
                <a:lnTo>
                  <a:pt x="4029" y="539"/>
                </a:lnTo>
                <a:lnTo>
                  <a:pt x="4031" y="542"/>
                </a:lnTo>
                <a:lnTo>
                  <a:pt x="4034" y="545"/>
                </a:lnTo>
                <a:lnTo>
                  <a:pt x="4037" y="548"/>
                </a:lnTo>
                <a:lnTo>
                  <a:pt x="4040" y="550"/>
                </a:lnTo>
                <a:lnTo>
                  <a:pt x="4043" y="552"/>
                </a:lnTo>
                <a:lnTo>
                  <a:pt x="4047" y="554"/>
                </a:lnTo>
                <a:lnTo>
                  <a:pt x="4050" y="555"/>
                </a:lnTo>
                <a:lnTo>
                  <a:pt x="4054" y="556"/>
                </a:lnTo>
                <a:lnTo>
                  <a:pt x="4063" y="557"/>
                </a:lnTo>
                <a:lnTo>
                  <a:pt x="4069" y="556"/>
                </a:lnTo>
                <a:lnTo>
                  <a:pt x="4075" y="555"/>
                </a:lnTo>
                <a:lnTo>
                  <a:pt x="4080" y="554"/>
                </a:lnTo>
                <a:lnTo>
                  <a:pt x="4084" y="551"/>
                </a:lnTo>
                <a:lnTo>
                  <a:pt x="4087" y="550"/>
                </a:lnTo>
                <a:lnTo>
                  <a:pt x="4089" y="548"/>
                </a:lnTo>
                <a:lnTo>
                  <a:pt x="4092" y="545"/>
                </a:lnTo>
                <a:lnTo>
                  <a:pt x="4095" y="541"/>
                </a:lnTo>
                <a:lnTo>
                  <a:pt x="4097" y="536"/>
                </a:lnTo>
                <a:lnTo>
                  <a:pt x="4142" y="539"/>
                </a:lnTo>
                <a:lnTo>
                  <a:pt x="4141" y="545"/>
                </a:lnTo>
                <a:lnTo>
                  <a:pt x="4139" y="551"/>
                </a:lnTo>
                <a:lnTo>
                  <a:pt x="4136" y="556"/>
                </a:lnTo>
                <a:lnTo>
                  <a:pt x="4133" y="561"/>
                </a:lnTo>
                <a:lnTo>
                  <a:pt x="4130" y="566"/>
                </a:lnTo>
                <a:lnTo>
                  <a:pt x="4126" y="570"/>
                </a:lnTo>
                <a:lnTo>
                  <a:pt x="4121" y="575"/>
                </a:lnTo>
                <a:lnTo>
                  <a:pt x="4116" y="578"/>
                </a:lnTo>
                <a:lnTo>
                  <a:pt x="4111" y="582"/>
                </a:lnTo>
                <a:lnTo>
                  <a:pt x="4105" y="585"/>
                </a:lnTo>
                <a:lnTo>
                  <a:pt x="4099" y="587"/>
                </a:lnTo>
                <a:lnTo>
                  <a:pt x="4092" y="589"/>
                </a:lnTo>
                <a:lnTo>
                  <a:pt x="4089" y="590"/>
                </a:lnTo>
                <a:lnTo>
                  <a:pt x="4085" y="591"/>
                </a:lnTo>
                <a:lnTo>
                  <a:pt x="4078" y="592"/>
                </a:lnTo>
                <a:lnTo>
                  <a:pt x="4070" y="593"/>
                </a:lnTo>
                <a:lnTo>
                  <a:pt x="4062" y="593"/>
                </a:lnTo>
                <a:close/>
                <a:moveTo>
                  <a:pt x="4023" y="483"/>
                </a:moveTo>
                <a:lnTo>
                  <a:pt x="4097" y="483"/>
                </a:lnTo>
                <a:lnTo>
                  <a:pt x="4097" y="480"/>
                </a:lnTo>
                <a:lnTo>
                  <a:pt x="4097" y="476"/>
                </a:lnTo>
                <a:lnTo>
                  <a:pt x="4096" y="472"/>
                </a:lnTo>
                <a:lnTo>
                  <a:pt x="4095" y="469"/>
                </a:lnTo>
                <a:lnTo>
                  <a:pt x="4093" y="466"/>
                </a:lnTo>
                <a:lnTo>
                  <a:pt x="4092" y="463"/>
                </a:lnTo>
                <a:lnTo>
                  <a:pt x="4089" y="460"/>
                </a:lnTo>
                <a:lnTo>
                  <a:pt x="4087" y="457"/>
                </a:lnTo>
                <a:lnTo>
                  <a:pt x="4082" y="453"/>
                </a:lnTo>
                <a:lnTo>
                  <a:pt x="4076" y="450"/>
                </a:lnTo>
                <a:lnTo>
                  <a:pt x="4069" y="448"/>
                </a:lnTo>
                <a:lnTo>
                  <a:pt x="4061" y="447"/>
                </a:lnTo>
                <a:lnTo>
                  <a:pt x="4053" y="448"/>
                </a:lnTo>
                <a:lnTo>
                  <a:pt x="4050" y="449"/>
                </a:lnTo>
                <a:lnTo>
                  <a:pt x="4046" y="450"/>
                </a:lnTo>
                <a:lnTo>
                  <a:pt x="4040" y="453"/>
                </a:lnTo>
                <a:lnTo>
                  <a:pt x="4037" y="455"/>
                </a:lnTo>
                <a:lnTo>
                  <a:pt x="4034" y="458"/>
                </a:lnTo>
                <a:lnTo>
                  <a:pt x="4030" y="463"/>
                </a:lnTo>
                <a:lnTo>
                  <a:pt x="4026" y="470"/>
                </a:lnTo>
                <a:lnTo>
                  <a:pt x="4025" y="473"/>
                </a:lnTo>
                <a:lnTo>
                  <a:pt x="4024" y="476"/>
                </a:lnTo>
                <a:lnTo>
                  <a:pt x="4023" y="483"/>
                </a:lnTo>
                <a:close/>
                <a:moveTo>
                  <a:pt x="4267" y="413"/>
                </a:moveTo>
                <a:lnTo>
                  <a:pt x="4267" y="450"/>
                </a:lnTo>
                <a:lnTo>
                  <a:pt x="4234" y="450"/>
                </a:lnTo>
                <a:lnTo>
                  <a:pt x="4234" y="535"/>
                </a:lnTo>
                <a:lnTo>
                  <a:pt x="4234" y="540"/>
                </a:lnTo>
                <a:lnTo>
                  <a:pt x="4235" y="544"/>
                </a:lnTo>
                <a:lnTo>
                  <a:pt x="4236" y="545"/>
                </a:lnTo>
                <a:lnTo>
                  <a:pt x="4236" y="547"/>
                </a:lnTo>
                <a:lnTo>
                  <a:pt x="4238" y="549"/>
                </a:lnTo>
                <a:lnTo>
                  <a:pt x="4241" y="551"/>
                </a:lnTo>
                <a:lnTo>
                  <a:pt x="4244" y="552"/>
                </a:lnTo>
                <a:lnTo>
                  <a:pt x="4247" y="552"/>
                </a:lnTo>
                <a:lnTo>
                  <a:pt x="4250" y="553"/>
                </a:lnTo>
                <a:lnTo>
                  <a:pt x="4257" y="552"/>
                </a:lnTo>
                <a:lnTo>
                  <a:pt x="4263" y="551"/>
                </a:lnTo>
                <a:lnTo>
                  <a:pt x="4270" y="587"/>
                </a:lnTo>
                <a:lnTo>
                  <a:pt x="4260" y="590"/>
                </a:lnTo>
                <a:lnTo>
                  <a:pt x="4253" y="591"/>
                </a:lnTo>
                <a:lnTo>
                  <a:pt x="4244" y="592"/>
                </a:lnTo>
                <a:lnTo>
                  <a:pt x="4237" y="592"/>
                </a:lnTo>
                <a:lnTo>
                  <a:pt x="4231" y="592"/>
                </a:lnTo>
                <a:lnTo>
                  <a:pt x="4225" y="591"/>
                </a:lnTo>
                <a:lnTo>
                  <a:pt x="4220" y="590"/>
                </a:lnTo>
                <a:lnTo>
                  <a:pt x="4214" y="588"/>
                </a:lnTo>
                <a:lnTo>
                  <a:pt x="4210" y="586"/>
                </a:lnTo>
                <a:lnTo>
                  <a:pt x="4205" y="583"/>
                </a:lnTo>
                <a:lnTo>
                  <a:pt x="4201" y="581"/>
                </a:lnTo>
                <a:lnTo>
                  <a:pt x="4197" y="577"/>
                </a:lnTo>
                <a:lnTo>
                  <a:pt x="4194" y="573"/>
                </a:lnTo>
                <a:lnTo>
                  <a:pt x="4191" y="569"/>
                </a:lnTo>
                <a:lnTo>
                  <a:pt x="4189" y="564"/>
                </a:lnTo>
                <a:lnTo>
                  <a:pt x="4187" y="559"/>
                </a:lnTo>
                <a:lnTo>
                  <a:pt x="4186" y="554"/>
                </a:lnTo>
                <a:lnTo>
                  <a:pt x="4185" y="548"/>
                </a:lnTo>
                <a:lnTo>
                  <a:pt x="4185" y="542"/>
                </a:lnTo>
                <a:lnTo>
                  <a:pt x="4185" y="450"/>
                </a:lnTo>
                <a:lnTo>
                  <a:pt x="4161" y="450"/>
                </a:lnTo>
                <a:lnTo>
                  <a:pt x="4161" y="413"/>
                </a:lnTo>
                <a:lnTo>
                  <a:pt x="4185" y="413"/>
                </a:lnTo>
                <a:lnTo>
                  <a:pt x="4185" y="371"/>
                </a:lnTo>
                <a:lnTo>
                  <a:pt x="4234" y="371"/>
                </a:lnTo>
                <a:lnTo>
                  <a:pt x="4234" y="413"/>
                </a:lnTo>
                <a:lnTo>
                  <a:pt x="4267" y="413"/>
                </a:lnTo>
                <a:close/>
                <a:moveTo>
                  <a:pt x="4376" y="593"/>
                </a:moveTo>
                <a:lnTo>
                  <a:pt x="4369" y="593"/>
                </a:lnTo>
                <a:lnTo>
                  <a:pt x="4363" y="592"/>
                </a:lnTo>
                <a:lnTo>
                  <a:pt x="4349" y="590"/>
                </a:lnTo>
                <a:lnTo>
                  <a:pt x="4344" y="589"/>
                </a:lnTo>
                <a:lnTo>
                  <a:pt x="4338" y="587"/>
                </a:lnTo>
                <a:lnTo>
                  <a:pt x="4328" y="582"/>
                </a:lnTo>
                <a:lnTo>
                  <a:pt x="4323" y="579"/>
                </a:lnTo>
                <a:lnTo>
                  <a:pt x="4319" y="576"/>
                </a:lnTo>
                <a:lnTo>
                  <a:pt x="4314" y="572"/>
                </a:lnTo>
                <a:lnTo>
                  <a:pt x="4310" y="569"/>
                </a:lnTo>
                <a:lnTo>
                  <a:pt x="4303" y="560"/>
                </a:lnTo>
                <a:lnTo>
                  <a:pt x="4300" y="555"/>
                </a:lnTo>
                <a:lnTo>
                  <a:pt x="4298" y="550"/>
                </a:lnTo>
                <a:lnTo>
                  <a:pt x="4293" y="540"/>
                </a:lnTo>
                <a:lnTo>
                  <a:pt x="4291" y="534"/>
                </a:lnTo>
                <a:lnTo>
                  <a:pt x="4290" y="528"/>
                </a:lnTo>
                <a:lnTo>
                  <a:pt x="4289" y="522"/>
                </a:lnTo>
                <a:lnTo>
                  <a:pt x="4288" y="516"/>
                </a:lnTo>
                <a:lnTo>
                  <a:pt x="4287" y="509"/>
                </a:lnTo>
                <a:lnTo>
                  <a:pt x="4287" y="502"/>
                </a:lnTo>
                <a:lnTo>
                  <a:pt x="4287" y="495"/>
                </a:lnTo>
                <a:lnTo>
                  <a:pt x="4288" y="489"/>
                </a:lnTo>
                <a:lnTo>
                  <a:pt x="4289" y="483"/>
                </a:lnTo>
                <a:lnTo>
                  <a:pt x="4290" y="477"/>
                </a:lnTo>
                <a:lnTo>
                  <a:pt x="4293" y="465"/>
                </a:lnTo>
                <a:lnTo>
                  <a:pt x="4295" y="459"/>
                </a:lnTo>
                <a:lnTo>
                  <a:pt x="4298" y="454"/>
                </a:lnTo>
                <a:lnTo>
                  <a:pt x="4303" y="445"/>
                </a:lnTo>
                <a:lnTo>
                  <a:pt x="4307" y="440"/>
                </a:lnTo>
                <a:lnTo>
                  <a:pt x="4310" y="436"/>
                </a:lnTo>
                <a:lnTo>
                  <a:pt x="4314" y="432"/>
                </a:lnTo>
                <a:lnTo>
                  <a:pt x="4318" y="428"/>
                </a:lnTo>
                <a:lnTo>
                  <a:pt x="4327" y="422"/>
                </a:lnTo>
                <a:lnTo>
                  <a:pt x="4332" y="419"/>
                </a:lnTo>
                <a:lnTo>
                  <a:pt x="4338" y="417"/>
                </a:lnTo>
                <a:lnTo>
                  <a:pt x="4343" y="415"/>
                </a:lnTo>
                <a:lnTo>
                  <a:pt x="4348" y="413"/>
                </a:lnTo>
                <a:lnTo>
                  <a:pt x="4354" y="412"/>
                </a:lnTo>
                <a:lnTo>
                  <a:pt x="4361" y="411"/>
                </a:lnTo>
                <a:lnTo>
                  <a:pt x="4374" y="411"/>
                </a:lnTo>
                <a:lnTo>
                  <a:pt x="4385" y="411"/>
                </a:lnTo>
                <a:lnTo>
                  <a:pt x="4396" y="413"/>
                </a:lnTo>
                <a:lnTo>
                  <a:pt x="4401" y="414"/>
                </a:lnTo>
                <a:lnTo>
                  <a:pt x="4406" y="416"/>
                </a:lnTo>
                <a:lnTo>
                  <a:pt x="4416" y="421"/>
                </a:lnTo>
                <a:lnTo>
                  <a:pt x="4425" y="426"/>
                </a:lnTo>
                <a:lnTo>
                  <a:pt x="4429" y="429"/>
                </a:lnTo>
                <a:lnTo>
                  <a:pt x="4433" y="433"/>
                </a:lnTo>
                <a:lnTo>
                  <a:pt x="4440" y="441"/>
                </a:lnTo>
                <a:lnTo>
                  <a:pt x="4443" y="446"/>
                </a:lnTo>
                <a:lnTo>
                  <a:pt x="4446" y="450"/>
                </a:lnTo>
                <a:lnTo>
                  <a:pt x="4448" y="456"/>
                </a:lnTo>
                <a:lnTo>
                  <a:pt x="4451" y="461"/>
                </a:lnTo>
                <a:lnTo>
                  <a:pt x="4453" y="467"/>
                </a:lnTo>
                <a:lnTo>
                  <a:pt x="4454" y="473"/>
                </a:lnTo>
                <a:lnTo>
                  <a:pt x="4455" y="479"/>
                </a:lnTo>
                <a:lnTo>
                  <a:pt x="4456" y="486"/>
                </a:lnTo>
                <a:lnTo>
                  <a:pt x="4457" y="493"/>
                </a:lnTo>
                <a:lnTo>
                  <a:pt x="4457" y="500"/>
                </a:lnTo>
                <a:lnTo>
                  <a:pt x="4457" y="514"/>
                </a:lnTo>
                <a:lnTo>
                  <a:pt x="4335" y="514"/>
                </a:lnTo>
                <a:lnTo>
                  <a:pt x="4336" y="519"/>
                </a:lnTo>
                <a:lnTo>
                  <a:pt x="4336" y="523"/>
                </a:lnTo>
                <a:lnTo>
                  <a:pt x="4338" y="532"/>
                </a:lnTo>
                <a:lnTo>
                  <a:pt x="4342" y="539"/>
                </a:lnTo>
                <a:lnTo>
                  <a:pt x="4344" y="542"/>
                </a:lnTo>
                <a:lnTo>
                  <a:pt x="4346" y="545"/>
                </a:lnTo>
                <a:lnTo>
                  <a:pt x="4349" y="548"/>
                </a:lnTo>
                <a:lnTo>
                  <a:pt x="4352" y="550"/>
                </a:lnTo>
                <a:lnTo>
                  <a:pt x="4355" y="552"/>
                </a:lnTo>
                <a:lnTo>
                  <a:pt x="4360" y="554"/>
                </a:lnTo>
                <a:lnTo>
                  <a:pt x="4364" y="555"/>
                </a:lnTo>
                <a:lnTo>
                  <a:pt x="4368" y="556"/>
                </a:lnTo>
                <a:lnTo>
                  <a:pt x="4377" y="557"/>
                </a:lnTo>
                <a:lnTo>
                  <a:pt x="4382" y="556"/>
                </a:lnTo>
                <a:lnTo>
                  <a:pt x="4388" y="555"/>
                </a:lnTo>
                <a:lnTo>
                  <a:pt x="4393" y="554"/>
                </a:lnTo>
                <a:lnTo>
                  <a:pt x="4398" y="551"/>
                </a:lnTo>
                <a:lnTo>
                  <a:pt x="4400" y="550"/>
                </a:lnTo>
                <a:lnTo>
                  <a:pt x="4402" y="548"/>
                </a:lnTo>
                <a:lnTo>
                  <a:pt x="4405" y="545"/>
                </a:lnTo>
                <a:lnTo>
                  <a:pt x="4408" y="541"/>
                </a:lnTo>
                <a:lnTo>
                  <a:pt x="4410" y="536"/>
                </a:lnTo>
                <a:lnTo>
                  <a:pt x="4456" y="539"/>
                </a:lnTo>
                <a:lnTo>
                  <a:pt x="4454" y="545"/>
                </a:lnTo>
                <a:lnTo>
                  <a:pt x="4452" y="551"/>
                </a:lnTo>
                <a:lnTo>
                  <a:pt x="4450" y="556"/>
                </a:lnTo>
                <a:lnTo>
                  <a:pt x="4447" y="561"/>
                </a:lnTo>
                <a:lnTo>
                  <a:pt x="4443" y="566"/>
                </a:lnTo>
                <a:lnTo>
                  <a:pt x="4439" y="570"/>
                </a:lnTo>
                <a:lnTo>
                  <a:pt x="4435" y="575"/>
                </a:lnTo>
                <a:lnTo>
                  <a:pt x="4430" y="578"/>
                </a:lnTo>
                <a:lnTo>
                  <a:pt x="4424" y="582"/>
                </a:lnTo>
                <a:lnTo>
                  <a:pt x="4418" y="585"/>
                </a:lnTo>
                <a:lnTo>
                  <a:pt x="4412" y="587"/>
                </a:lnTo>
                <a:lnTo>
                  <a:pt x="4406" y="589"/>
                </a:lnTo>
                <a:lnTo>
                  <a:pt x="4402" y="590"/>
                </a:lnTo>
                <a:lnTo>
                  <a:pt x="4399" y="591"/>
                </a:lnTo>
                <a:lnTo>
                  <a:pt x="4391" y="592"/>
                </a:lnTo>
                <a:lnTo>
                  <a:pt x="4384" y="593"/>
                </a:lnTo>
                <a:lnTo>
                  <a:pt x="4376" y="593"/>
                </a:lnTo>
                <a:close/>
                <a:moveTo>
                  <a:pt x="4335" y="483"/>
                </a:moveTo>
                <a:lnTo>
                  <a:pt x="4411" y="483"/>
                </a:lnTo>
                <a:lnTo>
                  <a:pt x="4411" y="480"/>
                </a:lnTo>
                <a:lnTo>
                  <a:pt x="4410" y="476"/>
                </a:lnTo>
                <a:lnTo>
                  <a:pt x="4409" y="472"/>
                </a:lnTo>
                <a:lnTo>
                  <a:pt x="4408" y="469"/>
                </a:lnTo>
                <a:lnTo>
                  <a:pt x="4407" y="466"/>
                </a:lnTo>
                <a:lnTo>
                  <a:pt x="4405" y="463"/>
                </a:lnTo>
                <a:lnTo>
                  <a:pt x="4403" y="460"/>
                </a:lnTo>
                <a:lnTo>
                  <a:pt x="4401" y="457"/>
                </a:lnTo>
                <a:lnTo>
                  <a:pt x="4395" y="453"/>
                </a:lnTo>
                <a:lnTo>
                  <a:pt x="4389" y="450"/>
                </a:lnTo>
                <a:lnTo>
                  <a:pt x="4382" y="448"/>
                </a:lnTo>
                <a:lnTo>
                  <a:pt x="4375" y="447"/>
                </a:lnTo>
                <a:lnTo>
                  <a:pt x="4367" y="448"/>
                </a:lnTo>
                <a:lnTo>
                  <a:pt x="4363" y="449"/>
                </a:lnTo>
                <a:lnTo>
                  <a:pt x="4360" y="450"/>
                </a:lnTo>
                <a:lnTo>
                  <a:pt x="4352" y="453"/>
                </a:lnTo>
                <a:lnTo>
                  <a:pt x="4349" y="455"/>
                </a:lnTo>
                <a:lnTo>
                  <a:pt x="4347" y="458"/>
                </a:lnTo>
                <a:lnTo>
                  <a:pt x="4342" y="463"/>
                </a:lnTo>
                <a:lnTo>
                  <a:pt x="4339" y="470"/>
                </a:lnTo>
                <a:lnTo>
                  <a:pt x="4337" y="473"/>
                </a:lnTo>
                <a:lnTo>
                  <a:pt x="4336" y="476"/>
                </a:lnTo>
                <a:lnTo>
                  <a:pt x="4335" y="483"/>
                </a:lnTo>
                <a:close/>
                <a:moveTo>
                  <a:pt x="4580" y="413"/>
                </a:moveTo>
                <a:lnTo>
                  <a:pt x="4580" y="450"/>
                </a:lnTo>
                <a:lnTo>
                  <a:pt x="4547" y="450"/>
                </a:lnTo>
                <a:lnTo>
                  <a:pt x="4547" y="535"/>
                </a:lnTo>
                <a:lnTo>
                  <a:pt x="4548" y="540"/>
                </a:lnTo>
                <a:lnTo>
                  <a:pt x="4548" y="544"/>
                </a:lnTo>
                <a:lnTo>
                  <a:pt x="4549" y="545"/>
                </a:lnTo>
                <a:lnTo>
                  <a:pt x="4550" y="547"/>
                </a:lnTo>
                <a:lnTo>
                  <a:pt x="4552" y="549"/>
                </a:lnTo>
                <a:lnTo>
                  <a:pt x="4554" y="551"/>
                </a:lnTo>
                <a:lnTo>
                  <a:pt x="4557" y="552"/>
                </a:lnTo>
                <a:lnTo>
                  <a:pt x="4560" y="552"/>
                </a:lnTo>
                <a:lnTo>
                  <a:pt x="4564" y="553"/>
                </a:lnTo>
                <a:lnTo>
                  <a:pt x="4571" y="552"/>
                </a:lnTo>
                <a:lnTo>
                  <a:pt x="4576" y="551"/>
                </a:lnTo>
                <a:lnTo>
                  <a:pt x="4584" y="587"/>
                </a:lnTo>
                <a:lnTo>
                  <a:pt x="4573" y="590"/>
                </a:lnTo>
                <a:lnTo>
                  <a:pt x="4566" y="591"/>
                </a:lnTo>
                <a:lnTo>
                  <a:pt x="4557" y="592"/>
                </a:lnTo>
                <a:lnTo>
                  <a:pt x="4551" y="592"/>
                </a:lnTo>
                <a:lnTo>
                  <a:pt x="4544" y="592"/>
                </a:lnTo>
                <a:lnTo>
                  <a:pt x="4539" y="591"/>
                </a:lnTo>
                <a:lnTo>
                  <a:pt x="4533" y="590"/>
                </a:lnTo>
                <a:lnTo>
                  <a:pt x="4528" y="588"/>
                </a:lnTo>
                <a:lnTo>
                  <a:pt x="4523" y="586"/>
                </a:lnTo>
                <a:lnTo>
                  <a:pt x="4518" y="583"/>
                </a:lnTo>
                <a:lnTo>
                  <a:pt x="4514" y="581"/>
                </a:lnTo>
                <a:lnTo>
                  <a:pt x="4510" y="577"/>
                </a:lnTo>
                <a:lnTo>
                  <a:pt x="4507" y="573"/>
                </a:lnTo>
                <a:lnTo>
                  <a:pt x="4504" y="569"/>
                </a:lnTo>
                <a:lnTo>
                  <a:pt x="4502" y="564"/>
                </a:lnTo>
                <a:lnTo>
                  <a:pt x="4500" y="559"/>
                </a:lnTo>
                <a:lnTo>
                  <a:pt x="4499" y="554"/>
                </a:lnTo>
                <a:lnTo>
                  <a:pt x="4498" y="548"/>
                </a:lnTo>
                <a:lnTo>
                  <a:pt x="4498" y="542"/>
                </a:lnTo>
                <a:lnTo>
                  <a:pt x="4498" y="450"/>
                </a:lnTo>
                <a:lnTo>
                  <a:pt x="4474" y="450"/>
                </a:lnTo>
                <a:lnTo>
                  <a:pt x="4474" y="413"/>
                </a:lnTo>
                <a:lnTo>
                  <a:pt x="4498" y="413"/>
                </a:lnTo>
                <a:lnTo>
                  <a:pt x="4498" y="371"/>
                </a:lnTo>
                <a:lnTo>
                  <a:pt x="4547" y="371"/>
                </a:lnTo>
                <a:lnTo>
                  <a:pt x="4547" y="413"/>
                </a:lnTo>
                <a:lnTo>
                  <a:pt x="4580" y="413"/>
                </a:lnTo>
                <a:close/>
                <a:moveTo>
                  <a:pt x="578" y="585"/>
                </a:moveTo>
                <a:lnTo>
                  <a:pt x="465" y="257"/>
                </a:lnTo>
                <a:lnTo>
                  <a:pt x="352" y="585"/>
                </a:lnTo>
                <a:lnTo>
                  <a:pt x="578" y="585"/>
                </a:lnTo>
                <a:close/>
                <a:moveTo>
                  <a:pt x="930" y="930"/>
                </a:moveTo>
                <a:lnTo>
                  <a:pt x="699" y="930"/>
                </a:lnTo>
                <a:lnTo>
                  <a:pt x="642" y="768"/>
                </a:lnTo>
                <a:lnTo>
                  <a:pt x="288" y="768"/>
                </a:lnTo>
                <a:lnTo>
                  <a:pt x="232" y="930"/>
                </a:lnTo>
                <a:lnTo>
                  <a:pt x="0" y="930"/>
                </a:lnTo>
                <a:lnTo>
                  <a:pt x="162" y="471"/>
                </a:lnTo>
                <a:lnTo>
                  <a:pt x="326" y="12"/>
                </a:lnTo>
                <a:lnTo>
                  <a:pt x="603" y="12"/>
                </a:lnTo>
                <a:lnTo>
                  <a:pt x="767" y="471"/>
                </a:lnTo>
                <a:lnTo>
                  <a:pt x="930" y="930"/>
                </a:lnTo>
                <a:close/>
                <a:moveTo>
                  <a:pt x="1016" y="930"/>
                </a:moveTo>
                <a:lnTo>
                  <a:pt x="1016" y="722"/>
                </a:lnTo>
                <a:lnTo>
                  <a:pt x="1225" y="722"/>
                </a:lnTo>
                <a:lnTo>
                  <a:pt x="1225" y="930"/>
                </a:lnTo>
                <a:lnTo>
                  <a:pt x="1016" y="930"/>
                </a:lnTo>
                <a:close/>
              </a:path>
            </a:pathLst>
          </a:custGeom>
          <a:solidFill>
            <a:schemeClr val="lt1"/>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400">
              <a:solidFill>
                <a:schemeClr val="dk1"/>
              </a:solidFill>
              <a:latin typeface="Arial"/>
              <a:ea typeface="Arial"/>
              <a:cs typeface="Arial"/>
              <a:sym typeface="Arial"/>
            </a:endParaRPr>
          </a:p>
        </p:txBody>
      </p:sp>
      <p:cxnSp>
        <p:nvCxnSpPr>
          <p:cNvPr id="281" name="Google Shape;281;p31"/>
          <p:cNvCxnSpPr/>
          <p:nvPr/>
        </p:nvCxnSpPr>
        <p:spPr>
          <a:xfrm>
            <a:off x="4950042" y="925453"/>
            <a:ext cx="297000" cy="0"/>
          </a:xfrm>
          <a:prstGeom prst="straightConnector1">
            <a:avLst/>
          </a:prstGeom>
          <a:noFill/>
          <a:ln w="28575" cap="flat" cmpd="sng">
            <a:solidFill>
              <a:schemeClr val="dk1"/>
            </a:solidFill>
            <a:prstDash val="solid"/>
            <a:miter lim="800000"/>
            <a:headEnd type="none" w="sm" len="sm"/>
            <a:tailEnd type="none" w="sm" len="sm"/>
          </a:ln>
        </p:spPr>
      </p:cxnSp>
      <p:sp>
        <p:nvSpPr>
          <p:cNvPr id="282" name="Google Shape;282;p31"/>
          <p:cNvSpPr txBox="1">
            <a:spLocks noGrp="1"/>
          </p:cNvSpPr>
          <p:nvPr>
            <p:ph type="dt" idx="10"/>
          </p:nvPr>
        </p:nvSpPr>
        <p:spPr>
          <a:xfrm>
            <a:off x="7650342" y="4731990"/>
            <a:ext cx="864000" cy="108000"/>
          </a:xfrm>
          <a:prstGeom prst="rect">
            <a:avLst/>
          </a:prstGeom>
          <a:noFill/>
          <a:ln>
            <a:noFill/>
          </a:ln>
        </p:spPr>
        <p:txBody>
          <a:bodyPr spcFirstLastPara="1" wrap="square" lIns="0" tIns="0" rIns="0" bIns="0" anchor="ctr" anchorCtr="0">
            <a:noAutofit/>
          </a:bodyPr>
          <a:lstStyle>
            <a:lvl1pPr lvl="0" algn="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283" name="Google Shape;283;p31"/>
          <p:cNvSpPr txBox="1">
            <a:spLocks noGrp="1"/>
          </p:cNvSpPr>
          <p:nvPr>
            <p:ph type="ftr" idx="11"/>
          </p:nvPr>
        </p:nvSpPr>
        <p:spPr>
          <a:xfrm>
            <a:off x="953598" y="4731990"/>
            <a:ext cx="6696600" cy="108000"/>
          </a:xfrm>
          <a:prstGeom prst="rect">
            <a:avLst/>
          </a:prstGeom>
          <a:noFill/>
          <a:ln>
            <a:noFill/>
          </a:ln>
        </p:spPr>
        <p:txBody>
          <a:bodyPr spcFirstLastPara="1" wrap="square" lIns="0" tIns="0" rIns="0" bIns="0" anchor="ctr" anchorCtr="0">
            <a:noAutofit/>
          </a:bodyPr>
          <a:lstStyle>
            <a:lvl1pPr lvl="0" algn="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284" name="Google Shape;284;p31"/>
          <p:cNvSpPr txBox="1">
            <a:spLocks noGrp="1"/>
          </p:cNvSpPr>
          <p:nvPr>
            <p:ph type="sldNum" idx="12"/>
          </p:nvPr>
        </p:nvSpPr>
        <p:spPr>
          <a:xfrm>
            <a:off x="8514438" y="4731990"/>
            <a:ext cx="323700" cy="1080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matchingName="Title Slide Picture Yellow 2">
  <p:cSld name="Title Slide Picture Yellow 2">
    <p:bg>
      <p:bgPr>
        <a:solidFill>
          <a:schemeClr val="accent1"/>
        </a:solidFill>
        <a:effectLst/>
      </p:bgPr>
    </p:bg>
    <p:spTree>
      <p:nvGrpSpPr>
        <p:cNvPr id="1" name="Shape 285"/>
        <p:cNvGrpSpPr/>
        <p:nvPr/>
      </p:nvGrpSpPr>
      <p:grpSpPr>
        <a:xfrm>
          <a:off x="0" y="0"/>
          <a:ext cx="0" cy="0"/>
          <a:chOff x="0" y="0"/>
          <a:chExt cx="0" cy="0"/>
        </a:xfrm>
      </p:grpSpPr>
      <p:sp>
        <p:nvSpPr>
          <p:cNvPr id="286" name="Google Shape;286;p32"/>
          <p:cNvSpPr>
            <a:spLocks noGrp="1"/>
          </p:cNvSpPr>
          <p:nvPr>
            <p:ph type="pic" idx="2"/>
          </p:nvPr>
        </p:nvSpPr>
        <p:spPr>
          <a:xfrm>
            <a:off x="1" y="2571750"/>
            <a:ext cx="4572000" cy="2571900"/>
          </a:xfrm>
          <a:prstGeom prst="rect">
            <a:avLst/>
          </a:prstGeom>
          <a:solidFill>
            <a:schemeClr val="lt2"/>
          </a:solidFill>
          <a:ln>
            <a:noFill/>
          </a:ln>
        </p:spPr>
      </p:sp>
      <p:sp>
        <p:nvSpPr>
          <p:cNvPr id="287" name="Google Shape;287;p32"/>
          <p:cNvSpPr/>
          <p:nvPr/>
        </p:nvSpPr>
        <p:spPr>
          <a:xfrm>
            <a:off x="0" y="0"/>
            <a:ext cx="4572000" cy="2571900"/>
          </a:xfrm>
          <a:prstGeom prst="rect">
            <a:avLst/>
          </a:prstGeom>
          <a:solidFill>
            <a:schemeClr val="dk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200">
              <a:solidFill>
                <a:schemeClr val="dk1"/>
              </a:solidFill>
              <a:latin typeface="Arial"/>
              <a:ea typeface="Arial"/>
              <a:cs typeface="Arial"/>
              <a:sym typeface="Arial"/>
            </a:endParaRPr>
          </a:p>
        </p:txBody>
      </p:sp>
      <p:sp>
        <p:nvSpPr>
          <p:cNvPr id="288" name="Google Shape;288;p32"/>
          <p:cNvSpPr txBox="1">
            <a:spLocks noGrp="1"/>
          </p:cNvSpPr>
          <p:nvPr>
            <p:ph type="ctrTitle"/>
          </p:nvPr>
        </p:nvSpPr>
        <p:spPr>
          <a:xfrm>
            <a:off x="4950507" y="1121903"/>
            <a:ext cx="3887700" cy="369300"/>
          </a:xfrm>
          <a:prstGeom prst="rect">
            <a:avLst/>
          </a:prstGeom>
          <a:noFill/>
          <a:ln>
            <a:noFill/>
          </a:ln>
        </p:spPr>
        <p:txBody>
          <a:bodyPr spcFirstLastPara="1" wrap="square" lIns="0" tIns="0" rIns="0" bIns="0" anchor="b" anchorCtr="0">
            <a:spAutoFit/>
          </a:bodyPr>
          <a:lstStyle>
            <a:lvl1pPr lvl="0" algn="l" rtl="0">
              <a:lnSpc>
                <a:spcPct val="100000"/>
              </a:lnSpc>
              <a:spcBef>
                <a:spcPts val="0"/>
              </a:spcBef>
              <a:spcAft>
                <a:spcPts val="0"/>
              </a:spcAft>
              <a:buClr>
                <a:schemeClr val="dk1"/>
              </a:buClr>
              <a:buSzPts val="2400"/>
              <a:buFont typeface="Arial"/>
              <a:buNone/>
              <a:defRPr sz="2400">
                <a:latin typeface="Arial"/>
                <a:ea typeface="Arial"/>
                <a:cs typeface="Arial"/>
                <a:sym typeface="Aria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289" name="Google Shape;289;p32"/>
          <p:cNvSpPr txBox="1">
            <a:spLocks noGrp="1"/>
          </p:cNvSpPr>
          <p:nvPr>
            <p:ph type="subTitle" idx="1"/>
          </p:nvPr>
        </p:nvSpPr>
        <p:spPr>
          <a:xfrm>
            <a:off x="4950507" y="1491235"/>
            <a:ext cx="3887700" cy="738600"/>
          </a:xfrm>
          <a:prstGeom prst="rect">
            <a:avLst/>
          </a:prstGeom>
          <a:noFill/>
          <a:ln>
            <a:noFill/>
          </a:ln>
        </p:spPr>
        <p:txBody>
          <a:bodyPr spcFirstLastPara="1" wrap="square" lIns="0" tIns="0" rIns="0" bIns="0" anchor="t" anchorCtr="0">
            <a:spAutoFit/>
          </a:bodyPr>
          <a:lstStyle>
            <a:lvl1pPr lvl="0" algn="l" rtl="0">
              <a:lnSpc>
                <a:spcPct val="100000"/>
              </a:lnSpc>
              <a:spcBef>
                <a:spcPts val="0"/>
              </a:spcBef>
              <a:spcAft>
                <a:spcPts val="0"/>
              </a:spcAft>
              <a:buClr>
                <a:schemeClr val="dk1"/>
              </a:buClr>
              <a:buSzPts val="2400"/>
              <a:buFont typeface="Arial"/>
              <a:buNone/>
              <a:defRPr sz="2400">
                <a:latin typeface="Arial"/>
                <a:ea typeface="Arial"/>
                <a:cs typeface="Arial"/>
                <a:sym typeface="Arial"/>
              </a:defRPr>
            </a:lvl1pPr>
            <a:lvl2pPr lvl="1" algn="ctr" rtl="0">
              <a:lnSpc>
                <a:spcPct val="100000"/>
              </a:lnSpc>
              <a:spcBef>
                <a:spcPts val="600"/>
              </a:spcBef>
              <a:spcAft>
                <a:spcPts val="0"/>
              </a:spcAft>
              <a:buClr>
                <a:schemeClr val="dk1"/>
              </a:buClr>
              <a:buSzPts val="1500"/>
              <a:buNone/>
              <a:defRPr sz="1500"/>
            </a:lvl2pPr>
            <a:lvl3pPr lvl="2" algn="ctr" rtl="0">
              <a:lnSpc>
                <a:spcPct val="100000"/>
              </a:lnSpc>
              <a:spcBef>
                <a:spcPts val="600"/>
              </a:spcBef>
              <a:spcAft>
                <a:spcPts val="0"/>
              </a:spcAft>
              <a:buClr>
                <a:schemeClr val="dk1"/>
              </a:buClr>
              <a:buSzPts val="1400"/>
              <a:buNone/>
              <a:defRPr sz="1400"/>
            </a:lvl3pPr>
            <a:lvl4pPr lvl="3" algn="ctr" rtl="0">
              <a:lnSpc>
                <a:spcPct val="100000"/>
              </a:lnSpc>
              <a:spcBef>
                <a:spcPts val="600"/>
              </a:spcBef>
              <a:spcAft>
                <a:spcPts val="0"/>
              </a:spcAft>
              <a:buClr>
                <a:schemeClr val="dk1"/>
              </a:buClr>
              <a:buSzPts val="1200"/>
              <a:buNone/>
              <a:defRPr sz="1200"/>
            </a:lvl4pPr>
            <a:lvl5pPr lvl="4" algn="ctr" rtl="0">
              <a:lnSpc>
                <a:spcPct val="100000"/>
              </a:lnSpc>
              <a:spcBef>
                <a:spcPts val="600"/>
              </a:spcBef>
              <a:spcAft>
                <a:spcPts val="0"/>
              </a:spcAft>
              <a:buClr>
                <a:schemeClr val="dk1"/>
              </a:buClr>
              <a:buSzPts val="1200"/>
              <a:buNone/>
              <a:defRPr sz="1200"/>
            </a:lvl5pPr>
            <a:lvl6pPr lvl="5" algn="ctr" rtl="0">
              <a:lnSpc>
                <a:spcPct val="100000"/>
              </a:lnSpc>
              <a:spcBef>
                <a:spcPts val="600"/>
              </a:spcBef>
              <a:spcAft>
                <a:spcPts val="0"/>
              </a:spcAft>
              <a:buClr>
                <a:schemeClr val="dk1"/>
              </a:buClr>
              <a:buSzPts val="1200"/>
              <a:buNone/>
              <a:defRPr sz="1200"/>
            </a:lvl6pPr>
            <a:lvl7pPr lvl="6" algn="ctr" rtl="0">
              <a:lnSpc>
                <a:spcPct val="100000"/>
              </a:lnSpc>
              <a:spcBef>
                <a:spcPts val="600"/>
              </a:spcBef>
              <a:spcAft>
                <a:spcPts val="0"/>
              </a:spcAft>
              <a:buClr>
                <a:schemeClr val="dk1"/>
              </a:buClr>
              <a:buSzPts val="1200"/>
              <a:buNone/>
              <a:defRPr sz="1200"/>
            </a:lvl7pPr>
            <a:lvl8pPr lvl="7" algn="ctr" rtl="0">
              <a:lnSpc>
                <a:spcPct val="100000"/>
              </a:lnSpc>
              <a:spcBef>
                <a:spcPts val="600"/>
              </a:spcBef>
              <a:spcAft>
                <a:spcPts val="0"/>
              </a:spcAft>
              <a:buClr>
                <a:schemeClr val="dk1"/>
              </a:buClr>
              <a:buSzPts val="1200"/>
              <a:buNone/>
              <a:defRPr sz="1200"/>
            </a:lvl8pPr>
            <a:lvl9pPr lvl="8" algn="ctr" rtl="0">
              <a:lnSpc>
                <a:spcPct val="100000"/>
              </a:lnSpc>
              <a:spcBef>
                <a:spcPts val="600"/>
              </a:spcBef>
              <a:spcAft>
                <a:spcPts val="0"/>
              </a:spcAft>
              <a:buClr>
                <a:schemeClr val="dk1"/>
              </a:buClr>
              <a:buSzPts val="1200"/>
              <a:buNone/>
              <a:defRPr sz="1200"/>
            </a:lvl9pPr>
          </a:lstStyle>
          <a:p>
            <a:endParaRPr/>
          </a:p>
        </p:txBody>
      </p:sp>
      <p:sp>
        <p:nvSpPr>
          <p:cNvPr id="290" name="Google Shape;290;p32"/>
          <p:cNvSpPr/>
          <p:nvPr/>
        </p:nvSpPr>
        <p:spPr>
          <a:xfrm>
            <a:off x="305991" y="324000"/>
            <a:ext cx="1988241" cy="432000"/>
          </a:xfrm>
          <a:custGeom>
            <a:avLst/>
            <a:gdLst/>
            <a:ahLst/>
            <a:cxnLst/>
            <a:rect l="l" t="t" r="r" b="b"/>
            <a:pathLst>
              <a:path w="4584" h="996" extrusionOk="0">
                <a:moveTo>
                  <a:pt x="1232" y="330"/>
                </a:moveTo>
                <a:lnTo>
                  <a:pt x="1178" y="648"/>
                </a:lnTo>
                <a:lnTo>
                  <a:pt x="1055" y="648"/>
                </a:lnTo>
                <a:lnTo>
                  <a:pt x="1010" y="330"/>
                </a:lnTo>
                <a:lnTo>
                  <a:pt x="1010" y="12"/>
                </a:lnTo>
                <a:lnTo>
                  <a:pt x="1232" y="12"/>
                </a:lnTo>
                <a:lnTo>
                  <a:pt x="1232" y="330"/>
                </a:lnTo>
                <a:close/>
                <a:moveTo>
                  <a:pt x="1623" y="249"/>
                </a:moveTo>
                <a:lnTo>
                  <a:pt x="1569" y="249"/>
                </a:lnTo>
                <a:lnTo>
                  <a:pt x="1651" y="13"/>
                </a:lnTo>
                <a:lnTo>
                  <a:pt x="1715" y="13"/>
                </a:lnTo>
                <a:lnTo>
                  <a:pt x="1797" y="249"/>
                </a:lnTo>
                <a:lnTo>
                  <a:pt x="1743" y="249"/>
                </a:lnTo>
                <a:lnTo>
                  <a:pt x="1726" y="195"/>
                </a:lnTo>
                <a:lnTo>
                  <a:pt x="1641" y="195"/>
                </a:lnTo>
                <a:lnTo>
                  <a:pt x="1623" y="249"/>
                </a:lnTo>
                <a:close/>
                <a:moveTo>
                  <a:pt x="1653" y="156"/>
                </a:moveTo>
                <a:lnTo>
                  <a:pt x="1713" y="156"/>
                </a:lnTo>
                <a:lnTo>
                  <a:pt x="1684" y="67"/>
                </a:lnTo>
                <a:lnTo>
                  <a:pt x="1653" y="156"/>
                </a:lnTo>
                <a:close/>
                <a:moveTo>
                  <a:pt x="1874" y="252"/>
                </a:moveTo>
                <a:lnTo>
                  <a:pt x="1867" y="252"/>
                </a:lnTo>
                <a:lnTo>
                  <a:pt x="1861" y="252"/>
                </a:lnTo>
                <a:lnTo>
                  <a:pt x="1856" y="251"/>
                </a:lnTo>
                <a:lnTo>
                  <a:pt x="1850" y="249"/>
                </a:lnTo>
                <a:lnTo>
                  <a:pt x="1845" y="247"/>
                </a:lnTo>
                <a:lnTo>
                  <a:pt x="1840" y="245"/>
                </a:lnTo>
                <a:lnTo>
                  <a:pt x="1836" y="242"/>
                </a:lnTo>
                <a:lnTo>
                  <a:pt x="1832" y="239"/>
                </a:lnTo>
                <a:lnTo>
                  <a:pt x="1828" y="236"/>
                </a:lnTo>
                <a:lnTo>
                  <a:pt x="1824" y="232"/>
                </a:lnTo>
                <a:lnTo>
                  <a:pt x="1821" y="227"/>
                </a:lnTo>
                <a:lnTo>
                  <a:pt x="1820" y="225"/>
                </a:lnTo>
                <a:lnTo>
                  <a:pt x="1819" y="223"/>
                </a:lnTo>
                <a:lnTo>
                  <a:pt x="1817" y="218"/>
                </a:lnTo>
                <a:lnTo>
                  <a:pt x="1816" y="212"/>
                </a:lnTo>
                <a:lnTo>
                  <a:pt x="1815" y="206"/>
                </a:lnTo>
                <a:lnTo>
                  <a:pt x="1815" y="200"/>
                </a:lnTo>
                <a:lnTo>
                  <a:pt x="1815" y="190"/>
                </a:lnTo>
                <a:lnTo>
                  <a:pt x="1817" y="182"/>
                </a:lnTo>
                <a:lnTo>
                  <a:pt x="1818" y="178"/>
                </a:lnTo>
                <a:lnTo>
                  <a:pt x="1820" y="175"/>
                </a:lnTo>
                <a:lnTo>
                  <a:pt x="1824" y="169"/>
                </a:lnTo>
                <a:lnTo>
                  <a:pt x="1827" y="166"/>
                </a:lnTo>
                <a:lnTo>
                  <a:pt x="1829" y="163"/>
                </a:lnTo>
                <a:lnTo>
                  <a:pt x="1832" y="161"/>
                </a:lnTo>
                <a:lnTo>
                  <a:pt x="1835" y="159"/>
                </a:lnTo>
                <a:lnTo>
                  <a:pt x="1838" y="157"/>
                </a:lnTo>
                <a:lnTo>
                  <a:pt x="1841" y="155"/>
                </a:lnTo>
                <a:lnTo>
                  <a:pt x="1845" y="154"/>
                </a:lnTo>
                <a:lnTo>
                  <a:pt x="1849" y="152"/>
                </a:lnTo>
                <a:lnTo>
                  <a:pt x="1856" y="150"/>
                </a:lnTo>
                <a:lnTo>
                  <a:pt x="1864" y="148"/>
                </a:lnTo>
                <a:lnTo>
                  <a:pt x="1873" y="146"/>
                </a:lnTo>
                <a:lnTo>
                  <a:pt x="1881" y="145"/>
                </a:lnTo>
                <a:lnTo>
                  <a:pt x="1901" y="143"/>
                </a:lnTo>
                <a:lnTo>
                  <a:pt x="1908" y="142"/>
                </a:lnTo>
                <a:lnTo>
                  <a:pt x="1914" y="140"/>
                </a:lnTo>
                <a:lnTo>
                  <a:pt x="1918" y="139"/>
                </a:lnTo>
                <a:lnTo>
                  <a:pt x="1920" y="138"/>
                </a:lnTo>
                <a:lnTo>
                  <a:pt x="1922" y="136"/>
                </a:lnTo>
                <a:lnTo>
                  <a:pt x="1923" y="135"/>
                </a:lnTo>
                <a:lnTo>
                  <a:pt x="1923" y="133"/>
                </a:lnTo>
                <a:lnTo>
                  <a:pt x="1924" y="131"/>
                </a:lnTo>
                <a:lnTo>
                  <a:pt x="1924" y="129"/>
                </a:lnTo>
                <a:lnTo>
                  <a:pt x="1924" y="124"/>
                </a:lnTo>
                <a:lnTo>
                  <a:pt x="1922" y="119"/>
                </a:lnTo>
                <a:lnTo>
                  <a:pt x="1921" y="117"/>
                </a:lnTo>
                <a:lnTo>
                  <a:pt x="1920" y="115"/>
                </a:lnTo>
                <a:lnTo>
                  <a:pt x="1919" y="113"/>
                </a:lnTo>
                <a:lnTo>
                  <a:pt x="1917" y="112"/>
                </a:lnTo>
                <a:lnTo>
                  <a:pt x="1913" y="109"/>
                </a:lnTo>
                <a:lnTo>
                  <a:pt x="1909" y="107"/>
                </a:lnTo>
                <a:lnTo>
                  <a:pt x="1904" y="106"/>
                </a:lnTo>
                <a:lnTo>
                  <a:pt x="1898" y="106"/>
                </a:lnTo>
                <a:lnTo>
                  <a:pt x="1892" y="106"/>
                </a:lnTo>
                <a:lnTo>
                  <a:pt x="1886" y="107"/>
                </a:lnTo>
                <a:lnTo>
                  <a:pt x="1881" y="109"/>
                </a:lnTo>
                <a:lnTo>
                  <a:pt x="1877" y="112"/>
                </a:lnTo>
                <a:lnTo>
                  <a:pt x="1873" y="115"/>
                </a:lnTo>
                <a:lnTo>
                  <a:pt x="1870" y="118"/>
                </a:lnTo>
                <a:lnTo>
                  <a:pt x="1868" y="122"/>
                </a:lnTo>
                <a:lnTo>
                  <a:pt x="1867" y="124"/>
                </a:lnTo>
                <a:lnTo>
                  <a:pt x="1866" y="126"/>
                </a:lnTo>
                <a:lnTo>
                  <a:pt x="1821" y="123"/>
                </a:lnTo>
                <a:lnTo>
                  <a:pt x="1823" y="117"/>
                </a:lnTo>
                <a:lnTo>
                  <a:pt x="1825" y="111"/>
                </a:lnTo>
                <a:lnTo>
                  <a:pt x="1827" y="106"/>
                </a:lnTo>
                <a:lnTo>
                  <a:pt x="1830" y="101"/>
                </a:lnTo>
                <a:lnTo>
                  <a:pt x="1833" y="96"/>
                </a:lnTo>
                <a:lnTo>
                  <a:pt x="1837" y="92"/>
                </a:lnTo>
                <a:lnTo>
                  <a:pt x="1841" y="88"/>
                </a:lnTo>
                <a:lnTo>
                  <a:pt x="1846" y="84"/>
                </a:lnTo>
                <a:lnTo>
                  <a:pt x="1851" y="81"/>
                </a:lnTo>
                <a:lnTo>
                  <a:pt x="1857" y="78"/>
                </a:lnTo>
                <a:lnTo>
                  <a:pt x="1863" y="76"/>
                </a:lnTo>
                <a:lnTo>
                  <a:pt x="1869" y="74"/>
                </a:lnTo>
                <a:lnTo>
                  <a:pt x="1876" y="72"/>
                </a:lnTo>
                <a:lnTo>
                  <a:pt x="1883" y="71"/>
                </a:lnTo>
                <a:lnTo>
                  <a:pt x="1890" y="70"/>
                </a:lnTo>
                <a:lnTo>
                  <a:pt x="1898" y="70"/>
                </a:lnTo>
                <a:lnTo>
                  <a:pt x="1908" y="70"/>
                </a:lnTo>
                <a:lnTo>
                  <a:pt x="1917" y="72"/>
                </a:lnTo>
                <a:lnTo>
                  <a:pt x="1926" y="74"/>
                </a:lnTo>
                <a:lnTo>
                  <a:pt x="1935" y="76"/>
                </a:lnTo>
                <a:lnTo>
                  <a:pt x="1943" y="80"/>
                </a:lnTo>
                <a:lnTo>
                  <a:pt x="1947" y="82"/>
                </a:lnTo>
                <a:lnTo>
                  <a:pt x="1950" y="84"/>
                </a:lnTo>
                <a:lnTo>
                  <a:pt x="1957" y="90"/>
                </a:lnTo>
                <a:lnTo>
                  <a:pt x="1963" y="96"/>
                </a:lnTo>
                <a:lnTo>
                  <a:pt x="1965" y="99"/>
                </a:lnTo>
                <a:lnTo>
                  <a:pt x="1967" y="103"/>
                </a:lnTo>
                <a:lnTo>
                  <a:pt x="1969" y="107"/>
                </a:lnTo>
                <a:lnTo>
                  <a:pt x="1970" y="111"/>
                </a:lnTo>
                <a:lnTo>
                  <a:pt x="1972" y="115"/>
                </a:lnTo>
                <a:lnTo>
                  <a:pt x="1972" y="120"/>
                </a:lnTo>
                <a:lnTo>
                  <a:pt x="1973" y="125"/>
                </a:lnTo>
                <a:lnTo>
                  <a:pt x="1973" y="130"/>
                </a:lnTo>
                <a:lnTo>
                  <a:pt x="1973" y="249"/>
                </a:lnTo>
                <a:lnTo>
                  <a:pt x="1927" y="249"/>
                </a:lnTo>
                <a:lnTo>
                  <a:pt x="1927" y="225"/>
                </a:lnTo>
                <a:lnTo>
                  <a:pt x="1922" y="230"/>
                </a:lnTo>
                <a:lnTo>
                  <a:pt x="1917" y="236"/>
                </a:lnTo>
                <a:lnTo>
                  <a:pt x="1912" y="241"/>
                </a:lnTo>
                <a:lnTo>
                  <a:pt x="1906" y="245"/>
                </a:lnTo>
                <a:lnTo>
                  <a:pt x="1899" y="248"/>
                </a:lnTo>
                <a:lnTo>
                  <a:pt x="1891" y="250"/>
                </a:lnTo>
                <a:lnTo>
                  <a:pt x="1887" y="251"/>
                </a:lnTo>
                <a:lnTo>
                  <a:pt x="1883" y="252"/>
                </a:lnTo>
                <a:lnTo>
                  <a:pt x="1874" y="252"/>
                </a:lnTo>
                <a:close/>
                <a:moveTo>
                  <a:pt x="1888" y="219"/>
                </a:moveTo>
                <a:lnTo>
                  <a:pt x="1895" y="218"/>
                </a:lnTo>
                <a:lnTo>
                  <a:pt x="1902" y="216"/>
                </a:lnTo>
                <a:lnTo>
                  <a:pt x="1905" y="215"/>
                </a:lnTo>
                <a:lnTo>
                  <a:pt x="1908" y="213"/>
                </a:lnTo>
                <a:lnTo>
                  <a:pt x="1914" y="209"/>
                </a:lnTo>
                <a:lnTo>
                  <a:pt x="1916" y="207"/>
                </a:lnTo>
                <a:lnTo>
                  <a:pt x="1919" y="204"/>
                </a:lnTo>
                <a:lnTo>
                  <a:pt x="1922" y="199"/>
                </a:lnTo>
                <a:lnTo>
                  <a:pt x="1924" y="193"/>
                </a:lnTo>
                <a:lnTo>
                  <a:pt x="1924" y="189"/>
                </a:lnTo>
                <a:lnTo>
                  <a:pt x="1924" y="186"/>
                </a:lnTo>
                <a:lnTo>
                  <a:pt x="1924" y="167"/>
                </a:lnTo>
                <a:lnTo>
                  <a:pt x="1921" y="169"/>
                </a:lnTo>
                <a:lnTo>
                  <a:pt x="1915" y="171"/>
                </a:lnTo>
                <a:lnTo>
                  <a:pt x="1903" y="173"/>
                </a:lnTo>
                <a:lnTo>
                  <a:pt x="1890" y="175"/>
                </a:lnTo>
                <a:lnTo>
                  <a:pt x="1884" y="176"/>
                </a:lnTo>
                <a:lnTo>
                  <a:pt x="1879" y="178"/>
                </a:lnTo>
                <a:lnTo>
                  <a:pt x="1874" y="180"/>
                </a:lnTo>
                <a:lnTo>
                  <a:pt x="1870" y="182"/>
                </a:lnTo>
                <a:lnTo>
                  <a:pt x="1866" y="185"/>
                </a:lnTo>
                <a:lnTo>
                  <a:pt x="1864" y="189"/>
                </a:lnTo>
                <a:lnTo>
                  <a:pt x="1863" y="191"/>
                </a:lnTo>
                <a:lnTo>
                  <a:pt x="1862" y="193"/>
                </a:lnTo>
                <a:lnTo>
                  <a:pt x="1862" y="198"/>
                </a:lnTo>
                <a:lnTo>
                  <a:pt x="1862" y="203"/>
                </a:lnTo>
                <a:lnTo>
                  <a:pt x="1863" y="207"/>
                </a:lnTo>
                <a:lnTo>
                  <a:pt x="1865" y="209"/>
                </a:lnTo>
                <a:lnTo>
                  <a:pt x="1866" y="211"/>
                </a:lnTo>
                <a:lnTo>
                  <a:pt x="1869" y="213"/>
                </a:lnTo>
                <a:lnTo>
                  <a:pt x="1873" y="216"/>
                </a:lnTo>
                <a:lnTo>
                  <a:pt x="1875" y="217"/>
                </a:lnTo>
                <a:lnTo>
                  <a:pt x="1877" y="217"/>
                </a:lnTo>
                <a:lnTo>
                  <a:pt x="1882" y="218"/>
                </a:lnTo>
                <a:lnTo>
                  <a:pt x="1888" y="219"/>
                </a:lnTo>
                <a:close/>
                <a:moveTo>
                  <a:pt x="2063" y="249"/>
                </a:moveTo>
                <a:lnTo>
                  <a:pt x="2013" y="249"/>
                </a:lnTo>
                <a:lnTo>
                  <a:pt x="2013" y="13"/>
                </a:lnTo>
                <a:lnTo>
                  <a:pt x="2063" y="13"/>
                </a:lnTo>
                <a:lnTo>
                  <a:pt x="2063" y="249"/>
                </a:lnTo>
                <a:close/>
                <a:moveTo>
                  <a:pt x="2197" y="72"/>
                </a:moveTo>
                <a:lnTo>
                  <a:pt x="2197" y="109"/>
                </a:lnTo>
                <a:lnTo>
                  <a:pt x="2164" y="109"/>
                </a:lnTo>
                <a:lnTo>
                  <a:pt x="2164" y="195"/>
                </a:lnTo>
                <a:lnTo>
                  <a:pt x="2164" y="199"/>
                </a:lnTo>
                <a:lnTo>
                  <a:pt x="2165" y="203"/>
                </a:lnTo>
                <a:lnTo>
                  <a:pt x="2166" y="205"/>
                </a:lnTo>
                <a:lnTo>
                  <a:pt x="2167" y="206"/>
                </a:lnTo>
                <a:lnTo>
                  <a:pt x="2169" y="208"/>
                </a:lnTo>
                <a:lnTo>
                  <a:pt x="2171" y="210"/>
                </a:lnTo>
                <a:lnTo>
                  <a:pt x="2174" y="211"/>
                </a:lnTo>
                <a:lnTo>
                  <a:pt x="2177" y="212"/>
                </a:lnTo>
                <a:lnTo>
                  <a:pt x="2181" y="212"/>
                </a:lnTo>
                <a:lnTo>
                  <a:pt x="2188" y="211"/>
                </a:lnTo>
                <a:lnTo>
                  <a:pt x="2193" y="210"/>
                </a:lnTo>
                <a:lnTo>
                  <a:pt x="2201" y="247"/>
                </a:lnTo>
                <a:lnTo>
                  <a:pt x="2190" y="250"/>
                </a:lnTo>
                <a:lnTo>
                  <a:pt x="2183" y="251"/>
                </a:lnTo>
                <a:lnTo>
                  <a:pt x="2174" y="252"/>
                </a:lnTo>
                <a:lnTo>
                  <a:pt x="2168" y="252"/>
                </a:lnTo>
                <a:lnTo>
                  <a:pt x="2161" y="251"/>
                </a:lnTo>
                <a:lnTo>
                  <a:pt x="2156" y="250"/>
                </a:lnTo>
                <a:lnTo>
                  <a:pt x="2150" y="249"/>
                </a:lnTo>
                <a:lnTo>
                  <a:pt x="2145" y="248"/>
                </a:lnTo>
                <a:lnTo>
                  <a:pt x="2140" y="245"/>
                </a:lnTo>
                <a:lnTo>
                  <a:pt x="2135" y="243"/>
                </a:lnTo>
                <a:lnTo>
                  <a:pt x="2131" y="240"/>
                </a:lnTo>
                <a:lnTo>
                  <a:pt x="2127" y="237"/>
                </a:lnTo>
                <a:lnTo>
                  <a:pt x="2124" y="233"/>
                </a:lnTo>
                <a:lnTo>
                  <a:pt x="2121" y="229"/>
                </a:lnTo>
                <a:lnTo>
                  <a:pt x="2119" y="224"/>
                </a:lnTo>
                <a:lnTo>
                  <a:pt x="2117" y="219"/>
                </a:lnTo>
                <a:lnTo>
                  <a:pt x="2116" y="213"/>
                </a:lnTo>
                <a:lnTo>
                  <a:pt x="2115" y="208"/>
                </a:lnTo>
                <a:lnTo>
                  <a:pt x="2115" y="201"/>
                </a:lnTo>
                <a:lnTo>
                  <a:pt x="2115" y="109"/>
                </a:lnTo>
                <a:lnTo>
                  <a:pt x="2091" y="109"/>
                </a:lnTo>
                <a:lnTo>
                  <a:pt x="2091" y="72"/>
                </a:lnTo>
                <a:lnTo>
                  <a:pt x="2115" y="72"/>
                </a:lnTo>
                <a:lnTo>
                  <a:pt x="2115" y="30"/>
                </a:lnTo>
                <a:lnTo>
                  <a:pt x="2164" y="30"/>
                </a:lnTo>
                <a:lnTo>
                  <a:pt x="2164" y="72"/>
                </a:lnTo>
                <a:lnTo>
                  <a:pt x="2197" y="72"/>
                </a:lnTo>
                <a:close/>
                <a:moveTo>
                  <a:pt x="2304" y="253"/>
                </a:moveTo>
                <a:lnTo>
                  <a:pt x="2291" y="252"/>
                </a:lnTo>
                <a:lnTo>
                  <a:pt x="2285" y="251"/>
                </a:lnTo>
                <a:lnTo>
                  <a:pt x="2279" y="250"/>
                </a:lnTo>
                <a:lnTo>
                  <a:pt x="2268" y="246"/>
                </a:lnTo>
                <a:lnTo>
                  <a:pt x="2263" y="244"/>
                </a:lnTo>
                <a:lnTo>
                  <a:pt x="2258" y="241"/>
                </a:lnTo>
                <a:lnTo>
                  <a:pt x="2249" y="235"/>
                </a:lnTo>
                <a:lnTo>
                  <a:pt x="2245" y="231"/>
                </a:lnTo>
                <a:lnTo>
                  <a:pt x="2241" y="227"/>
                </a:lnTo>
                <a:lnTo>
                  <a:pt x="2234" y="219"/>
                </a:lnTo>
                <a:lnTo>
                  <a:pt x="2231" y="214"/>
                </a:lnTo>
                <a:lnTo>
                  <a:pt x="2228" y="209"/>
                </a:lnTo>
                <a:lnTo>
                  <a:pt x="2223" y="198"/>
                </a:lnTo>
                <a:lnTo>
                  <a:pt x="2221" y="193"/>
                </a:lnTo>
                <a:lnTo>
                  <a:pt x="2220" y="187"/>
                </a:lnTo>
                <a:lnTo>
                  <a:pt x="2219" y="181"/>
                </a:lnTo>
                <a:lnTo>
                  <a:pt x="2218" y="175"/>
                </a:lnTo>
                <a:lnTo>
                  <a:pt x="2218" y="168"/>
                </a:lnTo>
                <a:lnTo>
                  <a:pt x="2217" y="161"/>
                </a:lnTo>
                <a:lnTo>
                  <a:pt x="2218" y="155"/>
                </a:lnTo>
                <a:lnTo>
                  <a:pt x="2218" y="148"/>
                </a:lnTo>
                <a:lnTo>
                  <a:pt x="2219" y="142"/>
                </a:lnTo>
                <a:lnTo>
                  <a:pt x="2220" y="136"/>
                </a:lnTo>
                <a:lnTo>
                  <a:pt x="2223" y="124"/>
                </a:lnTo>
                <a:lnTo>
                  <a:pt x="2225" y="119"/>
                </a:lnTo>
                <a:lnTo>
                  <a:pt x="2228" y="114"/>
                </a:lnTo>
                <a:lnTo>
                  <a:pt x="2234" y="104"/>
                </a:lnTo>
                <a:lnTo>
                  <a:pt x="2237" y="99"/>
                </a:lnTo>
                <a:lnTo>
                  <a:pt x="2241" y="95"/>
                </a:lnTo>
                <a:lnTo>
                  <a:pt x="2245" y="91"/>
                </a:lnTo>
                <a:lnTo>
                  <a:pt x="2249" y="88"/>
                </a:lnTo>
                <a:lnTo>
                  <a:pt x="2253" y="85"/>
                </a:lnTo>
                <a:lnTo>
                  <a:pt x="2258" y="82"/>
                </a:lnTo>
                <a:lnTo>
                  <a:pt x="2263" y="79"/>
                </a:lnTo>
                <a:lnTo>
                  <a:pt x="2268" y="77"/>
                </a:lnTo>
                <a:lnTo>
                  <a:pt x="2274" y="75"/>
                </a:lnTo>
                <a:lnTo>
                  <a:pt x="2279" y="73"/>
                </a:lnTo>
                <a:lnTo>
                  <a:pt x="2285" y="72"/>
                </a:lnTo>
                <a:lnTo>
                  <a:pt x="2291" y="71"/>
                </a:lnTo>
                <a:lnTo>
                  <a:pt x="2304" y="70"/>
                </a:lnTo>
                <a:lnTo>
                  <a:pt x="2317" y="71"/>
                </a:lnTo>
                <a:lnTo>
                  <a:pt x="2323" y="72"/>
                </a:lnTo>
                <a:lnTo>
                  <a:pt x="2329" y="73"/>
                </a:lnTo>
                <a:lnTo>
                  <a:pt x="2340" y="77"/>
                </a:lnTo>
                <a:lnTo>
                  <a:pt x="2346" y="79"/>
                </a:lnTo>
                <a:lnTo>
                  <a:pt x="2351" y="82"/>
                </a:lnTo>
                <a:lnTo>
                  <a:pt x="2360" y="88"/>
                </a:lnTo>
                <a:lnTo>
                  <a:pt x="2364" y="91"/>
                </a:lnTo>
                <a:lnTo>
                  <a:pt x="2368" y="95"/>
                </a:lnTo>
                <a:lnTo>
                  <a:pt x="2375" y="104"/>
                </a:lnTo>
                <a:lnTo>
                  <a:pt x="2378" y="109"/>
                </a:lnTo>
                <a:lnTo>
                  <a:pt x="2381" y="114"/>
                </a:lnTo>
                <a:lnTo>
                  <a:pt x="2385" y="124"/>
                </a:lnTo>
                <a:lnTo>
                  <a:pt x="2387" y="130"/>
                </a:lnTo>
                <a:lnTo>
                  <a:pt x="2389" y="136"/>
                </a:lnTo>
                <a:lnTo>
                  <a:pt x="2390" y="142"/>
                </a:lnTo>
                <a:lnTo>
                  <a:pt x="2391" y="148"/>
                </a:lnTo>
                <a:lnTo>
                  <a:pt x="2391" y="155"/>
                </a:lnTo>
                <a:lnTo>
                  <a:pt x="2391" y="161"/>
                </a:lnTo>
                <a:lnTo>
                  <a:pt x="2391" y="168"/>
                </a:lnTo>
                <a:lnTo>
                  <a:pt x="2391" y="175"/>
                </a:lnTo>
                <a:lnTo>
                  <a:pt x="2390" y="181"/>
                </a:lnTo>
                <a:lnTo>
                  <a:pt x="2389" y="187"/>
                </a:lnTo>
                <a:lnTo>
                  <a:pt x="2385" y="198"/>
                </a:lnTo>
                <a:lnTo>
                  <a:pt x="2383" y="204"/>
                </a:lnTo>
                <a:lnTo>
                  <a:pt x="2381" y="209"/>
                </a:lnTo>
                <a:lnTo>
                  <a:pt x="2375" y="219"/>
                </a:lnTo>
                <a:lnTo>
                  <a:pt x="2372" y="223"/>
                </a:lnTo>
                <a:lnTo>
                  <a:pt x="2368" y="227"/>
                </a:lnTo>
                <a:lnTo>
                  <a:pt x="2364" y="231"/>
                </a:lnTo>
                <a:lnTo>
                  <a:pt x="2360" y="235"/>
                </a:lnTo>
                <a:lnTo>
                  <a:pt x="2355" y="238"/>
                </a:lnTo>
                <a:lnTo>
                  <a:pt x="2351" y="241"/>
                </a:lnTo>
                <a:lnTo>
                  <a:pt x="2346" y="244"/>
                </a:lnTo>
                <a:lnTo>
                  <a:pt x="2340" y="246"/>
                </a:lnTo>
                <a:lnTo>
                  <a:pt x="2335" y="248"/>
                </a:lnTo>
                <a:lnTo>
                  <a:pt x="2329" y="250"/>
                </a:lnTo>
                <a:lnTo>
                  <a:pt x="2323" y="251"/>
                </a:lnTo>
                <a:lnTo>
                  <a:pt x="2317" y="252"/>
                </a:lnTo>
                <a:lnTo>
                  <a:pt x="2304" y="253"/>
                </a:lnTo>
                <a:close/>
                <a:moveTo>
                  <a:pt x="2305" y="215"/>
                </a:moveTo>
                <a:lnTo>
                  <a:pt x="2309" y="214"/>
                </a:lnTo>
                <a:lnTo>
                  <a:pt x="2313" y="214"/>
                </a:lnTo>
                <a:lnTo>
                  <a:pt x="2317" y="212"/>
                </a:lnTo>
                <a:lnTo>
                  <a:pt x="2321" y="211"/>
                </a:lnTo>
                <a:lnTo>
                  <a:pt x="2324" y="209"/>
                </a:lnTo>
                <a:lnTo>
                  <a:pt x="2327" y="206"/>
                </a:lnTo>
                <a:lnTo>
                  <a:pt x="2330" y="203"/>
                </a:lnTo>
                <a:lnTo>
                  <a:pt x="2332" y="199"/>
                </a:lnTo>
                <a:lnTo>
                  <a:pt x="2334" y="195"/>
                </a:lnTo>
                <a:lnTo>
                  <a:pt x="2336" y="191"/>
                </a:lnTo>
                <a:lnTo>
                  <a:pt x="2338" y="187"/>
                </a:lnTo>
                <a:lnTo>
                  <a:pt x="2339" y="182"/>
                </a:lnTo>
                <a:lnTo>
                  <a:pt x="2341" y="172"/>
                </a:lnTo>
                <a:lnTo>
                  <a:pt x="2341" y="167"/>
                </a:lnTo>
                <a:lnTo>
                  <a:pt x="2342" y="161"/>
                </a:lnTo>
                <a:lnTo>
                  <a:pt x="2341" y="150"/>
                </a:lnTo>
                <a:lnTo>
                  <a:pt x="2339" y="140"/>
                </a:lnTo>
                <a:lnTo>
                  <a:pt x="2338" y="135"/>
                </a:lnTo>
                <a:lnTo>
                  <a:pt x="2336" y="131"/>
                </a:lnTo>
                <a:lnTo>
                  <a:pt x="2332" y="123"/>
                </a:lnTo>
                <a:lnTo>
                  <a:pt x="2330" y="119"/>
                </a:lnTo>
                <a:lnTo>
                  <a:pt x="2327" y="116"/>
                </a:lnTo>
                <a:lnTo>
                  <a:pt x="2324" y="113"/>
                </a:lnTo>
                <a:lnTo>
                  <a:pt x="2321" y="111"/>
                </a:lnTo>
                <a:lnTo>
                  <a:pt x="2317" y="110"/>
                </a:lnTo>
                <a:lnTo>
                  <a:pt x="2313" y="108"/>
                </a:lnTo>
                <a:lnTo>
                  <a:pt x="2309" y="108"/>
                </a:lnTo>
                <a:lnTo>
                  <a:pt x="2305" y="107"/>
                </a:lnTo>
                <a:lnTo>
                  <a:pt x="2300" y="108"/>
                </a:lnTo>
                <a:lnTo>
                  <a:pt x="2296" y="108"/>
                </a:lnTo>
                <a:lnTo>
                  <a:pt x="2292" y="110"/>
                </a:lnTo>
                <a:lnTo>
                  <a:pt x="2288" y="111"/>
                </a:lnTo>
                <a:lnTo>
                  <a:pt x="2285" y="113"/>
                </a:lnTo>
                <a:lnTo>
                  <a:pt x="2282" y="116"/>
                </a:lnTo>
                <a:lnTo>
                  <a:pt x="2279" y="119"/>
                </a:lnTo>
                <a:lnTo>
                  <a:pt x="2277" y="123"/>
                </a:lnTo>
                <a:lnTo>
                  <a:pt x="2272" y="131"/>
                </a:lnTo>
                <a:lnTo>
                  <a:pt x="2271" y="135"/>
                </a:lnTo>
                <a:lnTo>
                  <a:pt x="2270" y="140"/>
                </a:lnTo>
                <a:lnTo>
                  <a:pt x="2269" y="145"/>
                </a:lnTo>
                <a:lnTo>
                  <a:pt x="2268" y="150"/>
                </a:lnTo>
                <a:lnTo>
                  <a:pt x="2267" y="155"/>
                </a:lnTo>
                <a:lnTo>
                  <a:pt x="2267" y="161"/>
                </a:lnTo>
                <a:lnTo>
                  <a:pt x="2268" y="172"/>
                </a:lnTo>
                <a:lnTo>
                  <a:pt x="2270" y="182"/>
                </a:lnTo>
                <a:lnTo>
                  <a:pt x="2271" y="187"/>
                </a:lnTo>
                <a:lnTo>
                  <a:pt x="2272" y="191"/>
                </a:lnTo>
                <a:lnTo>
                  <a:pt x="2274" y="195"/>
                </a:lnTo>
                <a:lnTo>
                  <a:pt x="2277" y="199"/>
                </a:lnTo>
                <a:lnTo>
                  <a:pt x="2279" y="203"/>
                </a:lnTo>
                <a:lnTo>
                  <a:pt x="2282" y="206"/>
                </a:lnTo>
                <a:lnTo>
                  <a:pt x="2285" y="209"/>
                </a:lnTo>
                <a:lnTo>
                  <a:pt x="2288" y="211"/>
                </a:lnTo>
                <a:lnTo>
                  <a:pt x="2292" y="212"/>
                </a:lnTo>
                <a:lnTo>
                  <a:pt x="2296" y="214"/>
                </a:lnTo>
                <a:lnTo>
                  <a:pt x="2300" y="214"/>
                </a:lnTo>
                <a:lnTo>
                  <a:pt x="2305" y="215"/>
                </a:lnTo>
                <a:close/>
                <a:moveTo>
                  <a:pt x="2539" y="172"/>
                </a:moveTo>
                <a:lnTo>
                  <a:pt x="2430" y="172"/>
                </a:lnTo>
                <a:lnTo>
                  <a:pt x="2430" y="133"/>
                </a:lnTo>
                <a:lnTo>
                  <a:pt x="2539" y="133"/>
                </a:lnTo>
                <a:lnTo>
                  <a:pt x="2539" y="172"/>
                </a:lnTo>
                <a:close/>
                <a:moveTo>
                  <a:pt x="2603" y="315"/>
                </a:moveTo>
                <a:lnTo>
                  <a:pt x="2594" y="315"/>
                </a:lnTo>
                <a:lnTo>
                  <a:pt x="2586" y="314"/>
                </a:lnTo>
                <a:lnTo>
                  <a:pt x="2579" y="312"/>
                </a:lnTo>
                <a:lnTo>
                  <a:pt x="2573" y="310"/>
                </a:lnTo>
                <a:lnTo>
                  <a:pt x="2584" y="274"/>
                </a:lnTo>
                <a:lnTo>
                  <a:pt x="2590" y="275"/>
                </a:lnTo>
                <a:lnTo>
                  <a:pt x="2596" y="276"/>
                </a:lnTo>
                <a:lnTo>
                  <a:pt x="2601" y="276"/>
                </a:lnTo>
                <a:lnTo>
                  <a:pt x="2606" y="276"/>
                </a:lnTo>
                <a:lnTo>
                  <a:pt x="2608" y="275"/>
                </a:lnTo>
                <a:lnTo>
                  <a:pt x="2610" y="274"/>
                </a:lnTo>
                <a:lnTo>
                  <a:pt x="2614" y="271"/>
                </a:lnTo>
                <a:lnTo>
                  <a:pt x="2617" y="267"/>
                </a:lnTo>
                <a:lnTo>
                  <a:pt x="2620" y="262"/>
                </a:lnTo>
                <a:lnTo>
                  <a:pt x="2623" y="254"/>
                </a:lnTo>
                <a:lnTo>
                  <a:pt x="2559" y="72"/>
                </a:lnTo>
                <a:lnTo>
                  <a:pt x="2611" y="72"/>
                </a:lnTo>
                <a:lnTo>
                  <a:pt x="2647" y="202"/>
                </a:lnTo>
                <a:lnTo>
                  <a:pt x="2686" y="72"/>
                </a:lnTo>
                <a:lnTo>
                  <a:pt x="2738" y="72"/>
                </a:lnTo>
                <a:lnTo>
                  <a:pt x="2669" y="268"/>
                </a:lnTo>
                <a:lnTo>
                  <a:pt x="2665" y="278"/>
                </a:lnTo>
                <a:lnTo>
                  <a:pt x="2663" y="283"/>
                </a:lnTo>
                <a:lnTo>
                  <a:pt x="2660" y="287"/>
                </a:lnTo>
                <a:lnTo>
                  <a:pt x="2654" y="296"/>
                </a:lnTo>
                <a:lnTo>
                  <a:pt x="2646" y="302"/>
                </a:lnTo>
                <a:lnTo>
                  <a:pt x="2642" y="306"/>
                </a:lnTo>
                <a:lnTo>
                  <a:pt x="2638" y="308"/>
                </a:lnTo>
                <a:lnTo>
                  <a:pt x="2633" y="310"/>
                </a:lnTo>
                <a:lnTo>
                  <a:pt x="2628" y="312"/>
                </a:lnTo>
                <a:lnTo>
                  <a:pt x="2622" y="314"/>
                </a:lnTo>
                <a:lnTo>
                  <a:pt x="2616" y="315"/>
                </a:lnTo>
                <a:lnTo>
                  <a:pt x="2610" y="315"/>
                </a:lnTo>
                <a:lnTo>
                  <a:pt x="2603" y="315"/>
                </a:lnTo>
                <a:close/>
                <a:moveTo>
                  <a:pt x="2812" y="249"/>
                </a:moveTo>
                <a:lnTo>
                  <a:pt x="2763" y="249"/>
                </a:lnTo>
                <a:lnTo>
                  <a:pt x="2763" y="13"/>
                </a:lnTo>
                <a:lnTo>
                  <a:pt x="2812" y="13"/>
                </a:lnTo>
                <a:lnTo>
                  <a:pt x="2812" y="249"/>
                </a:lnTo>
                <a:close/>
                <a:moveTo>
                  <a:pt x="2877" y="50"/>
                </a:moveTo>
                <a:lnTo>
                  <a:pt x="2872" y="49"/>
                </a:lnTo>
                <a:lnTo>
                  <a:pt x="2867" y="48"/>
                </a:lnTo>
                <a:lnTo>
                  <a:pt x="2863" y="45"/>
                </a:lnTo>
                <a:lnTo>
                  <a:pt x="2859" y="42"/>
                </a:lnTo>
                <a:lnTo>
                  <a:pt x="2855" y="38"/>
                </a:lnTo>
                <a:lnTo>
                  <a:pt x="2853" y="34"/>
                </a:lnTo>
                <a:lnTo>
                  <a:pt x="2851" y="30"/>
                </a:lnTo>
                <a:lnTo>
                  <a:pt x="2851" y="25"/>
                </a:lnTo>
                <a:lnTo>
                  <a:pt x="2851" y="20"/>
                </a:lnTo>
                <a:lnTo>
                  <a:pt x="2853" y="15"/>
                </a:lnTo>
                <a:lnTo>
                  <a:pt x="2855" y="11"/>
                </a:lnTo>
                <a:lnTo>
                  <a:pt x="2859" y="7"/>
                </a:lnTo>
                <a:lnTo>
                  <a:pt x="2863" y="4"/>
                </a:lnTo>
                <a:lnTo>
                  <a:pt x="2867" y="2"/>
                </a:lnTo>
                <a:lnTo>
                  <a:pt x="2872" y="0"/>
                </a:lnTo>
                <a:lnTo>
                  <a:pt x="2877" y="0"/>
                </a:lnTo>
                <a:lnTo>
                  <a:pt x="2883" y="0"/>
                </a:lnTo>
                <a:lnTo>
                  <a:pt x="2887" y="2"/>
                </a:lnTo>
                <a:lnTo>
                  <a:pt x="2892" y="4"/>
                </a:lnTo>
                <a:lnTo>
                  <a:pt x="2896" y="7"/>
                </a:lnTo>
                <a:lnTo>
                  <a:pt x="2900" y="11"/>
                </a:lnTo>
                <a:lnTo>
                  <a:pt x="2902" y="15"/>
                </a:lnTo>
                <a:lnTo>
                  <a:pt x="2903" y="20"/>
                </a:lnTo>
                <a:lnTo>
                  <a:pt x="2904" y="25"/>
                </a:lnTo>
                <a:lnTo>
                  <a:pt x="2903" y="30"/>
                </a:lnTo>
                <a:lnTo>
                  <a:pt x="2902" y="34"/>
                </a:lnTo>
                <a:lnTo>
                  <a:pt x="2900" y="38"/>
                </a:lnTo>
                <a:lnTo>
                  <a:pt x="2896" y="42"/>
                </a:lnTo>
                <a:lnTo>
                  <a:pt x="2892" y="45"/>
                </a:lnTo>
                <a:lnTo>
                  <a:pt x="2887" y="48"/>
                </a:lnTo>
                <a:lnTo>
                  <a:pt x="2883" y="49"/>
                </a:lnTo>
                <a:lnTo>
                  <a:pt x="2877" y="50"/>
                </a:lnTo>
                <a:close/>
                <a:moveTo>
                  <a:pt x="2853" y="72"/>
                </a:moveTo>
                <a:lnTo>
                  <a:pt x="2902" y="72"/>
                </a:lnTo>
                <a:lnTo>
                  <a:pt x="2902" y="249"/>
                </a:lnTo>
                <a:lnTo>
                  <a:pt x="2853" y="249"/>
                </a:lnTo>
                <a:lnTo>
                  <a:pt x="2853" y="72"/>
                </a:lnTo>
                <a:close/>
                <a:moveTo>
                  <a:pt x="3023" y="253"/>
                </a:moveTo>
                <a:lnTo>
                  <a:pt x="3010" y="252"/>
                </a:lnTo>
                <a:lnTo>
                  <a:pt x="3003" y="251"/>
                </a:lnTo>
                <a:lnTo>
                  <a:pt x="2998" y="250"/>
                </a:lnTo>
                <a:lnTo>
                  <a:pt x="2986" y="246"/>
                </a:lnTo>
                <a:lnTo>
                  <a:pt x="2980" y="244"/>
                </a:lnTo>
                <a:lnTo>
                  <a:pt x="2975" y="241"/>
                </a:lnTo>
                <a:lnTo>
                  <a:pt x="2966" y="235"/>
                </a:lnTo>
                <a:lnTo>
                  <a:pt x="2962" y="231"/>
                </a:lnTo>
                <a:lnTo>
                  <a:pt x="2958" y="227"/>
                </a:lnTo>
                <a:lnTo>
                  <a:pt x="2951" y="219"/>
                </a:lnTo>
                <a:lnTo>
                  <a:pt x="2948" y="214"/>
                </a:lnTo>
                <a:lnTo>
                  <a:pt x="2945" y="209"/>
                </a:lnTo>
                <a:lnTo>
                  <a:pt x="2940" y="198"/>
                </a:lnTo>
                <a:lnTo>
                  <a:pt x="2939" y="193"/>
                </a:lnTo>
                <a:lnTo>
                  <a:pt x="2937" y="187"/>
                </a:lnTo>
                <a:lnTo>
                  <a:pt x="2936" y="181"/>
                </a:lnTo>
                <a:lnTo>
                  <a:pt x="2935" y="175"/>
                </a:lnTo>
                <a:lnTo>
                  <a:pt x="2935" y="168"/>
                </a:lnTo>
                <a:lnTo>
                  <a:pt x="2935" y="161"/>
                </a:lnTo>
                <a:lnTo>
                  <a:pt x="2935" y="155"/>
                </a:lnTo>
                <a:lnTo>
                  <a:pt x="2935" y="148"/>
                </a:lnTo>
                <a:lnTo>
                  <a:pt x="2936" y="142"/>
                </a:lnTo>
                <a:lnTo>
                  <a:pt x="2937" y="136"/>
                </a:lnTo>
                <a:lnTo>
                  <a:pt x="2940" y="124"/>
                </a:lnTo>
                <a:lnTo>
                  <a:pt x="2943" y="119"/>
                </a:lnTo>
                <a:lnTo>
                  <a:pt x="2945" y="114"/>
                </a:lnTo>
                <a:lnTo>
                  <a:pt x="2951" y="104"/>
                </a:lnTo>
                <a:lnTo>
                  <a:pt x="2954" y="99"/>
                </a:lnTo>
                <a:lnTo>
                  <a:pt x="2958" y="95"/>
                </a:lnTo>
                <a:lnTo>
                  <a:pt x="2962" y="91"/>
                </a:lnTo>
                <a:lnTo>
                  <a:pt x="2966" y="88"/>
                </a:lnTo>
                <a:lnTo>
                  <a:pt x="2970" y="85"/>
                </a:lnTo>
                <a:lnTo>
                  <a:pt x="2975" y="82"/>
                </a:lnTo>
                <a:lnTo>
                  <a:pt x="2980" y="79"/>
                </a:lnTo>
                <a:lnTo>
                  <a:pt x="2986" y="77"/>
                </a:lnTo>
                <a:lnTo>
                  <a:pt x="2992" y="75"/>
                </a:lnTo>
                <a:lnTo>
                  <a:pt x="2998" y="73"/>
                </a:lnTo>
                <a:lnTo>
                  <a:pt x="3003" y="72"/>
                </a:lnTo>
                <a:lnTo>
                  <a:pt x="3010" y="71"/>
                </a:lnTo>
                <a:lnTo>
                  <a:pt x="3023" y="70"/>
                </a:lnTo>
                <a:lnTo>
                  <a:pt x="3035" y="71"/>
                </a:lnTo>
                <a:lnTo>
                  <a:pt x="3042" y="72"/>
                </a:lnTo>
                <a:lnTo>
                  <a:pt x="3047" y="73"/>
                </a:lnTo>
                <a:lnTo>
                  <a:pt x="3059" y="77"/>
                </a:lnTo>
                <a:lnTo>
                  <a:pt x="3064" y="79"/>
                </a:lnTo>
                <a:lnTo>
                  <a:pt x="3069" y="82"/>
                </a:lnTo>
                <a:lnTo>
                  <a:pt x="3078" y="88"/>
                </a:lnTo>
                <a:lnTo>
                  <a:pt x="3082" y="91"/>
                </a:lnTo>
                <a:lnTo>
                  <a:pt x="3086" y="95"/>
                </a:lnTo>
                <a:lnTo>
                  <a:pt x="3093" y="104"/>
                </a:lnTo>
                <a:lnTo>
                  <a:pt x="3096" y="109"/>
                </a:lnTo>
                <a:lnTo>
                  <a:pt x="3099" y="114"/>
                </a:lnTo>
                <a:lnTo>
                  <a:pt x="3104" y="124"/>
                </a:lnTo>
                <a:lnTo>
                  <a:pt x="3105" y="130"/>
                </a:lnTo>
                <a:lnTo>
                  <a:pt x="3107" y="136"/>
                </a:lnTo>
                <a:lnTo>
                  <a:pt x="3108" y="142"/>
                </a:lnTo>
                <a:lnTo>
                  <a:pt x="3109" y="148"/>
                </a:lnTo>
                <a:lnTo>
                  <a:pt x="3109" y="155"/>
                </a:lnTo>
                <a:lnTo>
                  <a:pt x="3109" y="161"/>
                </a:lnTo>
                <a:lnTo>
                  <a:pt x="3109" y="168"/>
                </a:lnTo>
                <a:lnTo>
                  <a:pt x="3109" y="175"/>
                </a:lnTo>
                <a:lnTo>
                  <a:pt x="3108" y="181"/>
                </a:lnTo>
                <a:lnTo>
                  <a:pt x="3107" y="187"/>
                </a:lnTo>
                <a:lnTo>
                  <a:pt x="3104" y="198"/>
                </a:lnTo>
                <a:lnTo>
                  <a:pt x="3101" y="204"/>
                </a:lnTo>
                <a:lnTo>
                  <a:pt x="3099" y="209"/>
                </a:lnTo>
                <a:lnTo>
                  <a:pt x="3093" y="219"/>
                </a:lnTo>
                <a:lnTo>
                  <a:pt x="3090" y="223"/>
                </a:lnTo>
                <a:lnTo>
                  <a:pt x="3086" y="227"/>
                </a:lnTo>
                <a:lnTo>
                  <a:pt x="3082" y="231"/>
                </a:lnTo>
                <a:lnTo>
                  <a:pt x="3078" y="235"/>
                </a:lnTo>
                <a:lnTo>
                  <a:pt x="3074" y="238"/>
                </a:lnTo>
                <a:lnTo>
                  <a:pt x="3069" y="241"/>
                </a:lnTo>
                <a:lnTo>
                  <a:pt x="3064" y="244"/>
                </a:lnTo>
                <a:lnTo>
                  <a:pt x="3059" y="246"/>
                </a:lnTo>
                <a:lnTo>
                  <a:pt x="3053" y="248"/>
                </a:lnTo>
                <a:lnTo>
                  <a:pt x="3047" y="250"/>
                </a:lnTo>
                <a:lnTo>
                  <a:pt x="3042" y="251"/>
                </a:lnTo>
                <a:lnTo>
                  <a:pt x="3035" y="252"/>
                </a:lnTo>
                <a:lnTo>
                  <a:pt x="3023" y="253"/>
                </a:lnTo>
                <a:close/>
                <a:moveTo>
                  <a:pt x="3023" y="215"/>
                </a:moveTo>
                <a:lnTo>
                  <a:pt x="3027" y="214"/>
                </a:lnTo>
                <a:lnTo>
                  <a:pt x="3031" y="214"/>
                </a:lnTo>
                <a:lnTo>
                  <a:pt x="3035" y="212"/>
                </a:lnTo>
                <a:lnTo>
                  <a:pt x="3039" y="211"/>
                </a:lnTo>
                <a:lnTo>
                  <a:pt x="3042" y="209"/>
                </a:lnTo>
                <a:lnTo>
                  <a:pt x="3045" y="206"/>
                </a:lnTo>
                <a:lnTo>
                  <a:pt x="3048" y="203"/>
                </a:lnTo>
                <a:lnTo>
                  <a:pt x="3050" y="199"/>
                </a:lnTo>
                <a:lnTo>
                  <a:pt x="3052" y="195"/>
                </a:lnTo>
                <a:lnTo>
                  <a:pt x="3054" y="191"/>
                </a:lnTo>
                <a:lnTo>
                  <a:pt x="3056" y="187"/>
                </a:lnTo>
                <a:lnTo>
                  <a:pt x="3057" y="182"/>
                </a:lnTo>
                <a:lnTo>
                  <a:pt x="3059" y="172"/>
                </a:lnTo>
                <a:lnTo>
                  <a:pt x="3060" y="167"/>
                </a:lnTo>
                <a:lnTo>
                  <a:pt x="3060" y="161"/>
                </a:lnTo>
                <a:lnTo>
                  <a:pt x="3059" y="150"/>
                </a:lnTo>
                <a:lnTo>
                  <a:pt x="3057" y="140"/>
                </a:lnTo>
                <a:lnTo>
                  <a:pt x="3056" y="135"/>
                </a:lnTo>
                <a:lnTo>
                  <a:pt x="3054" y="131"/>
                </a:lnTo>
                <a:lnTo>
                  <a:pt x="3050" y="123"/>
                </a:lnTo>
                <a:lnTo>
                  <a:pt x="3048" y="119"/>
                </a:lnTo>
                <a:lnTo>
                  <a:pt x="3045" y="116"/>
                </a:lnTo>
                <a:lnTo>
                  <a:pt x="3042" y="113"/>
                </a:lnTo>
                <a:lnTo>
                  <a:pt x="3039" y="111"/>
                </a:lnTo>
                <a:lnTo>
                  <a:pt x="3035" y="110"/>
                </a:lnTo>
                <a:lnTo>
                  <a:pt x="3031" y="108"/>
                </a:lnTo>
                <a:lnTo>
                  <a:pt x="3027" y="108"/>
                </a:lnTo>
                <a:lnTo>
                  <a:pt x="3023" y="107"/>
                </a:lnTo>
                <a:lnTo>
                  <a:pt x="3018" y="108"/>
                </a:lnTo>
                <a:lnTo>
                  <a:pt x="3014" y="108"/>
                </a:lnTo>
                <a:lnTo>
                  <a:pt x="3010" y="110"/>
                </a:lnTo>
                <a:lnTo>
                  <a:pt x="3006" y="111"/>
                </a:lnTo>
                <a:lnTo>
                  <a:pt x="3003" y="113"/>
                </a:lnTo>
                <a:lnTo>
                  <a:pt x="3000" y="116"/>
                </a:lnTo>
                <a:lnTo>
                  <a:pt x="2997" y="119"/>
                </a:lnTo>
                <a:lnTo>
                  <a:pt x="2995" y="123"/>
                </a:lnTo>
                <a:lnTo>
                  <a:pt x="2991" y="131"/>
                </a:lnTo>
                <a:lnTo>
                  <a:pt x="2989" y="135"/>
                </a:lnTo>
                <a:lnTo>
                  <a:pt x="2988" y="140"/>
                </a:lnTo>
                <a:lnTo>
                  <a:pt x="2987" y="145"/>
                </a:lnTo>
                <a:lnTo>
                  <a:pt x="2986" y="150"/>
                </a:lnTo>
                <a:lnTo>
                  <a:pt x="2986" y="155"/>
                </a:lnTo>
                <a:lnTo>
                  <a:pt x="2985" y="161"/>
                </a:lnTo>
                <a:lnTo>
                  <a:pt x="2986" y="172"/>
                </a:lnTo>
                <a:lnTo>
                  <a:pt x="2988" y="182"/>
                </a:lnTo>
                <a:lnTo>
                  <a:pt x="2989" y="187"/>
                </a:lnTo>
                <a:lnTo>
                  <a:pt x="2991" y="191"/>
                </a:lnTo>
                <a:lnTo>
                  <a:pt x="2993" y="195"/>
                </a:lnTo>
                <a:lnTo>
                  <a:pt x="2995" y="199"/>
                </a:lnTo>
                <a:lnTo>
                  <a:pt x="2997" y="203"/>
                </a:lnTo>
                <a:lnTo>
                  <a:pt x="3000" y="206"/>
                </a:lnTo>
                <a:lnTo>
                  <a:pt x="3003" y="209"/>
                </a:lnTo>
                <a:lnTo>
                  <a:pt x="3006" y="211"/>
                </a:lnTo>
                <a:lnTo>
                  <a:pt x="3010" y="212"/>
                </a:lnTo>
                <a:lnTo>
                  <a:pt x="3014" y="214"/>
                </a:lnTo>
                <a:lnTo>
                  <a:pt x="3018" y="214"/>
                </a:lnTo>
                <a:lnTo>
                  <a:pt x="3023" y="215"/>
                </a:lnTo>
                <a:close/>
                <a:moveTo>
                  <a:pt x="3142" y="315"/>
                </a:moveTo>
                <a:lnTo>
                  <a:pt x="3142" y="72"/>
                </a:lnTo>
                <a:lnTo>
                  <a:pt x="3191" y="72"/>
                </a:lnTo>
                <a:lnTo>
                  <a:pt x="3191" y="102"/>
                </a:lnTo>
                <a:lnTo>
                  <a:pt x="3197" y="95"/>
                </a:lnTo>
                <a:lnTo>
                  <a:pt x="3202" y="87"/>
                </a:lnTo>
                <a:lnTo>
                  <a:pt x="3206" y="84"/>
                </a:lnTo>
                <a:lnTo>
                  <a:pt x="3209" y="81"/>
                </a:lnTo>
                <a:lnTo>
                  <a:pt x="3214" y="78"/>
                </a:lnTo>
                <a:lnTo>
                  <a:pt x="3218" y="75"/>
                </a:lnTo>
                <a:lnTo>
                  <a:pt x="3224" y="73"/>
                </a:lnTo>
                <a:lnTo>
                  <a:pt x="3227" y="72"/>
                </a:lnTo>
                <a:lnTo>
                  <a:pt x="3230" y="71"/>
                </a:lnTo>
                <a:lnTo>
                  <a:pt x="3236" y="70"/>
                </a:lnTo>
                <a:lnTo>
                  <a:pt x="3243" y="70"/>
                </a:lnTo>
                <a:lnTo>
                  <a:pt x="3253" y="71"/>
                </a:lnTo>
                <a:lnTo>
                  <a:pt x="3257" y="71"/>
                </a:lnTo>
                <a:lnTo>
                  <a:pt x="3262" y="73"/>
                </a:lnTo>
                <a:lnTo>
                  <a:pt x="3266" y="74"/>
                </a:lnTo>
                <a:lnTo>
                  <a:pt x="3270" y="76"/>
                </a:lnTo>
                <a:lnTo>
                  <a:pt x="3279" y="80"/>
                </a:lnTo>
                <a:lnTo>
                  <a:pt x="3283" y="83"/>
                </a:lnTo>
                <a:lnTo>
                  <a:pt x="3286" y="86"/>
                </a:lnTo>
                <a:lnTo>
                  <a:pt x="3290" y="89"/>
                </a:lnTo>
                <a:lnTo>
                  <a:pt x="3293" y="93"/>
                </a:lnTo>
                <a:lnTo>
                  <a:pt x="3297" y="97"/>
                </a:lnTo>
                <a:lnTo>
                  <a:pt x="3299" y="101"/>
                </a:lnTo>
                <a:lnTo>
                  <a:pt x="3302" y="106"/>
                </a:lnTo>
                <a:lnTo>
                  <a:pt x="3305" y="110"/>
                </a:lnTo>
                <a:lnTo>
                  <a:pt x="3307" y="116"/>
                </a:lnTo>
                <a:lnTo>
                  <a:pt x="3309" y="121"/>
                </a:lnTo>
                <a:lnTo>
                  <a:pt x="3311" y="127"/>
                </a:lnTo>
                <a:lnTo>
                  <a:pt x="3312" y="133"/>
                </a:lnTo>
                <a:lnTo>
                  <a:pt x="3313" y="140"/>
                </a:lnTo>
                <a:lnTo>
                  <a:pt x="3314" y="146"/>
                </a:lnTo>
                <a:lnTo>
                  <a:pt x="3314" y="154"/>
                </a:lnTo>
                <a:lnTo>
                  <a:pt x="3315" y="161"/>
                </a:lnTo>
                <a:lnTo>
                  <a:pt x="3314" y="175"/>
                </a:lnTo>
                <a:lnTo>
                  <a:pt x="3312" y="188"/>
                </a:lnTo>
                <a:lnTo>
                  <a:pt x="3311" y="194"/>
                </a:lnTo>
                <a:lnTo>
                  <a:pt x="3309" y="200"/>
                </a:lnTo>
                <a:lnTo>
                  <a:pt x="3307" y="206"/>
                </a:lnTo>
                <a:lnTo>
                  <a:pt x="3305" y="211"/>
                </a:lnTo>
                <a:lnTo>
                  <a:pt x="3303" y="216"/>
                </a:lnTo>
                <a:lnTo>
                  <a:pt x="3300" y="220"/>
                </a:lnTo>
                <a:lnTo>
                  <a:pt x="3297" y="225"/>
                </a:lnTo>
                <a:lnTo>
                  <a:pt x="3294" y="229"/>
                </a:lnTo>
                <a:lnTo>
                  <a:pt x="3287" y="236"/>
                </a:lnTo>
                <a:lnTo>
                  <a:pt x="3283" y="239"/>
                </a:lnTo>
                <a:lnTo>
                  <a:pt x="3279" y="242"/>
                </a:lnTo>
                <a:lnTo>
                  <a:pt x="3271" y="246"/>
                </a:lnTo>
                <a:lnTo>
                  <a:pt x="3267" y="248"/>
                </a:lnTo>
                <a:lnTo>
                  <a:pt x="3262" y="249"/>
                </a:lnTo>
                <a:lnTo>
                  <a:pt x="3253" y="251"/>
                </a:lnTo>
                <a:lnTo>
                  <a:pt x="3243" y="252"/>
                </a:lnTo>
                <a:lnTo>
                  <a:pt x="3236" y="252"/>
                </a:lnTo>
                <a:lnTo>
                  <a:pt x="3230" y="251"/>
                </a:lnTo>
                <a:lnTo>
                  <a:pt x="3224" y="249"/>
                </a:lnTo>
                <a:lnTo>
                  <a:pt x="3219" y="247"/>
                </a:lnTo>
                <a:lnTo>
                  <a:pt x="3214" y="245"/>
                </a:lnTo>
                <a:lnTo>
                  <a:pt x="3210" y="242"/>
                </a:lnTo>
                <a:lnTo>
                  <a:pt x="3208" y="240"/>
                </a:lnTo>
                <a:lnTo>
                  <a:pt x="3206" y="239"/>
                </a:lnTo>
                <a:lnTo>
                  <a:pt x="3203" y="235"/>
                </a:lnTo>
                <a:lnTo>
                  <a:pt x="3200" y="232"/>
                </a:lnTo>
                <a:lnTo>
                  <a:pt x="3197" y="228"/>
                </a:lnTo>
                <a:lnTo>
                  <a:pt x="3193" y="221"/>
                </a:lnTo>
                <a:lnTo>
                  <a:pt x="3191" y="315"/>
                </a:lnTo>
                <a:lnTo>
                  <a:pt x="3142" y="315"/>
                </a:lnTo>
                <a:close/>
                <a:moveTo>
                  <a:pt x="3190" y="161"/>
                </a:moveTo>
                <a:lnTo>
                  <a:pt x="3191" y="172"/>
                </a:lnTo>
                <a:lnTo>
                  <a:pt x="3193" y="182"/>
                </a:lnTo>
                <a:lnTo>
                  <a:pt x="3194" y="187"/>
                </a:lnTo>
                <a:lnTo>
                  <a:pt x="3196" y="191"/>
                </a:lnTo>
                <a:lnTo>
                  <a:pt x="3198" y="195"/>
                </a:lnTo>
                <a:lnTo>
                  <a:pt x="3200" y="199"/>
                </a:lnTo>
                <a:lnTo>
                  <a:pt x="3205" y="205"/>
                </a:lnTo>
                <a:lnTo>
                  <a:pt x="3208" y="207"/>
                </a:lnTo>
                <a:lnTo>
                  <a:pt x="3212" y="209"/>
                </a:lnTo>
                <a:lnTo>
                  <a:pt x="3215" y="211"/>
                </a:lnTo>
                <a:lnTo>
                  <a:pt x="3219" y="212"/>
                </a:lnTo>
                <a:lnTo>
                  <a:pt x="3223" y="213"/>
                </a:lnTo>
                <a:lnTo>
                  <a:pt x="3227" y="213"/>
                </a:lnTo>
                <a:lnTo>
                  <a:pt x="3232" y="213"/>
                </a:lnTo>
                <a:lnTo>
                  <a:pt x="3236" y="212"/>
                </a:lnTo>
                <a:lnTo>
                  <a:pt x="3240" y="211"/>
                </a:lnTo>
                <a:lnTo>
                  <a:pt x="3243" y="209"/>
                </a:lnTo>
                <a:lnTo>
                  <a:pt x="3247" y="207"/>
                </a:lnTo>
                <a:lnTo>
                  <a:pt x="3250" y="205"/>
                </a:lnTo>
                <a:lnTo>
                  <a:pt x="3253" y="202"/>
                </a:lnTo>
                <a:lnTo>
                  <a:pt x="3255" y="198"/>
                </a:lnTo>
                <a:lnTo>
                  <a:pt x="3259" y="191"/>
                </a:lnTo>
                <a:lnTo>
                  <a:pt x="3261" y="186"/>
                </a:lnTo>
                <a:lnTo>
                  <a:pt x="3262" y="182"/>
                </a:lnTo>
                <a:lnTo>
                  <a:pt x="3263" y="177"/>
                </a:lnTo>
                <a:lnTo>
                  <a:pt x="3264" y="172"/>
                </a:lnTo>
                <a:lnTo>
                  <a:pt x="3264" y="166"/>
                </a:lnTo>
                <a:lnTo>
                  <a:pt x="3265" y="161"/>
                </a:lnTo>
                <a:lnTo>
                  <a:pt x="3264" y="150"/>
                </a:lnTo>
                <a:lnTo>
                  <a:pt x="3262" y="140"/>
                </a:lnTo>
                <a:lnTo>
                  <a:pt x="3261" y="135"/>
                </a:lnTo>
                <a:lnTo>
                  <a:pt x="3259" y="131"/>
                </a:lnTo>
                <a:lnTo>
                  <a:pt x="3257" y="127"/>
                </a:lnTo>
                <a:lnTo>
                  <a:pt x="3255" y="123"/>
                </a:lnTo>
                <a:lnTo>
                  <a:pt x="3253" y="120"/>
                </a:lnTo>
                <a:lnTo>
                  <a:pt x="3250" y="117"/>
                </a:lnTo>
                <a:lnTo>
                  <a:pt x="3247" y="115"/>
                </a:lnTo>
                <a:lnTo>
                  <a:pt x="3243" y="113"/>
                </a:lnTo>
                <a:lnTo>
                  <a:pt x="3240" y="111"/>
                </a:lnTo>
                <a:lnTo>
                  <a:pt x="3236" y="110"/>
                </a:lnTo>
                <a:lnTo>
                  <a:pt x="3232" y="109"/>
                </a:lnTo>
                <a:lnTo>
                  <a:pt x="3227" y="109"/>
                </a:lnTo>
                <a:lnTo>
                  <a:pt x="3219" y="110"/>
                </a:lnTo>
                <a:lnTo>
                  <a:pt x="3215" y="111"/>
                </a:lnTo>
                <a:lnTo>
                  <a:pt x="3212" y="113"/>
                </a:lnTo>
                <a:lnTo>
                  <a:pt x="3208" y="115"/>
                </a:lnTo>
                <a:lnTo>
                  <a:pt x="3205" y="117"/>
                </a:lnTo>
                <a:lnTo>
                  <a:pt x="3202" y="120"/>
                </a:lnTo>
                <a:lnTo>
                  <a:pt x="3200" y="123"/>
                </a:lnTo>
                <a:lnTo>
                  <a:pt x="3196" y="131"/>
                </a:lnTo>
                <a:lnTo>
                  <a:pt x="3194" y="135"/>
                </a:lnTo>
                <a:lnTo>
                  <a:pt x="3193" y="139"/>
                </a:lnTo>
                <a:lnTo>
                  <a:pt x="3192" y="144"/>
                </a:lnTo>
                <a:lnTo>
                  <a:pt x="3191" y="150"/>
                </a:lnTo>
                <a:lnTo>
                  <a:pt x="3190" y="155"/>
                </a:lnTo>
                <a:lnTo>
                  <a:pt x="3190" y="161"/>
                </a:lnTo>
                <a:close/>
                <a:moveTo>
                  <a:pt x="3373" y="50"/>
                </a:moveTo>
                <a:lnTo>
                  <a:pt x="3368" y="49"/>
                </a:lnTo>
                <a:lnTo>
                  <a:pt x="3363" y="48"/>
                </a:lnTo>
                <a:lnTo>
                  <a:pt x="3358" y="45"/>
                </a:lnTo>
                <a:lnTo>
                  <a:pt x="3354" y="42"/>
                </a:lnTo>
                <a:lnTo>
                  <a:pt x="3351" y="38"/>
                </a:lnTo>
                <a:lnTo>
                  <a:pt x="3348" y="34"/>
                </a:lnTo>
                <a:lnTo>
                  <a:pt x="3347" y="30"/>
                </a:lnTo>
                <a:lnTo>
                  <a:pt x="3346" y="25"/>
                </a:lnTo>
                <a:lnTo>
                  <a:pt x="3347" y="20"/>
                </a:lnTo>
                <a:lnTo>
                  <a:pt x="3348" y="15"/>
                </a:lnTo>
                <a:lnTo>
                  <a:pt x="3351" y="11"/>
                </a:lnTo>
                <a:lnTo>
                  <a:pt x="3354" y="7"/>
                </a:lnTo>
                <a:lnTo>
                  <a:pt x="3358" y="4"/>
                </a:lnTo>
                <a:lnTo>
                  <a:pt x="3363" y="2"/>
                </a:lnTo>
                <a:lnTo>
                  <a:pt x="3368" y="0"/>
                </a:lnTo>
                <a:lnTo>
                  <a:pt x="3373" y="0"/>
                </a:lnTo>
                <a:lnTo>
                  <a:pt x="3378" y="0"/>
                </a:lnTo>
                <a:lnTo>
                  <a:pt x="3383" y="2"/>
                </a:lnTo>
                <a:lnTo>
                  <a:pt x="3387" y="4"/>
                </a:lnTo>
                <a:lnTo>
                  <a:pt x="3392" y="7"/>
                </a:lnTo>
                <a:lnTo>
                  <a:pt x="3395" y="11"/>
                </a:lnTo>
                <a:lnTo>
                  <a:pt x="3397" y="15"/>
                </a:lnTo>
                <a:lnTo>
                  <a:pt x="3399" y="20"/>
                </a:lnTo>
                <a:lnTo>
                  <a:pt x="3399" y="25"/>
                </a:lnTo>
                <a:lnTo>
                  <a:pt x="3399" y="30"/>
                </a:lnTo>
                <a:lnTo>
                  <a:pt x="3397" y="34"/>
                </a:lnTo>
                <a:lnTo>
                  <a:pt x="3395" y="38"/>
                </a:lnTo>
                <a:lnTo>
                  <a:pt x="3392" y="42"/>
                </a:lnTo>
                <a:lnTo>
                  <a:pt x="3387" y="45"/>
                </a:lnTo>
                <a:lnTo>
                  <a:pt x="3383" y="48"/>
                </a:lnTo>
                <a:lnTo>
                  <a:pt x="3378" y="49"/>
                </a:lnTo>
                <a:lnTo>
                  <a:pt x="3373" y="50"/>
                </a:lnTo>
                <a:close/>
                <a:moveTo>
                  <a:pt x="3348" y="72"/>
                </a:moveTo>
                <a:lnTo>
                  <a:pt x="3397" y="72"/>
                </a:lnTo>
                <a:lnTo>
                  <a:pt x="3397" y="249"/>
                </a:lnTo>
                <a:lnTo>
                  <a:pt x="3348" y="249"/>
                </a:lnTo>
                <a:lnTo>
                  <a:pt x="3348" y="72"/>
                </a:lnTo>
                <a:close/>
                <a:moveTo>
                  <a:pt x="3585" y="123"/>
                </a:moveTo>
                <a:lnTo>
                  <a:pt x="3540" y="126"/>
                </a:lnTo>
                <a:lnTo>
                  <a:pt x="3539" y="121"/>
                </a:lnTo>
                <a:lnTo>
                  <a:pt x="3537" y="118"/>
                </a:lnTo>
                <a:lnTo>
                  <a:pt x="3534" y="114"/>
                </a:lnTo>
                <a:lnTo>
                  <a:pt x="3531" y="111"/>
                </a:lnTo>
                <a:lnTo>
                  <a:pt x="3527" y="108"/>
                </a:lnTo>
                <a:lnTo>
                  <a:pt x="3522" y="106"/>
                </a:lnTo>
                <a:lnTo>
                  <a:pt x="3516" y="105"/>
                </a:lnTo>
                <a:lnTo>
                  <a:pt x="3510" y="105"/>
                </a:lnTo>
                <a:lnTo>
                  <a:pt x="3505" y="105"/>
                </a:lnTo>
                <a:lnTo>
                  <a:pt x="3500" y="106"/>
                </a:lnTo>
                <a:lnTo>
                  <a:pt x="3495" y="108"/>
                </a:lnTo>
                <a:lnTo>
                  <a:pt x="3491" y="110"/>
                </a:lnTo>
                <a:lnTo>
                  <a:pt x="3488" y="112"/>
                </a:lnTo>
                <a:lnTo>
                  <a:pt x="3485" y="115"/>
                </a:lnTo>
                <a:lnTo>
                  <a:pt x="3484" y="119"/>
                </a:lnTo>
                <a:lnTo>
                  <a:pt x="3483" y="122"/>
                </a:lnTo>
                <a:lnTo>
                  <a:pt x="3484" y="125"/>
                </a:lnTo>
                <a:lnTo>
                  <a:pt x="3485" y="128"/>
                </a:lnTo>
                <a:lnTo>
                  <a:pt x="3486" y="131"/>
                </a:lnTo>
                <a:lnTo>
                  <a:pt x="3488" y="133"/>
                </a:lnTo>
                <a:lnTo>
                  <a:pt x="3491" y="135"/>
                </a:lnTo>
                <a:lnTo>
                  <a:pt x="3495" y="137"/>
                </a:lnTo>
                <a:lnTo>
                  <a:pt x="3500" y="139"/>
                </a:lnTo>
                <a:lnTo>
                  <a:pt x="3506" y="140"/>
                </a:lnTo>
                <a:lnTo>
                  <a:pt x="3538" y="146"/>
                </a:lnTo>
                <a:lnTo>
                  <a:pt x="3544" y="148"/>
                </a:lnTo>
                <a:lnTo>
                  <a:pt x="3550" y="150"/>
                </a:lnTo>
                <a:lnTo>
                  <a:pt x="3555" y="151"/>
                </a:lnTo>
                <a:lnTo>
                  <a:pt x="3560" y="153"/>
                </a:lnTo>
                <a:lnTo>
                  <a:pt x="3569" y="158"/>
                </a:lnTo>
                <a:lnTo>
                  <a:pt x="3576" y="164"/>
                </a:lnTo>
                <a:lnTo>
                  <a:pt x="3579" y="167"/>
                </a:lnTo>
                <a:lnTo>
                  <a:pt x="3582" y="170"/>
                </a:lnTo>
                <a:lnTo>
                  <a:pt x="3584" y="174"/>
                </a:lnTo>
                <a:lnTo>
                  <a:pt x="3586" y="177"/>
                </a:lnTo>
                <a:lnTo>
                  <a:pt x="3588" y="185"/>
                </a:lnTo>
                <a:lnTo>
                  <a:pt x="3589" y="190"/>
                </a:lnTo>
                <a:lnTo>
                  <a:pt x="3589" y="194"/>
                </a:lnTo>
                <a:lnTo>
                  <a:pt x="3589" y="199"/>
                </a:lnTo>
                <a:lnTo>
                  <a:pt x="3588" y="203"/>
                </a:lnTo>
                <a:lnTo>
                  <a:pt x="3587" y="207"/>
                </a:lnTo>
                <a:lnTo>
                  <a:pt x="3586" y="211"/>
                </a:lnTo>
                <a:lnTo>
                  <a:pt x="3585" y="214"/>
                </a:lnTo>
                <a:lnTo>
                  <a:pt x="3583" y="218"/>
                </a:lnTo>
                <a:lnTo>
                  <a:pt x="3581" y="221"/>
                </a:lnTo>
                <a:lnTo>
                  <a:pt x="3579" y="225"/>
                </a:lnTo>
                <a:lnTo>
                  <a:pt x="3573" y="231"/>
                </a:lnTo>
                <a:lnTo>
                  <a:pt x="3567" y="236"/>
                </a:lnTo>
                <a:lnTo>
                  <a:pt x="3559" y="241"/>
                </a:lnTo>
                <a:lnTo>
                  <a:pt x="3551" y="245"/>
                </a:lnTo>
                <a:lnTo>
                  <a:pt x="3542" y="248"/>
                </a:lnTo>
                <a:lnTo>
                  <a:pt x="3532" y="251"/>
                </a:lnTo>
                <a:lnTo>
                  <a:pt x="3521" y="252"/>
                </a:lnTo>
                <a:lnTo>
                  <a:pt x="3510" y="253"/>
                </a:lnTo>
                <a:lnTo>
                  <a:pt x="3502" y="252"/>
                </a:lnTo>
                <a:lnTo>
                  <a:pt x="3494" y="252"/>
                </a:lnTo>
                <a:lnTo>
                  <a:pt x="3486" y="250"/>
                </a:lnTo>
                <a:lnTo>
                  <a:pt x="3479" y="249"/>
                </a:lnTo>
                <a:lnTo>
                  <a:pt x="3472" y="247"/>
                </a:lnTo>
                <a:lnTo>
                  <a:pt x="3466" y="244"/>
                </a:lnTo>
                <a:lnTo>
                  <a:pt x="3460" y="241"/>
                </a:lnTo>
                <a:lnTo>
                  <a:pt x="3454" y="238"/>
                </a:lnTo>
                <a:lnTo>
                  <a:pt x="3449" y="234"/>
                </a:lnTo>
                <a:lnTo>
                  <a:pt x="3445" y="230"/>
                </a:lnTo>
                <a:lnTo>
                  <a:pt x="3441" y="225"/>
                </a:lnTo>
                <a:lnTo>
                  <a:pt x="3437" y="221"/>
                </a:lnTo>
                <a:lnTo>
                  <a:pt x="3434" y="215"/>
                </a:lnTo>
                <a:lnTo>
                  <a:pt x="3432" y="210"/>
                </a:lnTo>
                <a:lnTo>
                  <a:pt x="3430" y="204"/>
                </a:lnTo>
                <a:lnTo>
                  <a:pt x="3429" y="198"/>
                </a:lnTo>
                <a:lnTo>
                  <a:pt x="3478" y="195"/>
                </a:lnTo>
                <a:lnTo>
                  <a:pt x="3480" y="200"/>
                </a:lnTo>
                <a:lnTo>
                  <a:pt x="3482" y="205"/>
                </a:lnTo>
                <a:lnTo>
                  <a:pt x="3485" y="209"/>
                </a:lnTo>
                <a:lnTo>
                  <a:pt x="3489" y="212"/>
                </a:lnTo>
                <a:lnTo>
                  <a:pt x="3493" y="214"/>
                </a:lnTo>
                <a:lnTo>
                  <a:pt x="3498" y="216"/>
                </a:lnTo>
                <a:lnTo>
                  <a:pt x="3504" y="217"/>
                </a:lnTo>
                <a:lnTo>
                  <a:pt x="3510" y="217"/>
                </a:lnTo>
                <a:lnTo>
                  <a:pt x="3516" y="217"/>
                </a:lnTo>
                <a:lnTo>
                  <a:pt x="3522" y="216"/>
                </a:lnTo>
                <a:lnTo>
                  <a:pt x="3527" y="214"/>
                </a:lnTo>
                <a:lnTo>
                  <a:pt x="3529" y="213"/>
                </a:lnTo>
                <a:lnTo>
                  <a:pt x="3531" y="212"/>
                </a:lnTo>
                <a:lnTo>
                  <a:pt x="3535" y="209"/>
                </a:lnTo>
                <a:lnTo>
                  <a:pt x="3537" y="206"/>
                </a:lnTo>
                <a:lnTo>
                  <a:pt x="3538" y="205"/>
                </a:lnTo>
                <a:lnTo>
                  <a:pt x="3539" y="203"/>
                </a:lnTo>
                <a:lnTo>
                  <a:pt x="3539" y="199"/>
                </a:lnTo>
                <a:lnTo>
                  <a:pt x="3539" y="196"/>
                </a:lnTo>
                <a:lnTo>
                  <a:pt x="3538" y="193"/>
                </a:lnTo>
                <a:lnTo>
                  <a:pt x="3536" y="191"/>
                </a:lnTo>
                <a:lnTo>
                  <a:pt x="3533" y="188"/>
                </a:lnTo>
                <a:lnTo>
                  <a:pt x="3530" y="186"/>
                </a:lnTo>
                <a:lnTo>
                  <a:pt x="3526" y="184"/>
                </a:lnTo>
                <a:lnTo>
                  <a:pt x="3522" y="183"/>
                </a:lnTo>
                <a:lnTo>
                  <a:pt x="3516" y="182"/>
                </a:lnTo>
                <a:lnTo>
                  <a:pt x="3486" y="176"/>
                </a:lnTo>
                <a:lnTo>
                  <a:pt x="3480" y="174"/>
                </a:lnTo>
                <a:lnTo>
                  <a:pt x="3474" y="173"/>
                </a:lnTo>
                <a:lnTo>
                  <a:pt x="3463" y="169"/>
                </a:lnTo>
                <a:lnTo>
                  <a:pt x="3459" y="166"/>
                </a:lnTo>
                <a:lnTo>
                  <a:pt x="3455" y="164"/>
                </a:lnTo>
                <a:lnTo>
                  <a:pt x="3451" y="161"/>
                </a:lnTo>
                <a:lnTo>
                  <a:pt x="3447" y="158"/>
                </a:lnTo>
                <a:lnTo>
                  <a:pt x="3444" y="155"/>
                </a:lnTo>
                <a:lnTo>
                  <a:pt x="3442" y="151"/>
                </a:lnTo>
                <a:lnTo>
                  <a:pt x="3440" y="147"/>
                </a:lnTo>
                <a:lnTo>
                  <a:pt x="3437" y="143"/>
                </a:lnTo>
                <a:lnTo>
                  <a:pt x="3435" y="139"/>
                </a:lnTo>
                <a:lnTo>
                  <a:pt x="3434" y="135"/>
                </a:lnTo>
                <a:lnTo>
                  <a:pt x="3434" y="130"/>
                </a:lnTo>
                <a:lnTo>
                  <a:pt x="3434" y="125"/>
                </a:lnTo>
                <a:lnTo>
                  <a:pt x="3434" y="119"/>
                </a:lnTo>
                <a:lnTo>
                  <a:pt x="3435" y="113"/>
                </a:lnTo>
                <a:lnTo>
                  <a:pt x="3437" y="107"/>
                </a:lnTo>
                <a:lnTo>
                  <a:pt x="3440" y="102"/>
                </a:lnTo>
                <a:lnTo>
                  <a:pt x="3443" y="97"/>
                </a:lnTo>
                <a:lnTo>
                  <a:pt x="3446" y="93"/>
                </a:lnTo>
                <a:lnTo>
                  <a:pt x="3450" y="89"/>
                </a:lnTo>
                <a:lnTo>
                  <a:pt x="3455" y="85"/>
                </a:lnTo>
                <a:lnTo>
                  <a:pt x="3460" y="81"/>
                </a:lnTo>
                <a:lnTo>
                  <a:pt x="3466" y="78"/>
                </a:lnTo>
                <a:lnTo>
                  <a:pt x="3472" y="76"/>
                </a:lnTo>
                <a:lnTo>
                  <a:pt x="3479" y="74"/>
                </a:lnTo>
                <a:lnTo>
                  <a:pt x="3482" y="73"/>
                </a:lnTo>
                <a:lnTo>
                  <a:pt x="3486" y="72"/>
                </a:lnTo>
                <a:lnTo>
                  <a:pt x="3493" y="71"/>
                </a:lnTo>
                <a:lnTo>
                  <a:pt x="3501" y="70"/>
                </a:lnTo>
                <a:lnTo>
                  <a:pt x="3510" y="70"/>
                </a:lnTo>
                <a:lnTo>
                  <a:pt x="3518" y="70"/>
                </a:lnTo>
                <a:lnTo>
                  <a:pt x="3525" y="71"/>
                </a:lnTo>
                <a:lnTo>
                  <a:pt x="3533" y="72"/>
                </a:lnTo>
                <a:lnTo>
                  <a:pt x="3540" y="74"/>
                </a:lnTo>
                <a:lnTo>
                  <a:pt x="3546" y="76"/>
                </a:lnTo>
                <a:lnTo>
                  <a:pt x="3552" y="78"/>
                </a:lnTo>
                <a:lnTo>
                  <a:pt x="3557" y="81"/>
                </a:lnTo>
                <a:lnTo>
                  <a:pt x="3562" y="84"/>
                </a:lnTo>
                <a:lnTo>
                  <a:pt x="3567" y="88"/>
                </a:lnTo>
                <a:lnTo>
                  <a:pt x="3571" y="92"/>
                </a:lnTo>
                <a:lnTo>
                  <a:pt x="3575" y="96"/>
                </a:lnTo>
                <a:lnTo>
                  <a:pt x="3578" y="101"/>
                </a:lnTo>
                <a:lnTo>
                  <a:pt x="3580" y="106"/>
                </a:lnTo>
                <a:lnTo>
                  <a:pt x="3582" y="111"/>
                </a:lnTo>
                <a:lnTo>
                  <a:pt x="3584" y="117"/>
                </a:lnTo>
                <a:lnTo>
                  <a:pt x="3585" y="123"/>
                </a:lnTo>
                <a:close/>
                <a:moveTo>
                  <a:pt x="3714" y="72"/>
                </a:moveTo>
                <a:lnTo>
                  <a:pt x="3714" y="109"/>
                </a:lnTo>
                <a:lnTo>
                  <a:pt x="3680" y="109"/>
                </a:lnTo>
                <a:lnTo>
                  <a:pt x="3680" y="195"/>
                </a:lnTo>
                <a:lnTo>
                  <a:pt x="3681" y="199"/>
                </a:lnTo>
                <a:lnTo>
                  <a:pt x="3682" y="203"/>
                </a:lnTo>
                <a:lnTo>
                  <a:pt x="3682" y="205"/>
                </a:lnTo>
                <a:lnTo>
                  <a:pt x="3683" y="206"/>
                </a:lnTo>
                <a:lnTo>
                  <a:pt x="3685" y="208"/>
                </a:lnTo>
                <a:lnTo>
                  <a:pt x="3687" y="210"/>
                </a:lnTo>
                <a:lnTo>
                  <a:pt x="3690" y="211"/>
                </a:lnTo>
                <a:lnTo>
                  <a:pt x="3693" y="212"/>
                </a:lnTo>
                <a:lnTo>
                  <a:pt x="3697" y="212"/>
                </a:lnTo>
                <a:lnTo>
                  <a:pt x="3704" y="211"/>
                </a:lnTo>
                <a:lnTo>
                  <a:pt x="3709" y="210"/>
                </a:lnTo>
                <a:lnTo>
                  <a:pt x="3717" y="247"/>
                </a:lnTo>
                <a:lnTo>
                  <a:pt x="3707" y="250"/>
                </a:lnTo>
                <a:lnTo>
                  <a:pt x="3699" y="251"/>
                </a:lnTo>
                <a:lnTo>
                  <a:pt x="3690" y="252"/>
                </a:lnTo>
                <a:lnTo>
                  <a:pt x="3684" y="252"/>
                </a:lnTo>
                <a:lnTo>
                  <a:pt x="3678" y="251"/>
                </a:lnTo>
                <a:lnTo>
                  <a:pt x="3672" y="250"/>
                </a:lnTo>
                <a:lnTo>
                  <a:pt x="3666" y="249"/>
                </a:lnTo>
                <a:lnTo>
                  <a:pt x="3661" y="248"/>
                </a:lnTo>
                <a:lnTo>
                  <a:pt x="3656" y="245"/>
                </a:lnTo>
                <a:lnTo>
                  <a:pt x="3652" y="243"/>
                </a:lnTo>
                <a:lnTo>
                  <a:pt x="3647" y="240"/>
                </a:lnTo>
                <a:lnTo>
                  <a:pt x="3644" y="237"/>
                </a:lnTo>
                <a:lnTo>
                  <a:pt x="3640" y="233"/>
                </a:lnTo>
                <a:lnTo>
                  <a:pt x="3638" y="229"/>
                </a:lnTo>
                <a:lnTo>
                  <a:pt x="3635" y="224"/>
                </a:lnTo>
                <a:lnTo>
                  <a:pt x="3634" y="219"/>
                </a:lnTo>
                <a:lnTo>
                  <a:pt x="3632" y="213"/>
                </a:lnTo>
                <a:lnTo>
                  <a:pt x="3632" y="208"/>
                </a:lnTo>
                <a:lnTo>
                  <a:pt x="3631" y="201"/>
                </a:lnTo>
                <a:lnTo>
                  <a:pt x="3631" y="109"/>
                </a:lnTo>
                <a:lnTo>
                  <a:pt x="3607" y="109"/>
                </a:lnTo>
                <a:lnTo>
                  <a:pt x="3607" y="72"/>
                </a:lnTo>
                <a:lnTo>
                  <a:pt x="3631" y="72"/>
                </a:lnTo>
                <a:lnTo>
                  <a:pt x="3631" y="30"/>
                </a:lnTo>
                <a:lnTo>
                  <a:pt x="3680" y="30"/>
                </a:lnTo>
                <a:lnTo>
                  <a:pt x="3680" y="72"/>
                </a:lnTo>
                <a:lnTo>
                  <a:pt x="3714" y="72"/>
                </a:lnTo>
                <a:close/>
                <a:moveTo>
                  <a:pt x="3821" y="253"/>
                </a:moveTo>
                <a:lnTo>
                  <a:pt x="3808" y="252"/>
                </a:lnTo>
                <a:lnTo>
                  <a:pt x="3801" y="251"/>
                </a:lnTo>
                <a:lnTo>
                  <a:pt x="3796" y="250"/>
                </a:lnTo>
                <a:lnTo>
                  <a:pt x="3784" y="246"/>
                </a:lnTo>
                <a:lnTo>
                  <a:pt x="3779" y="244"/>
                </a:lnTo>
                <a:lnTo>
                  <a:pt x="3774" y="241"/>
                </a:lnTo>
                <a:lnTo>
                  <a:pt x="3765" y="235"/>
                </a:lnTo>
                <a:lnTo>
                  <a:pt x="3761" y="231"/>
                </a:lnTo>
                <a:lnTo>
                  <a:pt x="3757" y="227"/>
                </a:lnTo>
                <a:lnTo>
                  <a:pt x="3750" y="219"/>
                </a:lnTo>
                <a:lnTo>
                  <a:pt x="3747" y="214"/>
                </a:lnTo>
                <a:lnTo>
                  <a:pt x="3744" y="209"/>
                </a:lnTo>
                <a:lnTo>
                  <a:pt x="3740" y="198"/>
                </a:lnTo>
                <a:lnTo>
                  <a:pt x="3738" y="193"/>
                </a:lnTo>
                <a:lnTo>
                  <a:pt x="3736" y="187"/>
                </a:lnTo>
                <a:lnTo>
                  <a:pt x="3735" y="181"/>
                </a:lnTo>
                <a:lnTo>
                  <a:pt x="3734" y="175"/>
                </a:lnTo>
                <a:lnTo>
                  <a:pt x="3734" y="168"/>
                </a:lnTo>
                <a:lnTo>
                  <a:pt x="3734" y="161"/>
                </a:lnTo>
                <a:lnTo>
                  <a:pt x="3734" y="155"/>
                </a:lnTo>
                <a:lnTo>
                  <a:pt x="3734" y="148"/>
                </a:lnTo>
                <a:lnTo>
                  <a:pt x="3735" y="142"/>
                </a:lnTo>
                <a:lnTo>
                  <a:pt x="3736" y="136"/>
                </a:lnTo>
                <a:lnTo>
                  <a:pt x="3740" y="124"/>
                </a:lnTo>
                <a:lnTo>
                  <a:pt x="3742" y="119"/>
                </a:lnTo>
                <a:lnTo>
                  <a:pt x="3744" y="114"/>
                </a:lnTo>
                <a:lnTo>
                  <a:pt x="3750" y="104"/>
                </a:lnTo>
                <a:lnTo>
                  <a:pt x="3753" y="99"/>
                </a:lnTo>
                <a:lnTo>
                  <a:pt x="3757" y="95"/>
                </a:lnTo>
                <a:lnTo>
                  <a:pt x="3761" y="91"/>
                </a:lnTo>
                <a:lnTo>
                  <a:pt x="3765" y="88"/>
                </a:lnTo>
                <a:lnTo>
                  <a:pt x="3770" y="85"/>
                </a:lnTo>
                <a:lnTo>
                  <a:pt x="3774" y="82"/>
                </a:lnTo>
                <a:lnTo>
                  <a:pt x="3779" y="79"/>
                </a:lnTo>
                <a:lnTo>
                  <a:pt x="3784" y="77"/>
                </a:lnTo>
                <a:lnTo>
                  <a:pt x="3790" y="75"/>
                </a:lnTo>
                <a:lnTo>
                  <a:pt x="3796" y="73"/>
                </a:lnTo>
                <a:lnTo>
                  <a:pt x="3801" y="72"/>
                </a:lnTo>
                <a:lnTo>
                  <a:pt x="3808" y="71"/>
                </a:lnTo>
                <a:lnTo>
                  <a:pt x="3821" y="70"/>
                </a:lnTo>
                <a:lnTo>
                  <a:pt x="3834" y="71"/>
                </a:lnTo>
                <a:lnTo>
                  <a:pt x="3840" y="72"/>
                </a:lnTo>
                <a:lnTo>
                  <a:pt x="3846" y="73"/>
                </a:lnTo>
                <a:lnTo>
                  <a:pt x="3857" y="77"/>
                </a:lnTo>
                <a:lnTo>
                  <a:pt x="3862" y="79"/>
                </a:lnTo>
                <a:lnTo>
                  <a:pt x="3867" y="82"/>
                </a:lnTo>
                <a:lnTo>
                  <a:pt x="3876" y="88"/>
                </a:lnTo>
                <a:lnTo>
                  <a:pt x="3880" y="91"/>
                </a:lnTo>
                <a:lnTo>
                  <a:pt x="3884" y="95"/>
                </a:lnTo>
                <a:lnTo>
                  <a:pt x="3891" y="104"/>
                </a:lnTo>
                <a:lnTo>
                  <a:pt x="3894" y="109"/>
                </a:lnTo>
                <a:lnTo>
                  <a:pt x="3897" y="114"/>
                </a:lnTo>
                <a:lnTo>
                  <a:pt x="3903" y="124"/>
                </a:lnTo>
                <a:lnTo>
                  <a:pt x="3904" y="130"/>
                </a:lnTo>
                <a:lnTo>
                  <a:pt x="3906" y="136"/>
                </a:lnTo>
                <a:lnTo>
                  <a:pt x="3907" y="142"/>
                </a:lnTo>
                <a:lnTo>
                  <a:pt x="3908" y="148"/>
                </a:lnTo>
                <a:lnTo>
                  <a:pt x="3908" y="155"/>
                </a:lnTo>
                <a:lnTo>
                  <a:pt x="3909" y="161"/>
                </a:lnTo>
                <a:lnTo>
                  <a:pt x="3908" y="168"/>
                </a:lnTo>
                <a:lnTo>
                  <a:pt x="3908" y="175"/>
                </a:lnTo>
                <a:lnTo>
                  <a:pt x="3907" y="181"/>
                </a:lnTo>
                <a:lnTo>
                  <a:pt x="3906" y="187"/>
                </a:lnTo>
                <a:lnTo>
                  <a:pt x="3903" y="198"/>
                </a:lnTo>
                <a:lnTo>
                  <a:pt x="3900" y="204"/>
                </a:lnTo>
                <a:lnTo>
                  <a:pt x="3897" y="209"/>
                </a:lnTo>
                <a:lnTo>
                  <a:pt x="3891" y="219"/>
                </a:lnTo>
                <a:lnTo>
                  <a:pt x="3888" y="223"/>
                </a:lnTo>
                <a:lnTo>
                  <a:pt x="3884" y="227"/>
                </a:lnTo>
                <a:lnTo>
                  <a:pt x="3880" y="231"/>
                </a:lnTo>
                <a:lnTo>
                  <a:pt x="3876" y="235"/>
                </a:lnTo>
                <a:lnTo>
                  <a:pt x="3872" y="238"/>
                </a:lnTo>
                <a:lnTo>
                  <a:pt x="3867" y="241"/>
                </a:lnTo>
                <a:lnTo>
                  <a:pt x="3862" y="244"/>
                </a:lnTo>
                <a:lnTo>
                  <a:pt x="3857" y="246"/>
                </a:lnTo>
                <a:lnTo>
                  <a:pt x="3851" y="248"/>
                </a:lnTo>
                <a:lnTo>
                  <a:pt x="3846" y="250"/>
                </a:lnTo>
                <a:lnTo>
                  <a:pt x="3840" y="251"/>
                </a:lnTo>
                <a:lnTo>
                  <a:pt x="3834" y="252"/>
                </a:lnTo>
                <a:lnTo>
                  <a:pt x="3821" y="253"/>
                </a:lnTo>
                <a:close/>
                <a:moveTo>
                  <a:pt x="3821" y="215"/>
                </a:moveTo>
                <a:lnTo>
                  <a:pt x="3825" y="214"/>
                </a:lnTo>
                <a:lnTo>
                  <a:pt x="3829" y="214"/>
                </a:lnTo>
                <a:lnTo>
                  <a:pt x="3833" y="212"/>
                </a:lnTo>
                <a:lnTo>
                  <a:pt x="3837" y="211"/>
                </a:lnTo>
                <a:lnTo>
                  <a:pt x="3840" y="209"/>
                </a:lnTo>
                <a:lnTo>
                  <a:pt x="3843" y="206"/>
                </a:lnTo>
                <a:lnTo>
                  <a:pt x="3846" y="203"/>
                </a:lnTo>
                <a:lnTo>
                  <a:pt x="3848" y="199"/>
                </a:lnTo>
                <a:lnTo>
                  <a:pt x="3851" y="195"/>
                </a:lnTo>
                <a:lnTo>
                  <a:pt x="3852" y="191"/>
                </a:lnTo>
                <a:lnTo>
                  <a:pt x="3854" y="187"/>
                </a:lnTo>
                <a:lnTo>
                  <a:pt x="3855" y="182"/>
                </a:lnTo>
                <a:lnTo>
                  <a:pt x="3857" y="172"/>
                </a:lnTo>
                <a:lnTo>
                  <a:pt x="3858" y="167"/>
                </a:lnTo>
                <a:lnTo>
                  <a:pt x="3858" y="161"/>
                </a:lnTo>
                <a:lnTo>
                  <a:pt x="3857" y="150"/>
                </a:lnTo>
                <a:lnTo>
                  <a:pt x="3855" y="140"/>
                </a:lnTo>
                <a:lnTo>
                  <a:pt x="3854" y="135"/>
                </a:lnTo>
                <a:lnTo>
                  <a:pt x="3852" y="131"/>
                </a:lnTo>
                <a:lnTo>
                  <a:pt x="3848" y="123"/>
                </a:lnTo>
                <a:lnTo>
                  <a:pt x="3846" y="119"/>
                </a:lnTo>
                <a:lnTo>
                  <a:pt x="3843" y="116"/>
                </a:lnTo>
                <a:lnTo>
                  <a:pt x="3840" y="113"/>
                </a:lnTo>
                <a:lnTo>
                  <a:pt x="3837" y="111"/>
                </a:lnTo>
                <a:lnTo>
                  <a:pt x="3833" y="110"/>
                </a:lnTo>
                <a:lnTo>
                  <a:pt x="3829" y="108"/>
                </a:lnTo>
                <a:lnTo>
                  <a:pt x="3825" y="108"/>
                </a:lnTo>
                <a:lnTo>
                  <a:pt x="3821" y="107"/>
                </a:lnTo>
                <a:lnTo>
                  <a:pt x="3816" y="108"/>
                </a:lnTo>
                <a:lnTo>
                  <a:pt x="3812" y="108"/>
                </a:lnTo>
                <a:lnTo>
                  <a:pt x="3808" y="110"/>
                </a:lnTo>
                <a:lnTo>
                  <a:pt x="3805" y="111"/>
                </a:lnTo>
                <a:lnTo>
                  <a:pt x="3801" y="113"/>
                </a:lnTo>
                <a:lnTo>
                  <a:pt x="3798" y="116"/>
                </a:lnTo>
                <a:lnTo>
                  <a:pt x="3795" y="119"/>
                </a:lnTo>
                <a:lnTo>
                  <a:pt x="3793" y="123"/>
                </a:lnTo>
                <a:lnTo>
                  <a:pt x="3789" y="131"/>
                </a:lnTo>
                <a:lnTo>
                  <a:pt x="3787" y="135"/>
                </a:lnTo>
                <a:lnTo>
                  <a:pt x="3786" y="140"/>
                </a:lnTo>
                <a:lnTo>
                  <a:pt x="3785" y="145"/>
                </a:lnTo>
                <a:lnTo>
                  <a:pt x="3784" y="150"/>
                </a:lnTo>
                <a:lnTo>
                  <a:pt x="3784" y="155"/>
                </a:lnTo>
                <a:lnTo>
                  <a:pt x="3783" y="161"/>
                </a:lnTo>
                <a:lnTo>
                  <a:pt x="3784" y="172"/>
                </a:lnTo>
                <a:lnTo>
                  <a:pt x="3786" y="182"/>
                </a:lnTo>
                <a:lnTo>
                  <a:pt x="3787" y="187"/>
                </a:lnTo>
                <a:lnTo>
                  <a:pt x="3789" y="191"/>
                </a:lnTo>
                <a:lnTo>
                  <a:pt x="3791" y="195"/>
                </a:lnTo>
                <a:lnTo>
                  <a:pt x="3793" y="199"/>
                </a:lnTo>
                <a:lnTo>
                  <a:pt x="3795" y="203"/>
                </a:lnTo>
                <a:lnTo>
                  <a:pt x="3798" y="206"/>
                </a:lnTo>
                <a:lnTo>
                  <a:pt x="3801" y="209"/>
                </a:lnTo>
                <a:lnTo>
                  <a:pt x="3805" y="211"/>
                </a:lnTo>
                <a:lnTo>
                  <a:pt x="3808" y="212"/>
                </a:lnTo>
                <a:lnTo>
                  <a:pt x="3812" y="214"/>
                </a:lnTo>
                <a:lnTo>
                  <a:pt x="3816" y="214"/>
                </a:lnTo>
                <a:lnTo>
                  <a:pt x="3821" y="215"/>
                </a:lnTo>
                <a:close/>
                <a:moveTo>
                  <a:pt x="1623" y="930"/>
                </a:moveTo>
                <a:lnTo>
                  <a:pt x="1569" y="930"/>
                </a:lnTo>
                <a:lnTo>
                  <a:pt x="1651" y="694"/>
                </a:lnTo>
                <a:lnTo>
                  <a:pt x="1715" y="694"/>
                </a:lnTo>
                <a:lnTo>
                  <a:pt x="1797" y="930"/>
                </a:lnTo>
                <a:lnTo>
                  <a:pt x="1743" y="930"/>
                </a:lnTo>
                <a:lnTo>
                  <a:pt x="1726" y="876"/>
                </a:lnTo>
                <a:lnTo>
                  <a:pt x="1641" y="876"/>
                </a:lnTo>
                <a:lnTo>
                  <a:pt x="1623" y="930"/>
                </a:lnTo>
                <a:close/>
                <a:moveTo>
                  <a:pt x="1653" y="837"/>
                </a:moveTo>
                <a:lnTo>
                  <a:pt x="1713" y="837"/>
                </a:lnTo>
                <a:lnTo>
                  <a:pt x="1684" y="748"/>
                </a:lnTo>
                <a:lnTo>
                  <a:pt x="1653" y="837"/>
                </a:lnTo>
                <a:close/>
                <a:moveTo>
                  <a:pt x="1874" y="933"/>
                </a:moveTo>
                <a:lnTo>
                  <a:pt x="1867" y="933"/>
                </a:lnTo>
                <a:lnTo>
                  <a:pt x="1861" y="932"/>
                </a:lnTo>
                <a:lnTo>
                  <a:pt x="1856" y="931"/>
                </a:lnTo>
                <a:lnTo>
                  <a:pt x="1850" y="930"/>
                </a:lnTo>
                <a:lnTo>
                  <a:pt x="1845" y="928"/>
                </a:lnTo>
                <a:lnTo>
                  <a:pt x="1840" y="926"/>
                </a:lnTo>
                <a:lnTo>
                  <a:pt x="1836" y="923"/>
                </a:lnTo>
                <a:lnTo>
                  <a:pt x="1832" y="920"/>
                </a:lnTo>
                <a:lnTo>
                  <a:pt x="1828" y="916"/>
                </a:lnTo>
                <a:lnTo>
                  <a:pt x="1824" y="913"/>
                </a:lnTo>
                <a:lnTo>
                  <a:pt x="1821" y="908"/>
                </a:lnTo>
                <a:lnTo>
                  <a:pt x="1820" y="906"/>
                </a:lnTo>
                <a:lnTo>
                  <a:pt x="1819" y="903"/>
                </a:lnTo>
                <a:lnTo>
                  <a:pt x="1817" y="898"/>
                </a:lnTo>
                <a:lnTo>
                  <a:pt x="1816" y="893"/>
                </a:lnTo>
                <a:lnTo>
                  <a:pt x="1815" y="887"/>
                </a:lnTo>
                <a:lnTo>
                  <a:pt x="1815" y="880"/>
                </a:lnTo>
                <a:lnTo>
                  <a:pt x="1815" y="871"/>
                </a:lnTo>
                <a:lnTo>
                  <a:pt x="1817" y="863"/>
                </a:lnTo>
                <a:lnTo>
                  <a:pt x="1818" y="859"/>
                </a:lnTo>
                <a:lnTo>
                  <a:pt x="1820" y="856"/>
                </a:lnTo>
                <a:lnTo>
                  <a:pt x="1824" y="849"/>
                </a:lnTo>
                <a:lnTo>
                  <a:pt x="1827" y="847"/>
                </a:lnTo>
                <a:lnTo>
                  <a:pt x="1829" y="844"/>
                </a:lnTo>
                <a:lnTo>
                  <a:pt x="1832" y="842"/>
                </a:lnTo>
                <a:lnTo>
                  <a:pt x="1835" y="840"/>
                </a:lnTo>
                <a:lnTo>
                  <a:pt x="1838" y="838"/>
                </a:lnTo>
                <a:lnTo>
                  <a:pt x="1841" y="836"/>
                </a:lnTo>
                <a:lnTo>
                  <a:pt x="1845" y="834"/>
                </a:lnTo>
                <a:lnTo>
                  <a:pt x="1849" y="833"/>
                </a:lnTo>
                <a:lnTo>
                  <a:pt x="1856" y="831"/>
                </a:lnTo>
                <a:lnTo>
                  <a:pt x="1864" y="829"/>
                </a:lnTo>
                <a:lnTo>
                  <a:pt x="1873" y="827"/>
                </a:lnTo>
                <a:lnTo>
                  <a:pt x="1881" y="826"/>
                </a:lnTo>
                <a:lnTo>
                  <a:pt x="1901" y="824"/>
                </a:lnTo>
                <a:lnTo>
                  <a:pt x="1908" y="822"/>
                </a:lnTo>
                <a:lnTo>
                  <a:pt x="1914" y="821"/>
                </a:lnTo>
                <a:lnTo>
                  <a:pt x="1918" y="820"/>
                </a:lnTo>
                <a:lnTo>
                  <a:pt x="1920" y="818"/>
                </a:lnTo>
                <a:lnTo>
                  <a:pt x="1922" y="817"/>
                </a:lnTo>
                <a:lnTo>
                  <a:pt x="1923" y="816"/>
                </a:lnTo>
                <a:lnTo>
                  <a:pt x="1923" y="814"/>
                </a:lnTo>
                <a:lnTo>
                  <a:pt x="1924" y="812"/>
                </a:lnTo>
                <a:lnTo>
                  <a:pt x="1924" y="810"/>
                </a:lnTo>
                <a:lnTo>
                  <a:pt x="1924" y="805"/>
                </a:lnTo>
                <a:lnTo>
                  <a:pt x="1922" y="800"/>
                </a:lnTo>
                <a:lnTo>
                  <a:pt x="1921" y="798"/>
                </a:lnTo>
                <a:lnTo>
                  <a:pt x="1920" y="796"/>
                </a:lnTo>
                <a:lnTo>
                  <a:pt x="1919" y="794"/>
                </a:lnTo>
                <a:lnTo>
                  <a:pt x="1917" y="793"/>
                </a:lnTo>
                <a:lnTo>
                  <a:pt x="1913" y="790"/>
                </a:lnTo>
                <a:lnTo>
                  <a:pt x="1909" y="788"/>
                </a:lnTo>
                <a:lnTo>
                  <a:pt x="1904" y="787"/>
                </a:lnTo>
                <a:lnTo>
                  <a:pt x="1898" y="787"/>
                </a:lnTo>
                <a:lnTo>
                  <a:pt x="1892" y="787"/>
                </a:lnTo>
                <a:lnTo>
                  <a:pt x="1886" y="788"/>
                </a:lnTo>
                <a:lnTo>
                  <a:pt x="1881" y="790"/>
                </a:lnTo>
                <a:lnTo>
                  <a:pt x="1877" y="792"/>
                </a:lnTo>
                <a:lnTo>
                  <a:pt x="1873" y="795"/>
                </a:lnTo>
                <a:lnTo>
                  <a:pt x="1870" y="799"/>
                </a:lnTo>
                <a:lnTo>
                  <a:pt x="1868" y="803"/>
                </a:lnTo>
                <a:lnTo>
                  <a:pt x="1867" y="805"/>
                </a:lnTo>
                <a:lnTo>
                  <a:pt x="1866" y="807"/>
                </a:lnTo>
                <a:lnTo>
                  <a:pt x="1821" y="803"/>
                </a:lnTo>
                <a:lnTo>
                  <a:pt x="1823" y="797"/>
                </a:lnTo>
                <a:lnTo>
                  <a:pt x="1825" y="792"/>
                </a:lnTo>
                <a:lnTo>
                  <a:pt x="1827" y="787"/>
                </a:lnTo>
                <a:lnTo>
                  <a:pt x="1830" y="782"/>
                </a:lnTo>
                <a:lnTo>
                  <a:pt x="1833" y="777"/>
                </a:lnTo>
                <a:lnTo>
                  <a:pt x="1837" y="773"/>
                </a:lnTo>
                <a:lnTo>
                  <a:pt x="1841" y="769"/>
                </a:lnTo>
                <a:lnTo>
                  <a:pt x="1846" y="765"/>
                </a:lnTo>
                <a:lnTo>
                  <a:pt x="1851" y="762"/>
                </a:lnTo>
                <a:lnTo>
                  <a:pt x="1857" y="759"/>
                </a:lnTo>
                <a:lnTo>
                  <a:pt x="1863" y="756"/>
                </a:lnTo>
                <a:lnTo>
                  <a:pt x="1869" y="754"/>
                </a:lnTo>
                <a:lnTo>
                  <a:pt x="1876" y="753"/>
                </a:lnTo>
                <a:lnTo>
                  <a:pt x="1883" y="752"/>
                </a:lnTo>
                <a:lnTo>
                  <a:pt x="1890" y="751"/>
                </a:lnTo>
                <a:lnTo>
                  <a:pt x="1898" y="751"/>
                </a:lnTo>
                <a:lnTo>
                  <a:pt x="1908" y="751"/>
                </a:lnTo>
                <a:lnTo>
                  <a:pt x="1917" y="752"/>
                </a:lnTo>
                <a:lnTo>
                  <a:pt x="1926" y="754"/>
                </a:lnTo>
                <a:lnTo>
                  <a:pt x="1935" y="757"/>
                </a:lnTo>
                <a:lnTo>
                  <a:pt x="1943" y="761"/>
                </a:lnTo>
                <a:lnTo>
                  <a:pt x="1947" y="763"/>
                </a:lnTo>
                <a:lnTo>
                  <a:pt x="1950" y="765"/>
                </a:lnTo>
                <a:lnTo>
                  <a:pt x="1957" y="770"/>
                </a:lnTo>
                <a:lnTo>
                  <a:pt x="1963" y="776"/>
                </a:lnTo>
                <a:lnTo>
                  <a:pt x="1965" y="780"/>
                </a:lnTo>
                <a:lnTo>
                  <a:pt x="1967" y="784"/>
                </a:lnTo>
                <a:lnTo>
                  <a:pt x="1969" y="787"/>
                </a:lnTo>
                <a:lnTo>
                  <a:pt x="1970" y="792"/>
                </a:lnTo>
                <a:lnTo>
                  <a:pt x="1972" y="796"/>
                </a:lnTo>
                <a:lnTo>
                  <a:pt x="1972" y="801"/>
                </a:lnTo>
                <a:lnTo>
                  <a:pt x="1973" y="806"/>
                </a:lnTo>
                <a:lnTo>
                  <a:pt x="1973" y="811"/>
                </a:lnTo>
                <a:lnTo>
                  <a:pt x="1973" y="930"/>
                </a:lnTo>
                <a:lnTo>
                  <a:pt x="1927" y="930"/>
                </a:lnTo>
                <a:lnTo>
                  <a:pt x="1927" y="905"/>
                </a:lnTo>
                <a:lnTo>
                  <a:pt x="1922" y="911"/>
                </a:lnTo>
                <a:lnTo>
                  <a:pt x="1917" y="917"/>
                </a:lnTo>
                <a:lnTo>
                  <a:pt x="1912" y="921"/>
                </a:lnTo>
                <a:lnTo>
                  <a:pt x="1906" y="925"/>
                </a:lnTo>
                <a:lnTo>
                  <a:pt x="1899" y="929"/>
                </a:lnTo>
                <a:lnTo>
                  <a:pt x="1891" y="931"/>
                </a:lnTo>
                <a:lnTo>
                  <a:pt x="1887" y="932"/>
                </a:lnTo>
                <a:lnTo>
                  <a:pt x="1883" y="933"/>
                </a:lnTo>
                <a:lnTo>
                  <a:pt x="1874" y="933"/>
                </a:lnTo>
                <a:close/>
                <a:moveTo>
                  <a:pt x="1888" y="899"/>
                </a:moveTo>
                <a:lnTo>
                  <a:pt x="1895" y="899"/>
                </a:lnTo>
                <a:lnTo>
                  <a:pt x="1902" y="897"/>
                </a:lnTo>
                <a:lnTo>
                  <a:pt x="1905" y="896"/>
                </a:lnTo>
                <a:lnTo>
                  <a:pt x="1908" y="894"/>
                </a:lnTo>
                <a:lnTo>
                  <a:pt x="1914" y="890"/>
                </a:lnTo>
                <a:lnTo>
                  <a:pt x="1916" y="888"/>
                </a:lnTo>
                <a:lnTo>
                  <a:pt x="1919" y="885"/>
                </a:lnTo>
                <a:lnTo>
                  <a:pt x="1922" y="879"/>
                </a:lnTo>
                <a:lnTo>
                  <a:pt x="1924" y="873"/>
                </a:lnTo>
                <a:lnTo>
                  <a:pt x="1924" y="870"/>
                </a:lnTo>
                <a:lnTo>
                  <a:pt x="1924" y="867"/>
                </a:lnTo>
                <a:lnTo>
                  <a:pt x="1924" y="848"/>
                </a:lnTo>
                <a:lnTo>
                  <a:pt x="1921" y="850"/>
                </a:lnTo>
                <a:lnTo>
                  <a:pt x="1915" y="851"/>
                </a:lnTo>
                <a:lnTo>
                  <a:pt x="1903" y="854"/>
                </a:lnTo>
                <a:lnTo>
                  <a:pt x="1890" y="856"/>
                </a:lnTo>
                <a:lnTo>
                  <a:pt x="1884" y="857"/>
                </a:lnTo>
                <a:lnTo>
                  <a:pt x="1879" y="859"/>
                </a:lnTo>
                <a:lnTo>
                  <a:pt x="1874" y="861"/>
                </a:lnTo>
                <a:lnTo>
                  <a:pt x="1870" y="863"/>
                </a:lnTo>
                <a:lnTo>
                  <a:pt x="1866" y="866"/>
                </a:lnTo>
                <a:lnTo>
                  <a:pt x="1864" y="870"/>
                </a:lnTo>
                <a:lnTo>
                  <a:pt x="1863" y="872"/>
                </a:lnTo>
                <a:lnTo>
                  <a:pt x="1862" y="874"/>
                </a:lnTo>
                <a:lnTo>
                  <a:pt x="1862" y="879"/>
                </a:lnTo>
                <a:lnTo>
                  <a:pt x="1862" y="884"/>
                </a:lnTo>
                <a:lnTo>
                  <a:pt x="1863" y="888"/>
                </a:lnTo>
                <a:lnTo>
                  <a:pt x="1865" y="890"/>
                </a:lnTo>
                <a:lnTo>
                  <a:pt x="1866" y="891"/>
                </a:lnTo>
                <a:lnTo>
                  <a:pt x="1869" y="894"/>
                </a:lnTo>
                <a:lnTo>
                  <a:pt x="1873" y="896"/>
                </a:lnTo>
                <a:lnTo>
                  <a:pt x="1875" y="897"/>
                </a:lnTo>
                <a:lnTo>
                  <a:pt x="1877" y="898"/>
                </a:lnTo>
                <a:lnTo>
                  <a:pt x="1882" y="899"/>
                </a:lnTo>
                <a:lnTo>
                  <a:pt x="1888" y="899"/>
                </a:lnTo>
                <a:close/>
                <a:moveTo>
                  <a:pt x="2063" y="930"/>
                </a:moveTo>
                <a:lnTo>
                  <a:pt x="2013" y="930"/>
                </a:lnTo>
                <a:lnTo>
                  <a:pt x="2013" y="694"/>
                </a:lnTo>
                <a:lnTo>
                  <a:pt x="2063" y="694"/>
                </a:lnTo>
                <a:lnTo>
                  <a:pt x="2063" y="930"/>
                </a:lnTo>
                <a:close/>
                <a:moveTo>
                  <a:pt x="2197" y="753"/>
                </a:moveTo>
                <a:lnTo>
                  <a:pt x="2197" y="790"/>
                </a:lnTo>
                <a:lnTo>
                  <a:pt x="2164" y="790"/>
                </a:lnTo>
                <a:lnTo>
                  <a:pt x="2164" y="876"/>
                </a:lnTo>
                <a:lnTo>
                  <a:pt x="2164" y="880"/>
                </a:lnTo>
                <a:lnTo>
                  <a:pt x="2165" y="884"/>
                </a:lnTo>
                <a:lnTo>
                  <a:pt x="2166" y="886"/>
                </a:lnTo>
                <a:lnTo>
                  <a:pt x="2167" y="887"/>
                </a:lnTo>
                <a:lnTo>
                  <a:pt x="2169" y="889"/>
                </a:lnTo>
                <a:lnTo>
                  <a:pt x="2171" y="891"/>
                </a:lnTo>
                <a:lnTo>
                  <a:pt x="2174" y="892"/>
                </a:lnTo>
                <a:lnTo>
                  <a:pt x="2177" y="893"/>
                </a:lnTo>
                <a:lnTo>
                  <a:pt x="2181" y="893"/>
                </a:lnTo>
                <a:lnTo>
                  <a:pt x="2188" y="892"/>
                </a:lnTo>
                <a:lnTo>
                  <a:pt x="2193" y="891"/>
                </a:lnTo>
                <a:lnTo>
                  <a:pt x="2201" y="928"/>
                </a:lnTo>
                <a:lnTo>
                  <a:pt x="2190" y="930"/>
                </a:lnTo>
                <a:lnTo>
                  <a:pt x="2183" y="932"/>
                </a:lnTo>
                <a:lnTo>
                  <a:pt x="2174" y="932"/>
                </a:lnTo>
                <a:lnTo>
                  <a:pt x="2168" y="932"/>
                </a:lnTo>
                <a:lnTo>
                  <a:pt x="2161" y="932"/>
                </a:lnTo>
                <a:lnTo>
                  <a:pt x="2156" y="931"/>
                </a:lnTo>
                <a:lnTo>
                  <a:pt x="2150" y="930"/>
                </a:lnTo>
                <a:lnTo>
                  <a:pt x="2145" y="928"/>
                </a:lnTo>
                <a:lnTo>
                  <a:pt x="2140" y="926"/>
                </a:lnTo>
                <a:lnTo>
                  <a:pt x="2135" y="924"/>
                </a:lnTo>
                <a:lnTo>
                  <a:pt x="2131" y="921"/>
                </a:lnTo>
                <a:lnTo>
                  <a:pt x="2127" y="917"/>
                </a:lnTo>
                <a:lnTo>
                  <a:pt x="2124" y="914"/>
                </a:lnTo>
                <a:lnTo>
                  <a:pt x="2121" y="909"/>
                </a:lnTo>
                <a:lnTo>
                  <a:pt x="2119" y="905"/>
                </a:lnTo>
                <a:lnTo>
                  <a:pt x="2117" y="900"/>
                </a:lnTo>
                <a:lnTo>
                  <a:pt x="2116" y="894"/>
                </a:lnTo>
                <a:lnTo>
                  <a:pt x="2115" y="888"/>
                </a:lnTo>
                <a:lnTo>
                  <a:pt x="2115" y="882"/>
                </a:lnTo>
                <a:lnTo>
                  <a:pt x="2115" y="790"/>
                </a:lnTo>
                <a:lnTo>
                  <a:pt x="2091" y="790"/>
                </a:lnTo>
                <a:lnTo>
                  <a:pt x="2091" y="753"/>
                </a:lnTo>
                <a:lnTo>
                  <a:pt x="2115" y="753"/>
                </a:lnTo>
                <a:lnTo>
                  <a:pt x="2115" y="711"/>
                </a:lnTo>
                <a:lnTo>
                  <a:pt x="2164" y="711"/>
                </a:lnTo>
                <a:lnTo>
                  <a:pt x="2164" y="753"/>
                </a:lnTo>
                <a:lnTo>
                  <a:pt x="2197" y="753"/>
                </a:lnTo>
                <a:close/>
                <a:moveTo>
                  <a:pt x="2304" y="933"/>
                </a:moveTo>
                <a:lnTo>
                  <a:pt x="2291" y="933"/>
                </a:lnTo>
                <a:lnTo>
                  <a:pt x="2285" y="932"/>
                </a:lnTo>
                <a:lnTo>
                  <a:pt x="2279" y="930"/>
                </a:lnTo>
                <a:lnTo>
                  <a:pt x="2268" y="927"/>
                </a:lnTo>
                <a:lnTo>
                  <a:pt x="2263" y="925"/>
                </a:lnTo>
                <a:lnTo>
                  <a:pt x="2258" y="922"/>
                </a:lnTo>
                <a:lnTo>
                  <a:pt x="2249" y="916"/>
                </a:lnTo>
                <a:lnTo>
                  <a:pt x="2245" y="912"/>
                </a:lnTo>
                <a:lnTo>
                  <a:pt x="2241" y="908"/>
                </a:lnTo>
                <a:lnTo>
                  <a:pt x="2234" y="900"/>
                </a:lnTo>
                <a:lnTo>
                  <a:pt x="2231" y="895"/>
                </a:lnTo>
                <a:lnTo>
                  <a:pt x="2228" y="890"/>
                </a:lnTo>
                <a:lnTo>
                  <a:pt x="2223" y="879"/>
                </a:lnTo>
                <a:lnTo>
                  <a:pt x="2221" y="874"/>
                </a:lnTo>
                <a:lnTo>
                  <a:pt x="2220" y="868"/>
                </a:lnTo>
                <a:lnTo>
                  <a:pt x="2219" y="862"/>
                </a:lnTo>
                <a:lnTo>
                  <a:pt x="2218" y="855"/>
                </a:lnTo>
                <a:lnTo>
                  <a:pt x="2218" y="849"/>
                </a:lnTo>
                <a:lnTo>
                  <a:pt x="2217" y="842"/>
                </a:lnTo>
                <a:lnTo>
                  <a:pt x="2218" y="835"/>
                </a:lnTo>
                <a:lnTo>
                  <a:pt x="2218" y="829"/>
                </a:lnTo>
                <a:lnTo>
                  <a:pt x="2219" y="823"/>
                </a:lnTo>
                <a:lnTo>
                  <a:pt x="2220" y="816"/>
                </a:lnTo>
                <a:lnTo>
                  <a:pt x="2223" y="805"/>
                </a:lnTo>
                <a:lnTo>
                  <a:pt x="2225" y="799"/>
                </a:lnTo>
                <a:lnTo>
                  <a:pt x="2228" y="794"/>
                </a:lnTo>
                <a:lnTo>
                  <a:pt x="2234" y="785"/>
                </a:lnTo>
                <a:lnTo>
                  <a:pt x="2237" y="780"/>
                </a:lnTo>
                <a:lnTo>
                  <a:pt x="2241" y="776"/>
                </a:lnTo>
                <a:lnTo>
                  <a:pt x="2245" y="772"/>
                </a:lnTo>
                <a:lnTo>
                  <a:pt x="2249" y="769"/>
                </a:lnTo>
                <a:lnTo>
                  <a:pt x="2253" y="765"/>
                </a:lnTo>
                <a:lnTo>
                  <a:pt x="2258" y="762"/>
                </a:lnTo>
                <a:lnTo>
                  <a:pt x="2263" y="760"/>
                </a:lnTo>
                <a:lnTo>
                  <a:pt x="2268" y="757"/>
                </a:lnTo>
                <a:lnTo>
                  <a:pt x="2274" y="755"/>
                </a:lnTo>
                <a:lnTo>
                  <a:pt x="2279" y="754"/>
                </a:lnTo>
                <a:lnTo>
                  <a:pt x="2285" y="752"/>
                </a:lnTo>
                <a:lnTo>
                  <a:pt x="2291" y="752"/>
                </a:lnTo>
                <a:lnTo>
                  <a:pt x="2304" y="751"/>
                </a:lnTo>
                <a:lnTo>
                  <a:pt x="2317" y="752"/>
                </a:lnTo>
                <a:lnTo>
                  <a:pt x="2323" y="752"/>
                </a:lnTo>
                <a:lnTo>
                  <a:pt x="2329" y="754"/>
                </a:lnTo>
                <a:lnTo>
                  <a:pt x="2340" y="757"/>
                </a:lnTo>
                <a:lnTo>
                  <a:pt x="2346" y="760"/>
                </a:lnTo>
                <a:lnTo>
                  <a:pt x="2351" y="762"/>
                </a:lnTo>
                <a:lnTo>
                  <a:pt x="2360" y="769"/>
                </a:lnTo>
                <a:lnTo>
                  <a:pt x="2364" y="772"/>
                </a:lnTo>
                <a:lnTo>
                  <a:pt x="2368" y="776"/>
                </a:lnTo>
                <a:lnTo>
                  <a:pt x="2375" y="785"/>
                </a:lnTo>
                <a:lnTo>
                  <a:pt x="2378" y="789"/>
                </a:lnTo>
                <a:lnTo>
                  <a:pt x="2381" y="794"/>
                </a:lnTo>
                <a:lnTo>
                  <a:pt x="2385" y="805"/>
                </a:lnTo>
                <a:lnTo>
                  <a:pt x="2387" y="811"/>
                </a:lnTo>
                <a:lnTo>
                  <a:pt x="2389" y="816"/>
                </a:lnTo>
                <a:lnTo>
                  <a:pt x="2390" y="823"/>
                </a:lnTo>
                <a:lnTo>
                  <a:pt x="2391" y="829"/>
                </a:lnTo>
                <a:lnTo>
                  <a:pt x="2391" y="835"/>
                </a:lnTo>
                <a:lnTo>
                  <a:pt x="2391" y="842"/>
                </a:lnTo>
                <a:lnTo>
                  <a:pt x="2391" y="849"/>
                </a:lnTo>
                <a:lnTo>
                  <a:pt x="2391" y="855"/>
                </a:lnTo>
                <a:lnTo>
                  <a:pt x="2390" y="862"/>
                </a:lnTo>
                <a:lnTo>
                  <a:pt x="2389" y="868"/>
                </a:lnTo>
                <a:lnTo>
                  <a:pt x="2385" y="879"/>
                </a:lnTo>
                <a:lnTo>
                  <a:pt x="2383" y="885"/>
                </a:lnTo>
                <a:lnTo>
                  <a:pt x="2381" y="890"/>
                </a:lnTo>
                <a:lnTo>
                  <a:pt x="2375" y="900"/>
                </a:lnTo>
                <a:lnTo>
                  <a:pt x="2372" y="904"/>
                </a:lnTo>
                <a:lnTo>
                  <a:pt x="2368" y="908"/>
                </a:lnTo>
                <a:lnTo>
                  <a:pt x="2364" y="912"/>
                </a:lnTo>
                <a:lnTo>
                  <a:pt x="2360" y="916"/>
                </a:lnTo>
                <a:lnTo>
                  <a:pt x="2355" y="919"/>
                </a:lnTo>
                <a:lnTo>
                  <a:pt x="2351" y="922"/>
                </a:lnTo>
                <a:lnTo>
                  <a:pt x="2346" y="925"/>
                </a:lnTo>
                <a:lnTo>
                  <a:pt x="2340" y="927"/>
                </a:lnTo>
                <a:lnTo>
                  <a:pt x="2335" y="929"/>
                </a:lnTo>
                <a:lnTo>
                  <a:pt x="2329" y="930"/>
                </a:lnTo>
                <a:lnTo>
                  <a:pt x="2323" y="932"/>
                </a:lnTo>
                <a:lnTo>
                  <a:pt x="2317" y="933"/>
                </a:lnTo>
                <a:lnTo>
                  <a:pt x="2304" y="933"/>
                </a:lnTo>
                <a:close/>
                <a:moveTo>
                  <a:pt x="2305" y="895"/>
                </a:moveTo>
                <a:lnTo>
                  <a:pt x="2309" y="895"/>
                </a:lnTo>
                <a:lnTo>
                  <a:pt x="2313" y="894"/>
                </a:lnTo>
                <a:lnTo>
                  <a:pt x="2317" y="893"/>
                </a:lnTo>
                <a:lnTo>
                  <a:pt x="2321" y="892"/>
                </a:lnTo>
                <a:lnTo>
                  <a:pt x="2324" y="889"/>
                </a:lnTo>
                <a:lnTo>
                  <a:pt x="2327" y="887"/>
                </a:lnTo>
                <a:lnTo>
                  <a:pt x="2330" y="884"/>
                </a:lnTo>
                <a:lnTo>
                  <a:pt x="2332" y="880"/>
                </a:lnTo>
                <a:lnTo>
                  <a:pt x="2334" y="876"/>
                </a:lnTo>
                <a:lnTo>
                  <a:pt x="2336" y="872"/>
                </a:lnTo>
                <a:lnTo>
                  <a:pt x="2338" y="868"/>
                </a:lnTo>
                <a:lnTo>
                  <a:pt x="2339" y="863"/>
                </a:lnTo>
                <a:lnTo>
                  <a:pt x="2341" y="853"/>
                </a:lnTo>
                <a:lnTo>
                  <a:pt x="2341" y="847"/>
                </a:lnTo>
                <a:lnTo>
                  <a:pt x="2342" y="842"/>
                </a:lnTo>
                <a:lnTo>
                  <a:pt x="2341" y="831"/>
                </a:lnTo>
                <a:lnTo>
                  <a:pt x="2339" y="821"/>
                </a:lnTo>
                <a:lnTo>
                  <a:pt x="2338" y="816"/>
                </a:lnTo>
                <a:lnTo>
                  <a:pt x="2336" y="812"/>
                </a:lnTo>
                <a:lnTo>
                  <a:pt x="2332" y="803"/>
                </a:lnTo>
                <a:lnTo>
                  <a:pt x="2330" y="800"/>
                </a:lnTo>
                <a:lnTo>
                  <a:pt x="2327" y="797"/>
                </a:lnTo>
                <a:lnTo>
                  <a:pt x="2324" y="794"/>
                </a:lnTo>
                <a:lnTo>
                  <a:pt x="2321" y="792"/>
                </a:lnTo>
                <a:lnTo>
                  <a:pt x="2317" y="790"/>
                </a:lnTo>
                <a:lnTo>
                  <a:pt x="2313" y="789"/>
                </a:lnTo>
                <a:lnTo>
                  <a:pt x="2309" y="788"/>
                </a:lnTo>
                <a:lnTo>
                  <a:pt x="2305" y="788"/>
                </a:lnTo>
                <a:lnTo>
                  <a:pt x="2300" y="788"/>
                </a:lnTo>
                <a:lnTo>
                  <a:pt x="2296" y="789"/>
                </a:lnTo>
                <a:lnTo>
                  <a:pt x="2292" y="790"/>
                </a:lnTo>
                <a:lnTo>
                  <a:pt x="2288" y="792"/>
                </a:lnTo>
                <a:lnTo>
                  <a:pt x="2285" y="794"/>
                </a:lnTo>
                <a:lnTo>
                  <a:pt x="2282" y="797"/>
                </a:lnTo>
                <a:lnTo>
                  <a:pt x="2279" y="800"/>
                </a:lnTo>
                <a:lnTo>
                  <a:pt x="2277" y="803"/>
                </a:lnTo>
                <a:lnTo>
                  <a:pt x="2272" y="812"/>
                </a:lnTo>
                <a:lnTo>
                  <a:pt x="2271" y="816"/>
                </a:lnTo>
                <a:lnTo>
                  <a:pt x="2270" y="821"/>
                </a:lnTo>
                <a:lnTo>
                  <a:pt x="2269" y="826"/>
                </a:lnTo>
                <a:lnTo>
                  <a:pt x="2268" y="831"/>
                </a:lnTo>
                <a:lnTo>
                  <a:pt x="2267" y="836"/>
                </a:lnTo>
                <a:lnTo>
                  <a:pt x="2267" y="842"/>
                </a:lnTo>
                <a:lnTo>
                  <a:pt x="2268" y="853"/>
                </a:lnTo>
                <a:lnTo>
                  <a:pt x="2270" y="863"/>
                </a:lnTo>
                <a:lnTo>
                  <a:pt x="2271" y="868"/>
                </a:lnTo>
                <a:lnTo>
                  <a:pt x="2272" y="872"/>
                </a:lnTo>
                <a:lnTo>
                  <a:pt x="2274" y="876"/>
                </a:lnTo>
                <a:lnTo>
                  <a:pt x="2277" y="880"/>
                </a:lnTo>
                <a:lnTo>
                  <a:pt x="2279" y="884"/>
                </a:lnTo>
                <a:lnTo>
                  <a:pt x="2282" y="887"/>
                </a:lnTo>
                <a:lnTo>
                  <a:pt x="2285" y="889"/>
                </a:lnTo>
                <a:lnTo>
                  <a:pt x="2288" y="892"/>
                </a:lnTo>
                <a:lnTo>
                  <a:pt x="2292" y="893"/>
                </a:lnTo>
                <a:lnTo>
                  <a:pt x="2296" y="894"/>
                </a:lnTo>
                <a:lnTo>
                  <a:pt x="2300" y="895"/>
                </a:lnTo>
                <a:lnTo>
                  <a:pt x="2305" y="895"/>
                </a:lnTo>
                <a:close/>
                <a:moveTo>
                  <a:pt x="2646" y="694"/>
                </a:moveTo>
                <a:lnTo>
                  <a:pt x="2696" y="694"/>
                </a:lnTo>
                <a:lnTo>
                  <a:pt x="2696" y="847"/>
                </a:lnTo>
                <a:lnTo>
                  <a:pt x="2696" y="854"/>
                </a:lnTo>
                <a:lnTo>
                  <a:pt x="2695" y="860"/>
                </a:lnTo>
                <a:lnTo>
                  <a:pt x="2694" y="866"/>
                </a:lnTo>
                <a:lnTo>
                  <a:pt x="2693" y="871"/>
                </a:lnTo>
                <a:lnTo>
                  <a:pt x="2691" y="877"/>
                </a:lnTo>
                <a:lnTo>
                  <a:pt x="2689" y="882"/>
                </a:lnTo>
                <a:lnTo>
                  <a:pt x="2686" y="887"/>
                </a:lnTo>
                <a:lnTo>
                  <a:pt x="2684" y="892"/>
                </a:lnTo>
                <a:lnTo>
                  <a:pt x="2680" y="897"/>
                </a:lnTo>
                <a:lnTo>
                  <a:pt x="2677" y="901"/>
                </a:lnTo>
                <a:lnTo>
                  <a:pt x="2673" y="906"/>
                </a:lnTo>
                <a:lnTo>
                  <a:pt x="2669" y="910"/>
                </a:lnTo>
                <a:lnTo>
                  <a:pt x="2664" y="913"/>
                </a:lnTo>
                <a:lnTo>
                  <a:pt x="2660" y="917"/>
                </a:lnTo>
                <a:lnTo>
                  <a:pt x="2655" y="920"/>
                </a:lnTo>
                <a:lnTo>
                  <a:pt x="2649" y="922"/>
                </a:lnTo>
                <a:lnTo>
                  <a:pt x="2638" y="927"/>
                </a:lnTo>
                <a:lnTo>
                  <a:pt x="2632" y="929"/>
                </a:lnTo>
                <a:lnTo>
                  <a:pt x="2626" y="930"/>
                </a:lnTo>
                <a:lnTo>
                  <a:pt x="2619" y="932"/>
                </a:lnTo>
                <a:lnTo>
                  <a:pt x="2612" y="932"/>
                </a:lnTo>
                <a:lnTo>
                  <a:pt x="2605" y="933"/>
                </a:lnTo>
                <a:lnTo>
                  <a:pt x="2598" y="933"/>
                </a:lnTo>
                <a:lnTo>
                  <a:pt x="2591" y="933"/>
                </a:lnTo>
                <a:lnTo>
                  <a:pt x="2584" y="932"/>
                </a:lnTo>
                <a:lnTo>
                  <a:pt x="2577" y="932"/>
                </a:lnTo>
                <a:lnTo>
                  <a:pt x="2571" y="930"/>
                </a:lnTo>
                <a:lnTo>
                  <a:pt x="2558" y="927"/>
                </a:lnTo>
                <a:lnTo>
                  <a:pt x="2552" y="925"/>
                </a:lnTo>
                <a:lnTo>
                  <a:pt x="2547" y="922"/>
                </a:lnTo>
                <a:lnTo>
                  <a:pt x="2541" y="920"/>
                </a:lnTo>
                <a:lnTo>
                  <a:pt x="2536" y="917"/>
                </a:lnTo>
                <a:lnTo>
                  <a:pt x="2527" y="910"/>
                </a:lnTo>
                <a:lnTo>
                  <a:pt x="2518" y="901"/>
                </a:lnTo>
                <a:lnTo>
                  <a:pt x="2515" y="897"/>
                </a:lnTo>
                <a:lnTo>
                  <a:pt x="2512" y="892"/>
                </a:lnTo>
                <a:lnTo>
                  <a:pt x="2509" y="887"/>
                </a:lnTo>
                <a:lnTo>
                  <a:pt x="2506" y="882"/>
                </a:lnTo>
                <a:lnTo>
                  <a:pt x="2504" y="877"/>
                </a:lnTo>
                <a:lnTo>
                  <a:pt x="2502" y="871"/>
                </a:lnTo>
                <a:lnTo>
                  <a:pt x="2501" y="866"/>
                </a:lnTo>
                <a:lnTo>
                  <a:pt x="2500" y="860"/>
                </a:lnTo>
                <a:lnTo>
                  <a:pt x="2500" y="854"/>
                </a:lnTo>
                <a:lnTo>
                  <a:pt x="2499" y="847"/>
                </a:lnTo>
                <a:lnTo>
                  <a:pt x="2499" y="694"/>
                </a:lnTo>
                <a:lnTo>
                  <a:pt x="2550" y="694"/>
                </a:lnTo>
                <a:lnTo>
                  <a:pt x="2550" y="843"/>
                </a:lnTo>
                <a:lnTo>
                  <a:pt x="2551" y="853"/>
                </a:lnTo>
                <a:lnTo>
                  <a:pt x="2552" y="857"/>
                </a:lnTo>
                <a:lnTo>
                  <a:pt x="2553" y="861"/>
                </a:lnTo>
                <a:lnTo>
                  <a:pt x="2555" y="865"/>
                </a:lnTo>
                <a:lnTo>
                  <a:pt x="2558" y="869"/>
                </a:lnTo>
                <a:lnTo>
                  <a:pt x="2560" y="873"/>
                </a:lnTo>
                <a:lnTo>
                  <a:pt x="2563" y="876"/>
                </a:lnTo>
                <a:lnTo>
                  <a:pt x="2567" y="879"/>
                </a:lnTo>
                <a:lnTo>
                  <a:pt x="2570" y="882"/>
                </a:lnTo>
                <a:lnTo>
                  <a:pt x="2574" y="884"/>
                </a:lnTo>
                <a:lnTo>
                  <a:pt x="2579" y="886"/>
                </a:lnTo>
                <a:lnTo>
                  <a:pt x="2583" y="887"/>
                </a:lnTo>
                <a:lnTo>
                  <a:pt x="2588" y="889"/>
                </a:lnTo>
                <a:lnTo>
                  <a:pt x="2598" y="889"/>
                </a:lnTo>
                <a:lnTo>
                  <a:pt x="2608" y="889"/>
                </a:lnTo>
                <a:lnTo>
                  <a:pt x="2613" y="887"/>
                </a:lnTo>
                <a:lnTo>
                  <a:pt x="2618" y="886"/>
                </a:lnTo>
                <a:lnTo>
                  <a:pt x="2622" y="884"/>
                </a:lnTo>
                <a:lnTo>
                  <a:pt x="2626" y="882"/>
                </a:lnTo>
                <a:lnTo>
                  <a:pt x="2629" y="879"/>
                </a:lnTo>
                <a:lnTo>
                  <a:pt x="2633" y="876"/>
                </a:lnTo>
                <a:lnTo>
                  <a:pt x="2636" y="873"/>
                </a:lnTo>
                <a:lnTo>
                  <a:pt x="2639" y="869"/>
                </a:lnTo>
                <a:lnTo>
                  <a:pt x="2641" y="865"/>
                </a:lnTo>
                <a:lnTo>
                  <a:pt x="2643" y="861"/>
                </a:lnTo>
                <a:lnTo>
                  <a:pt x="2644" y="857"/>
                </a:lnTo>
                <a:lnTo>
                  <a:pt x="2645" y="853"/>
                </a:lnTo>
                <a:lnTo>
                  <a:pt x="2646" y="848"/>
                </a:lnTo>
                <a:lnTo>
                  <a:pt x="2646" y="843"/>
                </a:lnTo>
                <a:lnTo>
                  <a:pt x="2646" y="694"/>
                </a:lnTo>
                <a:close/>
                <a:moveTo>
                  <a:pt x="2788" y="828"/>
                </a:moveTo>
                <a:lnTo>
                  <a:pt x="2788" y="930"/>
                </a:lnTo>
                <a:lnTo>
                  <a:pt x="2739" y="930"/>
                </a:lnTo>
                <a:lnTo>
                  <a:pt x="2739" y="753"/>
                </a:lnTo>
                <a:lnTo>
                  <a:pt x="2786" y="753"/>
                </a:lnTo>
                <a:lnTo>
                  <a:pt x="2786" y="784"/>
                </a:lnTo>
                <a:lnTo>
                  <a:pt x="2790" y="777"/>
                </a:lnTo>
                <a:lnTo>
                  <a:pt x="2796" y="770"/>
                </a:lnTo>
                <a:lnTo>
                  <a:pt x="2801" y="765"/>
                </a:lnTo>
                <a:lnTo>
                  <a:pt x="2808" y="760"/>
                </a:lnTo>
                <a:lnTo>
                  <a:pt x="2815" y="756"/>
                </a:lnTo>
                <a:lnTo>
                  <a:pt x="2819" y="754"/>
                </a:lnTo>
                <a:lnTo>
                  <a:pt x="2823" y="753"/>
                </a:lnTo>
                <a:lnTo>
                  <a:pt x="2832" y="751"/>
                </a:lnTo>
                <a:lnTo>
                  <a:pt x="2836" y="751"/>
                </a:lnTo>
                <a:lnTo>
                  <a:pt x="2841" y="751"/>
                </a:lnTo>
                <a:lnTo>
                  <a:pt x="2848" y="751"/>
                </a:lnTo>
                <a:lnTo>
                  <a:pt x="2854" y="752"/>
                </a:lnTo>
                <a:lnTo>
                  <a:pt x="2860" y="753"/>
                </a:lnTo>
                <a:lnTo>
                  <a:pt x="2866" y="755"/>
                </a:lnTo>
                <a:lnTo>
                  <a:pt x="2871" y="758"/>
                </a:lnTo>
                <a:lnTo>
                  <a:pt x="2876" y="761"/>
                </a:lnTo>
                <a:lnTo>
                  <a:pt x="2881" y="764"/>
                </a:lnTo>
                <a:lnTo>
                  <a:pt x="2885" y="769"/>
                </a:lnTo>
                <a:lnTo>
                  <a:pt x="2889" y="773"/>
                </a:lnTo>
                <a:lnTo>
                  <a:pt x="2893" y="778"/>
                </a:lnTo>
                <a:lnTo>
                  <a:pt x="2895" y="784"/>
                </a:lnTo>
                <a:lnTo>
                  <a:pt x="2897" y="787"/>
                </a:lnTo>
                <a:lnTo>
                  <a:pt x="2898" y="790"/>
                </a:lnTo>
                <a:lnTo>
                  <a:pt x="2900" y="796"/>
                </a:lnTo>
                <a:lnTo>
                  <a:pt x="2901" y="803"/>
                </a:lnTo>
                <a:lnTo>
                  <a:pt x="2902" y="810"/>
                </a:lnTo>
                <a:lnTo>
                  <a:pt x="2902" y="817"/>
                </a:lnTo>
                <a:lnTo>
                  <a:pt x="2902" y="930"/>
                </a:lnTo>
                <a:lnTo>
                  <a:pt x="2853" y="930"/>
                </a:lnTo>
                <a:lnTo>
                  <a:pt x="2853" y="826"/>
                </a:lnTo>
                <a:lnTo>
                  <a:pt x="2853" y="818"/>
                </a:lnTo>
                <a:lnTo>
                  <a:pt x="2852" y="815"/>
                </a:lnTo>
                <a:lnTo>
                  <a:pt x="2851" y="812"/>
                </a:lnTo>
                <a:lnTo>
                  <a:pt x="2848" y="806"/>
                </a:lnTo>
                <a:lnTo>
                  <a:pt x="2847" y="803"/>
                </a:lnTo>
                <a:lnTo>
                  <a:pt x="2845" y="801"/>
                </a:lnTo>
                <a:lnTo>
                  <a:pt x="2840" y="797"/>
                </a:lnTo>
                <a:lnTo>
                  <a:pt x="2837" y="795"/>
                </a:lnTo>
                <a:lnTo>
                  <a:pt x="2835" y="794"/>
                </a:lnTo>
                <a:lnTo>
                  <a:pt x="2829" y="792"/>
                </a:lnTo>
                <a:lnTo>
                  <a:pt x="2825" y="792"/>
                </a:lnTo>
                <a:lnTo>
                  <a:pt x="2822" y="792"/>
                </a:lnTo>
                <a:lnTo>
                  <a:pt x="2814" y="792"/>
                </a:lnTo>
                <a:lnTo>
                  <a:pt x="2808" y="794"/>
                </a:lnTo>
                <a:lnTo>
                  <a:pt x="2805" y="795"/>
                </a:lnTo>
                <a:lnTo>
                  <a:pt x="2802" y="797"/>
                </a:lnTo>
                <a:lnTo>
                  <a:pt x="2800" y="799"/>
                </a:lnTo>
                <a:lnTo>
                  <a:pt x="2797" y="801"/>
                </a:lnTo>
                <a:lnTo>
                  <a:pt x="2795" y="804"/>
                </a:lnTo>
                <a:lnTo>
                  <a:pt x="2793" y="806"/>
                </a:lnTo>
                <a:lnTo>
                  <a:pt x="2792" y="809"/>
                </a:lnTo>
                <a:lnTo>
                  <a:pt x="2790" y="812"/>
                </a:lnTo>
                <a:lnTo>
                  <a:pt x="2789" y="820"/>
                </a:lnTo>
                <a:lnTo>
                  <a:pt x="2788" y="824"/>
                </a:lnTo>
                <a:lnTo>
                  <a:pt x="2788" y="828"/>
                </a:lnTo>
                <a:close/>
                <a:moveTo>
                  <a:pt x="2966" y="730"/>
                </a:moveTo>
                <a:lnTo>
                  <a:pt x="2961" y="730"/>
                </a:lnTo>
                <a:lnTo>
                  <a:pt x="2956" y="729"/>
                </a:lnTo>
                <a:lnTo>
                  <a:pt x="2952" y="726"/>
                </a:lnTo>
                <a:lnTo>
                  <a:pt x="2948" y="723"/>
                </a:lnTo>
                <a:lnTo>
                  <a:pt x="2944" y="719"/>
                </a:lnTo>
                <a:lnTo>
                  <a:pt x="2942" y="715"/>
                </a:lnTo>
                <a:lnTo>
                  <a:pt x="2940" y="710"/>
                </a:lnTo>
                <a:lnTo>
                  <a:pt x="2940" y="705"/>
                </a:lnTo>
                <a:lnTo>
                  <a:pt x="2940" y="701"/>
                </a:lnTo>
                <a:lnTo>
                  <a:pt x="2942" y="696"/>
                </a:lnTo>
                <a:lnTo>
                  <a:pt x="2944" y="692"/>
                </a:lnTo>
                <a:lnTo>
                  <a:pt x="2948" y="688"/>
                </a:lnTo>
                <a:lnTo>
                  <a:pt x="2952" y="685"/>
                </a:lnTo>
                <a:lnTo>
                  <a:pt x="2956" y="683"/>
                </a:lnTo>
                <a:lnTo>
                  <a:pt x="2961" y="681"/>
                </a:lnTo>
                <a:lnTo>
                  <a:pt x="2966" y="681"/>
                </a:lnTo>
                <a:lnTo>
                  <a:pt x="2972" y="681"/>
                </a:lnTo>
                <a:lnTo>
                  <a:pt x="2977" y="683"/>
                </a:lnTo>
                <a:lnTo>
                  <a:pt x="2982" y="685"/>
                </a:lnTo>
                <a:lnTo>
                  <a:pt x="2986" y="688"/>
                </a:lnTo>
                <a:lnTo>
                  <a:pt x="2990" y="692"/>
                </a:lnTo>
                <a:lnTo>
                  <a:pt x="2992" y="696"/>
                </a:lnTo>
                <a:lnTo>
                  <a:pt x="2994" y="701"/>
                </a:lnTo>
                <a:lnTo>
                  <a:pt x="2994" y="705"/>
                </a:lnTo>
                <a:lnTo>
                  <a:pt x="2994" y="710"/>
                </a:lnTo>
                <a:lnTo>
                  <a:pt x="2992" y="715"/>
                </a:lnTo>
                <a:lnTo>
                  <a:pt x="2990" y="719"/>
                </a:lnTo>
                <a:lnTo>
                  <a:pt x="2986" y="723"/>
                </a:lnTo>
                <a:lnTo>
                  <a:pt x="2982" y="726"/>
                </a:lnTo>
                <a:lnTo>
                  <a:pt x="2977" y="729"/>
                </a:lnTo>
                <a:lnTo>
                  <a:pt x="2972" y="730"/>
                </a:lnTo>
                <a:lnTo>
                  <a:pt x="2966" y="730"/>
                </a:lnTo>
                <a:close/>
                <a:moveTo>
                  <a:pt x="2942" y="753"/>
                </a:moveTo>
                <a:lnTo>
                  <a:pt x="2992" y="753"/>
                </a:lnTo>
                <a:lnTo>
                  <a:pt x="2992" y="930"/>
                </a:lnTo>
                <a:lnTo>
                  <a:pt x="2942" y="930"/>
                </a:lnTo>
                <a:lnTo>
                  <a:pt x="2942" y="753"/>
                </a:lnTo>
                <a:close/>
                <a:moveTo>
                  <a:pt x="3195" y="753"/>
                </a:moveTo>
                <a:lnTo>
                  <a:pt x="3134" y="930"/>
                </a:lnTo>
                <a:lnTo>
                  <a:pt x="3078" y="930"/>
                </a:lnTo>
                <a:lnTo>
                  <a:pt x="3017" y="753"/>
                </a:lnTo>
                <a:lnTo>
                  <a:pt x="3068" y="753"/>
                </a:lnTo>
                <a:lnTo>
                  <a:pt x="3105" y="880"/>
                </a:lnTo>
                <a:lnTo>
                  <a:pt x="3143" y="753"/>
                </a:lnTo>
                <a:lnTo>
                  <a:pt x="3195" y="753"/>
                </a:lnTo>
                <a:close/>
                <a:moveTo>
                  <a:pt x="3294" y="933"/>
                </a:moveTo>
                <a:lnTo>
                  <a:pt x="3287" y="933"/>
                </a:lnTo>
                <a:lnTo>
                  <a:pt x="3280" y="933"/>
                </a:lnTo>
                <a:lnTo>
                  <a:pt x="3268" y="931"/>
                </a:lnTo>
                <a:lnTo>
                  <a:pt x="3263" y="929"/>
                </a:lnTo>
                <a:lnTo>
                  <a:pt x="3257" y="927"/>
                </a:lnTo>
                <a:lnTo>
                  <a:pt x="3247" y="922"/>
                </a:lnTo>
                <a:lnTo>
                  <a:pt x="3242" y="919"/>
                </a:lnTo>
                <a:lnTo>
                  <a:pt x="3237" y="916"/>
                </a:lnTo>
                <a:lnTo>
                  <a:pt x="3233" y="913"/>
                </a:lnTo>
                <a:lnTo>
                  <a:pt x="3229" y="909"/>
                </a:lnTo>
                <a:lnTo>
                  <a:pt x="3222" y="900"/>
                </a:lnTo>
                <a:lnTo>
                  <a:pt x="3219" y="896"/>
                </a:lnTo>
                <a:lnTo>
                  <a:pt x="3216" y="891"/>
                </a:lnTo>
                <a:lnTo>
                  <a:pt x="3212" y="880"/>
                </a:lnTo>
                <a:lnTo>
                  <a:pt x="3210" y="874"/>
                </a:lnTo>
                <a:lnTo>
                  <a:pt x="3209" y="868"/>
                </a:lnTo>
                <a:lnTo>
                  <a:pt x="3207" y="862"/>
                </a:lnTo>
                <a:lnTo>
                  <a:pt x="3207" y="856"/>
                </a:lnTo>
                <a:lnTo>
                  <a:pt x="3206" y="849"/>
                </a:lnTo>
                <a:lnTo>
                  <a:pt x="3206" y="842"/>
                </a:lnTo>
                <a:lnTo>
                  <a:pt x="3206" y="836"/>
                </a:lnTo>
                <a:lnTo>
                  <a:pt x="3207" y="829"/>
                </a:lnTo>
                <a:lnTo>
                  <a:pt x="3207" y="823"/>
                </a:lnTo>
                <a:lnTo>
                  <a:pt x="3209" y="817"/>
                </a:lnTo>
                <a:lnTo>
                  <a:pt x="3212" y="805"/>
                </a:lnTo>
                <a:lnTo>
                  <a:pt x="3214" y="800"/>
                </a:lnTo>
                <a:lnTo>
                  <a:pt x="3216" y="794"/>
                </a:lnTo>
                <a:lnTo>
                  <a:pt x="3222" y="785"/>
                </a:lnTo>
                <a:lnTo>
                  <a:pt x="3226" y="780"/>
                </a:lnTo>
                <a:lnTo>
                  <a:pt x="3229" y="776"/>
                </a:lnTo>
                <a:lnTo>
                  <a:pt x="3233" y="772"/>
                </a:lnTo>
                <a:lnTo>
                  <a:pt x="3237" y="769"/>
                </a:lnTo>
                <a:lnTo>
                  <a:pt x="3246" y="762"/>
                </a:lnTo>
                <a:lnTo>
                  <a:pt x="3251" y="760"/>
                </a:lnTo>
                <a:lnTo>
                  <a:pt x="3256" y="757"/>
                </a:lnTo>
                <a:lnTo>
                  <a:pt x="3262" y="755"/>
                </a:lnTo>
                <a:lnTo>
                  <a:pt x="3267" y="754"/>
                </a:lnTo>
                <a:lnTo>
                  <a:pt x="3273" y="752"/>
                </a:lnTo>
                <a:lnTo>
                  <a:pt x="3279" y="752"/>
                </a:lnTo>
                <a:lnTo>
                  <a:pt x="3292" y="751"/>
                </a:lnTo>
                <a:lnTo>
                  <a:pt x="3303" y="751"/>
                </a:lnTo>
                <a:lnTo>
                  <a:pt x="3314" y="753"/>
                </a:lnTo>
                <a:lnTo>
                  <a:pt x="3319" y="755"/>
                </a:lnTo>
                <a:lnTo>
                  <a:pt x="3324" y="756"/>
                </a:lnTo>
                <a:lnTo>
                  <a:pt x="3334" y="761"/>
                </a:lnTo>
                <a:lnTo>
                  <a:pt x="3343" y="766"/>
                </a:lnTo>
                <a:lnTo>
                  <a:pt x="3347" y="770"/>
                </a:lnTo>
                <a:lnTo>
                  <a:pt x="3351" y="773"/>
                </a:lnTo>
                <a:lnTo>
                  <a:pt x="3358" y="781"/>
                </a:lnTo>
                <a:lnTo>
                  <a:pt x="3361" y="786"/>
                </a:lnTo>
                <a:lnTo>
                  <a:pt x="3364" y="791"/>
                </a:lnTo>
                <a:lnTo>
                  <a:pt x="3366" y="796"/>
                </a:lnTo>
                <a:lnTo>
                  <a:pt x="3368" y="801"/>
                </a:lnTo>
                <a:lnTo>
                  <a:pt x="3370" y="807"/>
                </a:lnTo>
                <a:lnTo>
                  <a:pt x="3372" y="813"/>
                </a:lnTo>
                <a:lnTo>
                  <a:pt x="3373" y="819"/>
                </a:lnTo>
                <a:lnTo>
                  <a:pt x="3374" y="826"/>
                </a:lnTo>
                <a:lnTo>
                  <a:pt x="3374" y="833"/>
                </a:lnTo>
                <a:lnTo>
                  <a:pt x="3375" y="841"/>
                </a:lnTo>
                <a:lnTo>
                  <a:pt x="3375" y="854"/>
                </a:lnTo>
                <a:lnTo>
                  <a:pt x="3254" y="854"/>
                </a:lnTo>
                <a:lnTo>
                  <a:pt x="3254" y="859"/>
                </a:lnTo>
                <a:lnTo>
                  <a:pt x="3255" y="863"/>
                </a:lnTo>
                <a:lnTo>
                  <a:pt x="3256" y="868"/>
                </a:lnTo>
                <a:lnTo>
                  <a:pt x="3257" y="872"/>
                </a:lnTo>
                <a:lnTo>
                  <a:pt x="3260" y="879"/>
                </a:lnTo>
                <a:lnTo>
                  <a:pt x="3263" y="882"/>
                </a:lnTo>
                <a:lnTo>
                  <a:pt x="3265" y="885"/>
                </a:lnTo>
                <a:lnTo>
                  <a:pt x="3268" y="888"/>
                </a:lnTo>
                <a:lnTo>
                  <a:pt x="3271" y="890"/>
                </a:lnTo>
                <a:lnTo>
                  <a:pt x="3274" y="892"/>
                </a:lnTo>
                <a:lnTo>
                  <a:pt x="3278" y="894"/>
                </a:lnTo>
                <a:lnTo>
                  <a:pt x="3282" y="895"/>
                </a:lnTo>
                <a:lnTo>
                  <a:pt x="3286" y="896"/>
                </a:lnTo>
                <a:lnTo>
                  <a:pt x="3294" y="897"/>
                </a:lnTo>
                <a:lnTo>
                  <a:pt x="3300" y="896"/>
                </a:lnTo>
                <a:lnTo>
                  <a:pt x="3306" y="895"/>
                </a:lnTo>
                <a:lnTo>
                  <a:pt x="3311" y="894"/>
                </a:lnTo>
                <a:lnTo>
                  <a:pt x="3316" y="892"/>
                </a:lnTo>
                <a:lnTo>
                  <a:pt x="3318" y="890"/>
                </a:lnTo>
                <a:lnTo>
                  <a:pt x="3320" y="889"/>
                </a:lnTo>
                <a:lnTo>
                  <a:pt x="3323" y="885"/>
                </a:lnTo>
                <a:lnTo>
                  <a:pt x="3326" y="881"/>
                </a:lnTo>
                <a:lnTo>
                  <a:pt x="3328" y="876"/>
                </a:lnTo>
                <a:lnTo>
                  <a:pt x="3374" y="879"/>
                </a:lnTo>
                <a:lnTo>
                  <a:pt x="3372" y="885"/>
                </a:lnTo>
                <a:lnTo>
                  <a:pt x="3370" y="891"/>
                </a:lnTo>
                <a:lnTo>
                  <a:pt x="3367" y="896"/>
                </a:lnTo>
                <a:lnTo>
                  <a:pt x="3364" y="901"/>
                </a:lnTo>
                <a:lnTo>
                  <a:pt x="3361" y="906"/>
                </a:lnTo>
                <a:lnTo>
                  <a:pt x="3357" y="911"/>
                </a:lnTo>
                <a:lnTo>
                  <a:pt x="3352" y="915"/>
                </a:lnTo>
                <a:lnTo>
                  <a:pt x="3347" y="919"/>
                </a:lnTo>
                <a:lnTo>
                  <a:pt x="3342" y="922"/>
                </a:lnTo>
                <a:lnTo>
                  <a:pt x="3336" y="925"/>
                </a:lnTo>
                <a:lnTo>
                  <a:pt x="3330" y="928"/>
                </a:lnTo>
                <a:lnTo>
                  <a:pt x="3323" y="930"/>
                </a:lnTo>
                <a:lnTo>
                  <a:pt x="3320" y="930"/>
                </a:lnTo>
                <a:lnTo>
                  <a:pt x="3316" y="931"/>
                </a:lnTo>
                <a:lnTo>
                  <a:pt x="3309" y="932"/>
                </a:lnTo>
                <a:lnTo>
                  <a:pt x="3302" y="933"/>
                </a:lnTo>
                <a:lnTo>
                  <a:pt x="3294" y="933"/>
                </a:lnTo>
                <a:close/>
                <a:moveTo>
                  <a:pt x="3254" y="824"/>
                </a:moveTo>
                <a:lnTo>
                  <a:pt x="3329" y="824"/>
                </a:lnTo>
                <a:lnTo>
                  <a:pt x="3328" y="820"/>
                </a:lnTo>
                <a:lnTo>
                  <a:pt x="3328" y="816"/>
                </a:lnTo>
                <a:lnTo>
                  <a:pt x="3327" y="813"/>
                </a:lnTo>
                <a:lnTo>
                  <a:pt x="3326" y="809"/>
                </a:lnTo>
                <a:lnTo>
                  <a:pt x="3324" y="806"/>
                </a:lnTo>
                <a:lnTo>
                  <a:pt x="3323" y="803"/>
                </a:lnTo>
                <a:lnTo>
                  <a:pt x="3321" y="800"/>
                </a:lnTo>
                <a:lnTo>
                  <a:pt x="3318" y="798"/>
                </a:lnTo>
                <a:lnTo>
                  <a:pt x="3313" y="793"/>
                </a:lnTo>
                <a:lnTo>
                  <a:pt x="3307" y="790"/>
                </a:lnTo>
                <a:lnTo>
                  <a:pt x="3300" y="788"/>
                </a:lnTo>
                <a:lnTo>
                  <a:pt x="3292" y="787"/>
                </a:lnTo>
                <a:lnTo>
                  <a:pt x="3285" y="788"/>
                </a:lnTo>
                <a:lnTo>
                  <a:pt x="3281" y="789"/>
                </a:lnTo>
                <a:lnTo>
                  <a:pt x="3278" y="790"/>
                </a:lnTo>
                <a:lnTo>
                  <a:pt x="3271" y="793"/>
                </a:lnTo>
                <a:lnTo>
                  <a:pt x="3268" y="796"/>
                </a:lnTo>
                <a:lnTo>
                  <a:pt x="3266" y="798"/>
                </a:lnTo>
                <a:lnTo>
                  <a:pt x="3261" y="804"/>
                </a:lnTo>
                <a:lnTo>
                  <a:pt x="3258" y="810"/>
                </a:lnTo>
                <a:lnTo>
                  <a:pt x="3256" y="813"/>
                </a:lnTo>
                <a:lnTo>
                  <a:pt x="3255" y="816"/>
                </a:lnTo>
                <a:lnTo>
                  <a:pt x="3254" y="824"/>
                </a:lnTo>
                <a:close/>
                <a:moveTo>
                  <a:pt x="3409" y="930"/>
                </a:moveTo>
                <a:lnTo>
                  <a:pt x="3409" y="753"/>
                </a:lnTo>
                <a:lnTo>
                  <a:pt x="3457" y="753"/>
                </a:lnTo>
                <a:lnTo>
                  <a:pt x="3457" y="784"/>
                </a:lnTo>
                <a:lnTo>
                  <a:pt x="3461" y="776"/>
                </a:lnTo>
                <a:lnTo>
                  <a:pt x="3465" y="769"/>
                </a:lnTo>
                <a:lnTo>
                  <a:pt x="3470" y="764"/>
                </a:lnTo>
                <a:lnTo>
                  <a:pt x="3475" y="759"/>
                </a:lnTo>
                <a:lnTo>
                  <a:pt x="3478" y="757"/>
                </a:lnTo>
                <a:lnTo>
                  <a:pt x="3481" y="755"/>
                </a:lnTo>
                <a:lnTo>
                  <a:pt x="3487" y="753"/>
                </a:lnTo>
                <a:lnTo>
                  <a:pt x="3494" y="751"/>
                </a:lnTo>
                <a:lnTo>
                  <a:pt x="3501" y="751"/>
                </a:lnTo>
                <a:lnTo>
                  <a:pt x="3509" y="751"/>
                </a:lnTo>
                <a:lnTo>
                  <a:pt x="3517" y="752"/>
                </a:lnTo>
                <a:lnTo>
                  <a:pt x="3517" y="796"/>
                </a:lnTo>
                <a:lnTo>
                  <a:pt x="3513" y="795"/>
                </a:lnTo>
                <a:lnTo>
                  <a:pt x="3507" y="794"/>
                </a:lnTo>
                <a:lnTo>
                  <a:pt x="3496" y="793"/>
                </a:lnTo>
                <a:lnTo>
                  <a:pt x="3488" y="794"/>
                </a:lnTo>
                <a:lnTo>
                  <a:pt x="3485" y="795"/>
                </a:lnTo>
                <a:lnTo>
                  <a:pt x="3481" y="796"/>
                </a:lnTo>
                <a:lnTo>
                  <a:pt x="3478" y="797"/>
                </a:lnTo>
                <a:lnTo>
                  <a:pt x="3475" y="799"/>
                </a:lnTo>
                <a:lnTo>
                  <a:pt x="3472" y="801"/>
                </a:lnTo>
                <a:lnTo>
                  <a:pt x="3469" y="803"/>
                </a:lnTo>
                <a:lnTo>
                  <a:pt x="3465" y="809"/>
                </a:lnTo>
                <a:lnTo>
                  <a:pt x="3463" y="812"/>
                </a:lnTo>
                <a:lnTo>
                  <a:pt x="3461" y="815"/>
                </a:lnTo>
                <a:lnTo>
                  <a:pt x="3460" y="818"/>
                </a:lnTo>
                <a:lnTo>
                  <a:pt x="3459" y="822"/>
                </a:lnTo>
                <a:lnTo>
                  <a:pt x="3459" y="826"/>
                </a:lnTo>
                <a:lnTo>
                  <a:pt x="3459" y="830"/>
                </a:lnTo>
                <a:lnTo>
                  <a:pt x="3459" y="930"/>
                </a:lnTo>
                <a:lnTo>
                  <a:pt x="3409" y="930"/>
                </a:lnTo>
                <a:close/>
                <a:moveTo>
                  <a:pt x="3690" y="804"/>
                </a:moveTo>
                <a:lnTo>
                  <a:pt x="3645" y="806"/>
                </a:lnTo>
                <a:lnTo>
                  <a:pt x="3644" y="802"/>
                </a:lnTo>
                <a:lnTo>
                  <a:pt x="3642" y="798"/>
                </a:lnTo>
                <a:lnTo>
                  <a:pt x="3639" y="795"/>
                </a:lnTo>
                <a:lnTo>
                  <a:pt x="3636" y="792"/>
                </a:lnTo>
                <a:lnTo>
                  <a:pt x="3632" y="789"/>
                </a:lnTo>
                <a:lnTo>
                  <a:pt x="3627" y="787"/>
                </a:lnTo>
                <a:lnTo>
                  <a:pt x="3622" y="786"/>
                </a:lnTo>
                <a:lnTo>
                  <a:pt x="3616" y="786"/>
                </a:lnTo>
                <a:lnTo>
                  <a:pt x="3610" y="786"/>
                </a:lnTo>
                <a:lnTo>
                  <a:pt x="3605" y="787"/>
                </a:lnTo>
                <a:lnTo>
                  <a:pt x="3601" y="788"/>
                </a:lnTo>
                <a:lnTo>
                  <a:pt x="3596" y="790"/>
                </a:lnTo>
                <a:lnTo>
                  <a:pt x="3593" y="793"/>
                </a:lnTo>
                <a:lnTo>
                  <a:pt x="3591" y="796"/>
                </a:lnTo>
                <a:lnTo>
                  <a:pt x="3589" y="799"/>
                </a:lnTo>
                <a:lnTo>
                  <a:pt x="3589" y="803"/>
                </a:lnTo>
                <a:lnTo>
                  <a:pt x="3589" y="806"/>
                </a:lnTo>
                <a:lnTo>
                  <a:pt x="3590" y="809"/>
                </a:lnTo>
                <a:lnTo>
                  <a:pt x="3591" y="811"/>
                </a:lnTo>
                <a:lnTo>
                  <a:pt x="3594" y="814"/>
                </a:lnTo>
                <a:lnTo>
                  <a:pt x="3597" y="816"/>
                </a:lnTo>
                <a:lnTo>
                  <a:pt x="3601" y="818"/>
                </a:lnTo>
                <a:lnTo>
                  <a:pt x="3605" y="819"/>
                </a:lnTo>
                <a:lnTo>
                  <a:pt x="3611" y="821"/>
                </a:lnTo>
                <a:lnTo>
                  <a:pt x="3643" y="827"/>
                </a:lnTo>
                <a:lnTo>
                  <a:pt x="3649" y="829"/>
                </a:lnTo>
                <a:lnTo>
                  <a:pt x="3655" y="830"/>
                </a:lnTo>
                <a:lnTo>
                  <a:pt x="3660" y="832"/>
                </a:lnTo>
                <a:lnTo>
                  <a:pt x="3665" y="834"/>
                </a:lnTo>
                <a:lnTo>
                  <a:pt x="3674" y="839"/>
                </a:lnTo>
                <a:lnTo>
                  <a:pt x="3681" y="844"/>
                </a:lnTo>
                <a:lnTo>
                  <a:pt x="3684" y="848"/>
                </a:lnTo>
                <a:lnTo>
                  <a:pt x="3687" y="851"/>
                </a:lnTo>
                <a:lnTo>
                  <a:pt x="3689" y="854"/>
                </a:lnTo>
                <a:lnTo>
                  <a:pt x="3691" y="858"/>
                </a:lnTo>
                <a:lnTo>
                  <a:pt x="3693" y="866"/>
                </a:lnTo>
                <a:lnTo>
                  <a:pt x="3694" y="870"/>
                </a:lnTo>
                <a:lnTo>
                  <a:pt x="3694" y="875"/>
                </a:lnTo>
                <a:lnTo>
                  <a:pt x="3694" y="879"/>
                </a:lnTo>
                <a:lnTo>
                  <a:pt x="3694" y="883"/>
                </a:lnTo>
                <a:lnTo>
                  <a:pt x="3693" y="888"/>
                </a:lnTo>
                <a:lnTo>
                  <a:pt x="3692" y="891"/>
                </a:lnTo>
                <a:lnTo>
                  <a:pt x="3690" y="895"/>
                </a:lnTo>
                <a:lnTo>
                  <a:pt x="3688" y="899"/>
                </a:lnTo>
                <a:lnTo>
                  <a:pt x="3686" y="902"/>
                </a:lnTo>
                <a:lnTo>
                  <a:pt x="3684" y="906"/>
                </a:lnTo>
                <a:lnTo>
                  <a:pt x="3678" y="912"/>
                </a:lnTo>
                <a:lnTo>
                  <a:pt x="3672" y="917"/>
                </a:lnTo>
                <a:lnTo>
                  <a:pt x="3664" y="922"/>
                </a:lnTo>
                <a:lnTo>
                  <a:pt x="3656" y="926"/>
                </a:lnTo>
                <a:lnTo>
                  <a:pt x="3647" y="929"/>
                </a:lnTo>
                <a:lnTo>
                  <a:pt x="3637" y="931"/>
                </a:lnTo>
                <a:lnTo>
                  <a:pt x="3627" y="933"/>
                </a:lnTo>
                <a:lnTo>
                  <a:pt x="3615" y="933"/>
                </a:lnTo>
                <a:lnTo>
                  <a:pt x="3607" y="933"/>
                </a:lnTo>
                <a:lnTo>
                  <a:pt x="3599" y="932"/>
                </a:lnTo>
                <a:lnTo>
                  <a:pt x="3591" y="931"/>
                </a:lnTo>
                <a:lnTo>
                  <a:pt x="3584" y="930"/>
                </a:lnTo>
                <a:lnTo>
                  <a:pt x="3577" y="928"/>
                </a:lnTo>
                <a:lnTo>
                  <a:pt x="3571" y="925"/>
                </a:lnTo>
                <a:lnTo>
                  <a:pt x="3565" y="922"/>
                </a:lnTo>
                <a:lnTo>
                  <a:pt x="3560" y="919"/>
                </a:lnTo>
                <a:lnTo>
                  <a:pt x="3555" y="915"/>
                </a:lnTo>
                <a:lnTo>
                  <a:pt x="3550" y="911"/>
                </a:lnTo>
                <a:lnTo>
                  <a:pt x="3546" y="906"/>
                </a:lnTo>
                <a:lnTo>
                  <a:pt x="3543" y="901"/>
                </a:lnTo>
                <a:lnTo>
                  <a:pt x="3540" y="896"/>
                </a:lnTo>
                <a:lnTo>
                  <a:pt x="3538" y="891"/>
                </a:lnTo>
                <a:lnTo>
                  <a:pt x="3536" y="885"/>
                </a:lnTo>
                <a:lnTo>
                  <a:pt x="3535" y="879"/>
                </a:lnTo>
                <a:lnTo>
                  <a:pt x="3584" y="876"/>
                </a:lnTo>
                <a:lnTo>
                  <a:pt x="3585" y="881"/>
                </a:lnTo>
                <a:lnTo>
                  <a:pt x="3587" y="886"/>
                </a:lnTo>
                <a:lnTo>
                  <a:pt x="3590" y="889"/>
                </a:lnTo>
                <a:lnTo>
                  <a:pt x="3594" y="892"/>
                </a:lnTo>
                <a:lnTo>
                  <a:pt x="3599" y="895"/>
                </a:lnTo>
                <a:lnTo>
                  <a:pt x="3604" y="897"/>
                </a:lnTo>
                <a:lnTo>
                  <a:pt x="3609" y="898"/>
                </a:lnTo>
                <a:lnTo>
                  <a:pt x="3616" y="898"/>
                </a:lnTo>
                <a:lnTo>
                  <a:pt x="3622" y="898"/>
                </a:lnTo>
                <a:lnTo>
                  <a:pt x="3627" y="897"/>
                </a:lnTo>
                <a:lnTo>
                  <a:pt x="3632" y="895"/>
                </a:lnTo>
                <a:lnTo>
                  <a:pt x="3634" y="894"/>
                </a:lnTo>
                <a:lnTo>
                  <a:pt x="3636" y="893"/>
                </a:lnTo>
                <a:lnTo>
                  <a:pt x="3640" y="890"/>
                </a:lnTo>
                <a:lnTo>
                  <a:pt x="3642" y="887"/>
                </a:lnTo>
                <a:lnTo>
                  <a:pt x="3643" y="886"/>
                </a:lnTo>
                <a:lnTo>
                  <a:pt x="3644" y="884"/>
                </a:lnTo>
                <a:lnTo>
                  <a:pt x="3644" y="880"/>
                </a:lnTo>
                <a:lnTo>
                  <a:pt x="3644" y="877"/>
                </a:lnTo>
                <a:lnTo>
                  <a:pt x="3643" y="874"/>
                </a:lnTo>
                <a:lnTo>
                  <a:pt x="3641" y="871"/>
                </a:lnTo>
                <a:lnTo>
                  <a:pt x="3639" y="869"/>
                </a:lnTo>
                <a:lnTo>
                  <a:pt x="3635" y="867"/>
                </a:lnTo>
                <a:lnTo>
                  <a:pt x="3631" y="865"/>
                </a:lnTo>
                <a:lnTo>
                  <a:pt x="3627" y="864"/>
                </a:lnTo>
                <a:lnTo>
                  <a:pt x="3622" y="862"/>
                </a:lnTo>
                <a:lnTo>
                  <a:pt x="3591" y="856"/>
                </a:lnTo>
                <a:lnTo>
                  <a:pt x="3585" y="855"/>
                </a:lnTo>
                <a:lnTo>
                  <a:pt x="3579" y="853"/>
                </a:lnTo>
                <a:lnTo>
                  <a:pt x="3569" y="849"/>
                </a:lnTo>
                <a:lnTo>
                  <a:pt x="3564" y="847"/>
                </a:lnTo>
                <a:lnTo>
                  <a:pt x="3560" y="844"/>
                </a:lnTo>
                <a:lnTo>
                  <a:pt x="3556" y="842"/>
                </a:lnTo>
                <a:lnTo>
                  <a:pt x="3553" y="839"/>
                </a:lnTo>
                <a:lnTo>
                  <a:pt x="3550" y="835"/>
                </a:lnTo>
                <a:lnTo>
                  <a:pt x="3547" y="832"/>
                </a:lnTo>
                <a:lnTo>
                  <a:pt x="3545" y="828"/>
                </a:lnTo>
                <a:lnTo>
                  <a:pt x="3543" y="824"/>
                </a:lnTo>
                <a:lnTo>
                  <a:pt x="3542" y="820"/>
                </a:lnTo>
                <a:lnTo>
                  <a:pt x="3541" y="815"/>
                </a:lnTo>
                <a:lnTo>
                  <a:pt x="3540" y="811"/>
                </a:lnTo>
                <a:lnTo>
                  <a:pt x="3540" y="806"/>
                </a:lnTo>
                <a:lnTo>
                  <a:pt x="3540" y="800"/>
                </a:lnTo>
                <a:lnTo>
                  <a:pt x="3541" y="794"/>
                </a:lnTo>
                <a:lnTo>
                  <a:pt x="3543" y="788"/>
                </a:lnTo>
                <a:lnTo>
                  <a:pt x="3545" y="783"/>
                </a:lnTo>
                <a:lnTo>
                  <a:pt x="3548" y="778"/>
                </a:lnTo>
                <a:lnTo>
                  <a:pt x="3551" y="774"/>
                </a:lnTo>
                <a:lnTo>
                  <a:pt x="3556" y="769"/>
                </a:lnTo>
                <a:lnTo>
                  <a:pt x="3560" y="766"/>
                </a:lnTo>
                <a:lnTo>
                  <a:pt x="3566" y="762"/>
                </a:lnTo>
                <a:lnTo>
                  <a:pt x="3572" y="759"/>
                </a:lnTo>
                <a:lnTo>
                  <a:pt x="3578" y="757"/>
                </a:lnTo>
                <a:lnTo>
                  <a:pt x="3584" y="754"/>
                </a:lnTo>
                <a:lnTo>
                  <a:pt x="3588" y="754"/>
                </a:lnTo>
                <a:lnTo>
                  <a:pt x="3591" y="753"/>
                </a:lnTo>
                <a:lnTo>
                  <a:pt x="3599" y="752"/>
                </a:lnTo>
                <a:lnTo>
                  <a:pt x="3607" y="751"/>
                </a:lnTo>
                <a:lnTo>
                  <a:pt x="3615" y="751"/>
                </a:lnTo>
                <a:lnTo>
                  <a:pt x="3623" y="751"/>
                </a:lnTo>
                <a:lnTo>
                  <a:pt x="3631" y="752"/>
                </a:lnTo>
                <a:lnTo>
                  <a:pt x="3638" y="753"/>
                </a:lnTo>
                <a:lnTo>
                  <a:pt x="3645" y="754"/>
                </a:lnTo>
                <a:lnTo>
                  <a:pt x="3651" y="756"/>
                </a:lnTo>
                <a:lnTo>
                  <a:pt x="3657" y="759"/>
                </a:lnTo>
                <a:lnTo>
                  <a:pt x="3663" y="762"/>
                </a:lnTo>
                <a:lnTo>
                  <a:pt x="3668" y="765"/>
                </a:lnTo>
                <a:lnTo>
                  <a:pt x="3672" y="769"/>
                </a:lnTo>
                <a:lnTo>
                  <a:pt x="3676" y="773"/>
                </a:lnTo>
                <a:lnTo>
                  <a:pt x="3680" y="777"/>
                </a:lnTo>
                <a:lnTo>
                  <a:pt x="3683" y="782"/>
                </a:lnTo>
                <a:lnTo>
                  <a:pt x="3685" y="787"/>
                </a:lnTo>
                <a:lnTo>
                  <a:pt x="3688" y="792"/>
                </a:lnTo>
                <a:lnTo>
                  <a:pt x="3689" y="798"/>
                </a:lnTo>
                <a:lnTo>
                  <a:pt x="3690" y="804"/>
                </a:lnTo>
                <a:close/>
                <a:moveTo>
                  <a:pt x="3751" y="730"/>
                </a:moveTo>
                <a:lnTo>
                  <a:pt x="3746" y="730"/>
                </a:lnTo>
                <a:lnTo>
                  <a:pt x="3741" y="729"/>
                </a:lnTo>
                <a:lnTo>
                  <a:pt x="3736" y="726"/>
                </a:lnTo>
                <a:lnTo>
                  <a:pt x="3732" y="723"/>
                </a:lnTo>
                <a:lnTo>
                  <a:pt x="3729" y="719"/>
                </a:lnTo>
                <a:lnTo>
                  <a:pt x="3726" y="715"/>
                </a:lnTo>
                <a:lnTo>
                  <a:pt x="3725" y="710"/>
                </a:lnTo>
                <a:lnTo>
                  <a:pt x="3724" y="705"/>
                </a:lnTo>
                <a:lnTo>
                  <a:pt x="3725" y="701"/>
                </a:lnTo>
                <a:lnTo>
                  <a:pt x="3726" y="696"/>
                </a:lnTo>
                <a:lnTo>
                  <a:pt x="3729" y="692"/>
                </a:lnTo>
                <a:lnTo>
                  <a:pt x="3732" y="688"/>
                </a:lnTo>
                <a:lnTo>
                  <a:pt x="3736" y="685"/>
                </a:lnTo>
                <a:lnTo>
                  <a:pt x="3741" y="683"/>
                </a:lnTo>
                <a:lnTo>
                  <a:pt x="3746" y="681"/>
                </a:lnTo>
                <a:lnTo>
                  <a:pt x="3751" y="681"/>
                </a:lnTo>
                <a:lnTo>
                  <a:pt x="3756" y="681"/>
                </a:lnTo>
                <a:lnTo>
                  <a:pt x="3761" y="683"/>
                </a:lnTo>
                <a:lnTo>
                  <a:pt x="3765" y="685"/>
                </a:lnTo>
                <a:lnTo>
                  <a:pt x="3770" y="688"/>
                </a:lnTo>
                <a:lnTo>
                  <a:pt x="3773" y="692"/>
                </a:lnTo>
                <a:lnTo>
                  <a:pt x="3775" y="696"/>
                </a:lnTo>
                <a:lnTo>
                  <a:pt x="3777" y="701"/>
                </a:lnTo>
                <a:lnTo>
                  <a:pt x="3777" y="705"/>
                </a:lnTo>
                <a:lnTo>
                  <a:pt x="3777" y="710"/>
                </a:lnTo>
                <a:lnTo>
                  <a:pt x="3775" y="715"/>
                </a:lnTo>
                <a:lnTo>
                  <a:pt x="3773" y="719"/>
                </a:lnTo>
                <a:lnTo>
                  <a:pt x="3770" y="723"/>
                </a:lnTo>
                <a:lnTo>
                  <a:pt x="3765" y="726"/>
                </a:lnTo>
                <a:lnTo>
                  <a:pt x="3761" y="729"/>
                </a:lnTo>
                <a:lnTo>
                  <a:pt x="3756" y="730"/>
                </a:lnTo>
                <a:lnTo>
                  <a:pt x="3751" y="730"/>
                </a:lnTo>
                <a:close/>
                <a:moveTo>
                  <a:pt x="3726" y="753"/>
                </a:moveTo>
                <a:lnTo>
                  <a:pt x="3775" y="753"/>
                </a:lnTo>
                <a:lnTo>
                  <a:pt x="3775" y="930"/>
                </a:lnTo>
                <a:lnTo>
                  <a:pt x="3726" y="930"/>
                </a:lnTo>
                <a:lnTo>
                  <a:pt x="3726" y="753"/>
                </a:lnTo>
                <a:close/>
                <a:moveTo>
                  <a:pt x="3908" y="753"/>
                </a:moveTo>
                <a:lnTo>
                  <a:pt x="3908" y="790"/>
                </a:lnTo>
                <a:lnTo>
                  <a:pt x="3874" y="790"/>
                </a:lnTo>
                <a:lnTo>
                  <a:pt x="3874" y="876"/>
                </a:lnTo>
                <a:lnTo>
                  <a:pt x="3874" y="880"/>
                </a:lnTo>
                <a:lnTo>
                  <a:pt x="3875" y="884"/>
                </a:lnTo>
                <a:lnTo>
                  <a:pt x="3876" y="886"/>
                </a:lnTo>
                <a:lnTo>
                  <a:pt x="3877" y="887"/>
                </a:lnTo>
                <a:lnTo>
                  <a:pt x="3879" y="889"/>
                </a:lnTo>
                <a:lnTo>
                  <a:pt x="3881" y="891"/>
                </a:lnTo>
                <a:lnTo>
                  <a:pt x="3884" y="892"/>
                </a:lnTo>
                <a:lnTo>
                  <a:pt x="3887" y="893"/>
                </a:lnTo>
                <a:lnTo>
                  <a:pt x="3891" y="893"/>
                </a:lnTo>
                <a:lnTo>
                  <a:pt x="3899" y="892"/>
                </a:lnTo>
                <a:lnTo>
                  <a:pt x="3904" y="891"/>
                </a:lnTo>
                <a:lnTo>
                  <a:pt x="3912" y="928"/>
                </a:lnTo>
                <a:lnTo>
                  <a:pt x="3901" y="930"/>
                </a:lnTo>
                <a:lnTo>
                  <a:pt x="3893" y="932"/>
                </a:lnTo>
                <a:lnTo>
                  <a:pt x="3884" y="932"/>
                </a:lnTo>
                <a:lnTo>
                  <a:pt x="3878" y="932"/>
                </a:lnTo>
                <a:lnTo>
                  <a:pt x="3871" y="932"/>
                </a:lnTo>
                <a:lnTo>
                  <a:pt x="3866" y="931"/>
                </a:lnTo>
                <a:lnTo>
                  <a:pt x="3860" y="930"/>
                </a:lnTo>
                <a:lnTo>
                  <a:pt x="3855" y="928"/>
                </a:lnTo>
                <a:lnTo>
                  <a:pt x="3850" y="926"/>
                </a:lnTo>
                <a:lnTo>
                  <a:pt x="3845" y="924"/>
                </a:lnTo>
                <a:lnTo>
                  <a:pt x="3841" y="921"/>
                </a:lnTo>
                <a:lnTo>
                  <a:pt x="3837" y="917"/>
                </a:lnTo>
                <a:lnTo>
                  <a:pt x="3834" y="914"/>
                </a:lnTo>
                <a:lnTo>
                  <a:pt x="3831" y="909"/>
                </a:lnTo>
                <a:lnTo>
                  <a:pt x="3829" y="905"/>
                </a:lnTo>
                <a:lnTo>
                  <a:pt x="3827" y="900"/>
                </a:lnTo>
                <a:lnTo>
                  <a:pt x="3826" y="894"/>
                </a:lnTo>
                <a:lnTo>
                  <a:pt x="3825" y="888"/>
                </a:lnTo>
                <a:lnTo>
                  <a:pt x="3825" y="882"/>
                </a:lnTo>
                <a:lnTo>
                  <a:pt x="3825" y="790"/>
                </a:lnTo>
                <a:lnTo>
                  <a:pt x="3801" y="790"/>
                </a:lnTo>
                <a:lnTo>
                  <a:pt x="3801" y="753"/>
                </a:lnTo>
                <a:lnTo>
                  <a:pt x="3825" y="753"/>
                </a:lnTo>
                <a:lnTo>
                  <a:pt x="3825" y="711"/>
                </a:lnTo>
                <a:lnTo>
                  <a:pt x="3874" y="711"/>
                </a:lnTo>
                <a:lnTo>
                  <a:pt x="3874" y="753"/>
                </a:lnTo>
                <a:lnTo>
                  <a:pt x="3908" y="753"/>
                </a:lnTo>
                <a:close/>
                <a:moveTo>
                  <a:pt x="3974" y="996"/>
                </a:moveTo>
                <a:lnTo>
                  <a:pt x="3965" y="996"/>
                </a:lnTo>
                <a:lnTo>
                  <a:pt x="3956" y="995"/>
                </a:lnTo>
                <a:lnTo>
                  <a:pt x="3949" y="993"/>
                </a:lnTo>
                <a:lnTo>
                  <a:pt x="3943" y="991"/>
                </a:lnTo>
                <a:lnTo>
                  <a:pt x="3954" y="954"/>
                </a:lnTo>
                <a:lnTo>
                  <a:pt x="3960" y="956"/>
                </a:lnTo>
                <a:lnTo>
                  <a:pt x="3966" y="957"/>
                </a:lnTo>
                <a:lnTo>
                  <a:pt x="3971" y="957"/>
                </a:lnTo>
                <a:lnTo>
                  <a:pt x="3976" y="957"/>
                </a:lnTo>
                <a:lnTo>
                  <a:pt x="3978" y="956"/>
                </a:lnTo>
                <a:lnTo>
                  <a:pt x="3980" y="955"/>
                </a:lnTo>
                <a:lnTo>
                  <a:pt x="3984" y="952"/>
                </a:lnTo>
                <a:lnTo>
                  <a:pt x="3987" y="948"/>
                </a:lnTo>
                <a:lnTo>
                  <a:pt x="3990" y="942"/>
                </a:lnTo>
                <a:lnTo>
                  <a:pt x="3993" y="935"/>
                </a:lnTo>
                <a:lnTo>
                  <a:pt x="3930" y="753"/>
                </a:lnTo>
                <a:lnTo>
                  <a:pt x="3981" y="753"/>
                </a:lnTo>
                <a:lnTo>
                  <a:pt x="4018" y="883"/>
                </a:lnTo>
                <a:lnTo>
                  <a:pt x="4056" y="753"/>
                </a:lnTo>
                <a:lnTo>
                  <a:pt x="4108" y="753"/>
                </a:lnTo>
                <a:lnTo>
                  <a:pt x="4040" y="949"/>
                </a:lnTo>
                <a:lnTo>
                  <a:pt x="4035" y="959"/>
                </a:lnTo>
                <a:lnTo>
                  <a:pt x="4033" y="964"/>
                </a:lnTo>
                <a:lnTo>
                  <a:pt x="4030" y="968"/>
                </a:lnTo>
                <a:lnTo>
                  <a:pt x="4024" y="976"/>
                </a:lnTo>
                <a:lnTo>
                  <a:pt x="4017" y="983"/>
                </a:lnTo>
                <a:lnTo>
                  <a:pt x="4013" y="986"/>
                </a:lnTo>
                <a:lnTo>
                  <a:pt x="4008" y="989"/>
                </a:lnTo>
                <a:lnTo>
                  <a:pt x="4003" y="991"/>
                </a:lnTo>
                <a:lnTo>
                  <a:pt x="3998" y="993"/>
                </a:lnTo>
                <a:lnTo>
                  <a:pt x="3993" y="994"/>
                </a:lnTo>
                <a:lnTo>
                  <a:pt x="3987" y="995"/>
                </a:lnTo>
                <a:lnTo>
                  <a:pt x="3980" y="996"/>
                </a:lnTo>
                <a:lnTo>
                  <a:pt x="3974" y="996"/>
                </a:lnTo>
                <a:close/>
                <a:moveTo>
                  <a:pt x="1623" y="590"/>
                </a:moveTo>
                <a:lnTo>
                  <a:pt x="1569" y="590"/>
                </a:lnTo>
                <a:lnTo>
                  <a:pt x="1651" y="354"/>
                </a:lnTo>
                <a:lnTo>
                  <a:pt x="1715" y="354"/>
                </a:lnTo>
                <a:lnTo>
                  <a:pt x="1797" y="590"/>
                </a:lnTo>
                <a:lnTo>
                  <a:pt x="1743" y="590"/>
                </a:lnTo>
                <a:lnTo>
                  <a:pt x="1726" y="536"/>
                </a:lnTo>
                <a:lnTo>
                  <a:pt x="1641" y="536"/>
                </a:lnTo>
                <a:lnTo>
                  <a:pt x="1623" y="590"/>
                </a:lnTo>
                <a:close/>
                <a:moveTo>
                  <a:pt x="1653" y="497"/>
                </a:moveTo>
                <a:lnTo>
                  <a:pt x="1713" y="497"/>
                </a:lnTo>
                <a:lnTo>
                  <a:pt x="1684" y="408"/>
                </a:lnTo>
                <a:lnTo>
                  <a:pt x="1653" y="497"/>
                </a:lnTo>
                <a:close/>
                <a:moveTo>
                  <a:pt x="1874" y="593"/>
                </a:moveTo>
                <a:lnTo>
                  <a:pt x="1867" y="593"/>
                </a:lnTo>
                <a:lnTo>
                  <a:pt x="1861" y="592"/>
                </a:lnTo>
                <a:lnTo>
                  <a:pt x="1856" y="591"/>
                </a:lnTo>
                <a:lnTo>
                  <a:pt x="1850" y="590"/>
                </a:lnTo>
                <a:lnTo>
                  <a:pt x="1845" y="588"/>
                </a:lnTo>
                <a:lnTo>
                  <a:pt x="1840" y="586"/>
                </a:lnTo>
                <a:lnTo>
                  <a:pt x="1836" y="583"/>
                </a:lnTo>
                <a:lnTo>
                  <a:pt x="1832" y="580"/>
                </a:lnTo>
                <a:lnTo>
                  <a:pt x="1828" y="576"/>
                </a:lnTo>
                <a:lnTo>
                  <a:pt x="1824" y="572"/>
                </a:lnTo>
                <a:lnTo>
                  <a:pt x="1821" y="568"/>
                </a:lnTo>
                <a:lnTo>
                  <a:pt x="1820" y="566"/>
                </a:lnTo>
                <a:lnTo>
                  <a:pt x="1819" y="563"/>
                </a:lnTo>
                <a:lnTo>
                  <a:pt x="1817" y="558"/>
                </a:lnTo>
                <a:lnTo>
                  <a:pt x="1816" y="553"/>
                </a:lnTo>
                <a:lnTo>
                  <a:pt x="1815" y="547"/>
                </a:lnTo>
                <a:lnTo>
                  <a:pt x="1815" y="540"/>
                </a:lnTo>
                <a:lnTo>
                  <a:pt x="1815" y="531"/>
                </a:lnTo>
                <a:lnTo>
                  <a:pt x="1817" y="523"/>
                </a:lnTo>
                <a:lnTo>
                  <a:pt x="1818" y="519"/>
                </a:lnTo>
                <a:lnTo>
                  <a:pt x="1820" y="515"/>
                </a:lnTo>
                <a:lnTo>
                  <a:pt x="1824" y="509"/>
                </a:lnTo>
                <a:lnTo>
                  <a:pt x="1827" y="507"/>
                </a:lnTo>
                <a:lnTo>
                  <a:pt x="1829" y="504"/>
                </a:lnTo>
                <a:lnTo>
                  <a:pt x="1832" y="502"/>
                </a:lnTo>
                <a:lnTo>
                  <a:pt x="1835" y="499"/>
                </a:lnTo>
                <a:lnTo>
                  <a:pt x="1838" y="497"/>
                </a:lnTo>
                <a:lnTo>
                  <a:pt x="1841" y="496"/>
                </a:lnTo>
                <a:lnTo>
                  <a:pt x="1845" y="494"/>
                </a:lnTo>
                <a:lnTo>
                  <a:pt x="1849" y="493"/>
                </a:lnTo>
                <a:lnTo>
                  <a:pt x="1856" y="490"/>
                </a:lnTo>
                <a:lnTo>
                  <a:pt x="1864" y="488"/>
                </a:lnTo>
                <a:lnTo>
                  <a:pt x="1873" y="487"/>
                </a:lnTo>
                <a:lnTo>
                  <a:pt x="1881" y="486"/>
                </a:lnTo>
                <a:lnTo>
                  <a:pt x="1901" y="484"/>
                </a:lnTo>
                <a:lnTo>
                  <a:pt x="1908" y="482"/>
                </a:lnTo>
                <a:lnTo>
                  <a:pt x="1914" y="481"/>
                </a:lnTo>
                <a:lnTo>
                  <a:pt x="1918" y="479"/>
                </a:lnTo>
                <a:lnTo>
                  <a:pt x="1920" y="478"/>
                </a:lnTo>
                <a:lnTo>
                  <a:pt x="1922" y="477"/>
                </a:lnTo>
                <a:lnTo>
                  <a:pt x="1923" y="476"/>
                </a:lnTo>
                <a:lnTo>
                  <a:pt x="1923" y="474"/>
                </a:lnTo>
                <a:lnTo>
                  <a:pt x="1924" y="472"/>
                </a:lnTo>
                <a:lnTo>
                  <a:pt x="1924" y="470"/>
                </a:lnTo>
                <a:lnTo>
                  <a:pt x="1924" y="464"/>
                </a:lnTo>
                <a:lnTo>
                  <a:pt x="1922" y="460"/>
                </a:lnTo>
                <a:lnTo>
                  <a:pt x="1921" y="458"/>
                </a:lnTo>
                <a:lnTo>
                  <a:pt x="1920" y="456"/>
                </a:lnTo>
                <a:lnTo>
                  <a:pt x="1919" y="454"/>
                </a:lnTo>
                <a:lnTo>
                  <a:pt x="1917" y="452"/>
                </a:lnTo>
                <a:lnTo>
                  <a:pt x="1913" y="450"/>
                </a:lnTo>
                <a:lnTo>
                  <a:pt x="1909" y="448"/>
                </a:lnTo>
                <a:lnTo>
                  <a:pt x="1904" y="447"/>
                </a:lnTo>
                <a:lnTo>
                  <a:pt x="1898" y="446"/>
                </a:lnTo>
                <a:lnTo>
                  <a:pt x="1892" y="447"/>
                </a:lnTo>
                <a:lnTo>
                  <a:pt x="1886" y="448"/>
                </a:lnTo>
                <a:lnTo>
                  <a:pt x="1881" y="450"/>
                </a:lnTo>
                <a:lnTo>
                  <a:pt x="1877" y="452"/>
                </a:lnTo>
                <a:lnTo>
                  <a:pt x="1873" y="455"/>
                </a:lnTo>
                <a:lnTo>
                  <a:pt x="1870" y="459"/>
                </a:lnTo>
                <a:lnTo>
                  <a:pt x="1868" y="463"/>
                </a:lnTo>
                <a:lnTo>
                  <a:pt x="1867" y="465"/>
                </a:lnTo>
                <a:lnTo>
                  <a:pt x="1866" y="467"/>
                </a:lnTo>
                <a:lnTo>
                  <a:pt x="1821" y="463"/>
                </a:lnTo>
                <a:lnTo>
                  <a:pt x="1823" y="457"/>
                </a:lnTo>
                <a:lnTo>
                  <a:pt x="1825" y="452"/>
                </a:lnTo>
                <a:lnTo>
                  <a:pt x="1827" y="446"/>
                </a:lnTo>
                <a:lnTo>
                  <a:pt x="1830" y="441"/>
                </a:lnTo>
                <a:lnTo>
                  <a:pt x="1833" y="437"/>
                </a:lnTo>
                <a:lnTo>
                  <a:pt x="1837" y="432"/>
                </a:lnTo>
                <a:lnTo>
                  <a:pt x="1841" y="428"/>
                </a:lnTo>
                <a:lnTo>
                  <a:pt x="1846" y="425"/>
                </a:lnTo>
                <a:lnTo>
                  <a:pt x="1851" y="421"/>
                </a:lnTo>
                <a:lnTo>
                  <a:pt x="1857" y="419"/>
                </a:lnTo>
                <a:lnTo>
                  <a:pt x="1863" y="416"/>
                </a:lnTo>
                <a:lnTo>
                  <a:pt x="1869" y="414"/>
                </a:lnTo>
                <a:lnTo>
                  <a:pt x="1876" y="413"/>
                </a:lnTo>
                <a:lnTo>
                  <a:pt x="1883" y="412"/>
                </a:lnTo>
                <a:lnTo>
                  <a:pt x="1890" y="411"/>
                </a:lnTo>
                <a:lnTo>
                  <a:pt x="1898" y="411"/>
                </a:lnTo>
                <a:lnTo>
                  <a:pt x="1908" y="411"/>
                </a:lnTo>
                <a:lnTo>
                  <a:pt x="1917" y="412"/>
                </a:lnTo>
                <a:lnTo>
                  <a:pt x="1926" y="414"/>
                </a:lnTo>
                <a:lnTo>
                  <a:pt x="1935" y="417"/>
                </a:lnTo>
                <a:lnTo>
                  <a:pt x="1943" y="420"/>
                </a:lnTo>
                <a:lnTo>
                  <a:pt x="1947" y="422"/>
                </a:lnTo>
                <a:lnTo>
                  <a:pt x="1950" y="425"/>
                </a:lnTo>
                <a:lnTo>
                  <a:pt x="1957" y="430"/>
                </a:lnTo>
                <a:lnTo>
                  <a:pt x="1963" y="436"/>
                </a:lnTo>
                <a:lnTo>
                  <a:pt x="1965" y="440"/>
                </a:lnTo>
                <a:lnTo>
                  <a:pt x="1967" y="443"/>
                </a:lnTo>
                <a:lnTo>
                  <a:pt x="1969" y="447"/>
                </a:lnTo>
                <a:lnTo>
                  <a:pt x="1970" y="451"/>
                </a:lnTo>
                <a:lnTo>
                  <a:pt x="1972" y="456"/>
                </a:lnTo>
                <a:lnTo>
                  <a:pt x="1972" y="460"/>
                </a:lnTo>
                <a:lnTo>
                  <a:pt x="1973" y="465"/>
                </a:lnTo>
                <a:lnTo>
                  <a:pt x="1973" y="470"/>
                </a:lnTo>
                <a:lnTo>
                  <a:pt x="1973" y="590"/>
                </a:lnTo>
                <a:lnTo>
                  <a:pt x="1927" y="590"/>
                </a:lnTo>
                <a:lnTo>
                  <a:pt x="1927" y="565"/>
                </a:lnTo>
                <a:lnTo>
                  <a:pt x="1922" y="571"/>
                </a:lnTo>
                <a:lnTo>
                  <a:pt x="1917" y="576"/>
                </a:lnTo>
                <a:lnTo>
                  <a:pt x="1912" y="581"/>
                </a:lnTo>
                <a:lnTo>
                  <a:pt x="1906" y="585"/>
                </a:lnTo>
                <a:lnTo>
                  <a:pt x="1899" y="589"/>
                </a:lnTo>
                <a:lnTo>
                  <a:pt x="1891" y="591"/>
                </a:lnTo>
                <a:lnTo>
                  <a:pt x="1887" y="592"/>
                </a:lnTo>
                <a:lnTo>
                  <a:pt x="1883" y="592"/>
                </a:lnTo>
                <a:lnTo>
                  <a:pt x="1874" y="593"/>
                </a:lnTo>
                <a:close/>
                <a:moveTo>
                  <a:pt x="1888" y="559"/>
                </a:moveTo>
                <a:lnTo>
                  <a:pt x="1895" y="559"/>
                </a:lnTo>
                <a:lnTo>
                  <a:pt x="1902" y="557"/>
                </a:lnTo>
                <a:lnTo>
                  <a:pt x="1905" y="556"/>
                </a:lnTo>
                <a:lnTo>
                  <a:pt x="1908" y="554"/>
                </a:lnTo>
                <a:lnTo>
                  <a:pt x="1914" y="550"/>
                </a:lnTo>
                <a:lnTo>
                  <a:pt x="1916" y="547"/>
                </a:lnTo>
                <a:lnTo>
                  <a:pt x="1919" y="545"/>
                </a:lnTo>
                <a:lnTo>
                  <a:pt x="1922" y="539"/>
                </a:lnTo>
                <a:lnTo>
                  <a:pt x="1924" y="533"/>
                </a:lnTo>
                <a:lnTo>
                  <a:pt x="1924" y="530"/>
                </a:lnTo>
                <a:lnTo>
                  <a:pt x="1924" y="527"/>
                </a:lnTo>
                <a:lnTo>
                  <a:pt x="1924" y="508"/>
                </a:lnTo>
                <a:lnTo>
                  <a:pt x="1921" y="510"/>
                </a:lnTo>
                <a:lnTo>
                  <a:pt x="1915" y="511"/>
                </a:lnTo>
                <a:lnTo>
                  <a:pt x="1903" y="514"/>
                </a:lnTo>
                <a:lnTo>
                  <a:pt x="1890" y="516"/>
                </a:lnTo>
                <a:lnTo>
                  <a:pt x="1884" y="517"/>
                </a:lnTo>
                <a:lnTo>
                  <a:pt x="1879" y="518"/>
                </a:lnTo>
                <a:lnTo>
                  <a:pt x="1874" y="520"/>
                </a:lnTo>
                <a:lnTo>
                  <a:pt x="1870" y="523"/>
                </a:lnTo>
                <a:lnTo>
                  <a:pt x="1866" y="526"/>
                </a:lnTo>
                <a:lnTo>
                  <a:pt x="1864" y="530"/>
                </a:lnTo>
                <a:lnTo>
                  <a:pt x="1863" y="532"/>
                </a:lnTo>
                <a:lnTo>
                  <a:pt x="1862" y="534"/>
                </a:lnTo>
                <a:lnTo>
                  <a:pt x="1862" y="539"/>
                </a:lnTo>
                <a:lnTo>
                  <a:pt x="1862" y="543"/>
                </a:lnTo>
                <a:lnTo>
                  <a:pt x="1863" y="548"/>
                </a:lnTo>
                <a:lnTo>
                  <a:pt x="1865" y="549"/>
                </a:lnTo>
                <a:lnTo>
                  <a:pt x="1866" y="551"/>
                </a:lnTo>
                <a:lnTo>
                  <a:pt x="1869" y="554"/>
                </a:lnTo>
                <a:lnTo>
                  <a:pt x="1873" y="556"/>
                </a:lnTo>
                <a:lnTo>
                  <a:pt x="1875" y="557"/>
                </a:lnTo>
                <a:lnTo>
                  <a:pt x="1877" y="558"/>
                </a:lnTo>
                <a:lnTo>
                  <a:pt x="1882" y="559"/>
                </a:lnTo>
                <a:lnTo>
                  <a:pt x="1888" y="559"/>
                </a:lnTo>
                <a:close/>
                <a:moveTo>
                  <a:pt x="2063" y="590"/>
                </a:moveTo>
                <a:lnTo>
                  <a:pt x="2013" y="590"/>
                </a:lnTo>
                <a:lnTo>
                  <a:pt x="2013" y="354"/>
                </a:lnTo>
                <a:lnTo>
                  <a:pt x="2063" y="354"/>
                </a:lnTo>
                <a:lnTo>
                  <a:pt x="2063" y="590"/>
                </a:lnTo>
                <a:close/>
                <a:moveTo>
                  <a:pt x="2197" y="413"/>
                </a:moveTo>
                <a:lnTo>
                  <a:pt x="2197" y="450"/>
                </a:lnTo>
                <a:lnTo>
                  <a:pt x="2164" y="450"/>
                </a:lnTo>
                <a:lnTo>
                  <a:pt x="2164" y="535"/>
                </a:lnTo>
                <a:lnTo>
                  <a:pt x="2164" y="540"/>
                </a:lnTo>
                <a:lnTo>
                  <a:pt x="2165" y="544"/>
                </a:lnTo>
                <a:lnTo>
                  <a:pt x="2166" y="545"/>
                </a:lnTo>
                <a:lnTo>
                  <a:pt x="2167" y="547"/>
                </a:lnTo>
                <a:lnTo>
                  <a:pt x="2169" y="549"/>
                </a:lnTo>
                <a:lnTo>
                  <a:pt x="2171" y="551"/>
                </a:lnTo>
                <a:lnTo>
                  <a:pt x="2174" y="552"/>
                </a:lnTo>
                <a:lnTo>
                  <a:pt x="2177" y="552"/>
                </a:lnTo>
                <a:lnTo>
                  <a:pt x="2181" y="553"/>
                </a:lnTo>
                <a:lnTo>
                  <a:pt x="2188" y="552"/>
                </a:lnTo>
                <a:lnTo>
                  <a:pt x="2193" y="551"/>
                </a:lnTo>
                <a:lnTo>
                  <a:pt x="2201" y="587"/>
                </a:lnTo>
                <a:lnTo>
                  <a:pt x="2190" y="590"/>
                </a:lnTo>
                <a:lnTo>
                  <a:pt x="2183" y="591"/>
                </a:lnTo>
                <a:lnTo>
                  <a:pt x="2174" y="592"/>
                </a:lnTo>
                <a:lnTo>
                  <a:pt x="2168" y="592"/>
                </a:lnTo>
                <a:lnTo>
                  <a:pt x="2161" y="592"/>
                </a:lnTo>
                <a:lnTo>
                  <a:pt x="2156" y="591"/>
                </a:lnTo>
                <a:lnTo>
                  <a:pt x="2150" y="590"/>
                </a:lnTo>
                <a:lnTo>
                  <a:pt x="2145" y="588"/>
                </a:lnTo>
                <a:lnTo>
                  <a:pt x="2140" y="586"/>
                </a:lnTo>
                <a:lnTo>
                  <a:pt x="2135" y="583"/>
                </a:lnTo>
                <a:lnTo>
                  <a:pt x="2131" y="581"/>
                </a:lnTo>
                <a:lnTo>
                  <a:pt x="2127" y="577"/>
                </a:lnTo>
                <a:lnTo>
                  <a:pt x="2124" y="573"/>
                </a:lnTo>
                <a:lnTo>
                  <a:pt x="2121" y="569"/>
                </a:lnTo>
                <a:lnTo>
                  <a:pt x="2119" y="564"/>
                </a:lnTo>
                <a:lnTo>
                  <a:pt x="2117" y="559"/>
                </a:lnTo>
                <a:lnTo>
                  <a:pt x="2116" y="554"/>
                </a:lnTo>
                <a:lnTo>
                  <a:pt x="2115" y="548"/>
                </a:lnTo>
                <a:lnTo>
                  <a:pt x="2115" y="542"/>
                </a:lnTo>
                <a:lnTo>
                  <a:pt x="2115" y="450"/>
                </a:lnTo>
                <a:lnTo>
                  <a:pt x="2091" y="450"/>
                </a:lnTo>
                <a:lnTo>
                  <a:pt x="2091" y="413"/>
                </a:lnTo>
                <a:lnTo>
                  <a:pt x="2115" y="413"/>
                </a:lnTo>
                <a:lnTo>
                  <a:pt x="2115" y="371"/>
                </a:lnTo>
                <a:lnTo>
                  <a:pt x="2164" y="371"/>
                </a:lnTo>
                <a:lnTo>
                  <a:pt x="2164" y="413"/>
                </a:lnTo>
                <a:lnTo>
                  <a:pt x="2197" y="413"/>
                </a:lnTo>
                <a:close/>
                <a:moveTo>
                  <a:pt x="2304" y="593"/>
                </a:moveTo>
                <a:lnTo>
                  <a:pt x="2291" y="592"/>
                </a:lnTo>
                <a:lnTo>
                  <a:pt x="2285" y="591"/>
                </a:lnTo>
                <a:lnTo>
                  <a:pt x="2279" y="590"/>
                </a:lnTo>
                <a:lnTo>
                  <a:pt x="2268" y="587"/>
                </a:lnTo>
                <a:lnTo>
                  <a:pt x="2263" y="584"/>
                </a:lnTo>
                <a:lnTo>
                  <a:pt x="2258" y="582"/>
                </a:lnTo>
                <a:lnTo>
                  <a:pt x="2249" y="575"/>
                </a:lnTo>
                <a:lnTo>
                  <a:pt x="2245" y="572"/>
                </a:lnTo>
                <a:lnTo>
                  <a:pt x="2241" y="568"/>
                </a:lnTo>
                <a:lnTo>
                  <a:pt x="2234" y="559"/>
                </a:lnTo>
                <a:lnTo>
                  <a:pt x="2231" y="555"/>
                </a:lnTo>
                <a:lnTo>
                  <a:pt x="2228" y="550"/>
                </a:lnTo>
                <a:lnTo>
                  <a:pt x="2223" y="539"/>
                </a:lnTo>
                <a:lnTo>
                  <a:pt x="2221" y="533"/>
                </a:lnTo>
                <a:lnTo>
                  <a:pt x="2220" y="527"/>
                </a:lnTo>
                <a:lnTo>
                  <a:pt x="2219" y="521"/>
                </a:lnTo>
                <a:lnTo>
                  <a:pt x="2218" y="515"/>
                </a:lnTo>
                <a:lnTo>
                  <a:pt x="2218" y="509"/>
                </a:lnTo>
                <a:lnTo>
                  <a:pt x="2217" y="502"/>
                </a:lnTo>
                <a:lnTo>
                  <a:pt x="2218" y="495"/>
                </a:lnTo>
                <a:lnTo>
                  <a:pt x="2218" y="489"/>
                </a:lnTo>
                <a:lnTo>
                  <a:pt x="2219" y="482"/>
                </a:lnTo>
                <a:lnTo>
                  <a:pt x="2220" y="476"/>
                </a:lnTo>
                <a:lnTo>
                  <a:pt x="2223" y="465"/>
                </a:lnTo>
                <a:lnTo>
                  <a:pt x="2225" y="459"/>
                </a:lnTo>
                <a:lnTo>
                  <a:pt x="2228" y="454"/>
                </a:lnTo>
                <a:lnTo>
                  <a:pt x="2234" y="444"/>
                </a:lnTo>
                <a:lnTo>
                  <a:pt x="2237" y="440"/>
                </a:lnTo>
                <a:lnTo>
                  <a:pt x="2241" y="436"/>
                </a:lnTo>
                <a:lnTo>
                  <a:pt x="2245" y="432"/>
                </a:lnTo>
                <a:lnTo>
                  <a:pt x="2249" y="428"/>
                </a:lnTo>
                <a:lnTo>
                  <a:pt x="2253" y="425"/>
                </a:lnTo>
                <a:lnTo>
                  <a:pt x="2258" y="422"/>
                </a:lnTo>
                <a:lnTo>
                  <a:pt x="2263" y="419"/>
                </a:lnTo>
                <a:lnTo>
                  <a:pt x="2268" y="417"/>
                </a:lnTo>
                <a:lnTo>
                  <a:pt x="2274" y="415"/>
                </a:lnTo>
                <a:lnTo>
                  <a:pt x="2279" y="413"/>
                </a:lnTo>
                <a:lnTo>
                  <a:pt x="2285" y="412"/>
                </a:lnTo>
                <a:lnTo>
                  <a:pt x="2291" y="411"/>
                </a:lnTo>
                <a:lnTo>
                  <a:pt x="2304" y="411"/>
                </a:lnTo>
                <a:lnTo>
                  <a:pt x="2317" y="411"/>
                </a:lnTo>
                <a:lnTo>
                  <a:pt x="2323" y="412"/>
                </a:lnTo>
                <a:lnTo>
                  <a:pt x="2329" y="413"/>
                </a:lnTo>
                <a:lnTo>
                  <a:pt x="2340" y="417"/>
                </a:lnTo>
                <a:lnTo>
                  <a:pt x="2346" y="419"/>
                </a:lnTo>
                <a:lnTo>
                  <a:pt x="2351" y="422"/>
                </a:lnTo>
                <a:lnTo>
                  <a:pt x="2360" y="428"/>
                </a:lnTo>
                <a:lnTo>
                  <a:pt x="2364" y="432"/>
                </a:lnTo>
                <a:lnTo>
                  <a:pt x="2368" y="436"/>
                </a:lnTo>
                <a:lnTo>
                  <a:pt x="2375" y="444"/>
                </a:lnTo>
                <a:lnTo>
                  <a:pt x="2378" y="449"/>
                </a:lnTo>
                <a:lnTo>
                  <a:pt x="2381" y="454"/>
                </a:lnTo>
                <a:lnTo>
                  <a:pt x="2385" y="465"/>
                </a:lnTo>
                <a:lnTo>
                  <a:pt x="2387" y="470"/>
                </a:lnTo>
                <a:lnTo>
                  <a:pt x="2389" y="476"/>
                </a:lnTo>
                <a:lnTo>
                  <a:pt x="2390" y="482"/>
                </a:lnTo>
                <a:lnTo>
                  <a:pt x="2391" y="489"/>
                </a:lnTo>
                <a:lnTo>
                  <a:pt x="2391" y="495"/>
                </a:lnTo>
                <a:lnTo>
                  <a:pt x="2391" y="502"/>
                </a:lnTo>
                <a:lnTo>
                  <a:pt x="2391" y="509"/>
                </a:lnTo>
                <a:lnTo>
                  <a:pt x="2391" y="515"/>
                </a:lnTo>
                <a:lnTo>
                  <a:pt x="2390" y="521"/>
                </a:lnTo>
                <a:lnTo>
                  <a:pt x="2389" y="527"/>
                </a:lnTo>
                <a:lnTo>
                  <a:pt x="2385" y="539"/>
                </a:lnTo>
                <a:lnTo>
                  <a:pt x="2383" y="544"/>
                </a:lnTo>
                <a:lnTo>
                  <a:pt x="2381" y="550"/>
                </a:lnTo>
                <a:lnTo>
                  <a:pt x="2375" y="559"/>
                </a:lnTo>
                <a:lnTo>
                  <a:pt x="2372" y="564"/>
                </a:lnTo>
                <a:lnTo>
                  <a:pt x="2368" y="568"/>
                </a:lnTo>
                <a:lnTo>
                  <a:pt x="2364" y="572"/>
                </a:lnTo>
                <a:lnTo>
                  <a:pt x="2360" y="575"/>
                </a:lnTo>
                <a:lnTo>
                  <a:pt x="2355" y="579"/>
                </a:lnTo>
                <a:lnTo>
                  <a:pt x="2351" y="582"/>
                </a:lnTo>
                <a:lnTo>
                  <a:pt x="2346" y="584"/>
                </a:lnTo>
                <a:lnTo>
                  <a:pt x="2340" y="587"/>
                </a:lnTo>
                <a:lnTo>
                  <a:pt x="2335" y="589"/>
                </a:lnTo>
                <a:lnTo>
                  <a:pt x="2329" y="590"/>
                </a:lnTo>
                <a:lnTo>
                  <a:pt x="2323" y="591"/>
                </a:lnTo>
                <a:lnTo>
                  <a:pt x="2317" y="592"/>
                </a:lnTo>
                <a:lnTo>
                  <a:pt x="2304" y="593"/>
                </a:lnTo>
                <a:close/>
                <a:moveTo>
                  <a:pt x="2305" y="555"/>
                </a:moveTo>
                <a:lnTo>
                  <a:pt x="2309" y="555"/>
                </a:lnTo>
                <a:lnTo>
                  <a:pt x="2313" y="554"/>
                </a:lnTo>
                <a:lnTo>
                  <a:pt x="2317" y="553"/>
                </a:lnTo>
                <a:lnTo>
                  <a:pt x="2321" y="551"/>
                </a:lnTo>
                <a:lnTo>
                  <a:pt x="2324" y="549"/>
                </a:lnTo>
                <a:lnTo>
                  <a:pt x="2327" y="547"/>
                </a:lnTo>
                <a:lnTo>
                  <a:pt x="2330" y="544"/>
                </a:lnTo>
                <a:lnTo>
                  <a:pt x="2332" y="540"/>
                </a:lnTo>
                <a:lnTo>
                  <a:pt x="2334" y="536"/>
                </a:lnTo>
                <a:lnTo>
                  <a:pt x="2336" y="532"/>
                </a:lnTo>
                <a:lnTo>
                  <a:pt x="2338" y="527"/>
                </a:lnTo>
                <a:lnTo>
                  <a:pt x="2339" y="523"/>
                </a:lnTo>
                <a:lnTo>
                  <a:pt x="2341" y="513"/>
                </a:lnTo>
                <a:lnTo>
                  <a:pt x="2341" y="507"/>
                </a:lnTo>
                <a:lnTo>
                  <a:pt x="2342" y="502"/>
                </a:lnTo>
                <a:lnTo>
                  <a:pt x="2341" y="491"/>
                </a:lnTo>
                <a:lnTo>
                  <a:pt x="2339" y="480"/>
                </a:lnTo>
                <a:lnTo>
                  <a:pt x="2338" y="476"/>
                </a:lnTo>
                <a:lnTo>
                  <a:pt x="2336" y="471"/>
                </a:lnTo>
                <a:lnTo>
                  <a:pt x="2332" y="463"/>
                </a:lnTo>
                <a:lnTo>
                  <a:pt x="2330" y="460"/>
                </a:lnTo>
                <a:lnTo>
                  <a:pt x="2327" y="457"/>
                </a:lnTo>
                <a:lnTo>
                  <a:pt x="2324" y="454"/>
                </a:lnTo>
                <a:lnTo>
                  <a:pt x="2321" y="452"/>
                </a:lnTo>
                <a:lnTo>
                  <a:pt x="2317" y="450"/>
                </a:lnTo>
                <a:lnTo>
                  <a:pt x="2313" y="449"/>
                </a:lnTo>
                <a:lnTo>
                  <a:pt x="2309" y="448"/>
                </a:lnTo>
                <a:lnTo>
                  <a:pt x="2305" y="448"/>
                </a:lnTo>
                <a:lnTo>
                  <a:pt x="2300" y="448"/>
                </a:lnTo>
                <a:lnTo>
                  <a:pt x="2296" y="449"/>
                </a:lnTo>
                <a:lnTo>
                  <a:pt x="2292" y="450"/>
                </a:lnTo>
                <a:lnTo>
                  <a:pt x="2288" y="452"/>
                </a:lnTo>
                <a:lnTo>
                  <a:pt x="2285" y="454"/>
                </a:lnTo>
                <a:lnTo>
                  <a:pt x="2282" y="457"/>
                </a:lnTo>
                <a:lnTo>
                  <a:pt x="2279" y="460"/>
                </a:lnTo>
                <a:lnTo>
                  <a:pt x="2277" y="463"/>
                </a:lnTo>
                <a:lnTo>
                  <a:pt x="2272" y="471"/>
                </a:lnTo>
                <a:lnTo>
                  <a:pt x="2271" y="476"/>
                </a:lnTo>
                <a:lnTo>
                  <a:pt x="2270" y="480"/>
                </a:lnTo>
                <a:lnTo>
                  <a:pt x="2269" y="485"/>
                </a:lnTo>
                <a:lnTo>
                  <a:pt x="2268" y="491"/>
                </a:lnTo>
                <a:lnTo>
                  <a:pt x="2267" y="496"/>
                </a:lnTo>
                <a:lnTo>
                  <a:pt x="2267" y="502"/>
                </a:lnTo>
                <a:lnTo>
                  <a:pt x="2268" y="513"/>
                </a:lnTo>
                <a:lnTo>
                  <a:pt x="2270" y="523"/>
                </a:lnTo>
                <a:lnTo>
                  <a:pt x="2271" y="527"/>
                </a:lnTo>
                <a:lnTo>
                  <a:pt x="2272" y="532"/>
                </a:lnTo>
                <a:lnTo>
                  <a:pt x="2274" y="536"/>
                </a:lnTo>
                <a:lnTo>
                  <a:pt x="2277" y="540"/>
                </a:lnTo>
                <a:lnTo>
                  <a:pt x="2279" y="544"/>
                </a:lnTo>
                <a:lnTo>
                  <a:pt x="2282" y="547"/>
                </a:lnTo>
                <a:lnTo>
                  <a:pt x="2285" y="549"/>
                </a:lnTo>
                <a:lnTo>
                  <a:pt x="2288" y="551"/>
                </a:lnTo>
                <a:lnTo>
                  <a:pt x="2292" y="553"/>
                </a:lnTo>
                <a:lnTo>
                  <a:pt x="2296" y="554"/>
                </a:lnTo>
                <a:lnTo>
                  <a:pt x="2300" y="555"/>
                </a:lnTo>
                <a:lnTo>
                  <a:pt x="2305" y="555"/>
                </a:lnTo>
                <a:close/>
                <a:moveTo>
                  <a:pt x="2539" y="512"/>
                </a:moveTo>
                <a:lnTo>
                  <a:pt x="2430" y="512"/>
                </a:lnTo>
                <a:lnTo>
                  <a:pt x="2430" y="473"/>
                </a:lnTo>
                <a:lnTo>
                  <a:pt x="2539" y="473"/>
                </a:lnTo>
                <a:lnTo>
                  <a:pt x="2539" y="512"/>
                </a:lnTo>
                <a:close/>
                <a:moveTo>
                  <a:pt x="2695" y="514"/>
                </a:moveTo>
                <a:lnTo>
                  <a:pt x="2695" y="413"/>
                </a:lnTo>
                <a:lnTo>
                  <a:pt x="2744" y="413"/>
                </a:lnTo>
                <a:lnTo>
                  <a:pt x="2744" y="590"/>
                </a:lnTo>
                <a:lnTo>
                  <a:pt x="2697" y="590"/>
                </a:lnTo>
                <a:lnTo>
                  <a:pt x="2697" y="558"/>
                </a:lnTo>
                <a:lnTo>
                  <a:pt x="2693" y="565"/>
                </a:lnTo>
                <a:lnTo>
                  <a:pt x="2688" y="572"/>
                </a:lnTo>
                <a:lnTo>
                  <a:pt x="2682" y="577"/>
                </a:lnTo>
                <a:lnTo>
                  <a:pt x="2675" y="583"/>
                </a:lnTo>
                <a:lnTo>
                  <a:pt x="2672" y="585"/>
                </a:lnTo>
                <a:lnTo>
                  <a:pt x="2668" y="587"/>
                </a:lnTo>
                <a:lnTo>
                  <a:pt x="2666" y="588"/>
                </a:lnTo>
                <a:lnTo>
                  <a:pt x="2664" y="588"/>
                </a:lnTo>
                <a:lnTo>
                  <a:pt x="2660" y="590"/>
                </a:lnTo>
                <a:lnTo>
                  <a:pt x="2651" y="591"/>
                </a:lnTo>
                <a:lnTo>
                  <a:pt x="2647" y="592"/>
                </a:lnTo>
                <a:lnTo>
                  <a:pt x="2642" y="592"/>
                </a:lnTo>
                <a:lnTo>
                  <a:pt x="2635" y="592"/>
                </a:lnTo>
                <a:lnTo>
                  <a:pt x="2629" y="591"/>
                </a:lnTo>
                <a:lnTo>
                  <a:pt x="2623" y="589"/>
                </a:lnTo>
                <a:lnTo>
                  <a:pt x="2618" y="588"/>
                </a:lnTo>
                <a:lnTo>
                  <a:pt x="2612" y="585"/>
                </a:lnTo>
                <a:lnTo>
                  <a:pt x="2607" y="582"/>
                </a:lnTo>
                <a:lnTo>
                  <a:pt x="2603" y="578"/>
                </a:lnTo>
                <a:lnTo>
                  <a:pt x="2598" y="574"/>
                </a:lnTo>
                <a:lnTo>
                  <a:pt x="2596" y="572"/>
                </a:lnTo>
                <a:lnTo>
                  <a:pt x="2595" y="570"/>
                </a:lnTo>
                <a:lnTo>
                  <a:pt x="2591" y="564"/>
                </a:lnTo>
                <a:lnTo>
                  <a:pt x="2588" y="559"/>
                </a:lnTo>
                <a:lnTo>
                  <a:pt x="2587" y="556"/>
                </a:lnTo>
                <a:lnTo>
                  <a:pt x="2586" y="553"/>
                </a:lnTo>
                <a:lnTo>
                  <a:pt x="2584" y="547"/>
                </a:lnTo>
                <a:lnTo>
                  <a:pt x="2583" y="540"/>
                </a:lnTo>
                <a:lnTo>
                  <a:pt x="2582" y="533"/>
                </a:lnTo>
                <a:lnTo>
                  <a:pt x="2582" y="525"/>
                </a:lnTo>
                <a:lnTo>
                  <a:pt x="2582" y="413"/>
                </a:lnTo>
                <a:lnTo>
                  <a:pt x="2631" y="413"/>
                </a:lnTo>
                <a:lnTo>
                  <a:pt x="2631" y="517"/>
                </a:lnTo>
                <a:lnTo>
                  <a:pt x="2631" y="524"/>
                </a:lnTo>
                <a:lnTo>
                  <a:pt x="2633" y="531"/>
                </a:lnTo>
                <a:lnTo>
                  <a:pt x="2636" y="536"/>
                </a:lnTo>
                <a:lnTo>
                  <a:pt x="2637" y="539"/>
                </a:lnTo>
                <a:lnTo>
                  <a:pt x="2639" y="541"/>
                </a:lnTo>
                <a:lnTo>
                  <a:pt x="2644" y="545"/>
                </a:lnTo>
                <a:lnTo>
                  <a:pt x="2646" y="547"/>
                </a:lnTo>
                <a:lnTo>
                  <a:pt x="2649" y="548"/>
                </a:lnTo>
                <a:lnTo>
                  <a:pt x="2655" y="550"/>
                </a:lnTo>
                <a:lnTo>
                  <a:pt x="2658" y="550"/>
                </a:lnTo>
                <a:lnTo>
                  <a:pt x="2661" y="551"/>
                </a:lnTo>
                <a:lnTo>
                  <a:pt x="2668" y="550"/>
                </a:lnTo>
                <a:lnTo>
                  <a:pt x="2674" y="548"/>
                </a:lnTo>
                <a:lnTo>
                  <a:pt x="2680" y="545"/>
                </a:lnTo>
                <a:lnTo>
                  <a:pt x="2685" y="541"/>
                </a:lnTo>
                <a:lnTo>
                  <a:pt x="2687" y="539"/>
                </a:lnTo>
                <a:lnTo>
                  <a:pt x="2689" y="536"/>
                </a:lnTo>
                <a:lnTo>
                  <a:pt x="2693" y="530"/>
                </a:lnTo>
                <a:lnTo>
                  <a:pt x="2695" y="523"/>
                </a:lnTo>
                <a:lnTo>
                  <a:pt x="2695" y="519"/>
                </a:lnTo>
                <a:lnTo>
                  <a:pt x="2695" y="514"/>
                </a:lnTo>
                <a:close/>
                <a:moveTo>
                  <a:pt x="2834" y="487"/>
                </a:moveTo>
                <a:lnTo>
                  <a:pt x="2834" y="590"/>
                </a:lnTo>
                <a:lnTo>
                  <a:pt x="2785" y="590"/>
                </a:lnTo>
                <a:lnTo>
                  <a:pt x="2785" y="413"/>
                </a:lnTo>
                <a:lnTo>
                  <a:pt x="2832" y="413"/>
                </a:lnTo>
                <a:lnTo>
                  <a:pt x="2832" y="444"/>
                </a:lnTo>
                <a:lnTo>
                  <a:pt x="2837" y="437"/>
                </a:lnTo>
                <a:lnTo>
                  <a:pt x="2842" y="430"/>
                </a:lnTo>
                <a:lnTo>
                  <a:pt x="2847" y="425"/>
                </a:lnTo>
                <a:lnTo>
                  <a:pt x="2854" y="420"/>
                </a:lnTo>
                <a:lnTo>
                  <a:pt x="2861" y="416"/>
                </a:lnTo>
                <a:lnTo>
                  <a:pt x="2865" y="414"/>
                </a:lnTo>
                <a:lnTo>
                  <a:pt x="2869" y="413"/>
                </a:lnTo>
                <a:lnTo>
                  <a:pt x="2878" y="411"/>
                </a:lnTo>
                <a:lnTo>
                  <a:pt x="2882" y="411"/>
                </a:lnTo>
                <a:lnTo>
                  <a:pt x="2887" y="411"/>
                </a:lnTo>
                <a:lnTo>
                  <a:pt x="2894" y="411"/>
                </a:lnTo>
                <a:lnTo>
                  <a:pt x="2900" y="412"/>
                </a:lnTo>
                <a:lnTo>
                  <a:pt x="2906" y="413"/>
                </a:lnTo>
                <a:lnTo>
                  <a:pt x="2912" y="415"/>
                </a:lnTo>
                <a:lnTo>
                  <a:pt x="2917" y="418"/>
                </a:lnTo>
                <a:lnTo>
                  <a:pt x="2922" y="421"/>
                </a:lnTo>
                <a:lnTo>
                  <a:pt x="2927" y="424"/>
                </a:lnTo>
                <a:lnTo>
                  <a:pt x="2932" y="428"/>
                </a:lnTo>
                <a:lnTo>
                  <a:pt x="2935" y="433"/>
                </a:lnTo>
                <a:lnTo>
                  <a:pt x="2939" y="438"/>
                </a:lnTo>
                <a:lnTo>
                  <a:pt x="2942" y="444"/>
                </a:lnTo>
                <a:lnTo>
                  <a:pt x="2943" y="446"/>
                </a:lnTo>
                <a:lnTo>
                  <a:pt x="2944" y="449"/>
                </a:lnTo>
                <a:lnTo>
                  <a:pt x="2946" y="456"/>
                </a:lnTo>
                <a:lnTo>
                  <a:pt x="2947" y="462"/>
                </a:lnTo>
                <a:lnTo>
                  <a:pt x="2948" y="470"/>
                </a:lnTo>
                <a:lnTo>
                  <a:pt x="2948" y="477"/>
                </a:lnTo>
                <a:lnTo>
                  <a:pt x="2948" y="590"/>
                </a:lnTo>
                <a:lnTo>
                  <a:pt x="2899" y="590"/>
                </a:lnTo>
                <a:lnTo>
                  <a:pt x="2899" y="486"/>
                </a:lnTo>
                <a:lnTo>
                  <a:pt x="2899" y="478"/>
                </a:lnTo>
                <a:lnTo>
                  <a:pt x="2898" y="475"/>
                </a:lnTo>
                <a:lnTo>
                  <a:pt x="2897" y="471"/>
                </a:lnTo>
                <a:lnTo>
                  <a:pt x="2895" y="466"/>
                </a:lnTo>
                <a:lnTo>
                  <a:pt x="2893" y="463"/>
                </a:lnTo>
                <a:lnTo>
                  <a:pt x="2891" y="461"/>
                </a:lnTo>
                <a:lnTo>
                  <a:pt x="2886" y="457"/>
                </a:lnTo>
                <a:lnTo>
                  <a:pt x="2884" y="455"/>
                </a:lnTo>
                <a:lnTo>
                  <a:pt x="2881" y="454"/>
                </a:lnTo>
                <a:lnTo>
                  <a:pt x="2875" y="452"/>
                </a:lnTo>
                <a:lnTo>
                  <a:pt x="2871" y="451"/>
                </a:lnTo>
                <a:lnTo>
                  <a:pt x="2868" y="451"/>
                </a:lnTo>
                <a:lnTo>
                  <a:pt x="2861" y="452"/>
                </a:lnTo>
                <a:lnTo>
                  <a:pt x="2854" y="454"/>
                </a:lnTo>
                <a:lnTo>
                  <a:pt x="2851" y="455"/>
                </a:lnTo>
                <a:lnTo>
                  <a:pt x="2849" y="457"/>
                </a:lnTo>
                <a:lnTo>
                  <a:pt x="2846" y="459"/>
                </a:lnTo>
                <a:lnTo>
                  <a:pt x="2844" y="461"/>
                </a:lnTo>
                <a:lnTo>
                  <a:pt x="2842" y="463"/>
                </a:lnTo>
                <a:lnTo>
                  <a:pt x="2840" y="466"/>
                </a:lnTo>
                <a:lnTo>
                  <a:pt x="2838" y="469"/>
                </a:lnTo>
                <a:lnTo>
                  <a:pt x="2837" y="472"/>
                </a:lnTo>
                <a:lnTo>
                  <a:pt x="2835" y="479"/>
                </a:lnTo>
                <a:lnTo>
                  <a:pt x="2834" y="483"/>
                </a:lnTo>
                <a:lnTo>
                  <a:pt x="2834" y="487"/>
                </a:lnTo>
                <a:close/>
                <a:moveTo>
                  <a:pt x="3014" y="390"/>
                </a:moveTo>
                <a:lnTo>
                  <a:pt x="3008" y="390"/>
                </a:lnTo>
                <a:lnTo>
                  <a:pt x="3004" y="388"/>
                </a:lnTo>
                <a:lnTo>
                  <a:pt x="2999" y="386"/>
                </a:lnTo>
                <a:lnTo>
                  <a:pt x="2995" y="383"/>
                </a:lnTo>
                <a:lnTo>
                  <a:pt x="2992" y="379"/>
                </a:lnTo>
                <a:lnTo>
                  <a:pt x="2989" y="375"/>
                </a:lnTo>
                <a:lnTo>
                  <a:pt x="2988" y="370"/>
                </a:lnTo>
                <a:lnTo>
                  <a:pt x="2987" y="365"/>
                </a:lnTo>
                <a:lnTo>
                  <a:pt x="2988" y="360"/>
                </a:lnTo>
                <a:lnTo>
                  <a:pt x="2989" y="356"/>
                </a:lnTo>
                <a:lnTo>
                  <a:pt x="2992" y="352"/>
                </a:lnTo>
                <a:lnTo>
                  <a:pt x="2995" y="348"/>
                </a:lnTo>
                <a:lnTo>
                  <a:pt x="2999" y="345"/>
                </a:lnTo>
                <a:lnTo>
                  <a:pt x="3004" y="342"/>
                </a:lnTo>
                <a:lnTo>
                  <a:pt x="3008" y="341"/>
                </a:lnTo>
                <a:lnTo>
                  <a:pt x="3014" y="341"/>
                </a:lnTo>
                <a:lnTo>
                  <a:pt x="3019" y="341"/>
                </a:lnTo>
                <a:lnTo>
                  <a:pt x="3024" y="342"/>
                </a:lnTo>
                <a:lnTo>
                  <a:pt x="3028" y="345"/>
                </a:lnTo>
                <a:lnTo>
                  <a:pt x="3032" y="348"/>
                </a:lnTo>
                <a:lnTo>
                  <a:pt x="3036" y="352"/>
                </a:lnTo>
                <a:lnTo>
                  <a:pt x="3038" y="356"/>
                </a:lnTo>
                <a:lnTo>
                  <a:pt x="3040" y="360"/>
                </a:lnTo>
                <a:lnTo>
                  <a:pt x="3040" y="365"/>
                </a:lnTo>
                <a:lnTo>
                  <a:pt x="3040" y="370"/>
                </a:lnTo>
                <a:lnTo>
                  <a:pt x="3038" y="375"/>
                </a:lnTo>
                <a:lnTo>
                  <a:pt x="3036" y="379"/>
                </a:lnTo>
                <a:lnTo>
                  <a:pt x="3032" y="383"/>
                </a:lnTo>
                <a:lnTo>
                  <a:pt x="3028" y="386"/>
                </a:lnTo>
                <a:lnTo>
                  <a:pt x="3024" y="388"/>
                </a:lnTo>
                <a:lnTo>
                  <a:pt x="3019" y="390"/>
                </a:lnTo>
                <a:lnTo>
                  <a:pt x="3014" y="390"/>
                </a:lnTo>
                <a:close/>
                <a:moveTo>
                  <a:pt x="2989" y="413"/>
                </a:moveTo>
                <a:lnTo>
                  <a:pt x="3038" y="413"/>
                </a:lnTo>
                <a:lnTo>
                  <a:pt x="3038" y="590"/>
                </a:lnTo>
                <a:lnTo>
                  <a:pt x="2989" y="590"/>
                </a:lnTo>
                <a:lnTo>
                  <a:pt x="2989" y="413"/>
                </a:lnTo>
                <a:close/>
                <a:moveTo>
                  <a:pt x="3242" y="413"/>
                </a:moveTo>
                <a:lnTo>
                  <a:pt x="3180" y="590"/>
                </a:lnTo>
                <a:lnTo>
                  <a:pt x="3125" y="590"/>
                </a:lnTo>
                <a:lnTo>
                  <a:pt x="3063" y="413"/>
                </a:lnTo>
                <a:lnTo>
                  <a:pt x="3115" y="413"/>
                </a:lnTo>
                <a:lnTo>
                  <a:pt x="3151" y="539"/>
                </a:lnTo>
                <a:lnTo>
                  <a:pt x="3190" y="413"/>
                </a:lnTo>
                <a:lnTo>
                  <a:pt x="3242" y="413"/>
                </a:lnTo>
                <a:close/>
                <a:moveTo>
                  <a:pt x="3340" y="593"/>
                </a:moveTo>
                <a:lnTo>
                  <a:pt x="3333" y="593"/>
                </a:lnTo>
                <a:lnTo>
                  <a:pt x="3327" y="592"/>
                </a:lnTo>
                <a:lnTo>
                  <a:pt x="3315" y="590"/>
                </a:lnTo>
                <a:lnTo>
                  <a:pt x="3309" y="589"/>
                </a:lnTo>
                <a:lnTo>
                  <a:pt x="3303" y="587"/>
                </a:lnTo>
                <a:lnTo>
                  <a:pt x="3293" y="582"/>
                </a:lnTo>
                <a:lnTo>
                  <a:pt x="3288" y="579"/>
                </a:lnTo>
                <a:lnTo>
                  <a:pt x="3284" y="576"/>
                </a:lnTo>
                <a:lnTo>
                  <a:pt x="3279" y="572"/>
                </a:lnTo>
                <a:lnTo>
                  <a:pt x="3276" y="569"/>
                </a:lnTo>
                <a:lnTo>
                  <a:pt x="3269" y="560"/>
                </a:lnTo>
                <a:lnTo>
                  <a:pt x="3266" y="555"/>
                </a:lnTo>
                <a:lnTo>
                  <a:pt x="3263" y="550"/>
                </a:lnTo>
                <a:lnTo>
                  <a:pt x="3258" y="540"/>
                </a:lnTo>
                <a:lnTo>
                  <a:pt x="3256" y="534"/>
                </a:lnTo>
                <a:lnTo>
                  <a:pt x="3255" y="528"/>
                </a:lnTo>
                <a:lnTo>
                  <a:pt x="3254" y="522"/>
                </a:lnTo>
                <a:lnTo>
                  <a:pt x="3253" y="516"/>
                </a:lnTo>
                <a:lnTo>
                  <a:pt x="3252" y="509"/>
                </a:lnTo>
                <a:lnTo>
                  <a:pt x="3252" y="502"/>
                </a:lnTo>
                <a:lnTo>
                  <a:pt x="3252" y="495"/>
                </a:lnTo>
                <a:lnTo>
                  <a:pt x="3253" y="489"/>
                </a:lnTo>
                <a:lnTo>
                  <a:pt x="3254" y="483"/>
                </a:lnTo>
                <a:lnTo>
                  <a:pt x="3255" y="477"/>
                </a:lnTo>
                <a:lnTo>
                  <a:pt x="3258" y="465"/>
                </a:lnTo>
                <a:lnTo>
                  <a:pt x="3260" y="459"/>
                </a:lnTo>
                <a:lnTo>
                  <a:pt x="3263" y="454"/>
                </a:lnTo>
                <a:lnTo>
                  <a:pt x="3269" y="445"/>
                </a:lnTo>
                <a:lnTo>
                  <a:pt x="3272" y="440"/>
                </a:lnTo>
                <a:lnTo>
                  <a:pt x="3275" y="436"/>
                </a:lnTo>
                <a:lnTo>
                  <a:pt x="3279" y="432"/>
                </a:lnTo>
                <a:lnTo>
                  <a:pt x="3283" y="428"/>
                </a:lnTo>
                <a:lnTo>
                  <a:pt x="3293" y="422"/>
                </a:lnTo>
                <a:lnTo>
                  <a:pt x="3297" y="419"/>
                </a:lnTo>
                <a:lnTo>
                  <a:pt x="3303" y="417"/>
                </a:lnTo>
                <a:lnTo>
                  <a:pt x="3308" y="415"/>
                </a:lnTo>
                <a:lnTo>
                  <a:pt x="3314" y="413"/>
                </a:lnTo>
                <a:lnTo>
                  <a:pt x="3319" y="412"/>
                </a:lnTo>
                <a:lnTo>
                  <a:pt x="3325" y="411"/>
                </a:lnTo>
                <a:lnTo>
                  <a:pt x="3338" y="411"/>
                </a:lnTo>
                <a:lnTo>
                  <a:pt x="3349" y="411"/>
                </a:lnTo>
                <a:lnTo>
                  <a:pt x="3360" y="413"/>
                </a:lnTo>
                <a:lnTo>
                  <a:pt x="3365" y="414"/>
                </a:lnTo>
                <a:lnTo>
                  <a:pt x="3370" y="416"/>
                </a:lnTo>
                <a:lnTo>
                  <a:pt x="3380" y="421"/>
                </a:lnTo>
                <a:lnTo>
                  <a:pt x="3389" y="426"/>
                </a:lnTo>
                <a:lnTo>
                  <a:pt x="3393" y="429"/>
                </a:lnTo>
                <a:lnTo>
                  <a:pt x="3397" y="433"/>
                </a:lnTo>
                <a:lnTo>
                  <a:pt x="3404" y="441"/>
                </a:lnTo>
                <a:lnTo>
                  <a:pt x="3407" y="446"/>
                </a:lnTo>
                <a:lnTo>
                  <a:pt x="3410" y="450"/>
                </a:lnTo>
                <a:lnTo>
                  <a:pt x="3412" y="456"/>
                </a:lnTo>
                <a:lnTo>
                  <a:pt x="3415" y="461"/>
                </a:lnTo>
                <a:lnTo>
                  <a:pt x="3417" y="467"/>
                </a:lnTo>
                <a:lnTo>
                  <a:pt x="3418" y="473"/>
                </a:lnTo>
                <a:lnTo>
                  <a:pt x="3419" y="479"/>
                </a:lnTo>
                <a:lnTo>
                  <a:pt x="3420" y="486"/>
                </a:lnTo>
                <a:lnTo>
                  <a:pt x="3421" y="493"/>
                </a:lnTo>
                <a:lnTo>
                  <a:pt x="3421" y="500"/>
                </a:lnTo>
                <a:lnTo>
                  <a:pt x="3421" y="514"/>
                </a:lnTo>
                <a:lnTo>
                  <a:pt x="3301" y="514"/>
                </a:lnTo>
                <a:lnTo>
                  <a:pt x="3301" y="519"/>
                </a:lnTo>
                <a:lnTo>
                  <a:pt x="3301" y="523"/>
                </a:lnTo>
                <a:lnTo>
                  <a:pt x="3302" y="528"/>
                </a:lnTo>
                <a:lnTo>
                  <a:pt x="3303" y="532"/>
                </a:lnTo>
                <a:lnTo>
                  <a:pt x="3307" y="539"/>
                </a:lnTo>
                <a:lnTo>
                  <a:pt x="3309" y="542"/>
                </a:lnTo>
                <a:lnTo>
                  <a:pt x="3311" y="545"/>
                </a:lnTo>
                <a:lnTo>
                  <a:pt x="3314" y="548"/>
                </a:lnTo>
                <a:lnTo>
                  <a:pt x="3317" y="550"/>
                </a:lnTo>
                <a:lnTo>
                  <a:pt x="3321" y="552"/>
                </a:lnTo>
                <a:lnTo>
                  <a:pt x="3324" y="554"/>
                </a:lnTo>
                <a:lnTo>
                  <a:pt x="3328" y="555"/>
                </a:lnTo>
                <a:lnTo>
                  <a:pt x="3332" y="556"/>
                </a:lnTo>
                <a:lnTo>
                  <a:pt x="3341" y="557"/>
                </a:lnTo>
                <a:lnTo>
                  <a:pt x="3347" y="556"/>
                </a:lnTo>
                <a:lnTo>
                  <a:pt x="3352" y="555"/>
                </a:lnTo>
                <a:lnTo>
                  <a:pt x="3357" y="554"/>
                </a:lnTo>
                <a:lnTo>
                  <a:pt x="3362" y="551"/>
                </a:lnTo>
                <a:lnTo>
                  <a:pt x="3364" y="550"/>
                </a:lnTo>
                <a:lnTo>
                  <a:pt x="3366" y="548"/>
                </a:lnTo>
                <a:lnTo>
                  <a:pt x="3370" y="545"/>
                </a:lnTo>
                <a:lnTo>
                  <a:pt x="3372" y="541"/>
                </a:lnTo>
                <a:lnTo>
                  <a:pt x="3375" y="536"/>
                </a:lnTo>
                <a:lnTo>
                  <a:pt x="3420" y="539"/>
                </a:lnTo>
                <a:lnTo>
                  <a:pt x="3418" y="545"/>
                </a:lnTo>
                <a:lnTo>
                  <a:pt x="3416" y="551"/>
                </a:lnTo>
                <a:lnTo>
                  <a:pt x="3414" y="556"/>
                </a:lnTo>
                <a:lnTo>
                  <a:pt x="3411" y="561"/>
                </a:lnTo>
                <a:lnTo>
                  <a:pt x="3407" y="566"/>
                </a:lnTo>
                <a:lnTo>
                  <a:pt x="3403" y="570"/>
                </a:lnTo>
                <a:lnTo>
                  <a:pt x="3399" y="575"/>
                </a:lnTo>
                <a:lnTo>
                  <a:pt x="3394" y="578"/>
                </a:lnTo>
                <a:lnTo>
                  <a:pt x="3388" y="582"/>
                </a:lnTo>
                <a:lnTo>
                  <a:pt x="3382" y="585"/>
                </a:lnTo>
                <a:lnTo>
                  <a:pt x="3376" y="587"/>
                </a:lnTo>
                <a:lnTo>
                  <a:pt x="3370" y="589"/>
                </a:lnTo>
                <a:lnTo>
                  <a:pt x="3366" y="590"/>
                </a:lnTo>
                <a:lnTo>
                  <a:pt x="3363" y="591"/>
                </a:lnTo>
                <a:lnTo>
                  <a:pt x="3355" y="592"/>
                </a:lnTo>
                <a:lnTo>
                  <a:pt x="3348" y="593"/>
                </a:lnTo>
                <a:lnTo>
                  <a:pt x="3340" y="593"/>
                </a:lnTo>
                <a:close/>
                <a:moveTo>
                  <a:pt x="3301" y="483"/>
                </a:moveTo>
                <a:lnTo>
                  <a:pt x="3375" y="483"/>
                </a:lnTo>
                <a:lnTo>
                  <a:pt x="3375" y="480"/>
                </a:lnTo>
                <a:lnTo>
                  <a:pt x="3374" y="476"/>
                </a:lnTo>
                <a:lnTo>
                  <a:pt x="3373" y="472"/>
                </a:lnTo>
                <a:lnTo>
                  <a:pt x="3372" y="469"/>
                </a:lnTo>
                <a:lnTo>
                  <a:pt x="3371" y="466"/>
                </a:lnTo>
                <a:lnTo>
                  <a:pt x="3369" y="463"/>
                </a:lnTo>
                <a:lnTo>
                  <a:pt x="3367" y="460"/>
                </a:lnTo>
                <a:lnTo>
                  <a:pt x="3365" y="457"/>
                </a:lnTo>
                <a:lnTo>
                  <a:pt x="3359" y="453"/>
                </a:lnTo>
                <a:lnTo>
                  <a:pt x="3353" y="450"/>
                </a:lnTo>
                <a:lnTo>
                  <a:pt x="3346" y="448"/>
                </a:lnTo>
                <a:lnTo>
                  <a:pt x="3339" y="447"/>
                </a:lnTo>
                <a:lnTo>
                  <a:pt x="3331" y="448"/>
                </a:lnTo>
                <a:lnTo>
                  <a:pt x="3327" y="449"/>
                </a:lnTo>
                <a:lnTo>
                  <a:pt x="3324" y="450"/>
                </a:lnTo>
                <a:lnTo>
                  <a:pt x="3317" y="453"/>
                </a:lnTo>
                <a:lnTo>
                  <a:pt x="3315" y="455"/>
                </a:lnTo>
                <a:lnTo>
                  <a:pt x="3312" y="458"/>
                </a:lnTo>
                <a:lnTo>
                  <a:pt x="3307" y="463"/>
                </a:lnTo>
                <a:lnTo>
                  <a:pt x="3304" y="470"/>
                </a:lnTo>
                <a:lnTo>
                  <a:pt x="3303" y="473"/>
                </a:lnTo>
                <a:lnTo>
                  <a:pt x="3302" y="476"/>
                </a:lnTo>
                <a:lnTo>
                  <a:pt x="3301" y="483"/>
                </a:lnTo>
                <a:close/>
                <a:moveTo>
                  <a:pt x="3456" y="590"/>
                </a:moveTo>
                <a:lnTo>
                  <a:pt x="3456" y="413"/>
                </a:lnTo>
                <a:lnTo>
                  <a:pt x="3503" y="413"/>
                </a:lnTo>
                <a:lnTo>
                  <a:pt x="3503" y="444"/>
                </a:lnTo>
                <a:lnTo>
                  <a:pt x="3507" y="436"/>
                </a:lnTo>
                <a:lnTo>
                  <a:pt x="3511" y="429"/>
                </a:lnTo>
                <a:lnTo>
                  <a:pt x="3516" y="424"/>
                </a:lnTo>
                <a:lnTo>
                  <a:pt x="3521" y="419"/>
                </a:lnTo>
                <a:lnTo>
                  <a:pt x="3524" y="417"/>
                </a:lnTo>
                <a:lnTo>
                  <a:pt x="3527" y="415"/>
                </a:lnTo>
                <a:lnTo>
                  <a:pt x="3534" y="413"/>
                </a:lnTo>
                <a:lnTo>
                  <a:pt x="3540" y="411"/>
                </a:lnTo>
                <a:lnTo>
                  <a:pt x="3548" y="410"/>
                </a:lnTo>
                <a:lnTo>
                  <a:pt x="3556" y="411"/>
                </a:lnTo>
                <a:lnTo>
                  <a:pt x="3563" y="412"/>
                </a:lnTo>
                <a:lnTo>
                  <a:pt x="3563" y="456"/>
                </a:lnTo>
                <a:lnTo>
                  <a:pt x="3559" y="455"/>
                </a:lnTo>
                <a:lnTo>
                  <a:pt x="3554" y="454"/>
                </a:lnTo>
                <a:lnTo>
                  <a:pt x="3542" y="453"/>
                </a:lnTo>
                <a:lnTo>
                  <a:pt x="3535" y="454"/>
                </a:lnTo>
                <a:lnTo>
                  <a:pt x="3531" y="454"/>
                </a:lnTo>
                <a:lnTo>
                  <a:pt x="3528" y="456"/>
                </a:lnTo>
                <a:lnTo>
                  <a:pt x="3524" y="457"/>
                </a:lnTo>
                <a:lnTo>
                  <a:pt x="3521" y="459"/>
                </a:lnTo>
                <a:lnTo>
                  <a:pt x="3518" y="461"/>
                </a:lnTo>
                <a:lnTo>
                  <a:pt x="3515" y="463"/>
                </a:lnTo>
                <a:lnTo>
                  <a:pt x="3511" y="469"/>
                </a:lnTo>
                <a:lnTo>
                  <a:pt x="3509" y="472"/>
                </a:lnTo>
                <a:lnTo>
                  <a:pt x="3508" y="475"/>
                </a:lnTo>
                <a:lnTo>
                  <a:pt x="3506" y="478"/>
                </a:lnTo>
                <a:lnTo>
                  <a:pt x="3506" y="482"/>
                </a:lnTo>
                <a:lnTo>
                  <a:pt x="3505" y="486"/>
                </a:lnTo>
                <a:lnTo>
                  <a:pt x="3505" y="490"/>
                </a:lnTo>
                <a:lnTo>
                  <a:pt x="3505" y="590"/>
                </a:lnTo>
                <a:lnTo>
                  <a:pt x="3456" y="590"/>
                </a:lnTo>
                <a:close/>
                <a:moveTo>
                  <a:pt x="3736" y="463"/>
                </a:moveTo>
                <a:lnTo>
                  <a:pt x="3692" y="466"/>
                </a:lnTo>
                <a:lnTo>
                  <a:pt x="3690" y="462"/>
                </a:lnTo>
                <a:lnTo>
                  <a:pt x="3688" y="458"/>
                </a:lnTo>
                <a:lnTo>
                  <a:pt x="3686" y="455"/>
                </a:lnTo>
                <a:lnTo>
                  <a:pt x="3682" y="451"/>
                </a:lnTo>
                <a:lnTo>
                  <a:pt x="3678" y="449"/>
                </a:lnTo>
                <a:lnTo>
                  <a:pt x="3673" y="447"/>
                </a:lnTo>
                <a:lnTo>
                  <a:pt x="3668" y="446"/>
                </a:lnTo>
                <a:lnTo>
                  <a:pt x="3662" y="445"/>
                </a:lnTo>
                <a:lnTo>
                  <a:pt x="3656" y="446"/>
                </a:lnTo>
                <a:lnTo>
                  <a:pt x="3651" y="447"/>
                </a:lnTo>
                <a:lnTo>
                  <a:pt x="3647" y="448"/>
                </a:lnTo>
                <a:lnTo>
                  <a:pt x="3643" y="450"/>
                </a:lnTo>
                <a:lnTo>
                  <a:pt x="3639" y="453"/>
                </a:lnTo>
                <a:lnTo>
                  <a:pt x="3637" y="456"/>
                </a:lnTo>
                <a:lnTo>
                  <a:pt x="3635" y="459"/>
                </a:lnTo>
                <a:lnTo>
                  <a:pt x="3635" y="463"/>
                </a:lnTo>
                <a:lnTo>
                  <a:pt x="3635" y="466"/>
                </a:lnTo>
                <a:lnTo>
                  <a:pt x="3636" y="469"/>
                </a:lnTo>
                <a:lnTo>
                  <a:pt x="3638" y="471"/>
                </a:lnTo>
                <a:lnTo>
                  <a:pt x="3640" y="474"/>
                </a:lnTo>
                <a:lnTo>
                  <a:pt x="3643" y="476"/>
                </a:lnTo>
                <a:lnTo>
                  <a:pt x="3647" y="478"/>
                </a:lnTo>
                <a:lnTo>
                  <a:pt x="3652" y="479"/>
                </a:lnTo>
                <a:lnTo>
                  <a:pt x="3657" y="481"/>
                </a:lnTo>
                <a:lnTo>
                  <a:pt x="3689" y="487"/>
                </a:lnTo>
                <a:lnTo>
                  <a:pt x="3696" y="488"/>
                </a:lnTo>
                <a:lnTo>
                  <a:pt x="3701" y="490"/>
                </a:lnTo>
                <a:lnTo>
                  <a:pt x="3707" y="492"/>
                </a:lnTo>
                <a:lnTo>
                  <a:pt x="3712" y="494"/>
                </a:lnTo>
                <a:lnTo>
                  <a:pt x="3720" y="499"/>
                </a:lnTo>
                <a:lnTo>
                  <a:pt x="3728" y="504"/>
                </a:lnTo>
                <a:lnTo>
                  <a:pt x="3731" y="507"/>
                </a:lnTo>
                <a:lnTo>
                  <a:pt x="3733" y="511"/>
                </a:lnTo>
                <a:lnTo>
                  <a:pt x="3735" y="514"/>
                </a:lnTo>
                <a:lnTo>
                  <a:pt x="3737" y="518"/>
                </a:lnTo>
                <a:lnTo>
                  <a:pt x="3740" y="526"/>
                </a:lnTo>
                <a:lnTo>
                  <a:pt x="3740" y="530"/>
                </a:lnTo>
                <a:lnTo>
                  <a:pt x="3740" y="535"/>
                </a:lnTo>
                <a:lnTo>
                  <a:pt x="3740" y="539"/>
                </a:lnTo>
                <a:lnTo>
                  <a:pt x="3740" y="543"/>
                </a:lnTo>
                <a:lnTo>
                  <a:pt x="3739" y="547"/>
                </a:lnTo>
                <a:lnTo>
                  <a:pt x="3738" y="551"/>
                </a:lnTo>
                <a:lnTo>
                  <a:pt x="3736" y="555"/>
                </a:lnTo>
                <a:lnTo>
                  <a:pt x="3735" y="559"/>
                </a:lnTo>
                <a:lnTo>
                  <a:pt x="3733" y="562"/>
                </a:lnTo>
                <a:lnTo>
                  <a:pt x="3730" y="565"/>
                </a:lnTo>
                <a:lnTo>
                  <a:pt x="3725" y="572"/>
                </a:lnTo>
                <a:lnTo>
                  <a:pt x="3718" y="577"/>
                </a:lnTo>
                <a:lnTo>
                  <a:pt x="3711" y="582"/>
                </a:lnTo>
                <a:lnTo>
                  <a:pt x="3702" y="586"/>
                </a:lnTo>
                <a:lnTo>
                  <a:pt x="3693" y="589"/>
                </a:lnTo>
                <a:lnTo>
                  <a:pt x="3683" y="591"/>
                </a:lnTo>
                <a:lnTo>
                  <a:pt x="3673" y="593"/>
                </a:lnTo>
                <a:lnTo>
                  <a:pt x="3662" y="593"/>
                </a:lnTo>
                <a:lnTo>
                  <a:pt x="3653" y="593"/>
                </a:lnTo>
                <a:lnTo>
                  <a:pt x="3645" y="592"/>
                </a:lnTo>
                <a:lnTo>
                  <a:pt x="3637" y="591"/>
                </a:lnTo>
                <a:lnTo>
                  <a:pt x="3630" y="589"/>
                </a:lnTo>
                <a:lnTo>
                  <a:pt x="3623" y="587"/>
                </a:lnTo>
                <a:lnTo>
                  <a:pt x="3617" y="585"/>
                </a:lnTo>
                <a:lnTo>
                  <a:pt x="3611" y="582"/>
                </a:lnTo>
                <a:lnTo>
                  <a:pt x="3606" y="578"/>
                </a:lnTo>
                <a:lnTo>
                  <a:pt x="3601" y="575"/>
                </a:lnTo>
                <a:lnTo>
                  <a:pt x="3596" y="570"/>
                </a:lnTo>
                <a:lnTo>
                  <a:pt x="3593" y="566"/>
                </a:lnTo>
                <a:lnTo>
                  <a:pt x="3589" y="561"/>
                </a:lnTo>
                <a:lnTo>
                  <a:pt x="3587" y="556"/>
                </a:lnTo>
                <a:lnTo>
                  <a:pt x="3584" y="550"/>
                </a:lnTo>
                <a:lnTo>
                  <a:pt x="3583" y="545"/>
                </a:lnTo>
                <a:lnTo>
                  <a:pt x="3582" y="538"/>
                </a:lnTo>
                <a:lnTo>
                  <a:pt x="3630" y="536"/>
                </a:lnTo>
                <a:lnTo>
                  <a:pt x="3631" y="541"/>
                </a:lnTo>
                <a:lnTo>
                  <a:pt x="3634" y="545"/>
                </a:lnTo>
                <a:lnTo>
                  <a:pt x="3637" y="549"/>
                </a:lnTo>
                <a:lnTo>
                  <a:pt x="3640" y="552"/>
                </a:lnTo>
                <a:lnTo>
                  <a:pt x="3645" y="555"/>
                </a:lnTo>
                <a:lnTo>
                  <a:pt x="3650" y="556"/>
                </a:lnTo>
                <a:lnTo>
                  <a:pt x="3656" y="557"/>
                </a:lnTo>
                <a:lnTo>
                  <a:pt x="3662" y="558"/>
                </a:lnTo>
                <a:lnTo>
                  <a:pt x="3668" y="557"/>
                </a:lnTo>
                <a:lnTo>
                  <a:pt x="3673" y="557"/>
                </a:lnTo>
                <a:lnTo>
                  <a:pt x="3678" y="555"/>
                </a:lnTo>
                <a:lnTo>
                  <a:pt x="3681" y="554"/>
                </a:lnTo>
                <a:lnTo>
                  <a:pt x="3683" y="553"/>
                </a:lnTo>
                <a:lnTo>
                  <a:pt x="3686" y="550"/>
                </a:lnTo>
                <a:lnTo>
                  <a:pt x="3689" y="547"/>
                </a:lnTo>
                <a:lnTo>
                  <a:pt x="3689" y="545"/>
                </a:lnTo>
                <a:lnTo>
                  <a:pt x="3690" y="544"/>
                </a:lnTo>
                <a:lnTo>
                  <a:pt x="3691" y="540"/>
                </a:lnTo>
                <a:lnTo>
                  <a:pt x="3690" y="537"/>
                </a:lnTo>
                <a:lnTo>
                  <a:pt x="3689" y="534"/>
                </a:lnTo>
                <a:lnTo>
                  <a:pt x="3687" y="531"/>
                </a:lnTo>
                <a:lnTo>
                  <a:pt x="3685" y="529"/>
                </a:lnTo>
                <a:lnTo>
                  <a:pt x="3682" y="527"/>
                </a:lnTo>
                <a:lnTo>
                  <a:pt x="3678" y="525"/>
                </a:lnTo>
                <a:lnTo>
                  <a:pt x="3673" y="523"/>
                </a:lnTo>
                <a:lnTo>
                  <a:pt x="3668" y="522"/>
                </a:lnTo>
                <a:lnTo>
                  <a:pt x="3637" y="516"/>
                </a:lnTo>
                <a:lnTo>
                  <a:pt x="3631" y="515"/>
                </a:lnTo>
                <a:lnTo>
                  <a:pt x="3625" y="513"/>
                </a:lnTo>
                <a:lnTo>
                  <a:pt x="3615" y="509"/>
                </a:lnTo>
                <a:lnTo>
                  <a:pt x="3610" y="507"/>
                </a:lnTo>
                <a:lnTo>
                  <a:pt x="3606" y="504"/>
                </a:lnTo>
                <a:lnTo>
                  <a:pt x="3602" y="501"/>
                </a:lnTo>
                <a:lnTo>
                  <a:pt x="3599" y="498"/>
                </a:lnTo>
                <a:lnTo>
                  <a:pt x="3596" y="495"/>
                </a:lnTo>
                <a:lnTo>
                  <a:pt x="3593" y="492"/>
                </a:lnTo>
                <a:lnTo>
                  <a:pt x="3591" y="488"/>
                </a:lnTo>
                <a:lnTo>
                  <a:pt x="3589" y="484"/>
                </a:lnTo>
                <a:lnTo>
                  <a:pt x="3588" y="480"/>
                </a:lnTo>
                <a:lnTo>
                  <a:pt x="3587" y="475"/>
                </a:lnTo>
                <a:lnTo>
                  <a:pt x="3586" y="471"/>
                </a:lnTo>
                <a:lnTo>
                  <a:pt x="3586" y="466"/>
                </a:lnTo>
                <a:lnTo>
                  <a:pt x="3587" y="459"/>
                </a:lnTo>
                <a:lnTo>
                  <a:pt x="3587" y="454"/>
                </a:lnTo>
                <a:lnTo>
                  <a:pt x="3589" y="448"/>
                </a:lnTo>
                <a:lnTo>
                  <a:pt x="3591" y="443"/>
                </a:lnTo>
                <a:lnTo>
                  <a:pt x="3594" y="438"/>
                </a:lnTo>
                <a:lnTo>
                  <a:pt x="3598" y="433"/>
                </a:lnTo>
                <a:lnTo>
                  <a:pt x="3602" y="429"/>
                </a:lnTo>
                <a:lnTo>
                  <a:pt x="3607" y="425"/>
                </a:lnTo>
                <a:lnTo>
                  <a:pt x="3612" y="422"/>
                </a:lnTo>
                <a:lnTo>
                  <a:pt x="3618" y="419"/>
                </a:lnTo>
                <a:lnTo>
                  <a:pt x="3624" y="416"/>
                </a:lnTo>
                <a:lnTo>
                  <a:pt x="3631" y="414"/>
                </a:lnTo>
                <a:lnTo>
                  <a:pt x="3634" y="413"/>
                </a:lnTo>
                <a:lnTo>
                  <a:pt x="3638" y="413"/>
                </a:lnTo>
                <a:lnTo>
                  <a:pt x="3645" y="412"/>
                </a:lnTo>
                <a:lnTo>
                  <a:pt x="3653" y="411"/>
                </a:lnTo>
                <a:lnTo>
                  <a:pt x="3661" y="411"/>
                </a:lnTo>
                <a:lnTo>
                  <a:pt x="3669" y="411"/>
                </a:lnTo>
                <a:lnTo>
                  <a:pt x="3677" y="412"/>
                </a:lnTo>
                <a:lnTo>
                  <a:pt x="3684" y="413"/>
                </a:lnTo>
                <a:lnTo>
                  <a:pt x="3691" y="414"/>
                </a:lnTo>
                <a:lnTo>
                  <a:pt x="3697" y="416"/>
                </a:lnTo>
                <a:lnTo>
                  <a:pt x="3703" y="419"/>
                </a:lnTo>
                <a:lnTo>
                  <a:pt x="3709" y="421"/>
                </a:lnTo>
                <a:lnTo>
                  <a:pt x="3714" y="425"/>
                </a:lnTo>
                <a:lnTo>
                  <a:pt x="3718" y="428"/>
                </a:lnTo>
                <a:lnTo>
                  <a:pt x="3723" y="432"/>
                </a:lnTo>
                <a:lnTo>
                  <a:pt x="3726" y="437"/>
                </a:lnTo>
                <a:lnTo>
                  <a:pt x="3728" y="439"/>
                </a:lnTo>
                <a:lnTo>
                  <a:pt x="3729" y="441"/>
                </a:lnTo>
                <a:lnTo>
                  <a:pt x="3732" y="446"/>
                </a:lnTo>
                <a:lnTo>
                  <a:pt x="3734" y="452"/>
                </a:lnTo>
                <a:lnTo>
                  <a:pt x="3735" y="457"/>
                </a:lnTo>
                <a:lnTo>
                  <a:pt x="3736" y="463"/>
                </a:lnTo>
                <a:close/>
                <a:moveTo>
                  <a:pt x="3797" y="390"/>
                </a:moveTo>
                <a:lnTo>
                  <a:pt x="3792" y="390"/>
                </a:lnTo>
                <a:lnTo>
                  <a:pt x="3787" y="388"/>
                </a:lnTo>
                <a:lnTo>
                  <a:pt x="3783" y="386"/>
                </a:lnTo>
                <a:lnTo>
                  <a:pt x="3778" y="383"/>
                </a:lnTo>
                <a:lnTo>
                  <a:pt x="3775" y="379"/>
                </a:lnTo>
                <a:lnTo>
                  <a:pt x="3773" y="375"/>
                </a:lnTo>
                <a:lnTo>
                  <a:pt x="3771" y="370"/>
                </a:lnTo>
                <a:lnTo>
                  <a:pt x="3771" y="365"/>
                </a:lnTo>
                <a:lnTo>
                  <a:pt x="3771" y="360"/>
                </a:lnTo>
                <a:lnTo>
                  <a:pt x="3773" y="356"/>
                </a:lnTo>
                <a:lnTo>
                  <a:pt x="3775" y="352"/>
                </a:lnTo>
                <a:lnTo>
                  <a:pt x="3778" y="348"/>
                </a:lnTo>
                <a:lnTo>
                  <a:pt x="3783" y="345"/>
                </a:lnTo>
                <a:lnTo>
                  <a:pt x="3787" y="342"/>
                </a:lnTo>
                <a:lnTo>
                  <a:pt x="3792" y="341"/>
                </a:lnTo>
                <a:lnTo>
                  <a:pt x="3797" y="341"/>
                </a:lnTo>
                <a:lnTo>
                  <a:pt x="3802" y="341"/>
                </a:lnTo>
                <a:lnTo>
                  <a:pt x="3807" y="342"/>
                </a:lnTo>
                <a:lnTo>
                  <a:pt x="3812" y="345"/>
                </a:lnTo>
                <a:lnTo>
                  <a:pt x="3816" y="348"/>
                </a:lnTo>
                <a:lnTo>
                  <a:pt x="3819" y="352"/>
                </a:lnTo>
                <a:lnTo>
                  <a:pt x="3822" y="356"/>
                </a:lnTo>
                <a:lnTo>
                  <a:pt x="3823" y="360"/>
                </a:lnTo>
                <a:lnTo>
                  <a:pt x="3824" y="365"/>
                </a:lnTo>
                <a:lnTo>
                  <a:pt x="3823" y="370"/>
                </a:lnTo>
                <a:lnTo>
                  <a:pt x="3822" y="375"/>
                </a:lnTo>
                <a:lnTo>
                  <a:pt x="3819" y="379"/>
                </a:lnTo>
                <a:lnTo>
                  <a:pt x="3816" y="383"/>
                </a:lnTo>
                <a:lnTo>
                  <a:pt x="3812" y="386"/>
                </a:lnTo>
                <a:lnTo>
                  <a:pt x="3807" y="388"/>
                </a:lnTo>
                <a:lnTo>
                  <a:pt x="3802" y="390"/>
                </a:lnTo>
                <a:lnTo>
                  <a:pt x="3797" y="390"/>
                </a:lnTo>
                <a:close/>
                <a:moveTo>
                  <a:pt x="3772" y="413"/>
                </a:moveTo>
                <a:lnTo>
                  <a:pt x="3822" y="413"/>
                </a:lnTo>
                <a:lnTo>
                  <a:pt x="3822" y="590"/>
                </a:lnTo>
                <a:lnTo>
                  <a:pt x="3772" y="590"/>
                </a:lnTo>
                <a:lnTo>
                  <a:pt x="3772" y="413"/>
                </a:lnTo>
                <a:close/>
                <a:moveTo>
                  <a:pt x="3955" y="413"/>
                </a:moveTo>
                <a:lnTo>
                  <a:pt x="3955" y="450"/>
                </a:lnTo>
                <a:lnTo>
                  <a:pt x="3921" y="450"/>
                </a:lnTo>
                <a:lnTo>
                  <a:pt x="3921" y="535"/>
                </a:lnTo>
                <a:lnTo>
                  <a:pt x="3922" y="540"/>
                </a:lnTo>
                <a:lnTo>
                  <a:pt x="3923" y="544"/>
                </a:lnTo>
                <a:lnTo>
                  <a:pt x="3923" y="545"/>
                </a:lnTo>
                <a:lnTo>
                  <a:pt x="3924" y="547"/>
                </a:lnTo>
                <a:lnTo>
                  <a:pt x="3926" y="549"/>
                </a:lnTo>
                <a:lnTo>
                  <a:pt x="3929" y="551"/>
                </a:lnTo>
                <a:lnTo>
                  <a:pt x="3931" y="552"/>
                </a:lnTo>
                <a:lnTo>
                  <a:pt x="3935" y="552"/>
                </a:lnTo>
                <a:lnTo>
                  <a:pt x="3938" y="553"/>
                </a:lnTo>
                <a:lnTo>
                  <a:pt x="3945" y="552"/>
                </a:lnTo>
                <a:lnTo>
                  <a:pt x="3950" y="551"/>
                </a:lnTo>
                <a:lnTo>
                  <a:pt x="3958" y="587"/>
                </a:lnTo>
                <a:lnTo>
                  <a:pt x="3948" y="590"/>
                </a:lnTo>
                <a:lnTo>
                  <a:pt x="3940" y="591"/>
                </a:lnTo>
                <a:lnTo>
                  <a:pt x="3931" y="592"/>
                </a:lnTo>
                <a:lnTo>
                  <a:pt x="3925" y="592"/>
                </a:lnTo>
                <a:lnTo>
                  <a:pt x="3919" y="592"/>
                </a:lnTo>
                <a:lnTo>
                  <a:pt x="3913" y="591"/>
                </a:lnTo>
                <a:lnTo>
                  <a:pt x="3907" y="590"/>
                </a:lnTo>
                <a:lnTo>
                  <a:pt x="3902" y="588"/>
                </a:lnTo>
                <a:lnTo>
                  <a:pt x="3896" y="586"/>
                </a:lnTo>
                <a:lnTo>
                  <a:pt x="3892" y="583"/>
                </a:lnTo>
                <a:lnTo>
                  <a:pt x="3887" y="581"/>
                </a:lnTo>
                <a:lnTo>
                  <a:pt x="3884" y="577"/>
                </a:lnTo>
                <a:lnTo>
                  <a:pt x="3880" y="573"/>
                </a:lnTo>
                <a:lnTo>
                  <a:pt x="3878" y="569"/>
                </a:lnTo>
                <a:lnTo>
                  <a:pt x="3875" y="564"/>
                </a:lnTo>
                <a:lnTo>
                  <a:pt x="3874" y="559"/>
                </a:lnTo>
                <a:lnTo>
                  <a:pt x="3872" y="554"/>
                </a:lnTo>
                <a:lnTo>
                  <a:pt x="3872" y="548"/>
                </a:lnTo>
                <a:lnTo>
                  <a:pt x="3871" y="542"/>
                </a:lnTo>
                <a:lnTo>
                  <a:pt x="3871" y="450"/>
                </a:lnTo>
                <a:lnTo>
                  <a:pt x="3847" y="450"/>
                </a:lnTo>
                <a:lnTo>
                  <a:pt x="3847" y="413"/>
                </a:lnTo>
                <a:lnTo>
                  <a:pt x="3871" y="413"/>
                </a:lnTo>
                <a:lnTo>
                  <a:pt x="3871" y="371"/>
                </a:lnTo>
                <a:lnTo>
                  <a:pt x="3921" y="371"/>
                </a:lnTo>
                <a:lnTo>
                  <a:pt x="3921" y="413"/>
                </a:lnTo>
                <a:lnTo>
                  <a:pt x="3955" y="413"/>
                </a:lnTo>
                <a:close/>
                <a:moveTo>
                  <a:pt x="4062" y="593"/>
                </a:moveTo>
                <a:lnTo>
                  <a:pt x="4056" y="593"/>
                </a:lnTo>
                <a:lnTo>
                  <a:pt x="4049" y="592"/>
                </a:lnTo>
                <a:lnTo>
                  <a:pt x="4037" y="590"/>
                </a:lnTo>
                <a:lnTo>
                  <a:pt x="4031" y="589"/>
                </a:lnTo>
                <a:lnTo>
                  <a:pt x="4026" y="587"/>
                </a:lnTo>
                <a:lnTo>
                  <a:pt x="4015" y="582"/>
                </a:lnTo>
                <a:lnTo>
                  <a:pt x="4011" y="579"/>
                </a:lnTo>
                <a:lnTo>
                  <a:pt x="4006" y="576"/>
                </a:lnTo>
                <a:lnTo>
                  <a:pt x="4002" y="572"/>
                </a:lnTo>
                <a:lnTo>
                  <a:pt x="3998" y="569"/>
                </a:lnTo>
                <a:lnTo>
                  <a:pt x="3991" y="560"/>
                </a:lnTo>
                <a:lnTo>
                  <a:pt x="3988" y="555"/>
                </a:lnTo>
                <a:lnTo>
                  <a:pt x="3985" y="550"/>
                </a:lnTo>
                <a:lnTo>
                  <a:pt x="3981" y="540"/>
                </a:lnTo>
                <a:lnTo>
                  <a:pt x="3979" y="534"/>
                </a:lnTo>
                <a:lnTo>
                  <a:pt x="3977" y="528"/>
                </a:lnTo>
                <a:lnTo>
                  <a:pt x="3976" y="522"/>
                </a:lnTo>
                <a:lnTo>
                  <a:pt x="3975" y="516"/>
                </a:lnTo>
                <a:lnTo>
                  <a:pt x="3975" y="509"/>
                </a:lnTo>
                <a:lnTo>
                  <a:pt x="3975" y="502"/>
                </a:lnTo>
                <a:lnTo>
                  <a:pt x="3975" y="495"/>
                </a:lnTo>
                <a:lnTo>
                  <a:pt x="3975" y="489"/>
                </a:lnTo>
                <a:lnTo>
                  <a:pt x="3976" y="483"/>
                </a:lnTo>
                <a:lnTo>
                  <a:pt x="3977" y="477"/>
                </a:lnTo>
                <a:lnTo>
                  <a:pt x="3981" y="465"/>
                </a:lnTo>
                <a:lnTo>
                  <a:pt x="3983" y="459"/>
                </a:lnTo>
                <a:lnTo>
                  <a:pt x="3985" y="454"/>
                </a:lnTo>
                <a:lnTo>
                  <a:pt x="3991" y="445"/>
                </a:lnTo>
                <a:lnTo>
                  <a:pt x="3994" y="440"/>
                </a:lnTo>
                <a:lnTo>
                  <a:pt x="3998" y="436"/>
                </a:lnTo>
                <a:lnTo>
                  <a:pt x="4002" y="432"/>
                </a:lnTo>
                <a:lnTo>
                  <a:pt x="4006" y="428"/>
                </a:lnTo>
                <a:lnTo>
                  <a:pt x="4015" y="422"/>
                </a:lnTo>
                <a:lnTo>
                  <a:pt x="4020" y="419"/>
                </a:lnTo>
                <a:lnTo>
                  <a:pt x="4025" y="417"/>
                </a:lnTo>
                <a:lnTo>
                  <a:pt x="4030" y="415"/>
                </a:lnTo>
                <a:lnTo>
                  <a:pt x="4036" y="413"/>
                </a:lnTo>
                <a:lnTo>
                  <a:pt x="4042" y="412"/>
                </a:lnTo>
                <a:lnTo>
                  <a:pt x="4048" y="411"/>
                </a:lnTo>
                <a:lnTo>
                  <a:pt x="4060" y="411"/>
                </a:lnTo>
                <a:lnTo>
                  <a:pt x="4072" y="411"/>
                </a:lnTo>
                <a:lnTo>
                  <a:pt x="4083" y="413"/>
                </a:lnTo>
                <a:lnTo>
                  <a:pt x="4088" y="414"/>
                </a:lnTo>
                <a:lnTo>
                  <a:pt x="4093" y="416"/>
                </a:lnTo>
                <a:lnTo>
                  <a:pt x="4103" y="421"/>
                </a:lnTo>
                <a:lnTo>
                  <a:pt x="4111" y="426"/>
                </a:lnTo>
                <a:lnTo>
                  <a:pt x="4116" y="429"/>
                </a:lnTo>
                <a:lnTo>
                  <a:pt x="4119" y="433"/>
                </a:lnTo>
                <a:lnTo>
                  <a:pt x="4126" y="441"/>
                </a:lnTo>
                <a:lnTo>
                  <a:pt x="4129" y="446"/>
                </a:lnTo>
                <a:lnTo>
                  <a:pt x="4132" y="450"/>
                </a:lnTo>
                <a:lnTo>
                  <a:pt x="4135" y="456"/>
                </a:lnTo>
                <a:lnTo>
                  <a:pt x="4137" y="461"/>
                </a:lnTo>
                <a:lnTo>
                  <a:pt x="4139" y="467"/>
                </a:lnTo>
                <a:lnTo>
                  <a:pt x="4141" y="473"/>
                </a:lnTo>
                <a:lnTo>
                  <a:pt x="4142" y="479"/>
                </a:lnTo>
                <a:lnTo>
                  <a:pt x="4143" y="486"/>
                </a:lnTo>
                <a:lnTo>
                  <a:pt x="4143" y="493"/>
                </a:lnTo>
                <a:lnTo>
                  <a:pt x="4143" y="500"/>
                </a:lnTo>
                <a:lnTo>
                  <a:pt x="4143" y="514"/>
                </a:lnTo>
                <a:lnTo>
                  <a:pt x="4023" y="514"/>
                </a:lnTo>
                <a:lnTo>
                  <a:pt x="4023" y="519"/>
                </a:lnTo>
                <a:lnTo>
                  <a:pt x="4024" y="523"/>
                </a:lnTo>
                <a:lnTo>
                  <a:pt x="4026" y="532"/>
                </a:lnTo>
                <a:lnTo>
                  <a:pt x="4027" y="535"/>
                </a:lnTo>
                <a:lnTo>
                  <a:pt x="4029" y="539"/>
                </a:lnTo>
                <a:lnTo>
                  <a:pt x="4031" y="542"/>
                </a:lnTo>
                <a:lnTo>
                  <a:pt x="4034" y="545"/>
                </a:lnTo>
                <a:lnTo>
                  <a:pt x="4037" y="548"/>
                </a:lnTo>
                <a:lnTo>
                  <a:pt x="4040" y="550"/>
                </a:lnTo>
                <a:lnTo>
                  <a:pt x="4043" y="552"/>
                </a:lnTo>
                <a:lnTo>
                  <a:pt x="4047" y="554"/>
                </a:lnTo>
                <a:lnTo>
                  <a:pt x="4050" y="555"/>
                </a:lnTo>
                <a:lnTo>
                  <a:pt x="4054" y="556"/>
                </a:lnTo>
                <a:lnTo>
                  <a:pt x="4063" y="557"/>
                </a:lnTo>
                <a:lnTo>
                  <a:pt x="4069" y="556"/>
                </a:lnTo>
                <a:lnTo>
                  <a:pt x="4075" y="555"/>
                </a:lnTo>
                <a:lnTo>
                  <a:pt x="4080" y="554"/>
                </a:lnTo>
                <a:lnTo>
                  <a:pt x="4084" y="551"/>
                </a:lnTo>
                <a:lnTo>
                  <a:pt x="4087" y="550"/>
                </a:lnTo>
                <a:lnTo>
                  <a:pt x="4089" y="548"/>
                </a:lnTo>
                <a:lnTo>
                  <a:pt x="4092" y="545"/>
                </a:lnTo>
                <a:lnTo>
                  <a:pt x="4095" y="541"/>
                </a:lnTo>
                <a:lnTo>
                  <a:pt x="4097" y="536"/>
                </a:lnTo>
                <a:lnTo>
                  <a:pt x="4142" y="539"/>
                </a:lnTo>
                <a:lnTo>
                  <a:pt x="4141" y="545"/>
                </a:lnTo>
                <a:lnTo>
                  <a:pt x="4139" y="551"/>
                </a:lnTo>
                <a:lnTo>
                  <a:pt x="4136" y="556"/>
                </a:lnTo>
                <a:lnTo>
                  <a:pt x="4133" y="561"/>
                </a:lnTo>
                <a:lnTo>
                  <a:pt x="4130" y="566"/>
                </a:lnTo>
                <a:lnTo>
                  <a:pt x="4126" y="570"/>
                </a:lnTo>
                <a:lnTo>
                  <a:pt x="4121" y="575"/>
                </a:lnTo>
                <a:lnTo>
                  <a:pt x="4116" y="578"/>
                </a:lnTo>
                <a:lnTo>
                  <a:pt x="4111" y="582"/>
                </a:lnTo>
                <a:lnTo>
                  <a:pt x="4105" y="585"/>
                </a:lnTo>
                <a:lnTo>
                  <a:pt x="4099" y="587"/>
                </a:lnTo>
                <a:lnTo>
                  <a:pt x="4092" y="589"/>
                </a:lnTo>
                <a:lnTo>
                  <a:pt x="4089" y="590"/>
                </a:lnTo>
                <a:lnTo>
                  <a:pt x="4085" y="591"/>
                </a:lnTo>
                <a:lnTo>
                  <a:pt x="4078" y="592"/>
                </a:lnTo>
                <a:lnTo>
                  <a:pt x="4070" y="593"/>
                </a:lnTo>
                <a:lnTo>
                  <a:pt x="4062" y="593"/>
                </a:lnTo>
                <a:close/>
                <a:moveTo>
                  <a:pt x="4023" y="483"/>
                </a:moveTo>
                <a:lnTo>
                  <a:pt x="4097" y="483"/>
                </a:lnTo>
                <a:lnTo>
                  <a:pt x="4097" y="480"/>
                </a:lnTo>
                <a:lnTo>
                  <a:pt x="4097" y="476"/>
                </a:lnTo>
                <a:lnTo>
                  <a:pt x="4096" y="472"/>
                </a:lnTo>
                <a:lnTo>
                  <a:pt x="4095" y="469"/>
                </a:lnTo>
                <a:lnTo>
                  <a:pt x="4093" y="466"/>
                </a:lnTo>
                <a:lnTo>
                  <a:pt x="4092" y="463"/>
                </a:lnTo>
                <a:lnTo>
                  <a:pt x="4089" y="460"/>
                </a:lnTo>
                <a:lnTo>
                  <a:pt x="4087" y="457"/>
                </a:lnTo>
                <a:lnTo>
                  <a:pt x="4082" y="453"/>
                </a:lnTo>
                <a:lnTo>
                  <a:pt x="4076" y="450"/>
                </a:lnTo>
                <a:lnTo>
                  <a:pt x="4069" y="448"/>
                </a:lnTo>
                <a:lnTo>
                  <a:pt x="4061" y="447"/>
                </a:lnTo>
                <a:lnTo>
                  <a:pt x="4053" y="448"/>
                </a:lnTo>
                <a:lnTo>
                  <a:pt x="4050" y="449"/>
                </a:lnTo>
                <a:lnTo>
                  <a:pt x="4046" y="450"/>
                </a:lnTo>
                <a:lnTo>
                  <a:pt x="4040" y="453"/>
                </a:lnTo>
                <a:lnTo>
                  <a:pt x="4037" y="455"/>
                </a:lnTo>
                <a:lnTo>
                  <a:pt x="4034" y="458"/>
                </a:lnTo>
                <a:lnTo>
                  <a:pt x="4030" y="463"/>
                </a:lnTo>
                <a:lnTo>
                  <a:pt x="4026" y="470"/>
                </a:lnTo>
                <a:lnTo>
                  <a:pt x="4025" y="473"/>
                </a:lnTo>
                <a:lnTo>
                  <a:pt x="4024" y="476"/>
                </a:lnTo>
                <a:lnTo>
                  <a:pt x="4023" y="483"/>
                </a:lnTo>
                <a:close/>
                <a:moveTo>
                  <a:pt x="4267" y="413"/>
                </a:moveTo>
                <a:lnTo>
                  <a:pt x="4267" y="450"/>
                </a:lnTo>
                <a:lnTo>
                  <a:pt x="4234" y="450"/>
                </a:lnTo>
                <a:lnTo>
                  <a:pt x="4234" y="535"/>
                </a:lnTo>
                <a:lnTo>
                  <a:pt x="4234" y="540"/>
                </a:lnTo>
                <a:lnTo>
                  <a:pt x="4235" y="544"/>
                </a:lnTo>
                <a:lnTo>
                  <a:pt x="4236" y="545"/>
                </a:lnTo>
                <a:lnTo>
                  <a:pt x="4236" y="547"/>
                </a:lnTo>
                <a:lnTo>
                  <a:pt x="4238" y="549"/>
                </a:lnTo>
                <a:lnTo>
                  <a:pt x="4241" y="551"/>
                </a:lnTo>
                <a:lnTo>
                  <a:pt x="4244" y="552"/>
                </a:lnTo>
                <a:lnTo>
                  <a:pt x="4247" y="552"/>
                </a:lnTo>
                <a:lnTo>
                  <a:pt x="4250" y="553"/>
                </a:lnTo>
                <a:lnTo>
                  <a:pt x="4257" y="552"/>
                </a:lnTo>
                <a:lnTo>
                  <a:pt x="4263" y="551"/>
                </a:lnTo>
                <a:lnTo>
                  <a:pt x="4270" y="587"/>
                </a:lnTo>
                <a:lnTo>
                  <a:pt x="4260" y="590"/>
                </a:lnTo>
                <a:lnTo>
                  <a:pt x="4253" y="591"/>
                </a:lnTo>
                <a:lnTo>
                  <a:pt x="4244" y="592"/>
                </a:lnTo>
                <a:lnTo>
                  <a:pt x="4237" y="592"/>
                </a:lnTo>
                <a:lnTo>
                  <a:pt x="4231" y="592"/>
                </a:lnTo>
                <a:lnTo>
                  <a:pt x="4225" y="591"/>
                </a:lnTo>
                <a:lnTo>
                  <a:pt x="4220" y="590"/>
                </a:lnTo>
                <a:lnTo>
                  <a:pt x="4214" y="588"/>
                </a:lnTo>
                <a:lnTo>
                  <a:pt x="4210" y="586"/>
                </a:lnTo>
                <a:lnTo>
                  <a:pt x="4205" y="583"/>
                </a:lnTo>
                <a:lnTo>
                  <a:pt x="4201" y="581"/>
                </a:lnTo>
                <a:lnTo>
                  <a:pt x="4197" y="577"/>
                </a:lnTo>
                <a:lnTo>
                  <a:pt x="4194" y="573"/>
                </a:lnTo>
                <a:lnTo>
                  <a:pt x="4191" y="569"/>
                </a:lnTo>
                <a:lnTo>
                  <a:pt x="4189" y="564"/>
                </a:lnTo>
                <a:lnTo>
                  <a:pt x="4187" y="559"/>
                </a:lnTo>
                <a:lnTo>
                  <a:pt x="4186" y="554"/>
                </a:lnTo>
                <a:lnTo>
                  <a:pt x="4185" y="548"/>
                </a:lnTo>
                <a:lnTo>
                  <a:pt x="4185" y="542"/>
                </a:lnTo>
                <a:lnTo>
                  <a:pt x="4185" y="450"/>
                </a:lnTo>
                <a:lnTo>
                  <a:pt x="4161" y="450"/>
                </a:lnTo>
                <a:lnTo>
                  <a:pt x="4161" y="413"/>
                </a:lnTo>
                <a:lnTo>
                  <a:pt x="4185" y="413"/>
                </a:lnTo>
                <a:lnTo>
                  <a:pt x="4185" y="371"/>
                </a:lnTo>
                <a:lnTo>
                  <a:pt x="4234" y="371"/>
                </a:lnTo>
                <a:lnTo>
                  <a:pt x="4234" y="413"/>
                </a:lnTo>
                <a:lnTo>
                  <a:pt x="4267" y="413"/>
                </a:lnTo>
                <a:close/>
                <a:moveTo>
                  <a:pt x="4376" y="593"/>
                </a:moveTo>
                <a:lnTo>
                  <a:pt x="4369" y="593"/>
                </a:lnTo>
                <a:lnTo>
                  <a:pt x="4363" y="592"/>
                </a:lnTo>
                <a:lnTo>
                  <a:pt x="4349" y="590"/>
                </a:lnTo>
                <a:lnTo>
                  <a:pt x="4344" y="589"/>
                </a:lnTo>
                <a:lnTo>
                  <a:pt x="4338" y="587"/>
                </a:lnTo>
                <a:lnTo>
                  <a:pt x="4328" y="582"/>
                </a:lnTo>
                <a:lnTo>
                  <a:pt x="4323" y="579"/>
                </a:lnTo>
                <a:lnTo>
                  <a:pt x="4319" y="576"/>
                </a:lnTo>
                <a:lnTo>
                  <a:pt x="4314" y="572"/>
                </a:lnTo>
                <a:lnTo>
                  <a:pt x="4310" y="569"/>
                </a:lnTo>
                <a:lnTo>
                  <a:pt x="4303" y="560"/>
                </a:lnTo>
                <a:lnTo>
                  <a:pt x="4300" y="555"/>
                </a:lnTo>
                <a:lnTo>
                  <a:pt x="4298" y="550"/>
                </a:lnTo>
                <a:lnTo>
                  <a:pt x="4293" y="540"/>
                </a:lnTo>
                <a:lnTo>
                  <a:pt x="4291" y="534"/>
                </a:lnTo>
                <a:lnTo>
                  <a:pt x="4290" y="528"/>
                </a:lnTo>
                <a:lnTo>
                  <a:pt x="4289" y="522"/>
                </a:lnTo>
                <a:lnTo>
                  <a:pt x="4288" y="516"/>
                </a:lnTo>
                <a:lnTo>
                  <a:pt x="4287" y="509"/>
                </a:lnTo>
                <a:lnTo>
                  <a:pt x="4287" y="502"/>
                </a:lnTo>
                <a:lnTo>
                  <a:pt x="4287" y="495"/>
                </a:lnTo>
                <a:lnTo>
                  <a:pt x="4288" y="489"/>
                </a:lnTo>
                <a:lnTo>
                  <a:pt x="4289" y="483"/>
                </a:lnTo>
                <a:lnTo>
                  <a:pt x="4290" y="477"/>
                </a:lnTo>
                <a:lnTo>
                  <a:pt x="4293" y="465"/>
                </a:lnTo>
                <a:lnTo>
                  <a:pt x="4295" y="459"/>
                </a:lnTo>
                <a:lnTo>
                  <a:pt x="4298" y="454"/>
                </a:lnTo>
                <a:lnTo>
                  <a:pt x="4303" y="445"/>
                </a:lnTo>
                <a:lnTo>
                  <a:pt x="4307" y="440"/>
                </a:lnTo>
                <a:lnTo>
                  <a:pt x="4310" y="436"/>
                </a:lnTo>
                <a:lnTo>
                  <a:pt x="4314" y="432"/>
                </a:lnTo>
                <a:lnTo>
                  <a:pt x="4318" y="428"/>
                </a:lnTo>
                <a:lnTo>
                  <a:pt x="4327" y="422"/>
                </a:lnTo>
                <a:lnTo>
                  <a:pt x="4332" y="419"/>
                </a:lnTo>
                <a:lnTo>
                  <a:pt x="4338" y="417"/>
                </a:lnTo>
                <a:lnTo>
                  <a:pt x="4343" y="415"/>
                </a:lnTo>
                <a:lnTo>
                  <a:pt x="4348" y="413"/>
                </a:lnTo>
                <a:lnTo>
                  <a:pt x="4354" y="412"/>
                </a:lnTo>
                <a:lnTo>
                  <a:pt x="4361" y="411"/>
                </a:lnTo>
                <a:lnTo>
                  <a:pt x="4374" y="411"/>
                </a:lnTo>
                <a:lnTo>
                  <a:pt x="4385" y="411"/>
                </a:lnTo>
                <a:lnTo>
                  <a:pt x="4396" y="413"/>
                </a:lnTo>
                <a:lnTo>
                  <a:pt x="4401" y="414"/>
                </a:lnTo>
                <a:lnTo>
                  <a:pt x="4406" y="416"/>
                </a:lnTo>
                <a:lnTo>
                  <a:pt x="4416" y="421"/>
                </a:lnTo>
                <a:lnTo>
                  <a:pt x="4425" y="426"/>
                </a:lnTo>
                <a:lnTo>
                  <a:pt x="4429" y="429"/>
                </a:lnTo>
                <a:lnTo>
                  <a:pt x="4433" y="433"/>
                </a:lnTo>
                <a:lnTo>
                  <a:pt x="4440" y="441"/>
                </a:lnTo>
                <a:lnTo>
                  <a:pt x="4443" y="446"/>
                </a:lnTo>
                <a:lnTo>
                  <a:pt x="4446" y="450"/>
                </a:lnTo>
                <a:lnTo>
                  <a:pt x="4448" y="456"/>
                </a:lnTo>
                <a:lnTo>
                  <a:pt x="4451" y="461"/>
                </a:lnTo>
                <a:lnTo>
                  <a:pt x="4453" y="467"/>
                </a:lnTo>
                <a:lnTo>
                  <a:pt x="4454" y="473"/>
                </a:lnTo>
                <a:lnTo>
                  <a:pt x="4455" y="479"/>
                </a:lnTo>
                <a:lnTo>
                  <a:pt x="4456" y="486"/>
                </a:lnTo>
                <a:lnTo>
                  <a:pt x="4457" y="493"/>
                </a:lnTo>
                <a:lnTo>
                  <a:pt x="4457" y="500"/>
                </a:lnTo>
                <a:lnTo>
                  <a:pt x="4457" y="514"/>
                </a:lnTo>
                <a:lnTo>
                  <a:pt x="4335" y="514"/>
                </a:lnTo>
                <a:lnTo>
                  <a:pt x="4336" y="519"/>
                </a:lnTo>
                <a:lnTo>
                  <a:pt x="4336" y="523"/>
                </a:lnTo>
                <a:lnTo>
                  <a:pt x="4338" y="532"/>
                </a:lnTo>
                <a:lnTo>
                  <a:pt x="4342" y="539"/>
                </a:lnTo>
                <a:lnTo>
                  <a:pt x="4344" y="542"/>
                </a:lnTo>
                <a:lnTo>
                  <a:pt x="4346" y="545"/>
                </a:lnTo>
                <a:lnTo>
                  <a:pt x="4349" y="548"/>
                </a:lnTo>
                <a:lnTo>
                  <a:pt x="4352" y="550"/>
                </a:lnTo>
                <a:lnTo>
                  <a:pt x="4355" y="552"/>
                </a:lnTo>
                <a:lnTo>
                  <a:pt x="4360" y="554"/>
                </a:lnTo>
                <a:lnTo>
                  <a:pt x="4364" y="555"/>
                </a:lnTo>
                <a:lnTo>
                  <a:pt x="4368" y="556"/>
                </a:lnTo>
                <a:lnTo>
                  <a:pt x="4377" y="557"/>
                </a:lnTo>
                <a:lnTo>
                  <a:pt x="4382" y="556"/>
                </a:lnTo>
                <a:lnTo>
                  <a:pt x="4388" y="555"/>
                </a:lnTo>
                <a:lnTo>
                  <a:pt x="4393" y="554"/>
                </a:lnTo>
                <a:lnTo>
                  <a:pt x="4398" y="551"/>
                </a:lnTo>
                <a:lnTo>
                  <a:pt x="4400" y="550"/>
                </a:lnTo>
                <a:lnTo>
                  <a:pt x="4402" y="548"/>
                </a:lnTo>
                <a:lnTo>
                  <a:pt x="4405" y="545"/>
                </a:lnTo>
                <a:lnTo>
                  <a:pt x="4408" y="541"/>
                </a:lnTo>
                <a:lnTo>
                  <a:pt x="4410" y="536"/>
                </a:lnTo>
                <a:lnTo>
                  <a:pt x="4456" y="539"/>
                </a:lnTo>
                <a:lnTo>
                  <a:pt x="4454" y="545"/>
                </a:lnTo>
                <a:lnTo>
                  <a:pt x="4452" y="551"/>
                </a:lnTo>
                <a:lnTo>
                  <a:pt x="4450" y="556"/>
                </a:lnTo>
                <a:lnTo>
                  <a:pt x="4447" y="561"/>
                </a:lnTo>
                <a:lnTo>
                  <a:pt x="4443" y="566"/>
                </a:lnTo>
                <a:lnTo>
                  <a:pt x="4439" y="570"/>
                </a:lnTo>
                <a:lnTo>
                  <a:pt x="4435" y="575"/>
                </a:lnTo>
                <a:lnTo>
                  <a:pt x="4430" y="578"/>
                </a:lnTo>
                <a:lnTo>
                  <a:pt x="4424" y="582"/>
                </a:lnTo>
                <a:lnTo>
                  <a:pt x="4418" y="585"/>
                </a:lnTo>
                <a:lnTo>
                  <a:pt x="4412" y="587"/>
                </a:lnTo>
                <a:lnTo>
                  <a:pt x="4406" y="589"/>
                </a:lnTo>
                <a:lnTo>
                  <a:pt x="4402" y="590"/>
                </a:lnTo>
                <a:lnTo>
                  <a:pt x="4399" y="591"/>
                </a:lnTo>
                <a:lnTo>
                  <a:pt x="4391" y="592"/>
                </a:lnTo>
                <a:lnTo>
                  <a:pt x="4384" y="593"/>
                </a:lnTo>
                <a:lnTo>
                  <a:pt x="4376" y="593"/>
                </a:lnTo>
                <a:close/>
                <a:moveTo>
                  <a:pt x="4335" y="483"/>
                </a:moveTo>
                <a:lnTo>
                  <a:pt x="4411" y="483"/>
                </a:lnTo>
                <a:lnTo>
                  <a:pt x="4411" y="480"/>
                </a:lnTo>
                <a:lnTo>
                  <a:pt x="4410" y="476"/>
                </a:lnTo>
                <a:lnTo>
                  <a:pt x="4409" y="472"/>
                </a:lnTo>
                <a:lnTo>
                  <a:pt x="4408" y="469"/>
                </a:lnTo>
                <a:lnTo>
                  <a:pt x="4407" y="466"/>
                </a:lnTo>
                <a:lnTo>
                  <a:pt x="4405" y="463"/>
                </a:lnTo>
                <a:lnTo>
                  <a:pt x="4403" y="460"/>
                </a:lnTo>
                <a:lnTo>
                  <a:pt x="4401" y="457"/>
                </a:lnTo>
                <a:lnTo>
                  <a:pt x="4395" y="453"/>
                </a:lnTo>
                <a:lnTo>
                  <a:pt x="4389" y="450"/>
                </a:lnTo>
                <a:lnTo>
                  <a:pt x="4382" y="448"/>
                </a:lnTo>
                <a:lnTo>
                  <a:pt x="4375" y="447"/>
                </a:lnTo>
                <a:lnTo>
                  <a:pt x="4367" y="448"/>
                </a:lnTo>
                <a:lnTo>
                  <a:pt x="4363" y="449"/>
                </a:lnTo>
                <a:lnTo>
                  <a:pt x="4360" y="450"/>
                </a:lnTo>
                <a:lnTo>
                  <a:pt x="4352" y="453"/>
                </a:lnTo>
                <a:lnTo>
                  <a:pt x="4349" y="455"/>
                </a:lnTo>
                <a:lnTo>
                  <a:pt x="4347" y="458"/>
                </a:lnTo>
                <a:lnTo>
                  <a:pt x="4342" y="463"/>
                </a:lnTo>
                <a:lnTo>
                  <a:pt x="4339" y="470"/>
                </a:lnTo>
                <a:lnTo>
                  <a:pt x="4337" y="473"/>
                </a:lnTo>
                <a:lnTo>
                  <a:pt x="4336" y="476"/>
                </a:lnTo>
                <a:lnTo>
                  <a:pt x="4335" y="483"/>
                </a:lnTo>
                <a:close/>
                <a:moveTo>
                  <a:pt x="4580" y="413"/>
                </a:moveTo>
                <a:lnTo>
                  <a:pt x="4580" y="450"/>
                </a:lnTo>
                <a:lnTo>
                  <a:pt x="4547" y="450"/>
                </a:lnTo>
                <a:lnTo>
                  <a:pt x="4547" y="535"/>
                </a:lnTo>
                <a:lnTo>
                  <a:pt x="4548" y="540"/>
                </a:lnTo>
                <a:lnTo>
                  <a:pt x="4548" y="544"/>
                </a:lnTo>
                <a:lnTo>
                  <a:pt x="4549" y="545"/>
                </a:lnTo>
                <a:lnTo>
                  <a:pt x="4550" y="547"/>
                </a:lnTo>
                <a:lnTo>
                  <a:pt x="4552" y="549"/>
                </a:lnTo>
                <a:lnTo>
                  <a:pt x="4554" y="551"/>
                </a:lnTo>
                <a:lnTo>
                  <a:pt x="4557" y="552"/>
                </a:lnTo>
                <a:lnTo>
                  <a:pt x="4560" y="552"/>
                </a:lnTo>
                <a:lnTo>
                  <a:pt x="4564" y="553"/>
                </a:lnTo>
                <a:lnTo>
                  <a:pt x="4571" y="552"/>
                </a:lnTo>
                <a:lnTo>
                  <a:pt x="4576" y="551"/>
                </a:lnTo>
                <a:lnTo>
                  <a:pt x="4584" y="587"/>
                </a:lnTo>
                <a:lnTo>
                  <a:pt x="4573" y="590"/>
                </a:lnTo>
                <a:lnTo>
                  <a:pt x="4566" y="591"/>
                </a:lnTo>
                <a:lnTo>
                  <a:pt x="4557" y="592"/>
                </a:lnTo>
                <a:lnTo>
                  <a:pt x="4551" y="592"/>
                </a:lnTo>
                <a:lnTo>
                  <a:pt x="4544" y="592"/>
                </a:lnTo>
                <a:lnTo>
                  <a:pt x="4539" y="591"/>
                </a:lnTo>
                <a:lnTo>
                  <a:pt x="4533" y="590"/>
                </a:lnTo>
                <a:lnTo>
                  <a:pt x="4528" y="588"/>
                </a:lnTo>
                <a:lnTo>
                  <a:pt x="4523" y="586"/>
                </a:lnTo>
                <a:lnTo>
                  <a:pt x="4518" y="583"/>
                </a:lnTo>
                <a:lnTo>
                  <a:pt x="4514" y="581"/>
                </a:lnTo>
                <a:lnTo>
                  <a:pt x="4510" y="577"/>
                </a:lnTo>
                <a:lnTo>
                  <a:pt x="4507" y="573"/>
                </a:lnTo>
                <a:lnTo>
                  <a:pt x="4504" y="569"/>
                </a:lnTo>
                <a:lnTo>
                  <a:pt x="4502" y="564"/>
                </a:lnTo>
                <a:lnTo>
                  <a:pt x="4500" y="559"/>
                </a:lnTo>
                <a:lnTo>
                  <a:pt x="4499" y="554"/>
                </a:lnTo>
                <a:lnTo>
                  <a:pt x="4498" y="548"/>
                </a:lnTo>
                <a:lnTo>
                  <a:pt x="4498" y="542"/>
                </a:lnTo>
                <a:lnTo>
                  <a:pt x="4498" y="450"/>
                </a:lnTo>
                <a:lnTo>
                  <a:pt x="4474" y="450"/>
                </a:lnTo>
                <a:lnTo>
                  <a:pt x="4474" y="413"/>
                </a:lnTo>
                <a:lnTo>
                  <a:pt x="4498" y="413"/>
                </a:lnTo>
                <a:lnTo>
                  <a:pt x="4498" y="371"/>
                </a:lnTo>
                <a:lnTo>
                  <a:pt x="4547" y="371"/>
                </a:lnTo>
                <a:lnTo>
                  <a:pt x="4547" y="413"/>
                </a:lnTo>
                <a:lnTo>
                  <a:pt x="4580" y="413"/>
                </a:lnTo>
                <a:close/>
                <a:moveTo>
                  <a:pt x="578" y="585"/>
                </a:moveTo>
                <a:lnTo>
                  <a:pt x="465" y="257"/>
                </a:lnTo>
                <a:lnTo>
                  <a:pt x="352" y="585"/>
                </a:lnTo>
                <a:lnTo>
                  <a:pt x="578" y="585"/>
                </a:lnTo>
                <a:close/>
                <a:moveTo>
                  <a:pt x="930" y="930"/>
                </a:moveTo>
                <a:lnTo>
                  <a:pt x="699" y="930"/>
                </a:lnTo>
                <a:lnTo>
                  <a:pt x="642" y="768"/>
                </a:lnTo>
                <a:lnTo>
                  <a:pt x="288" y="768"/>
                </a:lnTo>
                <a:lnTo>
                  <a:pt x="232" y="930"/>
                </a:lnTo>
                <a:lnTo>
                  <a:pt x="0" y="930"/>
                </a:lnTo>
                <a:lnTo>
                  <a:pt x="162" y="471"/>
                </a:lnTo>
                <a:lnTo>
                  <a:pt x="326" y="12"/>
                </a:lnTo>
                <a:lnTo>
                  <a:pt x="603" y="12"/>
                </a:lnTo>
                <a:lnTo>
                  <a:pt x="767" y="471"/>
                </a:lnTo>
                <a:lnTo>
                  <a:pt x="930" y="930"/>
                </a:lnTo>
                <a:close/>
                <a:moveTo>
                  <a:pt x="1016" y="930"/>
                </a:moveTo>
                <a:lnTo>
                  <a:pt x="1016" y="722"/>
                </a:lnTo>
                <a:lnTo>
                  <a:pt x="1225" y="722"/>
                </a:lnTo>
                <a:lnTo>
                  <a:pt x="1225" y="930"/>
                </a:lnTo>
                <a:lnTo>
                  <a:pt x="1016" y="930"/>
                </a:lnTo>
                <a:close/>
              </a:path>
            </a:pathLst>
          </a:custGeom>
          <a:solidFill>
            <a:schemeClr val="lt1"/>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400">
              <a:solidFill>
                <a:schemeClr val="dk1"/>
              </a:solidFill>
              <a:latin typeface="Arial"/>
              <a:ea typeface="Arial"/>
              <a:cs typeface="Arial"/>
              <a:sym typeface="Arial"/>
            </a:endParaRPr>
          </a:p>
        </p:txBody>
      </p:sp>
      <p:cxnSp>
        <p:nvCxnSpPr>
          <p:cNvPr id="291" name="Google Shape;291;p32"/>
          <p:cNvCxnSpPr/>
          <p:nvPr/>
        </p:nvCxnSpPr>
        <p:spPr>
          <a:xfrm>
            <a:off x="4950042" y="925453"/>
            <a:ext cx="297000" cy="0"/>
          </a:xfrm>
          <a:prstGeom prst="straightConnector1">
            <a:avLst/>
          </a:prstGeom>
          <a:noFill/>
          <a:ln w="28575" cap="flat" cmpd="sng">
            <a:solidFill>
              <a:schemeClr val="dk1"/>
            </a:solidFill>
            <a:prstDash val="solid"/>
            <a:miter lim="800000"/>
            <a:headEnd type="none" w="sm" len="sm"/>
            <a:tailEnd type="none" w="sm" len="sm"/>
          </a:ln>
        </p:spPr>
      </p:cxnSp>
      <p:sp>
        <p:nvSpPr>
          <p:cNvPr id="292" name="Google Shape;292;p32"/>
          <p:cNvSpPr txBox="1">
            <a:spLocks noGrp="1"/>
          </p:cNvSpPr>
          <p:nvPr>
            <p:ph type="dt" idx="10"/>
          </p:nvPr>
        </p:nvSpPr>
        <p:spPr>
          <a:xfrm>
            <a:off x="7650342" y="4731990"/>
            <a:ext cx="864000" cy="108000"/>
          </a:xfrm>
          <a:prstGeom prst="rect">
            <a:avLst/>
          </a:prstGeom>
          <a:noFill/>
          <a:ln>
            <a:noFill/>
          </a:ln>
        </p:spPr>
        <p:txBody>
          <a:bodyPr spcFirstLastPara="1" wrap="square" lIns="0" tIns="0" rIns="0" bIns="0" anchor="ctr" anchorCtr="0">
            <a:noAutofit/>
          </a:bodyPr>
          <a:lstStyle>
            <a:lvl1pPr lvl="0" algn="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293" name="Google Shape;293;p32"/>
          <p:cNvSpPr txBox="1">
            <a:spLocks noGrp="1"/>
          </p:cNvSpPr>
          <p:nvPr>
            <p:ph type="ftr" idx="11"/>
          </p:nvPr>
        </p:nvSpPr>
        <p:spPr>
          <a:xfrm>
            <a:off x="953598" y="4731990"/>
            <a:ext cx="6696600" cy="108000"/>
          </a:xfrm>
          <a:prstGeom prst="rect">
            <a:avLst/>
          </a:prstGeom>
          <a:noFill/>
          <a:ln>
            <a:noFill/>
          </a:ln>
        </p:spPr>
        <p:txBody>
          <a:bodyPr spcFirstLastPara="1" wrap="square" lIns="0" tIns="0" rIns="0" bIns="0" anchor="ctr" anchorCtr="0">
            <a:noAutofit/>
          </a:bodyPr>
          <a:lstStyle>
            <a:lvl1pPr lvl="0" algn="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294" name="Google Shape;294;p32"/>
          <p:cNvSpPr txBox="1">
            <a:spLocks noGrp="1"/>
          </p:cNvSpPr>
          <p:nvPr>
            <p:ph type="sldNum" idx="12"/>
          </p:nvPr>
        </p:nvSpPr>
        <p:spPr>
          <a:xfrm>
            <a:off x="8514438" y="4731990"/>
            <a:ext cx="323700" cy="1080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 Header Slide">
  <p:cSld name="1. Header Slide">
    <p:spTree>
      <p:nvGrpSpPr>
        <p:cNvPr id="1" name="Shape 29"/>
        <p:cNvGrpSpPr/>
        <p:nvPr/>
      </p:nvGrpSpPr>
      <p:grpSpPr>
        <a:xfrm>
          <a:off x="0" y="0"/>
          <a:ext cx="0" cy="0"/>
          <a:chOff x="0" y="0"/>
          <a:chExt cx="0" cy="0"/>
        </a:xfrm>
      </p:grpSpPr>
      <p:sp>
        <p:nvSpPr>
          <p:cNvPr id="30" name="Google Shape;30;p4"/>
          <p:cNvSpPr/>
          <p:nvPr/>
        </p:nvSpPr>
        <p:spPr>
          <a:xfrm>
            <a:off x="0" y="0"/>
            <a:ext cx="9144000" cy="51435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013">
              <a:solidFill>
                <a:schemeClr val="lt1"/>
              </a:solidFill>
              <a:latin typeface="Arial"/>
              <a:ea typeface="Arial"/>
              <a:cs typeface="Arial"/>
              <a:sym typeface="Arial"/>
            </a:endParaRPr>
          </a:p>
        </p:txBody>
      </p:sp>
      <p:sp>
        <p:nvSpPr>
          <p:cNvPr id="31" name="Google Shape;31;p4"/>
          <p:cNvSpPr txBox="1">
            <a:spLocks noGrp="1"/>
          </p:cNvSpPr>
          <p:nvPr>
            <p:ph type="body" idx="1"/>
          </p:nvPr>
        </p:nvSpPr>
        <p:spPr>
          <a:xfrm>
            <a:off x="431800" y="1638135"/>
            <a:ext cx="7948556" cy="663264"/>
          </a:xfrm>
          <a:prstGeom prst="rect">
            <a:avLst/>
          </a:prstGeom>
          <a:noFill/>
          <a:ln>
            <a:noFill/>
          </a:ln>
        </p:spPr>
        <p:txBody>
          <a:bodyPr spcFirstLastPara="1" wrap="square" lIns="0" tIns="45700" rIns="0" bIns="45700" anchor="b" anchorCtr="0">
            <a:noAutofit/>
          </a:bodyPr>
          <a:lstStyle>
            <a:lvl1pPr marL="457200" marR="0" lvl="0" indent="-228600" algn="l" rtl="0">
              <a:lnSpc>
                <a:spcPct val="100000"/>
              </a:lnSpc>
              <a:spcBef>
                <a:spcPts val="750"/>
              </a:spcBef>
              <a:spcAft>
                <a:spcPts val="0"/>
              </a:spcAft>
              <a:buClr>
                <a:schemeClr val="lt1"/>
              </a:buClr>
              <a:buSzPts val="4000"/>
              <a:buFont typeface="Arial"/>
              <a:buNone/>
              <a:defRPr sz="4000" b="1" i="0" u="none" strike="noStrike" cap="none">
                <a:solidFill>
                  <a:schemeClr val="lt1"/>
                </a:solidFill>
                <a:latin typeface="Arial"/>
                <a:ea typeface="Arial"/>
                <a:cs typeface="Arial"/>
                <a:sym typeface="Arial"/>
              </a:defRPr>
            </a:lvl1pPr>
            <a:lvl2pPr marL="914400" marR="0" lvl="1" indent="-228600" algn="l" rtl="0">
              <a:lnSpc>
                <a:spcPct val="90000"/>
              </a:lnSpc>
              <a:spcBef>
                <a:spcPts val="375"/>
              </a:spcBef>
              <a:spcAft>
                <a:spcPts val="0"/>
              </a:spcAft>
              <a:buClr>
                <a:schemeClr val="dk1"/>
              </a:buClr>
              <a:buSzPts val="1050"/>
              <a:buFont typeface="Arial"/>
              <a:buNone/>
              <a:defRPr sz="1050" b="0" i="0" u="none" strike="noStrike" cap="none">
                <a:solidFill>
                  <a:schemeClr val="dk1"/>
                </a:solidFill>
                <a:latin typeface="Arial"/>
                <a:ea typeface="Arial"/>
                <a:cs typeface="Arial"/>
                <a:sym typeface="Arial"/>
              </a:defRPr>
            </a:lvl2pPr>
            <a:lvl3pPr marL="1371600" marR="0" lvl="2" indent="-228600" algn="l" rtl="0">
              <a:lnSpc>
                <a:spcPct val="90000"/>
              </a:lnSpc>
              <a:spcBef>
                <a:spcPts val="375"/>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3pPr>
            <a:lvl4pPr marL="1828800" marR="0" lvl="3"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4pPr>
            <a:lvl5pPr marL="2286000" marR="0" lvl="4"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5pPr>
            <a:lvl6pPr marL="2743200" marR="0" lvl="5"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6pPr>
            <a:lvl7pPr marL="3200400" marR="0" lvl="6"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7pPr>
            <a:lvl8pPr marL="3657600" marR="0" lvl="7"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8pPr>
            <a:lvl9pPr marL="4114800" marR="0" lvl="8"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9pPr>
          </a:lstStyle>
          <a:p>
            <a:endParaRPr/>
          </a:p>
        </p:txBody>
      </p:sp>
      <p:sp>
        <p:nvSpPr>
          <p:cNvPr id="32" name="Google Shape;32;p4"/>
          <p:cNvSpPr txBox="1">
            <a:spLocks noGrp="1"/>
          </p:cNvSpPr>
          <p:nvPr>
            <p:ph type="body" idx="2"/>
          </p:nvPr>
        </p:nvSpPr>
        <p:spPr>
          <a:xfrm>
            <a:off x="431800" y="2571750"/>
            <a:ext cx="7998597" cy="501388"/>
          </a:xfrm>
          <a:prstGeom prst="rect">
            <a:avLst/>
          </a:prstGeom>
          <a:noFill/>
          <a:ln>
            <a:noFill/>
          </a:ln>
        </p:spPr>
        <p:txBody>
          <a:bodyPr spcFirstLastPara="1" wrap="square" lIns="0" tIns="45700" rIns="0" bIns="45700" anchor="t" anchorCtr="0">
            <a:noAutofit/>
          </a:bodyPr>
          <a:lstStyle>
            <a:lvl1pPr marL="457200" marR="0" lvl="0" indent="-228600" algn="l" rtl="0">
              <a:lnSpc>
                <a:spcPct val="100000"/>
              </a:lnSpc>
              <a:spcBef>
                <a:spcPts val="750"/>
              </a:spcBef>
              <a:spcAft>
                <a:spcPts val="0"/>
              </a:spcAft>
              <a:buClr>
                <a:schemeClr val="lt1"/>
              </a:buClr>
              <a:buSzPts val="2800"/>
              <a:buFont typeface="Arial"/>
              <a:buNone/>
              <a:defRPr sz="2800" b="1" i="0" u="none" strike="noStrike" cap="none">
                <a:solidFill>
                  <a:schemeClr val="lt1"/>
                </a:solidFill>
                <a:latin typeface="arial"/>
                <a:ea typeface="arial"/>
                <a:cs typeface="arial"/>
                <a:sym typeface="arial"/>
              </a:defRPr>
            </a:lvl1pPr>
            <a:lvl2pPr marL="914400" marR="0" lvl="1" indent="-228600" algn="l" rtl="0">
              <a:lnSpc>
                <a:spcPct val="90000"/>
              </a:lnSpc>
              <a:spcBef>
                <a:spcPts val="375"/>
              </a:spcBef>
              <a:spcAft>
                <a:spcPts val="0"/>
              </a:spcAft>
              <a:buClr>
                <a:schemeClr val="dk1"/>
              </a:buClr>
              <a:buSzPts val="1050"/>
              <a:buFont typeface="Arial"/>
              <a:buNone/>
              <a:defRPr sz="1050" b="0" i="0" u="none" strike="noStrike" cap="none">
                <a:solidFill>
                  <a:schemeClr val="dk1"/>
                </a:solidFill>
                <a:latin typeface="Arial"/>
                <a:ea typeface="Arial"/>
                <a:cs typeface="Arial"/>
                <a:sym typeface="Arial"/>
              </a:defRPr>
            </a:lvl2pPr>
            <a:lvl3pPr marL="1371600" marR="0" lvl="2" indent="-228600" algn="l" rtl="0">
              <a:lnSpc>
                <a:spcPct val="90000"/>
              </a:lnSpc>
              <a:spcBef>
                <a:spcPts val="375"/>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3pPr>
            <a:lvl4pPr marL="1828800" marR="0" lvl="3"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4pPr>
            <a:lvl5pPr marL="2286000" marR="0" lvl="4"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5pPr>
            <a:lvl6pPr marL="2743200" marR="0" lvl="5"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6pPr>
            <a:lvl7pPr marL="3200400" marR="0" lvl="6"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7pPr>
            <a:lvl8pPr marL="3657600" marR="0" lvl="7"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8pPr>
            <a:lvl9pPr marL="4114800" marR="0" lvl="8"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9pPr>
          </a:lstStyle>
          <a:p>
            <a:endParaRPr/>
          </a:p>
        </p:txBody>
      </p:sp>
      <p:sp>
        <p:nvSpPr>
          <p:cNvPr id="33" name="Google Shape;33;p4"/>
          <p:cNvSpPr txBox="1">
            <a:spLocks noGrp="1"/>
          </p:cNvSpPr>
          <p:nvPr>
            <p:ph type="body" idx="3"/>
          </p:nvPr>
        </p:nvSpPr>
        <p:spPr>
          <a:xfrm>
            <a:off x="5966372" y="4215388"/>
            <a:ext cx="2464025" cy="294419"/>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750"/>
              </a:spcBef>
              <a:spcAft>
                <a:spcPts val="0"/>
              </a:spcAft>
              <a:buClr>
                <a:schemeClr val="lt1"/>
              </a:buClr>
              <a:buSzPts val="1350"/>
              <a:buFont typeface="Arial"/>
              <a:buNone/>
              <a:defRPr sz="1350" b="1" i="0" u="none" strike="noStrike" cap="none">
                <a:solidFill>
                  <a:schemeClr val="lt1"/>
                </a:solidFill>
                <a:latin typeface="arial"/>
                <a:ea typeface="arial"/>
                <a:cs typeface="arial"/>
                <a:sym typeface="arial"/>
              </a:defRPr>
            </a:lvl1pPr>
            <a:lvl2pPr marL="914400" marR="0" lvl="1" indent="-228600" algn="l" rtl="0">
              <a:lnSpc>
                <a:spcPct val="90000"/>
              </a:lnSpc>
              <a:spcBef>
                <a:spcPts val="375"/>
              </a:spcBef>
              <a:spcAft>
                <a:spcPts val="0"/>
              </a:spcAft>
              <a:buClr>
                <a:schemeClr val="dk1"/>
              </a:buClr>
              <a:buSzPts val="1050"/>
              <a:buFont typeface="Arial"/>
              <a:buNone/>
              <a:defRPr sz="1050" b="0" i="0" u="none" strike="noStrike" cap="none">
                <a:solidFill>
                  <a:schemeClr val="dk1"/>
                </a:solidFill>
                <a:latin typeface="Arial"/>
                <a:ea typeface="Arial"/>
                <a:cs typeface="Arial"/>
                <a:sym typeface="Arial"/>
              </a:defRPr>
            </a:lvl2pPr>
            <a:lvl3pPr marL="1371600" marR="0" lvl="2" indent="-228600" algn="l" rtl="0">
              <a:lnSpc>
                <a:spcPct val="90000"/>
              </a:lnSpc>
              <a:spcBef>
                <a:spcPts val="375"/>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3pPr>
            <a:lvl4pPr marL="1828800" marR="0" lvl="3"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4pPr>
            <a:lvl5pPr marL="2286000" marR="0" lvl="4"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5pPr>
            <a:lvl6pPr marL="2743200" marR="0" lvl="5"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6pPr>
            <a:lvl7pPr marL="3200400" marR="0" lvl="6"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7pPr>
            <a:lvl8pPr marL="3657600" marR="0" lvl="7"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8pPr>
            <a:lvl9pPr marL="4114800" marR="0" lvl="8"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9pPr>
          </a:lstStyle>
          <a:p>
            <a:endParaRPr/>
          </a:p>
        </p:txBody>
      </p:sp>
      <p:sp>
        <p:nvSpPr>
          <p:cNvPr id="34" name="Google Shape;34;p4"/>
          <p:cNvSpPr txBox="1">
            <a:spLocks noGrp="1"/>
          </p:cNvSpPr>
          <p:nvPr>
            <p:ph type="body" idx="4"/>
          </p:nvPr>
        </p:nvSpPr>
        <p:spPr>
          <a:xfrm>
            <a:off x="5966372" y="4509807"/>
            <a:ext cx="2464025" cy="294419"/>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750"/>
              </a:spcBef>
              <a:spcAft>
                <a:spcPts val="0"/>
              </a:spcAft>
              <a:buClr>
                <a:schemeClr val="lt1"/>
              </a:buClr>
              <a:buSzPts val="1350"/>
              <a:buFont typeface="Arial"/>
              <a:buNone/>
              <a:defRPr sz="1350" b="1" i="0" u="none" strike="noStrike" cap="none">
                <a:solidFill>
                  <a:schemeClr val="lt1"/>
                </a:solidFill>
                <a:latin typeface="arial"/>
                <a:ea typeface="arial"/>
                <a:cs typeface="arial"/>
                <a:sym typeface="arial"/>
              </a:defRPr>
            </a:lvl1pPr>
            <a:lvl2pPr marL="914400" marR="0" lvl="1" indent="-228600" algn="l" rtl="0">
              <a:lnSpc>
                <a:spcPct val="90000"/>
              </a:lnSpc>
              <a:spcBef>
                <a:spcPts val="375"/>
              </a:spcBef>
              <a:spcAft>
                <a:spcPts val="0"/>
              </a:spcAft>
              <a:buClr>
                <a:schemeClr val="dk1"/>
              </a:buClr>
              <a:buSzPts val="1050"/>
              <a:buFont typeface="Arial"/>
              <a:buNone/>
              <a:defRPr sz="1050" b="0" i="0" u="none" strike="noStrike" cap="none">
                <a:solidFill>
                  <a:schemeClr val="dk1"/>
                </a:solidFill>
                <a:latin typeface="Arial"/>
                <a:ea typeface="Arial"/>
                <a:cs typeface="Arial"/>
                <a:sym typeface="Arial"/>
              </a:defRPr>
            </a:lvl2pPr>
            <a:lvl3pPr marL="1371600" marR="0" lvl="2" indent="-228600" algn="l" rtl="0">
              <a:lnSpc>
                <a:spcPct val="90000"/>
              </a:lnSpc>
              <a:spcBef>
                <a:spcPts val="375"/>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3pPr>
            <a:lvl4pPr marL="1828800" marR="0" lvl="3"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4pPr>
            <a:lvl5pPr marL="2286000" marR="0" lvl="4"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5pPr>
            <a:lvl6pPr marL="2743200" marR="0" lvl="5"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6pPr>
            <a:lvl7pPr marL="3200400" marR="0" lvl="6"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7pPr>
            <a:lvl8pPr marL="3657600" marR="0" lvl="7"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8pPr>
            <a:lvl9pPr marL="4114800" marR="0" lvl="8"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9pPr>
          </a:lstStyle>
          <a:p>
            <a:endParaRPr/>
          </a:p>
        </p:txBody>
      </p:sp>
      <p:pic>
        <p:nvPicPr>
          <p:cNvPr id="35" name="Google Shape;35;p4"/>
          <p:cNvPicPr preferRelativeResize="0"/>
          <p:nvPr/>
        </p:nvPicPr>
        <p:blipFill rotWithShape="1">
          <a:blip r:embed="rId2">
            <a:alphaModFix/>
          </a:blip>
          <a:srcRect/>
          <a:stretch/>
        </p:blipFill>
        <p:spPr>
          <a:xfrm>
            <a:off x="0" y="3467895"/>
            <a:ext cx="1734813" cy="1675605"/>
          </a:xfrm>
          <a:prstGeom prst="rect">
            <a:avLst/>
          </a:prstGeom>
          <a:noFill/>
          <a:ln>
            <a:noFill/>
          </a:ln>
        </p:spPr>
      </p:pic>
    </p:spTree>
  </p:cSld>
  <p:clrMapOvr>
    <a:masterClrMapping/>
  </p:clrMapOvr>
  <p:extLst>
    <p:ext uri="{DCECCB84-F9BA-43D5-87BE-67443E8EF086}">
      <p15:sldGuideLst xmlns:p15="http://schemas.microsoft.com/office/powerpoint/2012/main">
        <p15:guide id="1" orient="horz" pos="2958">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matchingName="Title Slide Picture White 2">
  <p:cSld name="Title Slide Picture White 2">
    <p:spTree>
      <p:nvGrpSpPr>
        <p:cNvPr id="1" name="Shape 295"/>
        <p:cNvGrpSpPr/>
        <p:nvPr/>
      </p:nvGrpSpPr>
      <p:grpSpPr>
        <a:xfrm>
          <a:off x="0" y="0"/>
          <a:ext cx="0" cy="0"/>
          <a:chOff x="0" y="0"/>
          <a:chExt cx="0" cy="0"/>
        </a:xfrm>
      </p:grpSpPr>
      <p:sp>
        <p:nvSpPr>
          <p:cNvPr id="296" name="Google Shape;296;p33"/>
          <p:cNvSpPr>
            <a:spLocks noGrp="1"/>
          </p:cNvSpPr>
          <p:nvPr>
            <p:ph type="pic" idx="2"/>
          </p:nvPr>
        </p:nvSpPr>
        <p:spPr>
          <a:xfrm>
            <a:off x="1" y="2571750"/>
            <a:ext cx="4572000" cy="2571900"/>
          </a:xfrm>
          <a:prstGeom prst="rect">
            <a:avLst/>
          </a:prstGeom>
          <a:solidFill>
            <a:schemeClr val="lt2"/>
          </a:solidFill>
          <a:ln>
            <a:noFill/>
          </a:ln>
        </p:spPr>
      </p:sp>
      <p:sp>
        <p:nvSpPr>
          <p:cNvPr id="297" name="Google Shape;297;p33"/>
          <p:cNvSpPr/>
          <p:nvPr/>
        </p:nvSpPr>
        <p:spPr>
          <a:xfrm>
            <a:off x="0" y="0"/>
            <a:ext cx="4572000" cy="2571900"/>
          </a:xfrm>
          <a:prstGeom prst="rect">
            <a:avLst/>
          </a:prstGeom>
          <a:solidFill>
            <a:schemeClr val="accent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200">
              <a:solidFill>
                <a:schemeClr val="dk1"/>
              </a:solidFill>
              <a:latin typeface="Arial"/>
              <a:ea typeface="Arial"/>
              <a:cs typeface="Arial"/>
              <a:sym typeface="Arial"/>
            </a:endParaRPr>
          </a:p>
        </p:txBody>
      </p:sp>
      <p:sp>
        <p:nvSpPr>
          <p:cNvPr id="298" name="Google Shape;298;p33"/>
          <p:cNvSpPr txBox="1">
            <a:spLocks noGrp="1"/>
          </p:cNvSpPr>
          <p:nvPr>
            <p:ph type="ctrTitle"/>
          </p:nvPr>
        </p:nvSpPr>
        <p:spPr>
          <a:xfrm>
            <a:off x="4950507" y="1121903"/>
            <a:ext cx="3887700" cy="369300"/>
          </a:xfrm>
          <a:prstGeom prst="rect">
            <a:avLst/>
          </a:prstGeom>
          <a:noFill/>
          <a:ln>
            <a:noFill/>
          </a:ln>
        </p:spPr>
        <p:txBody>
          <a:bodyPr spcFirstLastPara="1" wrap="square" lIns="0" tIns="0" rIns="0" bIns="0" anchor="b" anchorCtr="0">
            <a:spAutoFit/>
          </a:bodyPr>
          <a:lstStyle>
            <a:lvl1pPr lvl="0" algn="l" rtl="0">
              <a:lnSpc>
                <a:spcPct val="100000"/>
              </a:lnSpc>
              <a:spcBef>
                <a:spcPts val="0"/>
              </a:spcBef>
              <a:spcAft>
                <a:spcPts val="0"/>
              </a:spcAft>
              <a:buClr>
                <a:schemeClr val="dk1"/>
              </a:buClr>
              <a:buSzPts val="2400"/>
              <a:buFont typeface="Arial"/>
              <a:buNone/>
              <a:defRPr sz="2400">
                <a:latin typeface="Arial"/>
                <a:ea typeface="Arial"/>
                <a:cs typeface="Arial"/>
                <a:sym typeface="Aria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299" name="Google Shape;299;p33"/>
          <p:cNvSpPr txBox="1">
            <a:spLocks noGrp="1"/>
          </p:cNvSpPr>
          <p:nvPr>
            <p:ph type="subTitle" idx="1"/>
          </p:nvPr>
        </p:nvSpPr>
        <p:spPr>
          <a:xfrm>
            <a:off x="4950507" y="1491235"/>
            <a:ext cx="3887700" cy="738600"/>
          </a:xfrm>
          <a:prstGeom prst="rect">
            <a:avLst/>
          </a:prstGeom>
          <a:noFill/>
          <a:ln>
            <a:noFill/>
          </a:ln>
        </p:spPr>
        <p:txBody>
          <a:bodyPr spcFirstLastPara="1" wrap="square" lIns="0" tIns="0" rIns="0" bIns="0" anchor="t" anchorCtr="0">
            <a:spAutoFit/>
          </a:bodyPr>
          <a:lstStyle>
            <a:lvl1pPr lvl="0" algn="l" rtl="0">
              <a:lnSpc>
                <a:spcPct val="100000"/>
              </a:lnSpc>
              <a:spcBef>
                <a:spcPts val="0"/>
              </a:spcBef>
              <a:spcAft>
                <a:spcPts val="0"/>
              </a:spcAft>
              <a:buClr>
                <a:schemeClr val="dk1"/>
              </a:buClr>
              <a:buSzPts val="2400"/>
              <a:buFont typeface="Arial"/>
              <a:buNone/>
              <a:defRPr sz="2400">
                <a:latin typeface="Arial"/>
                <a:ea typeface="Arial"/>
                <a:cs typeface="Arial"/>
                <a:sym typeface="Arial"/>
              </a:defRPr>
            </a:lvl1pPr>
            <a:lvl2pPr lvl="1" algn="ctr" rtl="0">
              <a:lnSpc>
                <a:spcPct val="100000"/>
              </a:lnSpc>
              <a:spcBef>
                <a:spcPts val="600"/>
              </a:spcBef>
              <a:spcAft>
                <a:spcPts val="0"/>
              </a:spcAft>
              <a:buClr>
                <a:schemeClr val="dk1"/>
              </a:buClr>
              <a:buSzPts val="1500"/>
              <a:buNone/>
              <a:defRPr sz="1500"/>
            </a:lvl2pPr>
            <a:lvl3pPr lvl="2" algn="ctr" rtl="0">
              <a:lnSpc>
                <a:spcPct val="100000"/>
              </a:lnSpc>
              <a:spcBef>
                <a:spcPts val="600"/>
              </a:spcBef>
              <a:spcAft>
                <a:spcPts val="0"/>
              </a:spcAft>
              <a:buClr>
                <a:schemeClr val="dk1"/>
              </a:buClr>
              <a:buSzPts val="1400"/>
              <a:buNone/>
              <a:defRPr sz="1400"/>
            </a:lvl3pPr>
            <a:lvl4pPr lvl="3" algn="ctr" rtl="0">
              <a:lnSpc>
                <a:spcPct val="100000"/>
              </a:lnSpc>
              <a:spcBef>
                <a:spcPts val="600"/>
              </a:spcBef>
              <a:spcAft>
                <a:spcPts val="0"/>
              </a:spcAft>
              <a:buClr>
                <a:schemeClr val="dk1"/>
              </a:buClr>
              <a:buSzPts val="1200"/>
              <a:buNone/>
              <a:defRPr sz="1200"/>
            </a:lvl4pPr>
            <a:lvl5pPr lvl="4" algn="ctr" rtl="0">
              <a:lnSpc>
                <a:spcPct val="100000"/>
              </a:lnSpc>
              <a:spcBef>
                <a:spcPts val="600"/>
              </a:spcBef>
              <a:spcAft>
                <a:spcPts val="0"/>
              </a:spcAft>
              <a:buClr>
                <a:schemeClr val="dk1"/>
              </a:buClr>
              <a:buSzPts val="1200"/>
              <a:buNone/>
              <a:defRPr sz="1200"/>
            </a:lvl5pPr>
            <a:lvl6pPr lvl="5" algn="ctr" rtl="0">
              <a:lnSpc>
                <a:spcPct val="100000"/>
              </a:lnSpc>
              <a:spcBef>
                <a:spcPts val="600"/>
              </a:spcBef>
              <a:spcAft>
                <a:spcPts val="0"/>
              </a:spcAft>
              <a:buClr>
                <a:schemeClr val="dk1"/>
              </a:buClr>
              <a:buSzPts val="1200"/>
              <a:buNone/>
              <a:defRPr sz="1200"/>
            </a:lvl6pPr>
            <a:lvl7pPr lvl="6" algn="ctr" rtl="0">
              <a:lnSpc>
                <a:spcPct val="100000"/>
              </a:lnSpc>
              <a:spcBef>
                <a:spcPts val="600"/>
              </a:spcBef>
              <a:spcAft>
                <a:spcPts val="0"/>
              </a:spcAft>
              <a:buClr>
                <a:schemeClr val="dk1"/>
              </a:buClr>
              <a:buSzPts val="1200"/>
              <a:buNone/>
              <a:defRPr sz="1200"/>
            </a:lvl7pPr>
            <a:lvl8pPr lvl="7" algn="ctr" rtl="0">
              <a:lnSpc>
                <a:spcPct val="100000"/>
              </a:lnSpc>
              <a:spcBef>
                <a:spcPts val="600"/>
              </a:spcBef>
              <a:spcAft>
                <a:spcPts val="0"/>
              </a:spcAft>
              <a:buClr>
                <a:schemeClr val="dk1"/>
              </a:buClr>
              <a:buSzPts val="1200"/>
              <a:buNone/>
              <a:defRPr sz="1200"/>
            </a:lvl8pPr>
            <a:lvl9pPr lvl="8" algn="ctr" rtl="0">
              <a:lnSpc>
                <a:spcPct val="100000"/>
              </a:lnSpc>
              <a:spcBef>
                <a:spcPts val="600"/>
              </a:spcBef>
              <a:spcAft>
                <a:spcPts val="0"/>
              </a:spcAft>
              <a:buClr>
                <a:schemeClr val="dk1"/>
              </a:buClr>
              <a:buSzPts val="1200"/>
              <a:buNone/>
              <a:defRPr sz="1200"/>
            </a:lvl9pPr>
          </a:lstStyle>
          <a:p>
            <a:endParaRPr/>
          </a:p>
        </p:txBody>
      </p:sp>
      <p:sp>
        <p:nvSpPr>
          <p:cNvPr id="300" name="Google Shape;300;p33"/>
          <p:cNvSpPr/>
          <p:nvPr/>
        </p:nvSpPr>
        <p:spPr>
          <a:xfrm>
            <a:off x="305991" y="324000"/>
            <a:ext cx="1988241" cy="432000"/>
          </a:xfrm>
          <a:custGeom>
            <a:avLst/>
            <a:gdLst/>
            <a:ahLst/>
            <a:cxnLst/>
            <a:rect l="l" t="t" r="r" b="b"/>
            <a:pathLst>
              <a:path w="4584" h="996" extrusionOk="0">
                <a:moveTo>
                  <a:pt x="1232" y="330"/>
                </a:moveTo>
                <a:lnTo>
                  <a:pt x="1178" y="648"/>
                </a:lnTo>
                <a:lnTo>
                  <a:pt x="1055" y="648"/>
                </a:lnTo>
                <a:lnTo>
                  <a:pt x="1010" y="330"/>
                </a:lnTo>
                <a:lnTo>
                  <a:pt x="1010" y="12"/>
                </a:lnTo>
                <a:lnTo>
                  <a:pt x="1232" y="12"/>
                </a:lnTo>
                <a:lnTo>
                  <a:pt x="1232" y="330"/>
                </a:lnTo>
                <a:close/>
                <a:moveTo>
                  <a:pt x="1623" y="249"/>
                </a:moveTo>
                <a:lnTo>
                  <a:pt x="1569" y="249"/>
                </a:lnTo>
                <a:lnTo>
                  <a:pt x="1651" y="13"/>
                </a:lnTo>
                <a:lnTo>
                  <a:pt x="1715" y="13"/>
                </a:lnTo>
                <a:lnTo>
                  <a:pt x="1797" y="249"/>
                </a:lnTo>
                <a:lnTo>
                  <a:pt x="1743" y="249"/>
                </a:lnTo>
                <a:lnTo>
                  <a:pt x="1726" y="195"/>
                </a:lnTo>
                <a:lnTo>
                  <a:pt x="1641" y="195"/>
                </a:lnTo>
                <a:lnTo>
                  <a:pt x="1623" y="249"/>
                </a:lnTo>
                <a:close/>
                <a:moveTo>
                  <a:pt x="1653" y="156"/>
                </a:moveTo>
                <a:lnTo>
                  <a:pt x="1713" y="156"/>
                </a:lnTo>
                <a:lnTo>
                  <a:pt x="1684" y="67"/>
                </a:lnTo>
                <a:lnTo>
                  <a:pt x="1653" y="156"/>
                </a:lnTo>
                <a:close/>
                <a:moveTo>
                  <a:pt x="1874" y="252"/>
                </a:moveTo>
                <a:lnTo>
                  <a:pt x="1867" y="252"/>
                </a:lnTo>
                <a:lnTo>
                  <a:pt x="1861" y="252"/>
                </a:lnTo>
                <a:lnTo>
                  <a:pt x="1856" y="251"/>
                </a:lnTo>
                <a:lnTo>
                  <a:pt x="1850" y="249"/>
                </a:lnTo>
                <a:lnTo>
                  <a:pt x="1845" y="247"/>
                </a:lnTo>
                <a:lnTo>
                  <a:pt x="1840" y="245"/>
                </a:lnTo>
                <a:lnTo>
                  <a:pt x="1836" y="242"/>
                </a:lnTo>
                <a:lnTo>
                  <a:pt x="1832" y="239"/>
                </a:lnTo>
                <a:lnTo>
                  <a:pt x="1828" y="236"/>
                </a:lnTo>
                <a:lnTo>
                  <a:pt x="1824" y="232"/>
                </a:lnTo>
                <a:lnTo>
                  <a:pt x="1821" y="227"/>
                </a:lnTo>
                <a:lnTo>
                  <a:pt x="1820" y="225"/>
                </a:lnTo>
                <a:lnTo>
                  <a:pt x="1819" y="223"/>
                </a:lnTo>
                <a:lnTo>
                  <a:pt x="1817" y="218"/>
                </a:lnTo>
                <a:lnTo>
                  <a:pt x="1816" y="212"/>
                </a:lnTo>
                <a:lnTo>
                  <a:pt x="1815" y="206"/>
                </a:lnTo>
                <a:lnTo>
                  <a:pt x="1815" y="200"/>
                </a:lnTo>
                <a:lnTo>
                  <a:pt x="1815" y="190"/>
                </a:lnTo>
                <a:lnTo>
                  <a:pt x="1817" y="182"/>
                </a:lnTo>
                <a:lnTo>
                  <a:pt x="1818" y="178"/>
                </a:lnTo>
                <a:lnTo>
                  <a:pt x="1820" y="175"/>
                </a:lnTo>
                <a:lnTo>
                  <a:pt x="1824" y="169"/>
                </a:lnTo>
                <a:lnTo>
                  <a:pt x="1827" y="166"/>
                </a:lnTo>
                <a:lnTo>
                  <a:pt x="1829" y="163"/>
                </a:lnTo>
                <a:lnTo>
                  <a:pt x="1832" y="161"/>
                </a:lnTo>
                <a:lnTo>
                  <a:pt x="1835" y="159"/>
                </a:lnTo>
                <a:lnTo>
                  <a:pt x="1838" y="157"/>
                </a:lnTo>
                <a:lnTo>
                  <a:pt x="1841" y="155"/>
                </a:lnTo>
                <a:lnTo>
                  <a:pt x="1845" y="154"/>
                </a:lnTo>
                <a:lnTo>
                  <a:pt x="1849" y="152"/>
                </a:lnTo>
                <a:lnTo>
                  <a:pt x="1856" y="150"/>
                </a:lnTo>
                <a:lnTo>
                  <a:pt x="1864" y="148"/>
                </a:lnTo>
                <a:lnTo>
                  <a:pt x="1873" y="146"/>
                </a:lnTo>
                <a:lnTo>
                  <a:pt x="1881" y="145"/>
                </a:lnTo>
                <a:lnTo>
                  <a:pt x="1901" y="143"/>
                </a:lnTo>
                <a:lnTo>
                  <a:pt x="1908" y="142"/>
                </a:lnTo>
                <a:lnTo>
                  <a:pt x="1914" y="140"/>
                </a:lnTo>
                <a:lnTo>
                  <a:pt x="1918" y="139"/>
                </a:lnTo>
                <a:lnTo>
                  <a:pt x="1920" y="138"/>
                </a:lnTo>
                <a:lnTo>
                  <a:pt x="1922" y="136"/>
                </a:lnTo>
                <a:lnTo>
                  <a:pt x="1923" y="135"/>
                </a:lnTo>
                <a:lnTo>
                  <a:pt x="1923" y="133"/>
                </a:lnTo>
                <a:lnTo>
                  <a:pt x="1924" y="131"/>
                </a:lnTo>
                <a:lnTo>
                  <a:pt x="1924" y="129"/>
                </a:lnTo>
                <a:lnTo>
                  <a:pt x="1924" y="124"/>
                </a:lnTo>
                <a:lnTo>
                  <a:pt x="1922" y="119"/>
                </a:lnTo>
                <a:lnTo>
                  <a:pt x="1921" y="117"/>
                </a:lnTo>
                <a:lnTo>
                  <a:pt x="1920" y="115"/>
                </a:lnTo>
                <a:lnTo>
                  <a:pt x="1919" y="113"/>
                </a:lnTo>
                <a:lnTo>
                  <a:pt x="1917" y="112"/>
                </a:lnTo>
                <a:lnTo>
                  <a:pt x="1913" y="109"/>
                </a:lnTo>
                <a:lnTo>
                  <a:pt x="1909" y="107"/>
                </a:lnTo>
                <a:lnTo>
                  <a:pt x="1904" y="106"/>
                </a:lnTo>
                <a:lnTo>
                  <a:pt x="1898" y="106"/>
                </a:lnTo>
                <a:lnTo>
                  <a:pt x="1892" y="106"/>
                </a:lnTo>
                <a:lnTo>
                  <a:pt x="1886" y="107"/>
                </a:lnTo>
                <a:lnTo>
                  <a:pt x="1881" y="109"/>
                </a:lnTo>
                <a:lnTo>
                  <a:pt x="1877" y="112"/>
                </a:lnTo>
                <a:lnTo>
                  <a:pt x="1873" y="115"/>
                </a:lnTo>
                <a:lnTo>
                  <a:pt x="1870" y="118"/>
                </a:lnTo>
                <a:lnTo>
                  <a:pt x="1868" y="122"/>
                </a:lnTo>
                <a:lnTo>
                  <a:pt x="1867" y="124"/>
                </a:lnTo>
                <a:lnTo>
                  <a:pt x="1866" y="126"/>
                </a:lnTo>
                <a:lnTo>
                  <a:pt x="1821" y="123"/>
                </a:lnTo>
                <a:lnTo>
                  <a:pt x="1823" y="117"/>
                </a:lnTo>
                <a:lnTo>
                  <a:pt x="1825" y="111"/>
                </a:lnTo>
                <a:lnTo>
                  <a:pt x="1827" y="106"/>
                </a:lnTo>
                <a:lnTo>
                  <a:pt x="1830" y="101"/>
                </a:lnTo>
                <a:lnTo>
                  <a:pt x="1833" y="96"/>
                </a:lnTo>
                <a:lnTo>
                  <a:pt x="1837" y="92"/>
                </a:lnTo>
                <a:lnTo>
                  <a:pt x="1841" y="88"/>
                </a:lnTo>
                <a:lnTo>
                  <a:pt x="1846" y="84"/>
                </a:lnTo>
                <a:lnTo>
                  <a:pt x="1851" y="81"/>
                </a:lnTo>
                <a:lnTo>
                  <a:pt x="1857" y="78"/>
                </a:lnTo>
                <a:lnTo>
                  <a:pt x="1863" y="76"/>
                </a:lnTo>
                <a:lnTo>
                  <a:pt x="1869" y="74"/>
                </a:lnTo>
                <a:lnTo>
                  <a:pt x="1876" y="72"/>
                </a:lnTo>
                <a:lnTo>
                  <a:pt x="1883" y="71"/>
                </a:lnTo>
                <a:lnTo>
                  <a:pt x="1890" y="70"/>
                </a:lnTo>
                <a:lnTo>
                  <a:pt x="1898" y="70"/>
                </a:lnTo>
                <a:lnTo>
                  <a:pt x="1908" y="70"/>
                </a:lnTo>
                <a:lnTo>
                  <a:pt x="1917" y="72"/>
                </a:lnTo>
                <a:lnTo>
                  <a:pt x="1926" y="74"/>
                </a:lnTo>
                <a:lnTo>
                  <a:pt x="1935" y="76"/>
                </a:lnTo>
                <a:lnTo>
                  <a:pt x="1943" y="80"/>
                </a:lnTo>
                <a:lnTo>
                  <a:pt x="1947" y="82"/>
                </a:lnTo>
                <a:lnTo>
                  <a:pt x="1950" y="84"/>
                </a:lnTo>
                <a:lnTo>
                  <a:pt x="1957" y="90"/>
                </a:lnTo>
                <a:lnTo>
                  <a:pt x="1963" y="96"/>
                </a:lnTo>
                <a:lnTo>
                  <a:pt x="1965" y="99"/>
                </a:lnTo>
                <a:lnTo>
                  <a:pt x="1967" y="103"/>
                </a:lnTo>
                <a:lnTo>
                  <a:pt x="1969" y="107"/>
                </a:lnTo>
                <a:lnTo>
                  <a:pt x="1970" y="111"/>
                </a:lnTo>
                <a:lnTo>
                  <a:pt x="1972" y="115"/>
                </a:lnTo>
                <a:lnTo>
                  <a:pt x="1972" y="120"/>
                </a:lnTo>
                <a:lnTo>
                  <a:pt x="1973" y="125"/>
                </a:lnTo>
                <a:lnTo>
                  <a:pt x="1973" y="130"/>
                </a:lnTo>
                <a:lnTo>
                  <a:pt x="1973" y="249"/>
                </a:lnTo>
                <a:lnTo>
                  <a:pt x="1927" y="249"/>
                </a:lnTo>
                <a:lnTo>
                  <a:pt x="1927" y="225"/>
                </a:lnTo>
                <a:lnTo>
                  <a:pt x="1922" y="230"/>
                </a:lnTo>
                <a:lnTo>
                  <a:pt x="1917" y="236"/>
                </a:lnTo>
                <a:lnTo>
                  <a:pt x="1912" y="241"/>
                </a:lnTo>
                <a:lnTo>
                  <a:pt x="1906" y="245"/>
                </a:lnTo>
                <a:lnTo>
                  <a:pt x="1899" y="248"/>
                </a:lnTo>
                <a:lnTo>
                  <a:pt x="1891" y="250"/>
                </a:lnTo>
                <a:lnTo>
                  <a:pt x="1887" y="251"/>
                </a:lnTo>
                <a:lnTo>
                  <a:pt x="1883" y="252"/>
                </a:lnTo>
                <a:lnTo>
                  <a:pt x="1874" y="252"/>
                </a:lnTo>
                <a:close/>
                <a:moveTo>
                  <a:pt x="1888" y="219"/>
                </a:moveTo>
                <a:lnTo>
                  <a:pt x="1895" y="218"/>
                </a:lnTo>
                <a:lnTo>
                  <a:pt x="1902" y="216"/>
                </a:lnTo>
                <a:lnTo>
                  <a:pt x="1905" y="215"/>
                </a:lnTo>
                <a:lnTo>
                  <a:pt x="1908" y="213"/>
                </a:lnTo>
                <a:lnTo>
                  <a:pt x="1914" y="209"/>
                </a:lnTo>
                <a:lnTo>
                  <a:pt x="1916" y="207"/>
                </a:lnTo>
                <a:lnTo>
                  <a:pt x="1919" y="204"/>
                </a:lnTo>
                <a:lnTo>
                  <a:pt x="1922" y="199"/>
                </a:lnTo>
                <a:lnTo>
                  <a:pt x="1924" y="193"/>
                </a:lnTo>
                <a:lnTo>
                  <a:pt x="1924" y="189"/>
                </a:lnTo>
                <a:lnTo>
                  <a:pt x="1924" y="186"/>
                </a:lnTo>
                <a:lnTo>
                  <a:pt x="1924" y="167"/>
                </a:lnTo>
                <a:lnTo>
                  <a:pt x="1921" y="169"/>
                </a:lnTo>
                <a:lnTo>
                  <a:pt x="1915" y="171"/>
                </a:lnTo>
                <a:lnTo>
                  <a:pt x="1903" y="173"/>
                </a:lnTo>
                <a:lnTo>
                  <a:pt x="1890" y="175"/>
                </a:lnTo>
                <a:lnTo>
                  <a:pt x="1884" y="176"/>
                </a:lnTo>
                <a:lnTo>
                  <a:pt x="1879" y="178"/>
                </a:lnTo>
                <a:lnTo>
                  <a:pt x="1874" y="180"/>
                </a:lnTo>
                <a:lnTo>
                  <a:pt x="1870" y="182"/>
                </a:lnTo>
                <a:lnTo>
                  <a:pt x="1866" y="185"/>
                </a:lnTo>
                <a:lnTo>
                  <a:pt x="1864" y="189"/>
                </a:lnTo>
                <a:lnTo>
                  <a:pt x="1863" y="191"/>
                </a:lnTo>
                <a:lnTo>
                  <a:pt x="1862" y="193"/>
                </a:lnTo>
                <a:lnTo>
                  <a:pt x="1862" y="198"/>
                </a:lnTo>
                <a:lnTo>
                  <a:pt x="1862" y="203"/>
                </a:lnTo>
                <a:lnTo>
                  <a:pt x="1863" y="207"/>
                </a:lnTo>
                <a:lnTo>
                  <a:pt x="1865" y="209"/>
                </a:lnTo>
                <a:lnTo>
                  <a:pt x="1866" y="211"/>
                </a:lnTo>
                <a:lnTo>
                  <a:pt x="1869" y="213"/>
                </a:lnTo>
                <a:lnTo>
                  <a:pt x="1873" y="216"/>
                </a:lnTo>
                <a:lnTo>
                  <a:pt x="1875" y="217"/>
                </a:lnTo>
                <a:lnTo>
                  <a:pt x="1877" y="217"/>
                </a:lnTo>
                <a:lnTo>
                  <a:pt x="1882" y="218"/>
                </a:lnTo>
                <a:lnTo>
                  <a:pt x="1888" y="219"/>
                </a:lnTo>
                <a:close/>
                <a:moveTo>
                  <a:pt x="2063" y="249"/>
                </a:moveTo>
                <a:lnTo>
                  <a:pt x="2013" y="249"/>
                </a:lnTo>
                <a:lnTo>
                  <a:pt x="2013" y="13"/>
                </a:lnTo>
                <a:lnTo>
                  <a:pt x="2063" y="13"/>
                </a:lnTo>
                <a:lnTo>
                  <a:pt x="2063" y="249"/>
                </a:lnTo>
                <a:close/>
                <a:moveTo>
                  <a:pt x="2197" y="72"/>
                </a:moveTo>
                <a:lnTo>
                  <a:pt x="2197" y="109"/>
                </a:lnTo>
                <a:lnTo>
                  <a:pt x="2164" y="109"/>
                </a:lnTo>
                <a:lnTo>
                  <a:pt x="2164" y="195"/>
                </a:lnTo>
                <a:lnTo>
                  <a:pt x="2164" y="199"/>
                </a:lnTo>
                <a:lnTo>
                  <a:pt x="2165" y="203"/>
                </a:lnTo>
                <a:lnTo>
                  <a:pt x="2166" y="205"/>
                </a:lnTo>
                <a:lnTo>
                  <a:pt x="2167" y="206"/>
                </a:lnTo>
                <a:lnTo>
                  <a:pt x="2169" y="208"/>
                </a:lnTo>
                <a:lnTo>
                  <a:pt x="2171" y="210"/>
                </a:lnTo>
                <a:lnTo>
                  <a:pt x="2174" y="211"/>
                </a:lnTo>
                <a:lnTo>
                  <a:pt x="2177" y="212"/>
                </a:lnTo>
                <a:lnTo>
                  <a:pt x="2181" y="212"/>
                </a:lnTo>
                <a:lnTo>
                  <a:pt x="2188" y="211"/>
                </a:lnTo>
                <a:lnTo>
                  <a:pt x="2193" y="210"/>
                </a:lnTo>
                <a:lnTo>
                  <a:pt x="2201" y="247"/>
                </a:lnTo>
                <a:lnTo>
                  <a:pt x="2190" y="250"/>
                </a:lnTo>
                <a:lnTo>
                  <a:pt x="2183" y="251"/>
                </a:lnTo>
                <a:lnTo>
                  <a:pt x="2174" y="252"/>
                </a:lnTo>
                <a:lnTo>
                  <a:pt x="2168" y="252"/>
                </a:lnTo>
                <a:lnTo>
                  <a:pt x="2161" y="251"/>
                </a:lnTo>
                <a:lnTo>
                  <a:pt x="2156" y="250"/>
                </a:lnTo>
                <a:lnTo>
                  <a:pt x="2150" y="249"/>
                </a:lnTo>
                <a:lnTo>
                  <a:pt x="2145" y="248"/>
                </a:lnTo>
                <a:lnTo>
                  <a:pt x="2140" y="245"/>
                </a:lnTo>
                <a:lnTo>
                  <a:pt x="2135" y="243"/>
                </a:lnTo>
                <a:lnTo>
                  <a:pt x="2131" y="240"/>
                </a:lnTo>
                <a:lnTo>
                  <a:pt x="2127" y="237"/>
                </a:lnTo>
                <a:lnTo>
                  <a:pt x="2124" y="233"/>
                </a:lnTo>
                <a:lnTo>
                  <a:pt x="2121" y="229"/>
                </a:lnTo>
                <a:lnTo>
                  <a:pt x="2119" y="224"/>
                </a:lnTo>
                <a:lnTo>
                  <a:pt x="2117" y="219"/>
                </a:lnTo>
                <a:lnTo>
                  <a:pt x="2116" y="213"/>
                </a:lnTo>
                <a:lnTo>
                  <a:pt x="2115" y="208"/>
                </a:lnTo>
                <a:lnTo>
                  <a:pt x="2115" y="201"/>
                </a:lnTo>
                <a:lnTo>
                  <a:pt x="2115" y="109"/>
                </a:lnTo>
                <a:lnTo>
                  <a:pt x="2091" y="109"/>
                </a:lnTo>
                <a:lnTo>
                  <a:pt x="2091" y="72"/>
                </a:lnTo>
                <a:lnTo>
                  <a:pt x="2115" y="72"/>
                </a:lnTo>
                <a:lnTo>
                  <a:pt x="2115" y="30"/>
                </a:lnTo>
                <a:lnTo>
                  <a:pt x="2164" y="30"/>
                </a:lnTo>
                <a:lnTo>
                  <a:pt x="2164" y="72"/>
                </a:lnTo>
                <a:lnTo>
                  <a:pt x="2197" y="72"/>
                </a:lnTo>
                <a:close/>
                <a:moveTo>
                  <a:pt x="2304" y="253"/>
                </a:moveTo>
                <a:lnTo>
                  <a:pt x="2291" y="252"/>
                </a:lnTo>
                <a:lnTo>
                  <a:pt x="2285" y="251"/>
                </a:lnTo>
                <a:lnTo>
                  <a:pt x="2279" y="250"/>
                </a:lnTo>
                <a:lnTo>
                  <a:pt x="2268" y="246"/>
                </a:lnTo>
                <a:lnTo>
                  <a:pt x="2263" y="244"/>
                </a:lnTo>
                <a:lnTo>
                  <a:pt x="2258" y="241"/>
                </a:lnTo>
                <a:lnTo>
                  <a:pt x="2249" y="235"/>
                </a:lnTo>
                <a:lnTo>
                  <a:pt x="2245" y="231"/>
                </a:lnTo>
                <a:lnTo>
                  <a:pt x="2241" y="227"/>
                </a:lnTo>
                <a:lnTo>
                  <a:pt x="2234" y="219"/>
                </a:lnTo>
                <a:lnTo>
                  <a:pt x="2231" y="214"/>
                </a:lnTo>
                <a:lnTo>
                  <a:pt x="2228" y="209"/>
                </a:lnTo>
                <a:lnTo>
                  <a:pt x="2223" y="198"/>
                </a:lnTo>
                <a:lnTo>
                  <a:pt x="2221" y="193"/>
                </a:lnTo>
                <a:lnTo>
                  <a:pt x="2220" y="187"/>
                </a:lnTo>
                <a:lnTo>
                  <a:pt x="2219" y="181"/>
                </a:lnTo>
                <a:lnTo>
                  <a:pt x="2218" y="175"/>
                </a:lnTo>
                <a:lnTo>
                  <a:pt x="2218" y="168"/>
                </a:lnTo>
                <a:lnTo>
                  <a:pt x="2217" y="161"/>
                </a:lnTo>
                <a:lnTo>
                  <a:pt x="2218" y="155"/>
                </a:lnTo>
                <a:lnTo>
                  <a:pt x="2218" y="148"/>
                </a:lnTo>
                <a:lnTo>
                  <a:pt x="2219" y="142"/>
                </a:lnTo>
                <a:lnTo>
                  <a:pt x="2220" y="136"/>
                </a:lnTo>
                <a:lnTo>
                  <a:pt x="2223" y="124"/>
                </a:lnTo>
                <a:lnTo>
                  <a:pt x="2225" y="119"/>
                </a:lnTo>
                <a:lnTo>
                  <a:pt x="2228" y="114"/>
                </a:lnTo>
                <a:lnTo>
                  <a:pt x="2234" y="104"/>
                </a:lnTo>
                <a:lnTo>
                  <a:pt x="2237" y="99"/>
                </a:lnTo>
                <a:lnTo>
                  <a:pt x="2241" y="95"/>
                </a:lnTo>
                <a:lnTo>
                  <a:pt x="2245" y="91"/>
                </a:lnTo>
                <a:lnTo>
                  <a:pt x="2249" y="88"/>
                </a:lnTo>
                <a:lnTo>
                  <a:pt x="2253" y="85"/>
                </a:lnTo>
                <a:lnTo>
                  <a:pt x="2258" y="82"/>
                </a:lnTo>
                <a:lnTo>
                  <a:pt x="2263" y="79"/>
                </a:lnTo>
                <a:lnTo>
                  <a:pt x="2268" y="77"/>
                </a:lnTo>
                <a:lnTo>
                  <a:pt x="2274" y="75"/>
                </a:lnTo>
                <a:lnTo>
                  <a:pt x="2279" y="73"/>
                </a:lnTo>
                <a:lnTo>
                  <a:pt x="2285" y="72"/>
                </a:lnTo>
                <a:lnTo>
                  <a:pt x="2291" y="71"/>
                </a:lnTo>
                <a:lnTo>
                  <a:pt x="2304" y="70"/>
                </a:lnTo>
                <a:lnTo>
                  <a:pt x="2317" y="71"/>
                </a:lnTo>
                <a:lnTo>
                  <a:pt x="2323" y="72"/>
                </a:lnTo>
                <a:lnTo>
                  <a:pt x="2329" y="73"/>
                </a:lnTo>
                <a:lnTo>
                  <a:pt x="2340" y="77"/>
                </a:lnTo>
                <a:lnTo>
                  <a:pt x="2346" y="79"/>
                </a:lnTo>
                <a:lnTo>
                  <a:pt x="2351" y="82"/>
                </a:lnTo>
                <a:lnTo>
                  <a:pt x="2360" y="88"/>
                </a:lnTo>
                <a:lnTo>
                  <a:pt x="2364" y="91"/>
                </a:lnTo>
                <a:lnTo>
                  <a:pt x="2368" y="95"/>
                </a:lnTo>
                <a:lnTo>
                  <a:pt x="2375" y="104"/>
                </a:lnTo>
                <a:lnTo>
                  <a:pt x="2378" y="109"/>
                </a:lnTo>
                <a:lnTo>
                  <a:pt x="2381" y="114"/>
                </a:lnTo>
                <a:lnTo>
                  <a:pt x="2385" y="124"/>
                </a:lnTo>
                <a:lnTo>
                  <a:pt x="2387" y="130"/>
                </a:lnTo>
                <a:lnTo>
                  <a:pt x="2389" y="136"/>
                </a:lnTo>
                <a:lnTo>
                  <a:pt x="2390" y="142"/>
                </a:lnTo>
                <a:lnTo>
                  <a:pt x="2391" y="148"/>
                </a:lnTo>
                <a:lnTo>
                  <a:pt x="2391" y="155"/>
                </a:lnTo>
                <a:lnTo>
                  <a:pt x="2391" y="161"/>
                </a:lnTo>
                <a:lnTo>
                  <a:pt x="2391" y="168"/>
                </a:lnTo>
                <a:lnTo>
                  <a:pt x="2391" y="175"/>
                </a:lnTo>
                <a:lnTo>
                  <a:pt x="2390" y="181"/>
                </a:lnTo>
                <a:lnTo>
                  <a:pt x="2389" y="187"/>
                </a:lnTo>
                <a:lnTo>
                  <a:pt x="2385" y="198"/>
                </a:lnTo>
                <a:lnTo>
                  <a:pt x="2383" y="204"/>
                </a:lnTo>
                <a:lnTo>
                  <a:pt x="2381" y="209"/>
                </a:lnTo>
                <a:lnTo>
                  <a:pt x="2375" y="219"/>
                </a:lnTo>
                <a:lnTo>
                  <a:pt x="2372" y="223"/>
                </a:lnTo>
                <a:lnTo>
                  <a:pt x="2368" y="227"/>
                </a:lnTo>
                <a:lnTo>
                  <a:pt x="2364" y="231"/>
                </a:lnTo>
                <a:lnTo>
                  <a:pt x="2360" y="235"/>
                </a:lnTo>
                <a:lnTo>
                  <a:pt x="2355" y="238"/>
                </a:lnTo>
                <a:lnTo>
                  <a:pt x="2351" y="241"/>
                </a:lnTo>
                <a:lnTo>
                  <a:pt x="2346" y="244"/>
                </a:lnTo>
                <a:lnTo>
                  <a:pt x="2340" y="246"/>
                </a:lnTo>
                <a:lnTo>
                  <a:pt x="2335" y="248"/>
                </a:lnTo>
                <a:lnTo>
                  <a:pt x="2329" y="250"/>
                </a:lnTo>
                <a:lnTo>
                  <a:pt x="2323" y="251"/>
                </a:lnTo>
                <a:lnTo>
                  <a:pt x="2317" y="252"/>
                </a:lnTo>
                <a:lnTo>
                  <a:pt x="2304" y="253"/>
                </a:lnTo>
                <a:close/>
                <a:moveTo>
                  <a:pt x="2305" y="215"/>
                </a:moveTo>
                <a:lnTo>
                  <a:pt x="2309" y="214"/>
                </a:lnTo>
                <a:lnTo>
                  <a:pt x="2313" y="214"/>
                </a:lnTo>
                <a:lnTo>
                  <a:pt x="2317" y="212"/>
                </a:lnTo>
                <a:lnTo>
                  <a:pt x="2321" y="211"/>
                </a:lnTo>
                <a:lnTo>
                  <a:pt x="2324" y="209"/>
                </a:lnTo>
                <a:lnTo>
                  <a:pt x="2327" y="206"/>
                </a:lnTo>
                <a:lnTo>
                  <a:pt x="2330" y="203"/>
                </a:lnTo>
                <a:lnTo>
                  <a:pt x="2332" y="199"/>
                </a:lnTo>
                <a:lnTo>
                  <a:pt x="2334" y="195"/>
                </a:lnTo>
                <a:lnTo>
                  <a:pt x="2336" y="191"/>
                </a:lnTo>
                <a:lnTo>
                  <a:pt x="2338" y="187"/>
                </a:lnTo>
                <a:lnTo>
                  <a:pt x="2339" y="182"/>
                </a:lnTo>
                <a:lnTo>
                  <a:pt x="2341" y="172"/>
                </a:lnTo>
                <a:lnTo>
                  <a:pt x="2341" y="167"/>
                </a:lnTo>
                <a:lnTo>
                  <a:pt x="2342" y="161"/>
                </a:lnTo>
                <a:lnTo>
                  <a:pt x="2341" y="150"/>
                </a:lnTo>
                <a:lnTo>
                  <a:pt x="2339" y="140"/>
                </a:lnTo>
                <a:lnTo>
                  <a:pt x="2338" y="135"/>
                </a:lnTo>
                <a:lnTo>
                  <a:pt x="2336" y="131"/>
                </a:lnTo>
                <a:lnTo>
                  <a:pt x="2332" y="123"/>
                </a:lnTo>
                <a:lnTo>
                  <a:pt x="2330" y="119"/>
                </a:lnTo>
                <a:lnTo>
                  <a:pt x="2327" y="116"/>
                </a:lnTo>
                <a:lnTo>
                  <a:pt x="2324" y="113"/>
                </a:lnTo>
                <a:lnTo>
                  <a:pt x="2321" y="111"/>
                </a:lnTo>
                <a:lnTo>
                  <a:pt x="2317" y="110"/>
                </a:lnTo>
                <a:lnTo>
                  <a:pt x="2313" y="108"/>
                </a:lnTo>
                <a:lnTo>
                  <a:pt x="2309" y="108"/>
                </a:lnTo>
                <a:lnTo>
                  <a:pt x="2305" y="107"/>
                </a:lnTo>
                <a:lnTo>
                  <a:pt x="2300" y="108"/>
                </a:lnTo>
                <a:lnTo>
                  <a:pt x="2296" y="108"/>
                </a:lnTo>
                <a:lnTo>
                  <a:pt x="2292" y="110"/>
                </a:lnTo>
                <a:lnTo>
                  <a:pt x="2288" y="111"/>
                </a:lnTo>
                <a:lnTo>
                  <a:pt x="2285" y="113"/>
                </a:lnTo>
                <a:lnTo>
                  <a:pt x="2282" y="116"/>
                </a:lnTo>
                <a:lnTo>
                  <a:pt x="2279" y="119"/>
                </a:lnTo>
                <a:lnTo>
                  <a:pt x="2277" y="123"/>
                </a:lnTo>
                <a:lnTo>
                  <a:pt x="2272" y="131"/>
                </a:lnTo>
                <a:lnTo>
                  <a:pt x="2271" y="135"/>
                </a:lnTo>
                <a:lnTo>
                  <a:pt x="2270" y="140"/>
                </a:lnTo>
                <a:lnTo>
                  <a:pt x="2269" y="145"/>
                </a:lnTo>
                <a:lnTo>
                  <a:pt x="2268" y="150"/>
                </a:lnTo>
                <a:lnTo>
                  <a:pt x="2267" y="155"/>
                </a:lnTo>
                <a:lnTo>
                  <a:pt x="2267" y="161"/>
                </a:lnTo>
                <a:lnTo>
                  <a:pt x="2268" y="172"/>
                </a:lnTo>
                <a:lnTo>
                  <a:pt x="2270" y="182"/>
                </a:lnTo>
                <a:lnTo>
                  <a:pt x="2271" y="187"/>
                </a:lnTo>
                <a:lnTo>
                  <a:pt x="2272" y="191"/>
                </a:lnTo>
                <a:lnTo>
                  <a:pt x="2274" y="195"/>
                </a:lnTo>
                <a:lnTo>
                  <a:pt x="2277" y="199"/>
                </a:lnTo>
                <a:lnTo>
                  <a:pt x="2279" y="203"/>
                </a:lnTo>
                <a:lnTo>
                  <a:pt x="2282" y="206"/>
                </a:lnTo>
                <a:lnTo>
                  <a:pt x="2285" y="209"/>
                </a:lnTo>
                <a:lnTo>
                  <a:pt x="2288" y="211"/>
                </a:lnTo>
                <a:lnTo>
                  <a:pt x="2292" y="212"/>
                </a:lnTo>
                <a:lnTo>
                  <a:pt x="2296" y="214"/>
                </a:lnTo>
                <a:lnTo>
                  <a:pt x="2300" y="214"/>
                </a:lnTo>
                <a:lnTo>
                  <a:pt x="2305" y="215"/>
                </a:lnTo>
                <a:close/>
                <a:moveTo>
                  <a:pt x="2539" y="172"/>
                </a:moveTo>
                <a:lnTo>
                  <a:pt x="2430" y="172"/>
                </a:lnTo>
                <a:lnTo>
                  <a:pt x="2430" y="133"/>
                </a:lnTo>
                <a:lnTo>
                  <a:pt x="2539" y="133"/>
                </a:lnTo>
                <a:lnTo>
                  <a:pt x="2539" y="172"/>
                </a:lnTo>
                <a:close/>
                <a:moveTo>
                  <a:pt x="2603" y="315"/>
                </a:moveTo>
                <a:lnTo>
                  <a:pt x="2594" y="315"/>
                </a:lnTo>
                <a:lnTo>
                  <a:pt x="2586" y="314"/>
                </a:lnTo>
                <a:lnTo>
                  <a:pt x="2579" y="312"/>
                </a:lnTo>
                <a:lnTo>
                  <a:pt x="2573" y="310"/>
                </a:lnTo>
                <a:lnTo>
                  <a:pt x="2584" y="274"/>
                </a:lnTo>
                <a:lnTo>
                  <a:pt x="2590" y="275"/>
                </a:lnTo>
                <a:lnTo>
                  <a:pt x="2596" y="276"/>
                </a:lnTo>
                <a:lnTo>
                  <a:pt x="2601" y="276"/>
                </a:lnTo>
                <a:lnTo>
                  <a:pt x="2606" y="276"/>
                </a:lnTo>
                <a:lnTo>
                  <a:pt x="2608" y="275"/>
                </a:lnTo>
                <a:lnTo>
                  <a:pt x="2610" y="274"/>
                </a:lnTo>
                <a:lnTo>
                  <a:pt x="2614" y="271"/>
                </a:lnTo>
                <a:lnTo>
                  <a:pt x="2617" y="267"/>
                </a:lnTo>
                <a:lnTo>
                  <a:pt x="2620" y="262"/>
                </a:lnTo>
                <a:lnTo>
                  <a:pt x="2623" y="254"/>
                </a:lnTo>
                <a:lnTo>
                  <a:pt x="2559" y="72"/>
                </a:lnTo>
                <a:lnTo>
                  <a:pt x="2611" y="72"/>
                </a:lnTo>
                <a:lnTo>
                  <a:pt x="2647" y="202"/>
                </a:lnTo>
                <a:lnTo>
                  <a:pt x="2686" y="72"/>
                </a:lnTo>
                <a:lnTo>
                  <a:pt x="2738" y="72"/>
                </a:lnTo>
                <a:lnTo>
                  <a:pt x="2669" y="268"/>
                </a:lnTo>
                <a:lnTo>
                  <a:pt x="2665" y="278"/>
                </a:lnTo>
                <a:lnTo>
                  <a:pt x="2663" y="283"/>
                </a:lnTo>
                <a:lnTo>
                  <a:pt x="2660" y="287"/>
                </a:lnTo>
                <a:lnTo>
                  <a:pt x="2654" y="296"/>
                </a:lnTo>
                <a:lnTo>
                  <a:pt x="2646" y="302"/>
                </a:lnTo>
                <a:lnTo>
                  <a:pt x="2642" y="306"/>
                </a:lnTo>
                <a:lnTo>
                  <a:pt x="2638" y="308"/>
                </a:lnTo>
                <a:lnTo>
                  <a:pt x="2633" y="310"/>
                </a:lnTo>
                <a:lnTo>
                  <a:pt x="2628" y="312"/>
                </a:lnTo>
                <a:lnTo>
                  <a:pt x="2622" y="314"/>
                </a:lnTo>
                <a:lnTo>
                  <a:pt x="2616" y="315"/>
                </a:lnTo>
                <a:lnTo>
                  <a:pt x="2610" y="315"/>
                </a:lnTo>
                <a:lnTo>
                  <a:pt x="2603" y="315"/>
                </a:lnTo>
                <a:close/>
                <a:moveTo>
                  <a:pt x="2812" y="249"/>
                </a:moveTo>
                <a:lnTo>
                  <a:pt x="2763" y="249"/>
                </a:lnTo>
                <a:lnTo>
                  <a:pt x="2763" y="13"/>
                </a:lnTo>
                <a:lnTo>
                  <a:pt x="2812" y="13"/>
                </a:lnTo>
                <a:lnTo>
                  <a:pt x="2812" y="249"/>
                </a:lnTo>
                <a:close/>
                <a:moveTo>
                  <a:pt x="2877" y="50"/>
                </a:moveTo>
                <a:lnTo>
                  <a:pt x="2872" y="49"/>
                </a:lnTo>
                <a:lnTo>
                  <a:pt x="2867" y="48"/>
                </a:lnTo>
                <a:lnTo>
                  <a:pt x="2863" y="45"/>
                </a:lnTo>
                <a:lnTo>
                  <a:pt x="2859" y="42"/>
                </a:lnTo>
                <a:lnTo>
                  <a:pt x="2855" y="38"/>
                </a:lnTo>
                <a:lnTo>
                  <a:pt x="2853" y="34"/>
                </a:lnTo>
                <a:lnTo>
                  <a:pt x="2851" y="30"/>
                </a:lnTo>
                <a:lnTo>
                  <a:pt x="2851" y="25"/>
                </a:lnTo>
                <a:lnTo>
                  <a:pt x="2851" y="20"/>
                </a:lnTo>
                <a:lnTo>
                  <a:pt x="2853" y="15"/>
                </a:lnTo>
                <a:lnTo>
                  <a:pt x="2855" y="11"/>
                </a:lnTo>
                <a:lnTo>
                  <a:pt x="2859" y="7"/>
                </a:lnTo>
                <a:lnTo>
                  <a:pt x="2863" y="4"/>
                </a:lnTo>
                <a:lnTo>
                  <a:pt x="2867" y="2"/>
                </a:lnTo>
                <a:lnTo>
                  <a:pt x="2872" y="0"/>
                </a:lnTo>
                <a:lnTo>
                  <a:pt x="2877" y="0"/>
                </a:lnTo>
                <a:lnTo>
                  <a:pt x="2883" y="0"/>
                </a:lnTo>
                <a:lnTo>
                  <a:pt x="2887" y="2"/>
                </a:lnTo>
                <a:lnTo>
                  <a:pt x="2892" y="4"/>
                </a:lnTo>
                <a:lnTo>
                  <a:pt x="2896" y="7"/>
                </a:lnTo>
                <a:lnTo>
                  <a:pt x="2900" y="11"/>
                </a:lnTo>
                <a:lnTo>
                  <a:pt x="2902" y="15"/>
                </a:lnTo>
                <a:lnTo>
                  <a:pt x="2903" y="20"/>
                </a:lnTo>
                <a:lnTo>
                  <a:pt x="2904" y="25"/>
                </a:lnTo>
                <a:lnTo>
                  <a:pt x="2903" y="30"/>
                </a:lnTo>
                <a:lnTo>
                  <a:pt x="2902" y="34"/>
                </a:lnTo>
                <a:lnTo>
                  <a:pt x="2900" y="38"/>
                </a:lnTo>
                <a:lnTo>
                  <a:pt x="2896" y="42"/>
                </a:lnTo>
                <a:lnTo>
                  <a:pt x="2892" y="45"/>
                </a:lnTo>
                <a:lnTo>
                  <a:pt x="2887" y="48"/>
                </a:lnTo>
                <a:lnTo>
                  <a:pt x="2883" y="49"/>
                </a:lnTo>
                <a:lnTo>
                  <a:pt x="2877" y="50"/>
                </a:lnTo>
                <a:close/>
                <a:moveTo>
                  <a:pt x="2853" y="72"/>
                </a:moveTo>
                <a:lnTo>
                  <a:pt x="2902" y="72"/>
                </a:lnTo>
                <a:lnTo>
                  <a:pt x="2902" y="249"/>
                </a:lnTo>
                <a:lnTo>
                  <a:pt x="2853" y="249"/>
                </a:lnTo>
                <a:lnTo>
                  <a:pt x="2853" y="72"/>
                </a:lnTo>
                <a:close/>
                <a:moveTo>
                  <a:pt x="3023" y="253"/>
                </a:moveTo>
                <a:lnTo>
                  <a:pt x="3010" y="252"/>
                </a:lnTo>
                <a:lnTo>
                  <a:pt x="3003" y="251"/>
                </a:lnTo>
                <a:lnTo>
                  <a:pt x="2998" y="250"/>
                </a:lnTo>
                <a:lnTo>
                  <a:pt x="2986" y="246"/>
                </a:lnTo>
                <a:lnTo>
                  <a:pt x="2980" y="244"/>
                </a:lnTo>
                <a:lnTo>
                  <a:pt x="2975" y="241"/>
                </a:lnTo>
                <a:lnTo>
                  <a:pt x="2966" y="235"/>
                </a:lnTo>
                <a:lnTo>
                  <a:pt x="2962" y="231"/>
                </a:lnTo>
                <a:lnTo>
                  <a:pt x="2958" y="227"/>
                </a:lnTo>
                <a:lnTo>
                  <a:pt x="2951" y="219"/>
                </a:lnTo>
                <a:lnTo>
                  <a:pt x="2948" y="214"/>
                </a:lnTo>
                <a:lnTo>
                  <a:pt x="2945" y="209"/>
                </a:lnTo>
                <a:lnTo>
                  <a:pt x="2940" y="198"/>
                </a:lnTo>
                <a:lnTo>
                  <a:pt x="2939" y="193"/>
                </a:lnTo>
                <a:lnTo>
                  <a:pt x="2937" y="187"/>
                </a:lnTo>
                <a:lnTo>
                  <a:pt x="2936" y="181"/>
                </a:lnTo>
                <a:lnTo>
                  <a:pt x="2935" y="175"/>
                </a:lnTo>
                <a:lnTo>
                  <a:pt x="2935" y="168"/>
                </a:lnTo>
                <a:lnTo>
                  <a:pt x="2935" y="161"/>
                </a:lnTo>
                <a:lnTo>
                  <a:pt x="2935" y="155"/>
                </a:lnTo>
                <a:lnTo>
                  <a:pt x="2935" y="148"/>
                </a:lnTo>
                <a:lnTo>
                  <a:pt x="2936" y="142"/>
                </a:lnTo>
                <a:lnTo>
                  <a:pt x="2937" y="136"/>
                </a:lnTo>
                <a:lnTo>
                  <a:pt x="2940" y="124"/>
                </a:lnTo>
                <a:lnTo>
                  <a:pt x="2943" y="119"/>
                </a:lnTo>
                <a:lnTo>
                  <a:pt x="2945" y="114"/>
                </a:lnTo>
                <a:lnTo>
                  <a:pt x="2951" y="104"/>
                </a:lnTo>
                <a:lnTo>
                  <a:pt x="2954" y="99"/>
                </a:lnTo>
                <a:lnTo>
                  <a:pt x="2958" y="95"/>
                </a:lnTo>
                <a:lnTo>
                  <a:pt x="2962" y="91"/>
                </a:lnTo>
                <a:lnTo>
                  <a:pt x="2966" y="88"/>
                </a:lnTo>
                <a:lnTo>
                  <a:pt x="2970" y="85"/>
                </a:lnTo>
                <a:lnTo>
                  <a:pt x="2975" y="82"/>
                </a:lnTo>
                <a:lnTo>
                  <a:pt x="2980" y="79"/>
                </a:lnTo>
                <a:lnTo>
                  <a:pt x="2986" y="77"/>
                </a:lnTo>
                <a:lnTo>
                  <a:pt x="2992" y="75"/>
                </a:lnTo>
                <a:lnTo>
                  <a:pt x="2998" y="73"/>
                </a:lnTo>
                <a:lnTo>
                  <a:pt x="3003" y="72"/>
                </a:lnTo>
                <a:lnTo>
                  <a:pt x="3010" y="71"/>
                </a:lnTo>
                <a:lnTo>
                  <a:pt x="3023" y="70"/>
                </a:lnTo>
                <a:lnTo>
                  <a:pt x="3035" y="71"/>
                </a:lnTo>
                <a:lnTo>
                  <a:pt x="3042" y="72"/>
                </a:lnTo>
                <a:lnTo>
                  <a:pt x="3047" y="73"/>
                </a:lnTo>
                <a:lnTo>
                  <a:pt x="3059" y="77"/>
                </a:lnTo>
                <a:lnTo>
                  <a:pt x="3064" y="79"/>
                </a:lnTo>
                <a:lnTo>
                  <a:pt x="3069" y="82"/>
                </a:lnTo>
                <a:lnTo>
                  <a:pt x="3078" y="88"/>
                </a:lnTo>
                <a:lnTo>
                  <a:pt x="3082" y="91"/>
                </a:lnTo>
                <a:lnTo>
                  <a:pt x="3086" y="95"/>
                </a:lnTo>
                <a:lnTo>
                  <a:pt x="3093" y="104"/>
                </a:lnTo>
                <a:lnTo>
                  <a:pt x="3096" y="109"/>
                </a:lnTo>
                <a:lnTo>
                  <a:pt x="3099" y="114"/>
                </a:lnTo>
                <a:lnTo>
                  <a:pt x="3104" y="124"/>
                </a:lnTo>
                <a:lnTo>
                  <a:pt x="3105" y="130"/>
                </a:lnTo>
                <a:lnTo>
                  <a:pt x="3107" y="136"/>
                </a:lnTo>
                <a:lnTo>
                  <a:pt x="3108" y="142"/>
                </a:lnTo>
                <a:lnTo>
                  <a:pt x="3109" y="148"/>
                </a:lnTo>
                <a:lnTo>
                  <a:pt x="3109" y="155"/>
                </a:lnTo>
                <a:lnTo>
                  <a:pt x="3109" y="161"/>
                </a:lnTo>
                <a:lnTo>
                  <a:pt x="3109" y="168"/>
                </a:lnTo>
                <a:lnTo>
                  <a:pt x="3109" y="175"/>
                </a:lnTo>
                <a:lnTo>
                  <a:pt x="3108" y="181"/>
                </a:lnTo>
                <a:lnTo>
                  <a:pt x="3107" y="187"/>
                </a:lnTo>
                <a:lnTo>
                  <a:pt x="3104" y="198"/>
                </a:lnTo>
                <a:lnTo>
                  <a:pt x="3101" y="204"/>
                </a:lnTo>
                <a:lnTo>
                  <a:pt x="3099" y="209"/>
                </a:lnTo>
                <a:lnTo>
                  <a:pt x="3093" y="219"/>
                </a:lnTo>
                <a:lnTo>
                  <a:pt x="3090" y="223"/>
                </a:lnTo>
                <a:lnTo>
                  <a:pt x="3086" y="227"/>
                </a:lnTo>
                <a:lnTo>
                  <a:pt x="3082" y="231"/>
                </a:lnTo>
                <a:lnTo>
                  <a:pt x="3078" y="235"/>
                </a:lnTo>
                <a:lnTo>
                  <a:pt x="3074" y="238"/>
                </a:lnTo>
                <a:lnTo>
                  <a:pt x="3069" y="241"/>
                </a:lnTo>
                <a:lnTo>
                  <a:pt x="3064" y="244"/>
                </a:lnTo>
                <a:lnTo>
                  <a:pt x="3059" y="246"/>
                </a:lnTo>
                <a:lnTo>
                  <a:pt x="3053" y="248"/>
                </a:lnTo>
                <a:lnTo>
                  <a:pt x="3047" y="250"/>
                </a:lnTo>
                <a:lnTo>
                  <a:pt x="3042" y="251"/>
                </a:lnTo>
                <a:lnTo>
                  <a:pt x="3035" y="252"/>
                </a:lnTo>
                <a:lnTo>
                  <a:pt x="3023" y="253"/>
                </a:lnTo>
                <a:close/>
                <a:moveTo>
                  <a:pt x="3023" y="215"/>
                </a:moveTo>
                <a:lnTo>
                  <a:pt x="3027" y="214"/>
                </a:lnTo>
                <a:lnTo>
                  <a:pt x="3031" y="214"/>
                </a:lnTo>
                <a:lnTo>
                  <a:pt x="3035" y="212"/>
                </a:lnTo>
                <a:lnTo>
                  <a:pt x="3039" y="211"/>
                </a:lnTo>
                <a:lnTo>
                  <a:pt x="3042" y="209"/>
                </a:lnTo>
                <a:lnTo>
                  <a:pt x="3045" y="206"/>
                </a:lnTo>
                <a:lnTo>
                  <a:pt x="3048" y="203"/>
                </a:lnTo>
                <a:lnTo>
                  <a:pt x="3050" y="199"/>
                </a:lnTo>
                <a:lnTo>
                  <a:pt x="3052" y="195"/>
                </a:lnTo>
                <a:lnTo>
                  <a:pt x="3054" y="191"/>
                </a:lnTo>
                <a:lnTo>
                  <a:pt x="3056" y="187"/>
                </a:lnTo>
                <a:lnTo>
                  <a:pt x="3057" y="182"/>
                </a:lnTo>
                <a:lnTo>
                  <a:pt x="3059" y="172"/>
                </a:lnTo>
                <a:lnTo>
                  <a:pt x="3060" y="167"/>
                </a:lnTo>
                <a:lnTo>
                  <a:pt x="3060" y="161"/>
                </a:lnTo>
                <a:lnTo>
                  <a:pt x="3059" y="150"/>
                </a:lnTo>
                <a:lnTo>
                  <a:pt x="3057" y="140"/>
                </a:lnTo>
                <a:lnTo>
                  <a:pt x="3056" y="135"/>
                </a:lnTo>
                <a:lnTo>
                  <a:pt x="3054" y="131"/>
                </a:lnTo>
                <a:lnTo>
                  <a:pt x="3050" y="123"/>
                </a:lnTo>
                <a:lnTo>
                  <a:pt x="3048" y="119"/>
                </a:lnTo>
                <a:lnTo>
                  <a:pt x="3045" y="116"/>
                </a:lnTo>
                <a:lnTo>
                  <a:pt x="3042" y="113"/>
                </a:lnTo>
                <a:lnTo>
                  <a:pt x="3039" y="111"/>
                </a:lnTo>
                <a:lnTo>
                  <a:pt x="3035" y="110"/>
                </a:lnTo>
                <a:lnTo>
                  <a:pt x="3031" y="108"/>
                </a:lnTo>
                <a:lnTo>
                  <a:pt x="3027" y="108"/>
                </a:lnTo>
                <a:lnTo>
                  <a:pt x="3023" y="107"/>
                </a:lnTo>
                <a:lnTo>
                  <a:pt x="3018" y="108"/>
                </a:lnTo>
                <a:lnTo>
                  <a:pt x="3014" y="108"/>
                </a:lnTo>
                <a:lnTo>
                  <a:pt x="3010" y="110"/>
                </a:lnTo>
                <a:lnTo>
                  <a:pt x="3006" y="111"/>
                </a:lnTo>
                <a:lnTo>
                  <a:pt x="3003" y="113"/>
                </a:lnTo>
                <a:lnTo>
                  <a:pt x="3000" y="116"/>
                </a:lnTo>
                <a:lnTo>
                  <a:pt x="2997" y="119"/>
                </a:lnTo>
                <a:lnTo>
                  <a:pt x="2995" y="123"/>
                </a:lnTo>
                <a:lnTo>
                  <a:pt x="2991" y="131"/>
                </a:lnTo>
                <a:lnTo>
                  <a:pt x="2989" y="135"/>
                </a:lnTo>
                <a:lnTo>
                  <a:pt x="2988" y="140"/>
                </a:lnTo>
                <a:lnTo>
                  <a:pt x="2987" y="145"/>
                </a:lnTo>
                <a:lnTo>
                  <a:pt x="2986" y="150"/>
                </a:lnTo>
                <a:lnTo>
                  <a:pt x="2986" y="155"/>
                </a:lnTo>
                <a:lnTo>
                  <a:pt x="2985" y="161"/>
                </a:lnTo>
                <a:lnTo>
                  <a:pt x="2986" y="172"/>
                </a:lnTo>
                <a:lnTo>
                  <a:pt x="2988" y="182"/>
                </a:lnTo>
                <a:lnTo>
                  <a:pt x="2989" y="187"/>
                </a:lnTo>
                <a:lnTo>
                  <a:pt x="2991" y="191"/>
                </a:lnTo>
                <a:lnTo>
                  <a:pt x="2993" y="195"/>
                </a:lnTo>
                <a:lnTo>
                  <a:pt x="2995" y="199"/>
                </a:lnTo>
                <a:lnTo>
                  <a:pt x="2997" y="203"/>
                </a:lnTo>
                <a:lnTo>
                  <a:pt x="3000" y="206"/>
                </a:lnTo>
                <a:lnTo>
                  <a:pt x="3003" y="209"/>
                </a:lnTo>
                <a:lnTo>
                  <a:pt x="3006" y="211"/>
                </a:lnTo>
                <a:lnTo>
                  <a:pt x="3010" y="212"/>
                </a:lnTo>
                <a:lnTo>
                  <a:pt x="3014" y="214"/>
                </a:lnTo>
                <a:lnTo>
                  <a:pt x="3018" y="214"/>
                </a:lnTo>
                <a:lnTo>
                  <a:pt x="3023" y="215"/>
                </a:lnTo>
                <a:close/>
                <a:moveTo>
                  <a:pt x="3142" y="315"/>
                </a:moveTo>
                <a:lnTo>
                  <a:pt x="3142" y="72"/>
                </a:lnTo>
                <a:lnTo>
                  <a:pt x="3191" y="72"/>
                </a:lnTo>
                <a:lnTo>
                  <a:pt x="3191" y="102"/>
                </a:lnTo>
                <a:lnTo>
                  <a:pt x="3197" y="95"/>
                </a:lnTo>
                <a:lnTo>
                  <a:pt x="3202" y="87"/>
                </a:lnTo>
                <a:lnTo>
                  <a:pt x="3206" y="84"/>
                </a:lnTo>
                <a:lnTo>
                  <a:pt x="3209" y="81"/>
                </a:lnTo>
                <a:lnTo>
                  <a:pt x="3214" y="78"/>
                </a:lnTo>
                <a:lnTo>
                  <a:pt x="3218" y="75"/>
                </a:lnTo>
                <a:lnTo>
                  <a:pt x="3224" y="73"/>
                </a:lnTo>
                <a:lnTo>
                  <a:pt x="3227" y="72"/>
                </a:lnTo>
                <a:lnTo>
                  <a:pt x="3230" y="71"/>
                </a:lnTo>
                <a:lnTo>
                  <a:pt x="3236" y="70"/>
                </a:lnTo>
                <a:lnTo>
                  <a:pt x="3243" y="70"/>
                </a:lnTo>
                <a:lnTo>
                  <a:pt x="3253" y="71"/>
                </a:lnTo>
                <a:lnTo>
                  <a:pt x="3257" y="71"/>
                </a:lnTo>
                <a:lnTo>
                  <a:pt x="3262" y="73"/>
                </a:lnTo>
                <a:lnTo>
                  <a:pt x="3266" y="74"/>
                </a:lnTo>
                <a:lnTo>
                  <a:pt x="3270" y="76"/>
                </a:lnTo>
                <a:lnTo>
                  <a:pt x="3279" y="80"/>
                </a:lnTo>
                <a:lnTo>
                  <a:pt x="3283" y="83"/>
                </a:lnTo>
                <a:lnTo>
                  <a:pt x="3286" y="86"/>
                </a:lnTo>
                <a:lnTo>
                  <a:pt x="3290" y="89"/>
                </a:lnTo>
                <a:lnTo>
                  <a:pt x="3293" y="93"/>
                </a:lnTo>
                <a:lnTo>
                  <a:pt x="3297" y="97"/>
                </a:lnTo>
                <a:lnTo>
                  <a:pt x="3299" y="101"/>
                </a:lnTo>
                <a:lnTo>
                  <a:pt x="3302" y="106"/>
                </a:lnTo>
                <a:lnTo>
                  <a:pt x="3305" y="110"/>
                </a:lnTo>
                <a:lnTo>
                  <a:pt x="3307" y="116"/>
                </a:lnTo>
                <a:lnTo>
                  <a:pt x="3309" y="121"/>
                </a:lnTo>
                <a:lnTo>
                  <a:pt x="3311" y="127"/>
                </a:lnTo>
                <a:lnTo>
                  <a:pt x="3312" y="133"/>
                </a:lnTo>
                <a:lnTo>
                  <a:pt x="3313" y="140"/>
                </a:lnTo>
                <a:lnTo>
                  <a:pt x="3314" y="146"/>
                </a:lnTo>
                <a:lnTo>
                  <a:pt x="3314" y="154"/>
                </a:lnTo>
                <a:lnTo>
                  <a:pt x="3315" y="161"/>
                </a:lnTo>
                <a:lnTo>
                  <a:pt x="3314" y="175"/>
                </a:lnTo>
                <a:lnTo>
                  <a:pt x="3312" y="188"/>
                </a:lnTo>
                <a:lnTo>
                  <a:pt x="3311" y="194"/>
                </a:lnTo>
                <a:lnTo>
                  <a:pt x="3309" y="200"/>
                </a:lnTo>
                <a:lnTo>
                  <a:pt x="3307" y="206"/>
                </a:lnTo>
                <a:lnTo>
                  <a:pt x="3305" y="211"/>
                </a:lnTo>
                <a:lnTo>
                  <a:pt x="3303" y="216"/>
                </a:lnTo>
                <a:lnTo>
                  <a:pt x="3300" y="220"/>
                </a:lnTo>
                <a:lnTo>
                  <a:pt x="3297" y="225"/>
                </a:lnTo>
                <a:lnTo>
                  <a:pt x="3294" y="229"/>
                </a:lnTo>
                <a:lnTo>
                  <a:pt x="3287" y="236"/>
                </a:lnTo>
                <a:lnTo>
                  <a:pt x="3283" y="239"/>
                </a:lnTo>
                <a:lnTo>
                  <a:pt x="3279" y="242"/>
                </a:lnTo>
                <a:lnTo>
                  <a:pt x="3271" y="246"/>
                </a:lnTo>
                <a:lnTo>
                  <a:pt x="3267" y="248"/>
                </a:lnTo>
                <a:lnTo>
                  <a:pt x="3262" y="249"/>
                </a:lnTo>
                <a:lnTo>
                  <a:pt x="3253" y="251"/>
                </a:lnTo>
                <a:lnTo>
                  <a:pt x="3243" y="252"/>
                </a:lnTo>
                <a:lnTo>
                  <a:pt x="3236" y="252"/>
                </a:lnTo>
                <a:lnTo>
                  <a:pt x="3230" y="251"/>
                </a:lnTo>
                <a:lnTo>
                  <a:pt x="3224" y="249"/>
                </a:lnTo>
                <a:lnTo>
                  <a:pt x="3219" y="247"/>
                </a:lnTo>
                <a:lnTo>
                  <a:pt x="3214" y="245"/>
                </a:lnTo>
                <a:lnTo>
                  <a:pt x="3210" y="242"/>
                </a:lnTo>
                <a:lnTo>
                  <a:pt x="3208" y="240"/>
                </a:lnTo>
                <a:lnTo>
                  <a:pt x="3206" y="239"/>
                </a:lnTo>
                <a:lnTo>
                  <a:pt x="3203" y="235"/>
                </a:lnTo>
                <a:lnTo>
                  <a:pt x="3200" y="232"/>
                </a:lnTo>
                <a:lnTo>
                  <a:pt x="3197" y="228"/>
                </a:lnTo>
                <a:lnTo>
                  <a:pt x="3193" y="221"/>
                </a:lnTo>
                <a:lnTo>
                  <a:pt x="3191" y="315"/>
                </a:lnTo>
                <a:lnTo>
                  <a:pt x="3142" y="315"/>
                </a:lnTo>
                <a:close/>
                <a:moveTo>
                  <a:pt x="3190" y="161"/>
                </a:moveTo>
                <a:lnTo>
                  <a:pt x="3191" y="172"/>
                </a:lnTo>
                <a:lnTo>
                  <a:pt x="3193" y="182"/>
                </a:lnTo>
                <a:lnTo>
                  <a:pt x="3194" y="187"/>
                </a:lnTo>
                <a:lnTo>
                  <a:pt x="3196" y="191"/>
                </a:lnTo>
                <a:lnTo>
                  <a:pt x="3198" y="195"/>
                </a:lnTo>
                <a:lnTo>
                  <a:pt x="3200" y="199"/>
                </a:lnTo>
                <a:lnTo>
                  <a:pt x="3205" y="205"/>
                </a:lnTo>
                <a:lnTo>
                  <a:pt x="3208" y="207"/>
                </a:lnTo>
                <a:lnTo>
                  <a:pt x="3212" y="209"/>
                </a:lnTo>
                <a:lnTo>
                  <a:pt x="3215" y="211"/>
                </a:lnTo>
                <a:lnTo>
                  <a:pt x="3219" y="212"/>
                </a:lnTo>
                <a:lnTo>
                  <a:pt x="3223" y="213"/>
                </a:lnTo>
                <a:lnTo>
                  <a:pt x="3227" y="213"/>
                </a:lnTo>
                <a:lnTo>
                  <a:pt x="3232" y="213"/>
                </a:lnTo>
                <a:lnTo>
                  <a:pt x="3236" y="212"/>
                </a:lnTo>
                <a:lnTo>
                  <a:pt x="3240" y="211"/>
                </a:lnTo>
                <a:lnTo>
                  <a:pt x="3243" y="209"/>
                </a:lnTo>
                <a:lnTo>
                  <a:pt x="3247" y="207"/>
                </a:lnTo>
                <a:lnTo>
                  <a:pt x="3250" y="205"/>
                </a:lnTo>
                <a:lnTo>
                  <a:pt x="3253" y="202"/>
                </a:lnTo>
                <a:lnTo>
                  <a:pt x="3255" y="198"/>
                </a:lnTo>
                <a:lnTo>
                  <a:pt x="3259" y="191"/>
                </a:lnTo>
                <a:lnTo>
                  <a:pt x="3261" y="186"/>
                </a:lnTo>
                <a:lnTo>
                  <a:pt x="3262" y="182"/>
                </a:lnTo>
                <a:lnTo>
                  <a:pt x="3263" y="177"/>
                </a:lnTo>
                <a:lnTo>
                  <a:pt x="3264" y="172"/>
                </a:lnTo>
                <a:lnTo>
                  <a:pt x="3264" y="166"/>
                </a:lnTo>
                <a:lnTo>
                  <a:pt x="3265" y="161"/>
                </a:lnTo>
                <a:lnTo>
                  <a:pt x="3264" y="150"/>
                </a:lnTo>
                <a:lnTo>
                  <a:pt x="3262" y="140"/>
                </a:lnTo>
                <a:lnTo>
                  <a:pt x="3261" y="135"/>
                </a:lnTo>
                <a:lnTo>
                  <a:pt x="3259" y="131"/>
                </a:lnTo>
                <a:lnTo>
                  <a:pt x="3257" y="127"/>
                </a:lnTo>
                <a:lnTo>
                  <a:pt x="3255" y="123"/>
                </a:lnTo>
                <a:lnTo>
                  <a:pt x="3253" y="120"/>
                </a:lnTo>
                <a:lnTo>
                  <a:pt x="3250" y="117"/>
                </a:lnTo>
                <a:lnTo>
                  <a:pt x="3247" y="115"/>
                </a:lnTo>
                <a:lnTo>
                  <a:pt x="3243" y="113"/>
                </a:lnTo>
                <a:lnTo>
                  <a:pt x="3240" y="111"/>
                </a:lnTo>
                <a:lnTo>
                  <a:pt x="3236" y="110"/>
                </a:lnTo>
                <a:lnTo>
                  <a:pt x="3232" y="109"/>
                </a:lnTo>
                <a:lnTo>
                  <a:pt x="3227" y="109"/>
                </a:lnTo>
                <a:lnTo>
                  <a:pt x="3219" y="110"/>
                </a:lnTo>
                <a:lnTo>
                  <a:pt x="3215" y="111"/>
                </a:lnTo>
                <a:lnTo>
                  <a:pt x="3212" y="113"/>
                </a:lnTo>
                <a:lnTo>
                  <a:pt x="3208" y="115"/>
                </a:lnTo>
                <a:lnTo>
                  <a:pt x="3205" y="117"/>
                </a:lnTo>
                <a:lnTo>
                  <a:pt x="3202" y="120"/>
                </a:lnTo>
                <a:lnTo>
                  <a:pt x="3200" y="123"/>
                </a:lnTo>
                <a:lnTo>
                  <a:pt x="3196" y="131"/>
                </a:lnTo>
                <a:lnTo>
                  <a:pt x="3194" y="135"/>
                </a:lnTo>
                <a:lnTo>
                  <a:pt x="3193" y="139"/>
                </a:lnTo>
                <a:lnTo>
                  <a:pt x="3192" y="144"/>
                </a:lnTo>
                <a:lnTo>
                  <a:pt x="3191" y="150"/>
                </a:lnTo>
                <a:lnTo>
                  <a:pt x="3190" y="155"/>
                </a:lnTo>
                <a:lnTo>
                  <a:pt x="3190" y="161"/>
                </a:lnTo>
                <a:close/>
                <a:moveTo>
                  <a:pt x="3373" y="50"/>
                </a:moveTo>
                <a:lnTo>
                  <a:pt x="3368" y="49"/>
                </a:lnTo>
                <a:lnTo>
                  <a:pt x="3363" y="48"/>
                </a:lnTo>
                <a:lnTo>
                  <a:pt x="3358" y="45"/>
                </a:lnTo>
                <a:lnTo>
                  <a:pt x="3354" y="42"/>
                </a:lnTo>
                <a:lnTo>
                  <a:pt x="3351" y="38"/>
                </a:lnTo>
                <a:lnTo>
                  <a:pt x="3348" y="34"/>
                </a:lnTo>
                <a:lnTo>
                  <a:pt x="3347" y="30"/>
                </a:lnTo>
                <a:lnTo>
                  <a:pt x="3346" y="25"/>
                </a:lnTo>
                <a:lnTo>
                  <a:pt x="3347" y="20"/>
                </a:lnTo>
                <a:lnTo>
                  <a:pt x="3348" y="15"/>
                </a:lnTo>
                <a:lnTo>
                  <a:pt x="3351" y="11"/>
                </a:lnTo>
                <a:lnTo>
                  <a:pt x="3354" y="7"/>
                </a:lnTo>
                <a:lnTo>
                  <a:pt x="3358" y="4"/>
                </a:lnTo>
                <a:lnTo>
                  <a:pt x="3363" y="2"/>
                </a:lnTo>
                <a:lnTo>
                  <a:pt x="3368" y="0"/>
                </a:lnTo>
                <a:lnTo>
                  <a:pt x="3373" y="0"/>
                </a:lnTo>
                <a:lnTo>
                  <a:pt x="3378" y="0"/>
                </a:lnTo>
                <a:lnTo>
                  <a:pt x="3383" y="2"/>
                </a:lnTo>
                <a:lnTo>
                  <a:pt x="3387" y="4"/>
                </a:lnTo>
                <a:lnTo>
                  <a:pt x="3392" y="7"/>
                </a:lnTo>
                <a:lnTo>
                  <a:pt x="3395" y="11"/>
                </a:lnTo>
                <a:lnTo>
                  <a:pt x="3397" y="15"/>
                </a:lnTo>
                <a:lnTo>
                  <a:pt x="3399" y="20"/>
                </a:lnTo>
                <a:lnTo>
                  <a:pt x="3399" y="25"/>
                </a:lnTo>
                <a:lnTo>
                  <a:pt x="3399" y="30"/>
                </a:lnTo>
                <a:lnTo>
                  <a:pt x="3397" y="34"/>
                </a:lnTo>
                <a:lnTo>
                  <a:pt x="3395" y="38"/>
                </a:lnTo>
                <a:lnTo>
                  <a:pt x="3392" y="42"/>
                </a:lnTo>
                <a:lnTo>
                  <a:pt x="3387" y="45"/>
                </a:lnTo>
                <a:lnTo>
                  <a:pt x="3383" y="48"/>
                </a:lnTo>
                <a:lnTo>
                  <a:pt x="3378" y="49"/>
                </a:lnTo>
                <a:lnTo>
                  <a:pt x="3373" y="50"/>
                </a:lnTo>
                <a:close/>
                <a:moveTo>
                  <a:pt x="3348" y="72"/>
                </a:moveTo>
                <a:lnTo>
                  <a:pt x="3397" y="72"/>
                </a:lnTo>
                <a:lnTo>
                  <a:pt x="3397" y="249"/>
                </a:lnTo>
                <a:lnTo>
                  <a:pt x="3348" y="249"/>
                </a:lnTo>
                <a:lnTo>
                  <a:pt x="3348" y="72"/>
                </a:lnTo>
                <a:close/>
                <a:moveTo>
                  <a:pt x="3585" y="123"/>
                </a:moveTo>
                <a:lnTo>
                  <a:pt x="3540" y="126"/>
                </a:lnTo>
                <a:lnTo>
                  <a:pt x="3539" y="121"/>
                </a:lnTo>
                <a:lnTo>
                  <a:pt x="3537" y="118"/>
                </a:lnTo>
                <a:lnTo>
                  <a:pt x="3534" y="114"/>
                </a:lnTo>
                <a:lnTo>
                  <a:pt x="3531" y="111"/>
                </a:lnTo>
                <a:lnTo>
                  <a:pt x="3527" y="108"/>
                </a:lnTo>
                <a:lnTo>
                  <a:pt x="3522" y="106"/>
                </a:lnTo>
                <a:lnTo>
                  <a:pt x="3516" y="105"/>
                </a:lnTo>
                <a:lnTo>
                  <a:pt x="3510" y="105"/>
                </a:lnTo>
                <a:lnTo>
                  <a:pt x="3505" y="105"/>
                </a:lnTo>
                <a:lnTo>
                  <a:pt x="3500" y="106"/>
                </a:lnTo>
                <a:lnTo>
                  <a:pt x="3495" y="108"/>
                </a:lnTo>
                <a:lnTo>
                  <a:pt x="3491" y="110"/>
                </a:lnTo>
                <a:lnTo>
                  <a:pt x="3488" y="112"/>
                </a:lnTo>
                <a:lnTo>
                  <a:pt x="3485" y="115"/>
                </a:lnTo>
                <a:lnTo>
                  <a:pt x="3484" y="119"/>
                </a:lnTo>
                <a:lnTo>
                  <a:pt x="3483" y="122"/>
                </a:lnTo>
                <a:lnTo>
                  <a:pt x="3484" y="125"/>
                </a:lnTo>
                <a:lnTo>
                  <a:pt x="3485" y="128"/>
                </a:lnTo>
                <a:lnTo>
                  <a:pt x="3486" y="131"/>
                </a:lnTo>
                <a:lnTo>
                  <a:pt x="3488" y="133"/>
                </a:lnTo>
                <a:lnTo>
                  <a:pt x="3491" y="135"/>
                </a:lnTo>
                <a:lnTo>
                  <a:pt x="3495" y="137"/>
                </a:lnTo>
                <a:lnTo>
                  <a:pt x="3500" y="139"/>
                </a:lnTo>
                <a:lnTo>
                  <a:pt x="3506" y="140"/>
                </a:lnTo>
                <a:lnTo>
                  <a:pt x="3538" y="146"/>
                </a:lnTo>
                <a:lnTo>
                  <a:pt x="3544" y="148"/>
                </a:lnTo>
                <a:lnTo>
                  <a:pt x="3550" y="150"/>
                </a:lnTo>
                <a:lnTo>
                  <a:pt x="3555" y="151"/>
                </a:lnTo>
                <a:lnTo>
                  <a:pt x="3560" y="153"/>
                </a:lnTo>
                <a:lnTo>
                  <a:pt x="3569" y="158"/>
                </a:lnTo>
                <a:lnTo>
                  <a:pt x="3576" y="164"/>
                </a:lnTo>
                <a:lnTo>
                  <a:pt x="3579" y="167"/>
                </a:lnTo>
                <a:lnTo>
                  <a:pt x="3582" y="170"/>
                </a:lnTo>
                <a:lnTo>
                  <a:pt x="3584" y="174"/>
                </a:lnTo>
                <a:lnTo>
                  <a:pt x="3586" y="177"/>
                </a:lnTo>
                <a:lnTo>
                  <a:pt x="3588" y="185"/>
                </a:lnTo>
                <a:lnTo>
                  <a:pt x="3589" y="190"/>
                </a:lnTo>
                <a:lnTo>
                  <a:pt x="3589" y="194"/>
                </a:lnTo>
                <a:lnTo>
                  <a:pt x="3589" y="199"/>
                </a:lnTo>
                <a:lnTo>
                  <a:pt x="3588" y="203"/>
                </a:lnTo>
                <a:lnTo>
                  <a:pt x="3587" y="207"/>
                </a:lnTo>
                <a:lnTo>
                  <a:pt x="3586" y="211"/>
                </a:lnTo>
                <a:lnTo>
                  <a:pt x="3585" y="214"/>
                </a:lnTo>
                <a:lnTo>
                  <a:pt x="3583" y="218"/>
                </a:lnTo>
                <a:lnTo>
                  <a:pt x="3581" y="221"/>
                </a:lnTo>
                <a:lnTo>
                  <a:pt x="3579" y="225"/>
                </a:lnTo>
                <a:lnTo>
                  <a:pt x="3573" y="231"/>
                </a:lnTo>
                <a:lnTo>
                  <a:pt x="3567" y="236"/>
                </a:lnTo>
                <a:lnTo>
                  <a:pt x="3559" y="241"/>
                </a:lnTo>
                <a:lnTo>
                  <a:pt x="3551" y="245"/>
                </a:lnTo>
                <a:lnTo>
                  <a:pt x="3542" y="248"/>
                </a:lnTo>
                <a:lnTo>
                  <a:pt x="3532" y="251"/>
                </a:lnTo>
                <a:lnTo>
                  <a:pt x="3521" y="252"/>
                </a:lnTo>
                <a:lnTo>
                  <a:pt x="3510" y="253"/>
                </a:lnTo>
                <a:lnTo>
                  <a:pt x="3502" y="252"/>
                </a:lnTo>
                <a:lnTo>
                  <a:pt x="3494" y="252"/>
                </a:lnTo>
                <a:lnTo>
                  <a:pt x="3486" y="250"/>
                </a:lnTo>
                <a:lnTo>
                  <a:pt x="3479" y="249"/>
                </a:lnTo>
                <a:lnTo>
                  <a:pt x="3472" y="247"/>
                </a:lnTo>
                <a:lnTo>
                  <a:pt x="3466" y="244"/>
                </a:lnTo>
                <a:lnTo>
                  <a:pt x="3460" y="241"/>
                </a:lnTo>
                <a:lnTo>
                  <a:pt x="3454" y="238"/>
                </a:lnTo>
                <a:lnTo>
                  <a:pt x="3449" y="234"/>
                </a:lnTo>
                <a:lnTo>
                  <a:pt x="3445" y="230"/>
                </a:lnTo>
                <a:lnTo>
                  <a:pt x="3441" y="225"/>
                </a:lnTo>
                <a:lnTo>
                  <a:pt x="3437" y="221"/>
                </a:lnTo>
                <a:lnTo>
                  <a:pt x="3434" y="215"/>
                </a:lnTo>
                <a:lnTo>
                  <a:pt x="3432" y="210"/>
                </a:lnTo>
                <a:lnTo>
                  <a:pt x="3430" y="204"/>
                </a:lnTo>
                <a:lnTo>
                  <a:pt x="3429" y="198"/>
                </a:lnTo>
                <a:lnTo>
                  <a:pt x="3478" y="195"/>
                </a:lnTo>
                <a:lnTo>
                  <a:pt x="3480" y="200"/>
                </a:lnTo>
                <a:lnTo>
                  <a:pt x="3482" y="205"/>
                </a:lnTo>
                <a:lnTo>
                  <a:pt x="3485" y="209"/>
                </a:lnTo>
                <a:lnTo>
                  <a:pt x="3489" y="212"/>
                </a:lnTo>
                <a:lnTo>
                  <a:pt x="3493" y="214"/>
                </a:lnTo>
                <a:lnTo>
                  <a:pt x="3498" y="216"/>
                </a:lnTo>
                <a:lnTo>
                  <a:pt x="3504" y="217"/>
                </a:lnTo>
                <a:lnTo>
                  <a:pt x="3510" y="217"/>
                </a:lnTo>
                <a:lnTo>
                  <a:pt x="3516" y="217"/>
                </a:lnTo>
                <a:lnTo>
                  <a:pt x="3522" y="216"/>
                </a:lnTo>
                <a:lnTo>
                  <a:pt x="3527" y="214"/>
                </a:lnTo>
                <a:lnTo>
                  <a:pt x="3529" y="213"/>
                </a:lnTo>
                <a:lnTo>
                  <a:pt x="3531" y="212"/>
                </a:lnTo>
                <a:lnTo>
                  <a:pt x="3535" y="209"/>
                </a:lnTo>
                <a:lnTo>
                  <a:pt x="3537" y="206"/>
                </a:lnTo>
                <a:lnTo>
                  <a:pt x="3538" y="205"/>
                </a:lnTo>
                <a:lnTo>
                  <a:pt x="3539" y="203"/>
                </a:lnTo>
                <a:lnTo>
                  <a:pt x="3539" y="199"/>
                </a:lnTo>
                <a:lnTo>
                  <a:pt x="3539" y="196"/>
                </a:lnTo>
                <a:lnTo>
                  <a:pt x="3538" y="193"/>
                </a:lnTo>
                <a:lnTo>
                  <a:pt x="3536" y="191"/>
                </a:lnTo>
                <a:lnTo>
                  <a:pt x="3533" y="188"/>
                </a:lnTo>
                <a:lnTo>
                  <a:pt x="3530" y="186"/>
                </a:lnTo>
                <a:lnTo>
                  <a:pt x="3526" y="184"/>
                </a:lnTo>
                <a:lnTo>
                  <a:pt x="3522" y="183"/>
                </a:lnTo>
                <a:lnTo>
                  <a:pt x="3516" y="182"/>
                </a:lnTo>
                <a:lnTo>
                  <a:pt x="3486" y="176"/>
                </a:lnTo>
                <a:lnTo>
                  <a:pt x="3480" y="174"/>
                </a:lnTo>
                <a:lnTo>
                  <a:pt x="3474" y="173"/>
                </a:lnTo>
                <a:lnTo>
                  <a:pt x="3463" y="169"/>
                </a:lnTo>
                <a:lnTo>
                  <a:pt x="3459" y="166"/>
                </a:lnTo>
                <a:lnTo>
                  <a:pt x="3455" y="164"/>
                </a:lnTo>
                <a:lnTo>
                  <a:pt x="3451" y="161"/>
                </a:lnTo>
                <a:lnTo>
                  <a:pt x="3447" y="158"/>
                </a:lnTo>
                <a:lnTo>
                  <a:pt x="3444" y="155"/>
                </a:lnTo>
                <a:lnTo>
                  <a:pt x="3442" y="151"/>
                </a:lnTo>
                <a:lnTo>
                  <a:pt x="3440" y="147"/>
                </a:lnTo>
                <a:lnTo>
                  <a:pt x="3437" y="143"/>
                </a:lnTo>
                <a:lnTo>
                  <a:pt x="3435" y="139"/>
                </a:lnTo>
                <a:lnTo>
                  <a:pt x="3434" y="135"/>
                </a:lnTo>
                <a:lnTo>
                  <a:pt x="3434" y="130"/>
                </a:lnTo>
                <a:lnTo>
                  <a:pt x="3434" y="125"/>
                </a:lnTo>
                <a:lnTo>
                  <a:pt x="3434" y="119"/>
                </a:lnTo>
                <a:lnTo>
                  <a:pt x="3435" y="113"/>
                </a:lnTo>
                <a:lnTo>
                  <a:pt x="3437" y="107"/>
                </a:lnTo>
                <a:lnTo>
                  <a:pt x="3440" y="102"/>
                </a:lnTo>
                <a:lnTo>
                  <a:pt x="3443" y="97"/>
                </a:lnTo>
                <a:lnTo>
                  <a:pt x="3446" y="93"/>
                </a:lnTo>
                <a:lnTo>
                  <a:pt x="3450" y="89"/>
                </a:lnTo>
                <a:lnTo>
                  <a:pt x="3455" y="85"/>
                </a:lnTo>
                <a:lnTo>
                  <a:pt x="3460" y="81"/>
                </a:lnTo>
                <a:lnTo>
                  <a:pt x="3466" y="78"/>
                </a:lnTo>
                <a:lnTo>
                  <a:pt x="3472" y="76"/>
                </a:lnTo>
                <a:lnTo>
                  <a:pt x="3479" y="74"/>
                </a:lnTo>
                <a:lnTo>
                  <a:pt x="3482" y="73"/>
                </a:lnTo>
                <a:lnTo>
                  <a:pt x="3486" y="72"/>
                </a:lnTo>
                <a:lnTo>
                  <a:pt x="3493" y="71"/>
                </a:lnTo>
                <a:lnTo>
                  <a:pt x="3501" y="70"/>
                </a:lnTo>
                <a:lnTo>
                  <a:pt x="3510" y="70"/>
                </a:lnTo>
                <a:lnTo>
                  <a:pt x="3518" y="70"/>
                </a:lnTo>
                <a:lnTo>
                  <a:pt x="3525" y="71"/>
                </a:lnTo>
                <a:lnTo>
                  <a:pt x="3533" y="72"/>
                </a:lnTo>
                <a:lnTo>
                  <a:pt x="3540" y="74"/>
                </a:lnTo>
                <a:lnTo>
                  <a:pt x="3546" y="76"/>
                </a:lnTo>
                <a:lnTo>
                  <a:pt x="3552" y="78"/>
                </a:lnTo>
                <a:lnTo>
                  <a:pt x="3557" y="81"/>
                </a:lnTo>
                <a:lnTo>
                  <a:pt x="3562" y="84"/>
                </a:lnTo>
                <a:lnTo>
                  <a:pt x="3567" y="88"/>
                </a:lnTo>
                <a:lnTo>
                  <a:pt x="3571" y="92"/>
                </a:lnTo>
                <a:lnTo>
                  <a:pt x="3575" y="96"/>
                </a:lnTo>
                <a:lnTo>
                  <a:pt x="3578" y="101"/>
                </a:lnTo>
                <a:lnTo>
                  <a:pt x="3580" y="106"/>
                </a:lnTo>
                <a:lnTo>
                  <a:pt x="3582" y="111"/>
                </a:lnTo>
                <a:lnTo>
                  <a:pt x="3584" y="117"/>
                </a:lnTo>
                <a:lnTo>
                  <a:pt x="3585" y="123"/>
                </a:lnTo>
                <a:close/>
                <a:moveTo>
                  <a:pt x="3714" y="72"/>
                </a:moveTo>
                <a:lnTo>
                  <a:pt x="3714" y="109"/>
                </a:lnTo>
                <a:lnTo>
                  <a:pt x="3680" y="109"/>
                </a:lnTo>
                <a:lnTo>
                  <a:pt x="3680" y="195"/>
                </a:lnTo>
                <a:lnTo>
                  <a:pt x="3681" y="199"/>
                </a:lnTo>
                <a:lnTo>
                  <a:pt x="3682" y="203"/>
                </a:lnTo>
                <a:lnTo>
                  <a:pt x="3682" y="205"/>
                </a:lnTo>
                <a:lnTo>
                  <a:pt x="3683" y="206"/>
                </a:lnTo>
                <a:lnTo>
                  <a:pt x="3685" y="208"/>
                </a:lnTo>
                <a:lnTo>
                  <a:pt x="3687" y="210"/>
                </a:lnTo>
                <a:lnTo>
                  <a:pt x="3690" y="211"/>
                </a:lnTo>
                <a:lnTo>
                  <a:pt x="3693" y="212"/>
                </a:lnTo>
                <a:lnTo>
                  <a:pt x="3697" y="212"/>
                </a:lnTo>
                <a:lnTo>
                  <a:pt x="3704" y="211"/>
                </a:lnTo>
                <a:lnTo>
                  <a:pt x="3709" y="210"/>
                </a:lnTo>
                <a:lnTo>
                  <a:pt x="3717" y="247"/>
                </a:lnTo>
                <a:lnTo>
                  <a:pt x="3707" y="250"/>
                </a:lnTo>
                <a:lnTo>
                  <a:pt x="3699" y="251"/>
                </a:lnTo>
                <a:lnTo>
                  <a:pt x="3690" y="252"/>
                </a:lnTo>
                <a:lnTo>
                  <a:pt x="3684" y="252"/>
                </a:lnTo>
                <a:lnTo>
                  <a:pt x="3678" y="251"/>
                </a:lnTo>
                <a:lnTo>
                  <a:pt x="3672" y="250"/>
                </a:lnTo>
                <a:lnTo>
                  <a:pt x="3666" y="249"/>
                </a:lnTo>
                <a:lnTo>
                  <a:pt x="3661" y="248"/>
                </a:lnTo>
                <a:lnTo>
                  <a:pt x="3656" y="245"/>
                </a:lnTo>
                <a:lnTo>
                  <a:pt x="3652" y="243"/>
                </a:lnTo>
                <a:lnTo>
                  <a:pt x="3647" y="240"/>
                </a:lnTo>
                <a:lnTo>
                  <a:pt x="3644" y="237"/>
                </a:lnTo>
                <a:lnTo>
                  <a:pt x="3640" y="233"/>
                </a:lnTo>
                <a:lnTo>
                  <a:pt x="3638" y="229"/>
                </a:lnTo>
                <a:lnTo>
                  <a:pt x="3635" y="224"/>
                </a:lnTo>
                <a:lnTo>
                  <a:pt x="3634" y="219"/>
                </a:lnTo>
                <a:lnTo>
                  <a:pt x="3632" y="213"/>
                </a:lnTo>
                <a:lnTo>
                  <a:pt x="3632" y="208"/>
                </a:lnTo>
                <a:lnTo>
                  <a:pt x="3631" y="201"/>
                </a:lnTo>
                <a:lnTo>
                  <a:pt x="3631" y="109"/>
                </a:lnTo>
                <a:lnTo>
                  <a:pt x="3607" y="109"/>
                </a:lnTo>
                <a:lnTo>
                  <a:pt x="3607" y="72"/>
                </a:lnTo>
                <a:lnTo>
                  <a:pt x="3631" y="72"/>
                </a:lnTo>
                <a:lnTo>
                  <a:pt x="3631" y="30"/>
                </a:lnTo>
                <a:lnTo>
                  <a:pt x="3680" y="30"/>
                </a:lnTo>
                <a:lnTo>
                  <a:pt x="3680" y="72"/>
                </a:lnTo>
                <a:lnTo>
                  <a:pt x="3714" y="72"/>
                </a:lnTo>
                <a:close/>
                <a:moveTo>
                  <a:pt x="3821" y="253"/>
                </a:moveTo>
                <a:lnTo>
                  <a:pt x="3808" y="252"/>
                </a:lnTo>
                <a:lnTo>
                  <a:pt x="3801" y="251"/>
                </a:lnTo>
                <a:lnTo>
                  <a:pt x="3796" y="250"/>
                </a:lnTo>
                <a:lnTo>
                  <a:pt x="3784" y="246"/>
                </a:lnTo>
                <a:lnTo>
                  <a:pt x="3779" y="244"/>
                </a:lnTo>
                <a:lnTo>
                  <a:pt x="3774" y="241"/>
                </a:lnTo>
                <a:lnTo>
                  <a:pt x="3765" y="235"/>
                </a:lnTo>
                <a:lnTo>
                  <a:pt x="3761" y="231"/>
                </a:lnTo>
                <a:lnTo>
                  <a:pt x="3757" y="227"/>
                </a:lnTo>
                <a:lnTo>
                  <a:pt x="3750" y="219"/>
                </a:lnTo>
                <a:lnTo>
                  <a:pt x="3747" y="214"/>
                </a:lnTo>
                <a:lnTo>
                  <a:pt x="3744" y="209"/>
                </a:lnTo>
                <a:lnTo>
                  <a:pt x="3740" y="198"/>
                </a:lnTo>
                <a:lnTo>
                  <a:pt x="3738" y="193"/>
                </a:lnTo>
                <a:lnTo>
                  <a:pt x="3736" y="187"/>
                </a:lnTo>
                <a:lnTo>
                  <a:pt x="3735" y="181"/>
                </a:lnTo>
                <a:lnTo>
                  <a:pt x="3734" y="175"/>
                </a:lnTo>
                <a:lnTo>
                  <a:pt x="3734" y="168"/>
                </a:lnTo>
                <a:lnTo>
                  <a:pt x="3734" y="161"/>
                </a:lnTo>
                <a:lnTo>
                  <a:pt x="3734" y="155"/>
                </a:lnTo>
                <a:lnTo>
                  <a:pt x="3734" y="148"/>
                </a:lnTo>
                <a:lnTo>
                  <a:pt x="3735" y="142"/>
                </a:lnTo>
                <a:lnTo>
                  <a:pt x="3736" y="136"/>
                </a:lnTo>
                <a:lnTo>
                  <a:pt x="3740" y="124"/>
                </a:lnTo>
                <a:lnTo>
                  <a:pt x="3742" y="119"/>
                </a:lnTo>
                <a:lnTo>
                  <a:pt x="3744" y="114"/>
                </a:lnTo>
                <a:lnTo>
                  <a:pt x="3750" y="104"/>
                </a:lnTo>
                <a:lnTo>
                  <a:pt x="3753" y="99"/>
                </a:lnTo>
                <a:lnTo>
                  <a:pt x="3757" y="95"/>
                </a:lnTo>
                <a:lnTo>
                  <a:pt x="3761" y="91"/>
                </a:lnTo>
                <a:lnTo>
                  <a:pt x="3765" y="88"/>
                </a:lnTo>
                <a:lnTo>
                  <a:pt x="3770" y="85"/>
                </a:lnTo>
                <a:lnTo>
                  <a:pt x="3774" y="82"/>
                </a:lnTo>
                <a:lnTo>
                  <a:pt x="3779" y="79"/>
                </a:lnTo>
                <a:lnTo>
                  <a:pt x="3784" y="77"/>
                </a:lnTo>
                <a:lnTo>
                  <a:pt x="3790" y="75"/>
                </a:lnTo>
                <a:lnTo>
                  <a:pt x="3796" y="73"/>
                </a:lnTo>
                <a:lnTo>
                  <a:pt x="3801" y="72"/>
                </a:lnTo>
                <a:lnTo>
                  <a:pt x="3808" y="71"/>
                </a:lnTo>
                <a:lnTo>
                  <a:pt x="3821" y="70"/>
                </a:lnTo>
                <a:lnTo>
                  <a:pt x="3834" y="71"/>
                </a:lnTo>
                <a:lnTo>
                  <a:pt x="3840" y="72"/>
                </a:lnTo>
                <a:lnTo>
                  <a:pt x="3846" y="73"/>
                </a:lnTo>
                <a:lnTo>
                  <a:pt x="3857" y="77"/>
                </a:lnTo>
                <a:lnTo>
                  <a:pt x="3862" y="79"/>
                </a:lnTo>
                <a:lnTo>
                  <a:pt x="3867" y="82"/>
                </a:lnTo>
                <a:lnTo>
                  <a:pt x="3876" y="88"/>
                </a:lnTo>
                <a:lnTo>
                  <a:pt x="3880" y="91"/>
                </a:lnTo>
                <a:lnTo>
                  <a:pt x="3884" y="95"/>
                </a:lnTo>
                <a:lnTo>
                  <a:pt x="3891" y="104"/>
                </a:lnTo>
                <a:lnTo>
                  <a:pt x="3894" y="109"/>
                </a:lnTo>
                <a:lnTo>
                  <a:pt x="3897" y="114"/>
                </a:lnTo>
                <a:lnTo>
                  <a:pt x="3903" y="124"/>
                </a:lnTo>
                <a:lnTo>
                  <a:pt x="3904" y="130"/>
                </a:lnTo>
                <a:lnTo>
                  <a:pt x="3906" y="136"/>
                </a:lnTo>
                <a:lnTo>
                  <a:pt x="3907" y="142"/>
                </a:lnTo>
                <a:lnTo>
                  <a:pt x="3908" y="148"/>
                </a:lnTo>
                <a:lnTo>
                  <a:pt x="3908" y="155"/>
                </a:lnTo>
                <a:lnTo>
                  <a:pt x="3909" y="161"/>
                </a:lnTo>
                <a:lnTo>
                  <a:pt x="3908" y="168"/>
                </a:lnTo>
                <a:lnTo>
                  <a:pt x="3908" y="175"/>
                </a:lnTo>
                <a:lnTo>
                  <a:pt x="3907" y="181"/>
                </a:lnTo>
                <a:lnTo>
                  <a:pt x="3906" y="187"/>
                </a:lnTo>
                <a:lnTo>
                  <a:pt x="3903" y="198"/>
                </a:lnTo>
                <a:lnTo>
                  <a:pt x="3900" y="204"/>
                </a:lnTo>
                <a:lnTo>
                  <a:pt x="3897" y="209"/>
                </a:lnTo>
                <a:lnTo>
                  <a:pt x="3891" y="219"/>
                </a:lnTo>
                <a:lnTo>
                  <a:pt x="3888" y="223"/>
                </a:lnTo>
                <a:lnTo>
                  <a:pt x="3884" y="227"/>
                </a:lnTo>
                <a:lnTo>
                  <a:pt x="3880" y="231"/>
                </a:lnTo>
                <a:lnTo>
                  <a:pt x="3876" y="235"/>
                </a:lnTo>
                <a:lnTo>
                  <a:pt x="3872" y="238"/>
                </a:lnTo>
                <a:lnTo>
                  <a:pt x="3867" y="241"/>
                </a:lnTo>
                <a:lnTo>
                  <a:pt x="3862" y="244"/>
                </a:lnTo>
                <a:lnTo>
                  <a:pt x="3857" y="246"/>
                </a:lnTo>
                <a:lnTo>
                  <a:pt x="3851" y="248"/>
                </a:lnTo>
                <a:lnTo>
                  <a:pt x="3846" y="250"/>
                </a:lnTo>
                <a:lnTo>
                  <a:pt x="3840" y="251"/>
                </a:lnTo>
                <a:lnTo>
                  <a:pt x="3834" y="252"/>
                </a:lnTo>
                <a:lnTo>
                  <a:pt x="3821" y="253"/>
                </a:lnTo>
                <a:close/>
                <a:moveTo>
                  <a:pt x="3821" y="215"/>
                </a:moveTo>
                <a:lnTo>
                  <a:pt x="3825" y="214"/>
                </a:lnTo>
                <a:lnTo>
                  <a:pt x="3829" y="214"/>
                </a:lnTo>
                <a:lnTo>
                  <a:pt x="3833" y="212"/>
                </a:lnTo>
                <a:lnTo>
                  <a:pt x="3837" y="211"/>
                </a:lnTo>
                <a:lnTo>
                  <a:pt x="3840" y="209"/>
                </a:lnTo>
                <a:lnTo>
                  <a:pt x="3843" y="206"/>
                </a:lnTo>
                <a:lnTo>
                  <a:pt x="3846" y="203"/>
                </a:lnTo>
                <a:lnTo>
                  <a:pt x="3848" y="199"/>
                </a:lnTo>
                <a:lnTo>
                  <a:pt x="3851" y="195"/>
                </a:lnTo>
                <a:lnTo>
                  <a:pt x="3852" y="191"/>
                </a:lnTo>
                <a:lnTo>
                  <a:pt x="3854" y="187"/>
                </a:lnTo>
                <a:lnTo>
                  <a:pt x="3855" y="182"/>
                </a:lnTo>
                <a:lnTo>
                  <a:pt x="3857" y="172"/>
                </a:lnTo>
                <a:lnTo>
                  <a:pt x="3858" y="167"/>
                </a:lnTo>
                <a:lnTo>
                  <a:pt x="3858" y="161"/>
                </a:lnTo>
                <a:lnTo>
                  <a:pt x="3857" y="150"/>
                </a:lnTo>
                <a:lnTo>
                  <a:pt x="3855" y="140"/>
                </a:lnTo>
                <a:lnTo>
                  <a:pt x="3854" y="135"/>
                </a:lnTo>
                <a:lnTo>
                  <a:pt x="3852" y="131"/>
                </a:lnTo>
                <a:lnTo>
                  <a:pt x="3848" y="123"/>
                </a:lnTo>
                <a:lnTo>
                  <a:pt x="3846" y="119"/>
                </a:lnTo>
                <a:lnTo>
                  <a:pt x="3843" y="116"/>
                </a:lnTo>
                <a:lnTo>
                  <a:pt x="3840" y="113"/>
                </a:lnTo>
                <a:lnTo>
                  <a:pt x="3837" y="111"/>
                </a:lnTo>
                <a:lnTo>
                  <a:pt x="3833" y="110"/>
                </a:lnTo>
                <a:lnTo>
                  <a:pt x="3829" y="108"/>
                </a:lnTo>
                <a:lnTo>
                  <a:pt x="3825" y="108"/>
                </a:lnTo>
                <a:lnTo>
                  <a:pt x="3821" y="107"/>
                </a:lnTo>
                <a:lnTo>
                  <a:pt x="3816" y="108"/>
                </a:lnTo>
                <a:lnTo>
                  <a:pt x="3812" y="108"/>
                </a:lnTo>
                <a:lnTo>
                  <a:pt x="3808" y="110"/>
                </a:lnTo>
                <a:lnTo>
                  <a:pt x="3805" y="111"/>
                </a:lnTo>
                <a:lnTo>
                  <a:pt x="3801" y="113"/>
                </a:lnTo>
                <a:lnTo>
                  <a:pt x="3798" y="116"/>
                </a:lnTo>
                <a:lnTo>
                  <a:pt x="3795" y="119"/>
                </a:lnTo>
                <a:lnTo>
                  <a:pt x="3793" y="123"/>
                </a:lnTo>
                <a:lnTo>
                  <a:pt x="3789" y="131"/>
                </a:lnTo>
                <a:lnTo>
                  <a:pt x="3787" y="135"/>
                </a:lnTo>
                <a:lnTo>
                  <a:pt x="3786" y="140"/>
                </a:lnTo>
                <a:lnTo>
                  <a:pt x="3785" y="145"/>
                </a:lnTo>
                <a:lnTo>
                  <a:pt x="3784" y="150"/>
                </a:lnTo>
                <a:lnTo>
                  <a:pt x="3784" y="155"/>
                </a:lnTo>
                <a:lnTo>
                  <a:pt x="3783" y="161"/>
                </a:lnTo>
                <a:lnTo>
                  <a:pt x="3784" y="172"/>
                </a:lnTo>
                <a:lnTo>
                  <a:pt x="3786" y="182"/>
                </a:lnTo>
                <a:lnTo>
                  <a:pt x="3787" y="187"/>
                </a:lnTo>
                <a:lnTo>
                  <a:pt x="3789" y="191"/>
                </a:lnTo>
                <a:lnTo>
                  <a:pt x="3791" y="195"/>
                </a:lnTo>
                <a:lnTo>
                  <a:pt x="3793" y="199"/>
                </a:lnTo>
                <a:lnTo>
                  <a:pt x="3795" y="203"/>
                </a:lnTo>
                <a:lnTo>
                  <a:pt x="3798" y="206"/>
                </a:lnTo>
                <a:lnTo>
                  <a:pt x="3801" y="209"/>
                </a:lnTo>
                <a:lnTo>
                  <a:pt x="3805" y="211"/>
                </a:lnTo>
                <a:lnTo>
                  <a:pt x="3808" y="212"/>
                </a:lnTo>
                <a:lnTo>
                  <a:pt x="3812" y="214"/>
                </a:lnTo>
                <a:lnTo>
                  <a:pt x="3816" y="214"/>
                </a:lnTo>
                <a:lnTo>
                  <a:pt x="3821" y="215"/>
                </a:lnTo>
                <a:close/>
                <a:moveTo>
                  <a:pt x="1623" y="930"/>
                </a:moveTo>
                <a:lnTo>
                  <a:pt x="1569" y="930"/>
                </a:lnTo>
                <a:lnTo>
                  <a:pt x="1651" y="694"/>
                </a:lnTo>
                <a:lnTo>
                  <a:pt x="1715" y="694"/>
                </a:lnTo>
                <a:lnTo>
                  <a:pt x="1797" y="930"/>
                </a:lnTo>
                <a:lnTo>
                  <a:pt x="1743" y="930"/>
                </a:lnTo>
                <a:lnTo>
                  <a:pt x="1726" y="876"/>
                </a:lnTo>
                <a:lnTo>
                  <a:pt x="1641" y="876"/>
                </a:lnTo>
                <a:lnTo>
                  <a:pt x="1623" y="930"/>
                </a:lnTo>
                <a:close/>
                <a:moveTo>
                  <a:pt x="1653" y="837"/>
                </a:moveTo>
                <a:lnTo>
                  <a:pt x="1713" y="837"/>
                </a:lnTo>
                <a:lnTo>
                  <a:pt x="1684" y="748"/>
                </a:lnTo>
                <a:lnTo>
                  <a:pt x="1653" y="837"/>
                </a:lnTo>
                <a:close/>
                <a:moveTo>
                  <a:pt x="1874" y="933"/>
                </a:moveTo>
                <a:lnTo>
                  <a:pt x="1867" y="933"/>
                </a:lnTo>
                <a:lnTo>
                  <a:pt x="1861" y="932"/>
                </a:lnTo>
                <a:lnTo>
                  <a:pt x="1856" y="931"/>
                </a:lnTo>
                <a:lnTo>
                  <a:pt x="1850" y="930"/>
                </a:lnTo>
                <a:lnTo>
                  <a:pt x="1845" y="928"/>
                </a:lnTo>
                <a:lnTo>
                  <a:pt x="1840" y="926"/>
                </a:lnTo>
                <a:lnTo>
                  <a:pt x="1836" y="923"/>
                </a:lnTo>
                <a:lnTo>
                  <a:pt x="1832" y="920"/>
                </a:lnTo>
                <a:lnTo>
                  <a:pt x="1828" y="916"/>
                </a:lnTo>
                <a:lnTo>
                  <a:pt x="1824" y="913"/>
                </a:lnTo>
                <a:lnTo>
                  <a:pt x="1821" y="908"/>
                </a:lnTo>
                <a:lnTo>
                  <a:pt x="1820" y="906"/>
                </a:lnTo>
                <a:lnTo>
                  <a:pt x="1819" y="903"/>
                </a:lnTo>
                <a:lnTo>
                  <a:pt x="1817" y="898"/>
                </a:lnTo>
                <a:lnTo>
                  <a:pt x="1816" y="893"/>
                </a:lnTo>
                <a:lnTo>
                  <a:pt x="1815" y="887"/>
                </a:lnTo>
                <a:lnTo>
                  <a:pt x="1815" y="880"/>
                </a:lnTo>
                <a:lnTo>
                  <a:pt x="1815" y="871"/>
                </a:lnTo>
                <a:lnTo>
                  <a:pt x="1817" y="863"/>
                </a:lnTo>
                <a:lnTo>
                  <a:pt x="1818" y="859"/>
                </a:lnTo>
                <a:lnTo>
                  <a:pt x="1820" y="856"/>
                </a:lnTo>
                <a:lnTo>
                  <a:pt x="1824" y="849"/>
                </a:lnTo>
                <a:lnTo>
                  <a:pt x="1827" y="847"/>
                </a:lnTo>
                <a:lnTo>
                  <a:pt x="1829" y="844"/>
                </a:lnTo>
                <a:lnTo>
                  <a:pt x="1832" y="842"/>
                </a:lnTo>
                <a:lnTo>
                  <a:pt x="1835" y="840"/>
                </a:lnTo>
                <a:lnTo>
                  <a:pt x="1838" y="838"/>
                </a:lnTo>
                <a:lnTo>
                  <a:pt x="1841" y="836"/>
                </a:lnTo>
                <a:lnTo>
                  <a:pt x="1845" y="834"/>
                </a:lnTo>
                <a:lnTo>
                  <a:pt x="1849" y="833"/>
                </a:lnTo>
                <a:lnTo>
                  <a:pt x="1856" y="831"/>
                </a:lnTo>
                <a:lnTo>
                  <a:pt x="1864" y="829"/>
                </a:lnTo>
                <a:lnTo>
                  <a:pt x="1873" y="827"/>
                </a:lnTo>
                <a:lnTo>
                  <a:pt x="1881" y="826"/>
                </a:lnTo>
                <a:lnTo>
                  <a:pt x="1901" y="824"/>
                </a:lnTo>
                <a:lnTo>
                  <a:pt x="1908" y="822"/>
                </a:lnTo>
                <a:lnTo>
                  <a:pt x="1914" y="821"/>
                </a:lnTo>
                <a:lnTo>
                  <a:pt x="1918" y="820"/>
                </a:lnTo>
                <a:lnTo>
                  <a:pt x="1920" y="818"/>
                </a:lnTo>
                <a:lnTo>
                  <a:pt x="1922" y="817"/>
                </a:lnTo>
                <a:lnTo>
                  <a:pt x="1923" y="816"/>
                </a:lnTo>
                <a:lnTo>
                  <a:pt x="1923" y="814"/>
                </a:lnTo>
                <a:lnTo>
                  <a:pt x="1924" y="812"/>
                </a:lnTo>
                <a:lnTo>
                  <a:pt x="1924" y="810"/>
                </a:lnTo>
                <a:lnTo>
                  <a:pt x="1924" y="805"/>
                </a:lnTo>
                <a:lnTo>
                  <a:pt x="1922" y="800"/>
                </a:lnTo>
                <a:lnTo>
                  <a:pt x="1921" y="798"/>
                </a:lnTo>
                <a:lnTo>
                  <a:pt x="1920" y="796"/>
                </a:lnTo>
                <a:lnTo>
                  <a:pt x="1919" y="794"/>
                </a:lnTo>
                <a:lnTo>
                  <a:pt x="1917" y="793"/>
                </a:lnTo>
                <a:lnTo>
                  <a:pt x="1913" y="790"/>
                </a:lnTo>
                <a:lnTo>
                  <a:pt x="1909" y="788"/>
                </a:lnTo>
                <a:lnTo>
                  <a:pt x="1904" y="787"/>
                </a:lnTo>
                <a:lnTo>
                  <a:pt x="1898" y="787"/>
                </a:lnTo>
                <a:lnTo>
                  <a:pt x="1892" y="787"/>
                </a:lnTo>
                <a:lnTo>
                  <a:pt x="1886" y="788"/>
                </a:lnTo>
                <a:lnTo>
                  <a:pt x="1881" y="790"/>
                </a:lnTo>
                <a:lnTo>
                  <a:pt x="1877" y="792"/>
                </a:lnTo>
                <a:lnTo>
                  <a:pt x="1873" y="795"/>
                </a:lnTo>
                <a:lnTo>
                  <a:pt x="1870" y="799"/>
                </a:lnTo>
                <a:lnTo>
                  <a:pt x="1868" y="803"/>
                </a:lnTo>
                <a:lnTo>
                  <a:pt x="1867" y="805"/>
                </a:lnTo>
                <a:lnTo>
                  <a:pt x="1866" y="807"/>
                </a:lnTo>
                <a:lnTo>
                  <a:pt x="1821" y="803"/>
                </a:lnTo>
                <a:lnTo>
                  <a:pt x="1823" y="797"/>
                </a:lnTo>
                <a:lnTo>
                  <a:pt x="1825" y="792"/>
                </a:lnTo>
                <a:lnTo>
                  <a:pt x="1827" y="787"/>
                </a:lnTo>
                <a:lnTo>
                  <a:pt x="1830" y="782"/>
                </a:lnTo>
                <a:lnTo>
                  <a:pt x="1833" y="777"/>
                </a:lnTo>
                <a:lnTo>
                  <a:pt x="1837" y="773"/>
                </a:lnTo>
                <a:lnTo>
                  <a:pt x="1841" y="769"/>
                </a:lnTo>
                <a:lnTo>
                  <a:pt x="1846" y="765"/>
                </a:lnTo>
                <a:lnTo>
                  <a:pt x="1851" y="762"/>
                </a:lnTo>
                <a:lnTo>
                  <a:pt x="1857" y="759"/>
                </a:lnTo>
                <a:lnTo>
                  <a:pt x="1863" y="756"/>
                </a:lnTo>
                <a:lnTo>
                  <a:pt x="1869" y="754"/>
                </a:lnTo>
                <a:lnTo>
                  <a:pt x="1876" y="753"/>
                </a:lnTo>
                <a:lnTo>
                  <a:pt x="1883" y="752"/>
                </a:lnTo>
                <a:lnTo>
                  <a:pt x="1890" y="751"/>
                </a:lnTo>
                <a:lnTo>
                  <a:pt x="1898" y="751"/>
                </a:lnTo>
                <a:lnTo>
                  <a:pt x="1908" y="751"/>
                </a:lnTo>
                <a:lnTo>
                  <a:pt x="1917" y="752"/>
                </a:lnTo>
                <a:lnTo>
                  <a:pt x="1926" y="754"/>
                </a:lnTo>
                <a:lnTo>
                  <a:pt x="1935" y="757"/>
                </a:lnTo>
                <a:lnTo>
                  <a:pt x="1943" y="761"/>
                </a:lnTo>
                <a:lnTo>
                  <a:pt x="1947" y="763"/>
                </a:lnTo>
                <a:lnTo>
                  <a:pt x="1950" y="765"/>
                </a:lnTo>
                <a:lnTo>
                  <a:pt x="1957" y="770"/>
                </a:lnTo>
                <a:lnTo>
                  <a:pt x="1963" y="776"/>
                </a:lnTo>
                <a:lnTo>
                  <a:pt x="1965" y="780"/>
                </a:lnTo>
                <a:lnTo>
                  <a:pt x="1967" y="784"/>
                </a:lnTo>
                <a:lnTo>
                  <a:pt x="1969" y="787"/>
                </a:lnTo>
                <a:lnTo>
                  <a:pt x="1970" y="792"/>
                </a:lnTo>
                <a:lnTo>
                  <a:pt x="1972" y="796"/>
                </a:lnTo>
                <a:lnTo>
                  <a:pt x="1972" y="801"/>
                </a:lnTo>
                <a:lnTo>
                  <a:pt x="1973" y="806"/>
                </a:lnTo>
                <a:lnTo>
                  <a:pt x="1973" y="811"/>
                </a:lnTo>
                <a:lnTo>
                  <a:pt x="1973" y="930"/>
                </a:lnTo>
                <a:lnTo>
                  <a:pt x="1927" y="930"/>
                </a:lnTo>
                <a:lnTo>
                  <a:pt x="1927" y="905"/>
                </a:lnTo>
                <a:lnTo>
                  <a:pt x="1922" y="911"/>
                </a:lnTo>
                <a:lnTo>
                  <a:pt x="1917" y="917"/>
                </a:lnTo>
                <a:lnTo>
                  <a:pt x="1912" y="921"/>
                </a:lnTo>
                <a:lnTo>
                  <a:pt x="1906" y="925"/>
                </a:lnTo>
                <a:lnTo>
                  <a:pt x="1899" y="929"/>
                </a:lnTo>
                <a:lnTo>
                  <a:pt x="1891" y="931"/>
                </a:lnTo>
                <a:lnTo>
                  <a:pt x="1887" y="932"/>
                </a:lnTo>
                <a:lnTo>
                  <a:pt x="1883" y="933"/>
                </a:lnTo>
                <a:lnTo>
                  <a:pt x="1874" y="933"/>
                </a:lnTo>
                <a:close/>
                <a:moveTo>
                  <a:pt x="1888" y="899"/>
                </a:moveTo>
                <a:lnTo>
                  <a:pt x="1895" y="899"/>
                </a:lnTo>
                <a:lnTo>
                  <a:pt x="1902" y="897"/>
                </a:lnTo>
                <a:lnTo>
                  <a:pt x="1905" y="896"/>
                </a:lnTo>
                <a:lnTo>
                  <a:pt x="1908" y="894"/>
                </a:lnTo>
                <a:lnTo>
                  <a:pt x="1914" y="890"/>
                </a:lnTo>
                <a:lnTo>
                  <a:pt x="1916" y="888"/>
                </a:lnTo>
                <a:lnTo>
                  <a:pt x="1919" y="885"/>
                </a:lnTo>
                <a:lnTo>
                  <a:pt x="1922" y="879"/>
                </a:lnTo>
                <a:lnTo>
                  <a:pt x="1924" y="873"/>
                </a:lnTo>
                <a:lnTo>
                  <a:pt x="1924" y="870"/>
                </a:lnTo>
                <a:lnTo>
                  <a:pt x="1924" y="867"/>
                </a:lnTo>
                <a:lnTo>
                  <a:pt x="1924" y="848"/>
                </a:lnTo>
                <a:lnTo>
                  <a:pt x="1921" y="850"/>
                </a:lnTo>
                <a:lnTo>
                  <a:pt x="1915" y="851"/>
                </a:lnTo>
                <a:lnTo>
                  <a:pt x="1903" y="854"/>
                </a:lnTo>
                <a:lnTo>
                  <a:pt x="1890" y="856"/>
                </a:lnTo>
                <a:lnTo>
                  <a:pt x="1884" y="857"/>
                </a:lnTo>
                <a:lnTo>
                  <a:pt x="1879" y="859"/>
                </a:lnTo>
                <a:lnTo>
                  <a:pt x="1874" y="861"/>
                </a:lnTo>
                <a:lnTo>
                  <a:pt x="1870" y="863"/>
                </a:lnTo>
                <a:lnTo>
                  <a:pt x="1866" y="866"/>
                </a:lnTo>
                <a:lnTo>
                  <a:pt x="1864" y="870"/>
                </a:lnTo>
                <a:lnTo>
                  <a:pt x="1863" y="872"/>
                </a:lnTo>
                <a:lnTo>
                  <a:pt x="1862" y="874"/>
                </a:lnTo>
                <a:lnTo>
                  <a:pt x="1862" y="879"/>
                </a:lnTo>
                <a:lnTo>
                  <a:pt x="1862" y="884"/>
                </a:lnTo>
                <a:lnTo>
                  <a:pt x="1863" y="888"/>
                </a:lnTo>
                <a:lnTo>
                  <a:pt x="1865" y="890"/>
                </a:lnTo>
                <a:lnTo>
                  <a:pt x="1866" y="891"/>
                </a:lnTo>
                <a:lnTo>
                  <a:pt x="1869" y="894"/>
                </a:lnTo>
                <a:lnTo>
                  <a:pt x="1873" y="896"/>
                </a:lnTo>
                <a:lnTo>
                  <a:pt x="1875" y="897"/>
                </a:lnTo>
                <a:lnTo>
                  <a:pt x="1877" y="898"/>
                </a:lnTo>
                <a:lnTo>
                  <a:pt x="1882" y="899"/>
                </a:lnTo>
                <a:lnTo>
                  <a:pt x="1888" y="899"/>
                </a:lnTo>
                <a:close/>
                <a:moveTo>
                  <a:pt x="2063" y="930"/>
                </a:moveTo>
                <a:lnTo>
                  <a:pt x="2013" y="930"/>
                </a:lnTo>
                <a:lnTo>
                  <a:pt x="2013" y="694"/>
                </a:lnTo>
                <a:lnTo>
                  <a:pt x="2063" y="694"/>
                </a:lnTo>
                <a:lnTo>
                  <a:pt x="2063" y="930"/>
                </a:lnTo>
                <a:close/>
                <a:moveTo>
                  <a:pt x="2197" y="753"/>
                </a:moveTo>
                <a:lnTo>
                  <a:pt x="2197" y="790"/>
                </a:lnTo>
                <a:lnTo>
                  <a:pt x="2164" y="790"/>
                </a:lnTo>
                <a:lnTo>
                  <a:pt x="2164" y="876"/>
                </a:lnTo>
                <a:lnTo>
                  <a:pt x="2164" y="880"/>
                </a:lnTo>
                <a:lnTo>
                  <a:pt x="2165" y="884"/>
                </a:lnTo>
                <a:lnTo>
                  <a:pt x="2166" y="886"/>
                </a:lnTo>
                <a:lnTo>
                  <a:pt x="2167" y="887"/>
                </a:lnTo>
                <a:lnTo>
                  <a:pt x="2169" y="889"/>
                </a:lnTo>
                <a:lnTo>
                  <a:pt x="2171" y="891"/>
                </a:lnTo>
                <a:lnTo>
                  <a:pt x="2174" y="892"/>
                </a:lnTo>
                <a:lnTo>
                  <a:pt x="2177" y="893"/>
                </a:lnTo>
                <a:lnTo>
                  <a:pt x="2181" y="893"/>
                </a:lnTo>
                <a:lnTo>
                  <a:pt x="2188" y="892"/>
                </a:lnTo>
                <a:lnTo>
                  <a:pt x="2193" y="891"/>
                </a:lnTo>
                <a:lnTo>
                  <a:pt x="2201" y="928"/>
                </a:lnTo>
                <a:lnTo>
                  <a:pt x="2190" y="930"/>
                </a:lnTo>
                <a:lnTo>
                  <a:pt x="2183" y="932"/>
                </a:lnTo>
                <a:lnTo>
                  <a:pt x="2174" y="932"/>
                </a:lnTo>
                <a:lnTo>
                  <a:pt x="2168" y="932"/>
                </a:lnTo>
                <a:lnTo>
                  <a:pt x="2161" y="932"/>
                </a:lnTo>
                <a:lnTo>
                  <a:pt x="2156" y="931"/>
                </a:lnTo>
                <a:lnTo>
                  <a:pt x="2150" y="930"/>
                </a:lnTo>
                <a:lnTo>
                  <a:pt x="2145" y="928"/>
                </a:lnTo>
                <a:lnTo>
                  <a:pt x="2140" y="926"/>
                </a:lnTo>
                <a:lnTo>
                  <a:pt x="2135" y="924"/>
                </a:lnTo>
                <a:lnTo>
                  <a:pt x="2131" y="921"/>
                </a:lnTo>
                <a:lnTo>
                  <a:pt x="2127" y="917"/>
                </a:lnTo>
                <a:lnTo>
                  <a:pt x="2124" y="914"/>
                </a:lnTo>
                <a:lnTo>
                  <a:pt x="2121" y="909"/>
                </a:lnTo>
                <a:lnTo>
                  <a:pt x="2119" y="905"/>
                </a:lnTo>
                <a:lnTo>
                  <a:pt x="2117" y="900"/>
                </a:lnTo>
                <a:lnTo>
                  <a:pt x="2116" y="894"/>
                </a:lnTo>
                <a:lnTo>
                  <a:pt x="2115" y="888"/>
                </a:lnTo>
                <a:lnTo>
                  <a:pt x="2115" y="882"/>
                </a:lnTo>
                <a:lnTo>
                  <a:pt x="2115" y="790"/>
                </a:lnTo>
                <a:lnTo>
                  <a:pt x="2091" y="790"/>
                </a:lnTo>
                <a:lnTo>
                  <a:pt x="2091" y="753"/>
                </a:lnTo>
                <a:lnTo>
                  <a:pt x="2115" y="753"/>
                </a:lnTo>
                <a:lnTo>
                  <a:pt x="2115" y="711"/>
                </a:lnTo>
                <a:lnTo>
                  <a:pt x="2164" y="711"/>
                </a:lnTo>
                <a:lnTo>
                  <a:pt x="2164" y="753"/>
                </a:lnTo>
                <a:lnTo>
                  <a:pt x="2197" y="753"/>
                </a:lnTo>
                <a:close/>
                <a:moveTo>
                  <a:pt x="2304" y="933"/>
                </a:moveTo>
                <a:lnTo>
                  <a:pt x="2291" y="933"/>
                </a:lnTo>
                <a:lnTo>
                  <a:pt x="2285" y="932"/>
                </a:lnTo>
                <a:lnTo>
                  <a:pt x="2279" y="930"/>
                </a:lnTo>
                <a:lnTo>
                  <a:pt x="2268" y="927"/>
                </a:lnTo>
                <a:lnTo>
                  <a:pt x="2263" y="925"/>
                </a:lnTo>
                <a:lnTo>
                  <a:pt x="2258" y="922"/>
                </a:lnTo>
                <a:lnTo>
                  <a:pt x="2249" y="916"/>
                </a:lnTo>
                <a:lnTo>
                  <a:pt x="2245" y="912"/>
                </a:lnTo>
                <a:lnTo>
                  <a:pt x="2241" y="908"/>
                </a:lnTo>
                <a:lnTo>
                  <a:pt x="2234" y="900"/>
                </a:lnTo>
                <a:lnTo>
                  <a:pt x="2231" y="895"/>
                </a:lnTo>
                <a:lnTo>
                  <a:pt x="2228" y="890"/>
                </a:lnTo>
                <a:lnTo>
                  <a:pt x="2223" y="879"/>
                </a:lnTo>
                <a:lnTo>
                  <a:pt x="2221" y="874"/>
                </a:lnTo>
                <a:lnTo>
                  <a:pt x="2220" y="868"/>
                </a:lnTo>
                <a:lnTo>
                  <a:pt x="2219" y="862"/>
                </a:lnTo>
                <a:lnTo>
                  <a:pt x="2218" y="855"/>
                </a:lnTo>
                <a:lnTo>
                  <a:pt x="2218" y="849"/>
                </a:lnTo>
                <a:lnTo>
                  <a:pt x="2217" y="842"/>
                </a:lnTo>
                <a:lnTo>
                  <a:pt x="2218" y="835"/>
                </a:lnTo>
                <a:lnTo>
                  <a:pt x="2218" y="829"/>
                </a:lnTo>
                <a:lnTo>
                  <a:pt x="2219" y="823"/>
                </a:lnTo>
                <a:lnTo>
                  <a:pt x="2220" y="816"/>
                </a:lnTo>
                <a:lnTo>
                  <a:pt x="2223" y="805"/>
                </a:lnTo>
                <a:lnTo>
                  <a:pt x="2225" y="799"/>
                </a:lnTo>
                <a:lnTo>
                  <a:pt x="2228" y="794"/>
                </a:lnTo>
                <a:lnTo>
                  <a:pt x="2234" y="785"/>
                </a:lnTo>
                <a:lnTo>
                  <a:pt x="2237" y="780"/>
                </a:lnTo>
                <a:lnTo>
                  <a:pt x="2241" y="776"/>
                </a:lnTo>
                <a:lnTo>
                  <a:pt x="2245" y="772"/>
                </a:lnTo>
                <a:lnTo>
                  <a:pt x="2249" y="769"/>
                </a:lnTo>
                <a:lnTo>
                  <a:pt x="2253" y="765"/>
                </a:lnTo>
                <a:lnTo>
                  <a:pt x="2258" y="762"/>
                </a:lnTo>
                <a:lnTo>
                  <a:pt x="2263" y="760"/>
                </a:lnTo>
                <a:lnTo>
                  <a:pt x="2268" y="757"/>
                </a:lnTo>
                <a:lnTo>
                  <a:pt x="2274" y="755"/>
                </a:lnTo>
                <a:lnTo>
                  <a:pt x="2279" y="754"/>
                </a:lnTo>
                <a:lnTo>
                  <a:pt x="2285" y="752"/>
                </a:lnTo>
                <a:lnTo>
                  <a:pt x="2291" y="752"/>
                </a:lnTo>
                <a:lnTo>
                  <a:pt x="2304" y="751"/>
                </a:lnTo>
                <a:lnTo>
                  <a:pt x="2317" y="752"/>
                </a:lnTo>
                <a:lnTo>
                  <a:pt x="2323" y="752"/>
                </a:lnTo>
                <a:lnTo>
                  <a:pt x="2329" y="754"/>
                </a:lnTo>
                <a:lnTo>
                  <a:pt x="2340" y="757"/>
                </a:lnTo>
                <a:lnTo>
                  <a:pt x="2346" y="760"/>
                </a:lnTo>
                <a:lnTo>
                  <a:pt x="2351" y="762"/>
                </a:lnTo>
                <a:lnTo>
                  <a:pt x="2360" y="769"/>
                </a:lnTo>
                <a:lnTo>
                  <a:pt x="2364" y="772"/>
                </a:lnTo>
                <a:lnTo>
                  <a:pt x="2368" y="776"/>
                </a:lnTo>
                <a:lnTo>
                  <a:pt x="2375" y="785"/>
                </a:lnTo>
                <a:lnTo>
                  <a:pt x="2378" y="789"/>
                </a:lnTo>
                <a:lnTo>
                  <a:pt x="2381" y="794"/>
                </a:lnTo>
                <a:lnTo>
                  <a:pt x="2385" y="805"/>
                </a:lnTo>
                <a:lnTo>
                  <a:pt x="2387" y="811"/>
                </a:lnTo>
                <a:lnTo>
                  <a:pt x="2389" y="816"/>
                </a:lnTo>
                <a:lnTo>
                  <a:pt x="2390" y="823"/>
                </a:lnTo>
                <a:lnTo>
                  <a:pt x="2391" y="829"/>
                </a:lnTo>
                <a:lnTo>
                  <a:pt x="2391" y="835"/>
                </a:lnTo>
                <a:lnTo>
                  <a:pt x="2391" y="842"/>
                </a:lnTo>
                <a:lnTo>
                  <a:pt x="2391" y="849"/>
                </a:lnTo>
                <a:lnTo>
                  <a:pt x="2391" y="855"/>
                </a:lnTo>
                <a:lnTo>
                  <a:pt x="2390" y="862"/>
                </a:lnTo>
                <a:lnTo>
                  <a:pt x="2389" y="868"/>
                </a:lnTo>
                <a:lnTo>
                  <a:pt x="2385" y="879"/>
                </a:lnTo>
                <a:lnTo>
                  <a:pt x="2383" y="885"/>
                </a:lnTo>
                <a:lnTo>
                  <a:pt x="2381" y="890"/>
                </a:lnTo>
                <a:lnTo>
                  <a:pt x="2375" y="900"/>
                </a:lnTo>
                <a:lnTo>
                  <a:pt x="2372" y="904"/>
                </a:lnTo>
                <a:lnTo>
                  <a:pt x="2368" y="908"/>
                </a:lnTo>
                <a:lnTo>
                  <a:pt x="2364" y="912"/>
                </a:lnTo>
                <a:lnTo>
                  <a:pt x="2360" y="916"/>
                </a:lnTo>
                <a:lnTo>
                  <a:pt x="2355" y="919"/>
                </a:lnTo>
                <a:lnTo>
                  <a:pt x="2351" y="922"/>
                </a:lnTo>
                <a:lnTo>
                  <a:pt x="2346" y="925"/>
                </a:lnTo>
                <a:lnTo>
                  <a:pt x="2340" y="927"/>
                </a:lnTo>
                <a:lnTo>
                  <a:pt x="2335" y="929"/>
                </a:lnTo>
                <a:lnTo>
                  <a:pt x="2329" y="930"/>
                </a:lnTo>
                <a:lnTo>
                  <a:pt x="2323" y="932"/>
                </a:lnTo>
                <a:lnTo>
                  <a:pt x="2317" y="933"/>
                </a:lnTo>
                <a:lnTo>
                  <a:pt x="2304" y="933"/>
                </a:lnTo>
                <a:close/>
                <a:moveTo>
                  <a:pt x="2305" y="895"/>
                </a:moveTo>
                <a:lnTo>
                  <a:pt x="2309" y="895"/>
                </a:lnTo>
                <a:lnTo>
                  <a:pt x="2313" y="894"/>
                </a:lnTo>
                <a:lnTo>
                  <a:pt x="2317" y="893"/>
                </a:lnTo>
                <a:lnTo>
                  <a:pt x="2321" y="892"/>
                </a:lnTo>
                <a:lnTo>
                  <a:pt x="2324" y="889"/>
                </a:lnTo>
                <a:lnTo>
                  <a:pt x="2327" y="887"/>
                </a:lnTo>
                <a:lnTo>
                  <a:pt x="2330" y="884"/>
                </a:lnTo>
                <a:lnTo>
                  <a:pt x="2332" y="880"/>
                </a:lnTo>
                <a:lnTo>
                  <a:pt x="2334" y="876"/>
                </a:lnTo>
                <a:lnTo>
                  <a:pt x="2336" y="872"/>
                </a:lnTo>
                <a:lnTo>
                  <a:pt x="2338" y="868"/>
                </a:lnTo>
                <a:lnTo>
                  <a:pt x="2339" y="863"/>
                </a:lnTo>
                <a:lnTo>
                  <a:pt x="2341" y="853"/>
                </a:lnTo>
                <a:lnTo>
                  <a:pt x="2341" y="847"/>
                </a:lnTo>
                <a:lnTo>
                  <a:pt x="2342" y="842"/>
                </a:lnTo>
                <a:lnTo>
                  <a:pt x="2341" y="831"/>
                </a:lnTo>
                <a:lnTo>
                  <a:pt x="2339" y="821"/>
                </a:lnTo>
                <a:lnTo>
                  <a:pt x="2338" y="816"/>
                </a:lnTo>
                <a:lnTo>
                  <a:pt x="2336" y="812"/>
                </a:lnTo>
                <a:lnTo>
                  <a:pt x="2332" y="803"/>
                </a:lnTo>
                <a:lnTo>
                  <a:pt x="2330" y="800"/>
                </a:lnTo>
                <a:lnTo>
                  <a:pt x="2327" y="797"/>
                </a:lnTo>
                <a:lnTo>
                  <a:pt x="2324" y="794"/>
                </a:lnTo>
                <a:lnTo>
                  <a:pt x="2321" y="792"/>
                </a:lnTo>
                <a:lnTo>
                  <a:pt x="2317" y="790"/>
                </a:lnTo>
                <a:lnTo>
                  <a:pt x="2313" y="789"/>
                </a:lnTo>
                <a:lnTo>
                  <a:pt x="2309" y="788"/>
                </a:lnTo>
                <a:lnTo>
                  <a:pt x="2305" y="788"/>
                </a:lnTo>
                <a:lnTo>
                  <a:pt x="2300" y="788"/>
                </a:lnTo>
                <a:lnTo>
                  <a:pt x="2296" y="789"/>
                </a:lnTo>
                <a:lnTo>
                  <a:pt x="2292" y="790"/>
                </a:lnTo>
                <a:lnTo>
                  <a:pt x="2288" y="792"/>
                </a:lnTo>
                <a:lnTo>
                  <a:pt x="2285" y="794"/>
                </a:lnTo>
                <a:lnTo>
                  <a:pt x="2282" y="797"/>
                </a:lnTo>
                <a:lnTo>
                  <a:pt x="2279" y="800"/>
                </a:lnTo>
                <a:lnTo>
                  <a:pt x="2277" y="803"/>
                </a:lnTo>
                <a:lnTo>
                  <a:pt x="2272" y="812"/>
                </a:lnTo>
                <a:lnTo>
                  <a:pt x="2271" y="816"/>
                </a:lnTo>
                <a:lnTo>
                  <a:pt x="2270" y="821"/>
                </a:lnTo>
                <a:lnTo>
                  <a:pt x="2269" y="826"/>
                </a:lnTo>
                <a:lnTo>
                  <a:pt x="2268" y="831"/>
                </a:lnTo>
                <a:lnTo>
                  <a:pt x="2267" y="836"/>
                </a:lnTo>
                <a:lnTo>
                  <a:pt x="2267" y="842"/>
                </a:lnTo>
                <a:lnTo>
                  <a:pt x="2268" y="853"/>
                </a:lnTo>
                <a:lnTo>
                  <a:pt x="2270" y="863"/>
                </a:lnTo>
                <a:lnTo>
                  <a:pt x="2271" y="868"/>
                </a:lnTo>
                <a:lnTo>
                  <a:pt x="2272" y="872"/>
                </a:lnTo>
                <a:lnTo>
                  <a:pt x="2274" y="876"/>
                </a:lnTo>
                <a:lnTo>
                  <a:pt x="2277" y="880"/>
                </a:lnTo>
                <a:lnTo>
                  <a:pt x="2279" y="884"/>
                </a:lnTo>
                <a:lnTo>
                  <a:pt x="2282" y="887"/>
                </a:lnTo>
                <a:lnTo>
                  <a:pt x="2285" y="889"/>
                </a:lnTo>
                <a:lnTo>
                  <a:pt x="2288" y="892"/>
                </a:lnTo>
                <a:lnTo>
                  <a:pt x="2292" y="893"/>
                </a:lnTo>
                <a:lnTo>
                  <a:pt x="2296" y="894"/>
                </a:lnTo>
                <a:lnTo>
                  <a:pt x="2300" y="895"/>
                </a:lnTo>
                <a:lnTo>
                  <a:pt x="2305" y="895"/>
                </a:lnTo>
                <a:close/>
                <a:moveTo>
                  <a:pt x="2646" y="694"/>
                </a:moveTo>
                <a:lnTo>
                  <a:pt x="2696" y="694"/>
                </a:lnTo>
                <a:lnTo>
                  <a:pt x="2696" y="847"/>
                </a:lnTo>
                <a:lnTo>
                  <a:pt x="2696" y="854"/>
                </a:lnTo>
                <a:lnTo>
                  <a:pt x="2695" y="860"/>
                </a:lnTo>
                <a:lnTo>
                  <a:pt x="2694" y="866"/>
                </a:lnTo>
                <a:lnTo>
                  <a:pt x="2693" y="871"/>
                </a:lnTo>
                <a:lnTo>
                  <a:pt x="2691" y="877"/>
                </a:lnTo>
                <a:lnTo>
                  <a:pt x="2689" y="882"/>
                </a:lnTo>
                <a:lnTo>
                  <a:pt x="2686" y="887"/>
                </a:lnTo>
                <a:lnTo>
                  <a:pt x="2684" y="892"/>
                </a:lnTo>
                <a:lnTo>
                  <a:pt x="2680" y="897"/>
                </a:lnTo>
                <a:lnTo>
                  <a:pt x="2677" y="901"/>
                </a:lnTo>
                <a:lnTo>
                  <a:pt x="2673" y="906"/>
                </a:lnTo>
                <a:lnTo>
                  <a:pt x="2669" y="910"/>
                </a:lnTo>
                <a:lnTo>
                  <a:pt x="2664" y="913"/>
                </a:lnTo>
                <a:lnTo>
                  <a:pt x="2660" y="917"/>
                </a:lnTo>
                <a:lnTo>
                  <a:pt x="2655" y="920"/>
                </a:lnTo>
                <a:lnTo>
                  <a:pt x="2649" y="922"/>
                </a:lnTo>
                <a:lnTo>
                  <a:pt x="2638" y="927"/>
                </a:lnTo>
                <a:lnTo>
                  <a:pt x="2632" y="929"/>
                </a:lnTo>
                <a:lnTo>
                  <a:pt x="2626" y="930"/>
                </a:lnTo>
                <a:lnTo>
                  <a:pt x="2619" y="932"/>
                </a:lnTo>
                <a:lnTo>
                  <a:pt x="2612" y="932"/>
                </a:lnTo>
                <a:lnTo>
                  <a:pt x="2605" y="933"/>
                </a:lnTo>
                <a:lnTo>
                  <a:pt x="2598" y="933"/>
                </a:lnTo>
                <a:lnTo>
                  <a:pt x="2591" y="933"/>
                </a:lnTo>
                <a:lnTo>
                  <a:pt x="2584" y="932"/>
                </a:lnTo>
                <a:lnTo>
                  <a:pt x="2577" y="932"/>
                </a:lnTo>
                <a:lnTo>
                  <a:pt x="2571" y="930"/>
                </a:lnTo>
                <a:lnTo>
                  <a:pt x="2558" y="927"/>
                </a:lnTo>
                <a:lnTo>
                  <a:pt x="2552" y="925"/>
                </a:lnTo>
                <a:lnTo>
                  <a:pt x="2547" y="922"/>
                </a:lnTo>
                <a:lnTo>
                  <a:pt x="2541" y="920"/>
                </a:lnTo>
                <a:lnTo>
                  <a:pt x="2536" y="917"/>
                </a:lnTo>
                <a:lnTo>
                  <a:pt x="2527" y="910"/>
                </a:lnTo>
                <a:lnTo>
                  <a:pt x="2518" y="901"/>
                </a:lnTo>
                <a:lnTo>
                  <a:pt x="2515" y="897"/>
                </a:lnTo>
                <a:lnTo>
                  <a:pt x="2512" y="892"/>
                </a:lnTo>
                <a:lnTo>
                  <a:pt x="2509" y="887"/>
                </a:lnTo>
                <a:lnTo>
                  <a:pt x="2506" y="882"/>
                </a:lnTo>
                <a:lnTo>
                  <a:pt x="2504" y="877"/>
                </a:lnTo>
                <a:lnTo>
                  <a:pt x="2502" y="871"/>
                </a:lnTo>
                <a:lnTo>
                  <a:pt x="2501" y="866"/>
                </a:lnTo>
                <a:lnTo>
                  <a:pt x="2500" y="860"/>
                </a:lnTo>
                <a:lnTo>
                  <a:pt x="2500" y="854"/>
                </a:lnTo>
                <a:lnTo>
                  <a:pt x="2499" y="847"/>
                </a:lnTo>
                <a:lnTo>
                  <a:pt x="2499" y="694"/>
                </a:lnTo>
                <a:lnTo>
                  <a:pt x="2550" y="694"/>
                </a:lnTo>
                <a:lnTo>
                  <a:pt x="2550" y="843"/>
                </a:lnTo>
                <a:lnTo>
                  <a:pt x="2551" y="853"/>
                </a:lnTo>
                <a:lnTo>
                  <a:pt x="2552" y="857"/>
                </a:lnTo>
                <a:lnTo>
                  <a:pt x="2553" y="861"/>
                </a:lnTo>
                <a:lnTo>
                  <a:pt x="2555" y="865"/>
                </a:lnTo>
                <a:lnTo>
                  <a:pt x="2558" y="869"/>
                </a:lnTo>
                <a:lnTo>
                  <a:pt x="2560" y="873"/>
                </a:lnTo>
                <a:lnTo>
                  <a:pt x="2563" y="876"/>
                </a:lnTo>
                <a:lnTo>
                  <a:pt x="2567" y="879"/>
                </a:lnTo>
                <a:lnTo>
                  <a:pt x="2570" y="882"/>
                </a:lnTo>
                <a:lnTo>
                  <a:pt x="2574" y="884"/>
                </a:lnTo>
                <a:lnTo>
                  <a:pt x="2579" y="886"/>
                </a:lnTo>
                <a:lnTo>
                  <a:pt x="2583" y="887"/>
                </a:lnTo>
                <a:lnTo>
                  <a:pt x="2588" y="889"/>
                </a:lnTo>
                <a:lnTo>
                  <a:pt x="2598" y="889"/>
                </a:lnTo>
                <a:lnTo>
                  <a:pt x="2608" y="889"/>
                </a:lnTo>
                <a:lnTo>
                  <a:pt x="2613" y="887"/>
                </a:lnTo>
                <a:lnTo>
                  <a:pt x="2618" y="886"/>
                </a:lnTo>
                <a:lnTo>
                  <a:pt x="2622" y="884"/>
                </a:lnTo>
                <a:lnTo>
                  <a:pt x="2626" y="882"/>
                </a:lnTo>
                <a:lnTo>
                  <a:pt x="2629" y="879"/>
                </a:lnTo>
                <a:lnTo>
                  <a:pt x="2633" y="876"/>
                </a:lnTo>
                <a:lnTo>
                  <a:pt x="2636" y="873"/>
                </a:lnTo>
                <a:lnTo>
                  <a:pt x="2639" y="869"/>
                </a:lnTo>
                <a:lnTo>
                  <a:pt x="2641" y="865"/>
                </a:lnTo>
                <a:lnTo>
                  <a:pt x="2643" y="861"/>
                </a:lnTo>
                <a:lnTo>
                  <a:pt x="2644" y="857"/>
                </a:lnTo>
                <a:lnTo>
                  <a:pt x="2645" y="853"/>
                </a:lnTo>
                <a:lnTo>
                  <a:pt x="2646" y="848"/>
                </a:lnTo>
                <a:lnTo>
                  <a:pt x="2646" y="843"/>
                </a:lnTo>
                <a:lnTo>
                  <a:pt x="2646" y="694"/>
                </a:lnTo>
                <a:close/>
                <a:moveTo>
                  <a:pt x="2788" y="828"/>
                </a:moveTo>
                <a:lnTo>
                  <a:pt x="2788" y="930"/>
                </a:lnTo>
                <a:lnTo>
                  <a:pt x="2739" y="930"/>
                </a:lnTo>
                <a:lnTo>
                  <a:pt x="2739" y="753"/>
                </a:lnTo>
                <a:lnTo>
                  <a:pt x="2786" y="753"/>
                </a:lnTo>
                <a:lnTo>
                  <a:pt x="2786" y="784"/>
                </a:lnTo>
                <a:lnTo>
                  <a:pt x="2790" y="777"/>
                </a:lnTo>
                <a:lnTo>
                  <a:pt x="2796" y="770"/>
                </a:lnTo>
                <a:lnTo>
                  <a:pt x="2801" y="765"/>
                </a:lnTo>
                <a:lnTo>
                  <a:pt x="2808" y="760"/>
                </a:lnTo>
                <a:lnTo>
                  <a:pt x="2815" y="756"/>
                </a:lnTo>
                <a:lnTo>
                  <a:pt x="2819" y="754"/>
                </a:lnTo>
                <a:lnTo>
                  <a:pt x="2823" y="753"/>
                </a:lnTo>
                <a:lnTo>
                  <a:pt x="2832" y="751"/>
                </a:lnTo>
                <a:lnTo>
                  <a:pt x="2836" y="751"/>
                </a:lnTo>
                <a:lnTo>
                  <a:pt x="2841" y="751"/>
                </a:lnTo>
                <a:lnTo>
                  <a:pt x="2848" y="751"/>
                </a:lnTo>
                <a:lnTo>
                  <a:pt x="2854" y="752"/>
                </a:lnTo>
                <a:lnTo>
                  <a:pt x="2860" y="753"/>
                </a:lnTo>
                <a:lnTo>
                  <a:pt x="2866" y="755"/>
                </a:lnTo>
                <a:lnTo>
                  <a:pt x="2871" y="758"/>
                </a:lnTo>
                <a:lnTo>
                  <a:pt x="2876" y="761"/>
                </a:lnTo>
                <a:lnTo>
                  <a:pt x="2881" y="764"/>
                </a:lnTo>
                <a:lnTo>
                  <a:pt x="2885" y="769"/>
                </a:lnTo>
                <a:lnTo>
                  <a:pt x="2889" y="773"/>
                </a:lnTo>
                <a:lnTo>
                  <a:pt x="2893" y="778"/>
                </a:lnTo>
                <a:lnTo>
                  <a:pt x="2895" y="784"/>
                </a:lnTo>
                <a:lnTo>
                  <a:pt x="2897" y="787"/>
                </a:lnTo>
                <a:lnTo>
                  <a:pt x="2898" y="790"/>
                </a:lnTo>
                <a:lnTo>
                  <a:pt x="2900" y="796"/>
                </a:lnTo>
                <a:lnTo>
                  <a:pt x="2901" y="803"/>
                </a:lnTo>
                <a:lnTo>
                  <a:pt x="2902" y="810"/>
                </a:lnTo>
                <a:lnTo>
                  <a:pt x="2902" y="817"/>
                </a:lnTo>
                <a:lnTo>
                  <a:pt x="2902" y="930"/>
                </a:lnTo>
                <a:lnTo>
                  <a:pt x="2853" y="930"/>
                </a:lnTo>
                <a:lnTo>
                  <a:pt x="2853" y="826"/>
                </a:lnTo>
                <a:lnTo>
                  <a:pt x="2853" y="818"/>
                </a:lnTo>
                <a:lnTo>
                  <a:pt x="2852" y="815"/>
                </a:lnTo>
                <a:lnTo>
                  <a:pt x="2851" y="812"/>
                </a:lnTo>
                <a:lnTo>
                  <a:pt x="2848" y="806"/>
                </a:lnTo>
                <a:lnTo>
                  <a:pt x="2847" y="803"/>
                </a:lnTo>
                <a:lnTo>
                  <a:pt x="2845" y="801"/>
                </a:lnTo>
                <a:lnTo>
                  <a:pt x="2840" y="797"/>
                </a:lnTo>
                <a:lnTo>
                  <a:pt x="2837" y="795"/>
                </a:lnTo>
                <a:lnTo>
                  <a:pt x="2835" y="794"/>
                </a:lnTo>
                <a:lnTo>
                  <a:pt x="2829" y="792"/>
                </a:lnTo>
                <a:lnTo>
                  <a:pt x="2825" y="792"/>
                </a:lnTo>
                <a:lnTo>
                  <a:pt x="2822" y="792"/>
                </a:lnTo>
                <a:lnTo>
                  <a:pt x="2814" y="792"/>
                </a:lnTo>
                <a:lnTo>
                  <a:pt x="2808" y="794"/>
                </a:lnTo>
                <a:lnTo>
                  <a:pt x="2805" y="795"/>
                </a:lnTo>
                <a:lnTo>
                  <a:pt x="2802" y="797"/>
                </a:lnTo>
                <a:lnTo>
                  <a:pt x="2800" y="799"/>
                </a:lnTo>
                <a:lnTo>
                  <a:pt x="2797" y="801"/>
                </a:lnTo>
                <a:lnTo>
                  <a:pt x="2795" y="804"/>
                </a:lnTo>
                <a:lnTo>
                  <a:pt x="2793" y="806"/>
                </a:lnTo>
                <a:lnTo>
                  <a:pt x="2792" y="809"/>
                </a:lnTo>
                <a:lnTo>
                  <a:pt x="2790" y="812"/>
                </a:lnTo>
                <a:lnTo>
                  <a:pt x="2789" y="820"/>
                </a:lnTo>
                <a:lnTo>
                  <a:pt x="2788" y="824"/>
                </a:lnTo>
                <a:lnTo>
                  <a:pt x="2788" y="828"/>
                </a:lnTo>
                <a:close/>
                <a:moveTo>
                  <a:pt x="2966" y="730"/>
                </a:moveTo>
                <a:lnTo>
                  <a:pt x="2961" y="730"/>
                </a:lnTo>
                <a:lnTo>
                  <a:pt x="2956" y="729"/>
                </a:lnTo>
                <a:lnTo>
                  <a:pt x="2952" y="726"/>
                </a:lnTo>
                <a:lnTo>
                  <a:pt x="2948" y="723"/>
                </a:lnTo>
                <a:lnTo>
                  <a:pt x="2944" y="719"/>
                </a:lnTo>
                <a:lnTo>
                  <a:pt x="2942" y="715"/>
                </a:lnTo>
                <a:lnTo>
                  <a:pt x="2940" y="710"/>
                </a:lnTo>
                <a:lnTo>
                  <a:pt x="2940" y="705"/>
                </a:lnTo>
                <a:lnTo>
                  <a:pt x="2940" y="701"/>
                </a:lnTo>
                <a:lnTo>
                  <a:pt x="2942" y="696"/>
                </a:lnTo>
                <a:lnTo>
                  <a:pt x="2944" y="692"/>
                </a:lnTo>
                <a:lnTo>
                  <a:pt x="2948" y="688"/>
                </a:lnTo>
                <a:lnTo>
                  <a:pt x="2952" y="685"/>
                </a:lnTo>
                <a:lnTo>
                  <a:pt x="2956" y="683"/>
                </a:lnTo>
                <a:lnTo>
                  <a:pt x="2961" y="681"/>
                </a:lnTo>
                <a:lnTo>
                  <a:pt x="2966" y="681"/>
                </a:lnTo>
                <a:lnTo>
                  <a:pt x="2972" y="681"/>
                </a:lnTo>
                <a:lnTo>
                  <a:pt x="2977" y="683"/>
                </a:lnTo>
                <a:lnTo>
                  <a:pt x="2982" y="685"/>
                </a:lnTo>
                <a:lnTo>
                  <a:pt x="2986" y="688"/>
                </a:lnTo>
                <a:lnTo>
                  <a:pt x="2990" y="692"/>
                </a:lnTo>
                <a:lnTo>
                  <a:pt x="2992" y="696"/>
                </a:lnTo>
                <a:lnTo>
                  <a:pt x="2994" y="701"/>
                </a:lnTo>
                <a:lnTo>
                  <a:pt x="2994" y="705"/>
                </a:lnTo>
                <a:lnTo>
                  <a:pt x="2994" y="710"/>
                </a:lnTo>
                <a:lnTo>
                  <a:pt x="2992" y="715"/>
                </a:lnTo>
                <a:lnTo>
                  <a:pt x="2990" y="719"/>
                </a:lnTo>
                <a:lnTo>
                  <a:pt x="2986" y="723"/>
                </a:lnTo>
                <a:lnTo>
                  <a:pt x="2982" y="726"/>
                </a:lnTo>
                <a:lnTo>
                  <a:pt x="2977" y="729"/>
                </a:lnTo>
                <a:lnTo>
                  <a:pt x="2972" y="730"/>
                </a:lnTo>
                <a:lnTo>
                  <a:pt x="2966" y="730"/>
                </a:lnTo>
                <a:close/>
                <a:moveTo>
                  <a:pt x="2942" y="753"/>
                </a:moveTo>
                <a:lnTo>
                  <a:pt x="2992" y="753"/>
                </a:lnTo>
                <a:lnTo>
                  <a:pt x="2992" y="930"/>
                </a:lnTo>
                <a:lnTo>
                  <a:pt x="2942" y="930"/>
                </a:lnTo>
                <a:lnTo>
                  <a:pt x="2942" y="753"/>
                </a:lnTo>
                <a:close/>
                <a:moveTo>
                  <a:pt x="3195" y="753"/>
                </a:moveTo>
                <a:lnTo>
                  <a:pt x="3134" y="930"/>
                </a:lnTo>
                <a:lnTo>
                  <a:pt x="3078" y="930"/>
                </a:lnTo>
                <a:lnTo>
                  <a:pt x="3017" y="753"/>
                </a:lnTo>
                <a:lnTo>
                  <a:pt x="3068" y="753"/>
                </a:lnTo>
                <a:lnTo>
                  <a:pt x="3105" y="880"/>
                </a:lnTo>
                <a:lnTo>
                  <a:pt x="3143" y="753"/>
                </a:lnTo>
                <a:lnTo>
                  <a:pt x="3195" y="753"/>
                </a:lnTo>
                <a:close/>
                <a:moveTo>
                  <a:pt x="3294" y="933"/>
                </a:moveTo>
                <a:lnTo>
                  <a:pt x="3287" y="933"/>
                </a:lnTo>
                <a:lnTo>
                  <a:pt x="3280" y="933"/>
                </a:lnTo>
                <a:lnTo>
                  <a:pt x="3268" y="931"/>
                </a:lnTo>
                <a:lnTo>
                  <a:pt x="3263" y="929"/>
                </a:lnTo>
                <a:lnTo>
                  <a:pt x="3257" y="927"/>
                </a:lnTo>
                <a:lnTo>
                  <a:pt x="3247" y="922"/>
                </a:lnTo>
                <a:lnTo>
                  <a:pt x="3242" y="919"/>
                </a:lnTo>
                <a:lnTo>
                  <a:pt x="3237" y="916"/>
                </a:lnTo>
                <a:lnTo>
                  <a:pt x="3233" y="913"/>
                </a:lnTo>
                <a:lnTo>
                  <a:pt x="3229" y="909"/>
                </a:lnTo>
                <a:lnTo>
                  <a:pt x="3222" y="900"/>
                </a:lnTo>
                <a:lnTo>
                  <a:pt x="3219" y="896"/>
                </a:lnTo>
                <a:lnTo>
                  <a:pt x="3216" y="891"/>
                </a:lnTo>
                <a:lnTo>
                  <a:pt x="3212" y="880"/>
                </a:lnTo>
                <a:lnTo>
                  <a:pt x="3210" y="874"/>
                </a:lnTo>
                <a:lnTo>
                  <a:pt x="3209" y="868"/>
                </a:lnTo>
                <a:lnTo>
                  <a:pt x="3207" y="862"/>
                </a:lnTo>
                <a:lnTo>
                  <a:pt x="3207" y="856"/>
                </a:lnTo>
                <a:lnTo>
                  <a:pt x="3206" y="849"/>
                </a:lnTo>
                <a:lnTo>
                  <a:pt x="3206" y="842"/>
                </a:lnTo>
                <a:lnTo>
                  <a:pt x="3206" y="836"/>
                </a:lnTo>
                <a:lnTo>
                  <a:pt x="3207" y="829"/>
                </a:lnTo>
                <a:lnTo>
                  <a:pt x="3207" y="823"/>
                </a:lnTo>
                <a:lnTo>
                  <a:pt x="3209" y="817"/>
                </a:lnTo>
                <a:lnTo>
                  <a:pt x="3212" y="805"/>
                </a:lnTo>
                <a:lnTo>
                  <a:pt x="3214" y="800"/>
                </a:lnTo>
                <a:lnTo>
                  <a:pt x="3216" y="794"/>
                </a:lnTo>
                <a:lnTo>
                  <a:pt x="3222" y="785"/>
                </a:lnTo>
                <a:lnTo>
                  <a:pt x="3226" y="780"/>
                </a:lnTo>
                <a:lnTo>
                  <a:pt x="3229" y="776"/>
                </a:lnTo>
                <a:lnTo>
                  <a:pt x="3233" y="772"/>
                </a:lnTo>
                <a:lnTo>
                  <a:pt x="3237" y="769"/>
                </a:lnTo>
                <a:lnTo>
                  <a:pt x="3246" y="762"/>
                </a:lnTo>
                <a:lnTo>
                  <a:pt x="3251" y="760"/>
                </a:lnTo>
                <a:lnTo>
                  <a:pt x="3256" y="757"/>
                </a:lnTo>
                <a:lnTo>
                  <a:pt x="3262" y="755"/>
                </a:lnTo>
                <a:lnTo>
                  <a:pt x="3267" y="754"/>
                </a:lnTo>
                <a:lnTo>
                  <a:pt x="3273" y="752"/>
                </a:lnTo>
                <a:lnTo>
                  <a:pt x="3279" y="752"/>
                </a:lnTo>
                <a:lnTo>
                  <a:pt x="3292" y="751"/>
                </a:lnTo>
                <a:lnTo>
                  <a:pt x="3303" y="751"/>
                </a:lnTo>
                <a:lnTo>
                  <a:pt x="3314" y="753"/>
                </a:lnTo>
                <a:lnTo>
                  <a:pt x="3319" y="755"/>
                </a:lnTo>
                <a:lnTo>
                  <a:pt x="3324" y="756"/>
                </a:lnTo>
                <a:lnTo>
                  <a:pt x="3334" y="761"/>
                </a:lnTo>
                <a:lnTo>
                  <a:pt x="3343" y="766"/>
                </a:lnTo>
                <a:lnTo>
                  <a:pt x="3347" y="770"/>
                </a:lnTo>
                <a:lnTo>
                  <a:pt x="3351" y="773"/>
                </a:lnTo>
                <a:lnTo>
                  <a:pt x="3358" y="781"/>
                </a:lnTo>
                <a:lnTo>
                  <a:pt x="3361" y="786"/>
                </a:lnTo>
                <a:lnTo>
                  <a:pt x="3364" y="791"/>
                </a:lnTo>
                <a:lnTo>
                  <a:pt x="3366" y="796"/>
                </a:lnTo>
                <a:lnTo>
                  <a:pt x="3368" y="801"/>
                </a:lnTo>
                <a:lnTo>
                  <a:pt x="3370" y="807"/>
                </a:lnTo>
                <a:lnTo>
                  <a:pt x="3372" y="813"/>
                </a:lnTo>
                <a:lnTo>
                  <a:pt x="3373" y="819"/>
                </a:lnTo>
                <a:lnTo>
                  <a:pt x="3374" y="826"/>
                </a:lnTo>
                <a:lnTo>
                  <a:pt x="3374" y="833"/>
                </a:lnTo>
                <a:lnTo>
                  <a:pt x="3375" y="841"/>
                </a:lnTo>
                <a:lnTo>
                  <a:pt x="3375" y="854"/>
                </a:lnTo>
                <a:lnTo>
                  <a:pt x="3254" y="854"/>
                </a:lnTo>
                <a:lnTo>
                  <a:pt x="3254" y="859"/>
                </a:lnTo>
                <a:lnTo>
                  <a:pt x="3255" y="863"/>
                </a:lnTo>
                <a:lnTo>
                  <a:pt x="3256" y="868"/>
                </a:lnTo>
                <a:lnTo>
                  <a:pt x="3257" y="872"/>
                </a:lnTo>
                <a:lnTo>
                  <a:pt x="3260" y="879"/>
                </a:lnTo>
                <a:lnTo>
                  <a:pt x="3263" y="882"/>
                </a:lnTo>
                <a:lnTo>
                  <a:pt x="3265" y="885"/>
                </a:lnTo>
                <a:lnTo>
                  <a:pt x="3268" y="888"/>
                </a:lnTo>
                <a:lnTo>
                  <a:pt x="3271" y="890"/>
                </a:lnTo>
                <a:lnTo>
                  <a:pt x="3274" y="892"/>
                </a:lnTo>
                <a:lnTo>
                  <a:pt x="3278" y="894"/>
                </a:lnTo>
                <a:lnTo>
                  <a:pt x="3282" y="895"/>
                </a:lnTo>
                <a:lnTo>
                  <a:pt x="3286" y="896"/>
                </a:lnTo>
                <a:lnTo>
                  <a:pt x="3294" y="897"/>
                </a:lnTo>
                <a:lnTo>
                  <a:pt x="3300" y="896"/>
                </a:lnTo>
                <a:lnTo>
                  <a:pt x="3306" y="895"/>
                </a:lnTo>
                <a:lnTo>
                  <a:pt x="3311" y="894"/>
                </a:lnTo>
                <a:lnTo>
                  <a:pt x="3316" y="892"/>
                </a:lnTo>
                <a:lnTo>
                  <a:pt x="3318" y="890"/>
                </a:lnTo>
                <a:lnTo>
                  <a:pt x="3320" y="889"/>
                </a:lnTo>
                <a:lnTo>
                  <a:pt x="3323" y="885"/>
                </a:lnTo>
                <a:lnTo>
                  <a:pt x="3326" y="881"/>
                </a:lnTo>
                <a:lnTo>
                  <a:pt x="3328" y="876"/>
                </a:lnTo>
                <a:lnTo>
                  <a:pt x="3374" y="879"/>
                </a:lnTo>
                <a:lnTo>
                  <a:pt x="3372" y="885"/>
                </a:lnTo>
                <a:lnTo>
                  <a:pt x="3370" y="891"/>
                </a:lnTo>
                <a:lnTo>
                  <a:pt x="3367" y="896"/>
                </a:lnTo>
                <a:lnTo>
                  <a:pt x="3364" y="901"/>
                </a:lnTo>
                <a:lnTo>
                  <a:pt x="3361" y="906"/>
                </a:lnTo>
                <a:lnTo>
                  <a:pt x="3357" y="911"/>
                </a:lnTo>
                <a:lnTo>
                  <a:pt x="3352" y="915"/>
                </a:lnTo>
                <a:lnTo>
                  <a:pt x="3347" y="919"/>
                </a:lnTo>
                <a:lnTo>
                  <a:pt x="3342" y="922"/>
                </a:lnTo>
                <a:lnTo>
                  <a:pt x="3336" y="925"/>
                </a:lnTo>
                <a:lnTo>
                  <a:pt x="3330" y="928"/>
                </a:lnTo>
                <a:lnTo>
                  <a:pt x="3323" y="930"/>
                </a:lnTo>
                <a:lnTo>
                  <a:pt x="3320" y="930"/>
                </a:lnTo>
                <a:lnTo>
                  <a:pt x="3316" y="931"/>
                </a:lnTo>
                <a:lnTo>
                  <a:pt x="3309" y="932"/>
                </a:lnTo>
                <a:lnTo>
                  <a:pt x="3302" y="933"/>
                </a:lnTo>
                <a:lnTo>
                  <a:pt x="3294" y="933"/>
                </a:lnTo>
                <a:close/>
                <a:moveTo>
                  <a:pt x="3254" y="824"/>
                </a:moveTo>
                <a:lnTo>
                  <a:pt x="3329" y="824"/>
                </a:lnTo>
                <a:lnTo>
                  <a:pt x="3328" y="820"/>
                </a:lnTo>
                <a:lnTo>
                  <a:pt x="3328" y="816"/>
                </a:lnTo>
                <a:lnTo>
                  <a:pt x="3327" y="813"/>
                </a:lnTo>
                <a:lnTo>
                  <a:pt x="3326" y="809"/>
                </a:lnTo>
                <a:lnTo>
                  <a:pt x="3324" y="806"/>
                </a:lnTo>
                <a:lnTo>
                  <a:pt x="3323" y="803"/>
                </a:lnTo>
                <a:lnTo>
                  <a:pt x="3321" y="800"/>
                </a:lnTo>
                <a:lnTo>
                  <a:pt x="3318" y="798"/>
                </a:lnTo>
                <a:lnTo>
                  <a:pt x="3313" y="793"/>
                </a:lnTo>
                <a:lnTo>
                  <a:pt x="3307" y="790"/>
                </a:lnTo>
                <a:lnTo>
                  <a:pt x="3300" y="788"/>
                </a:lnTo>
                <a:lnTo>
                  <a:pt x="3292" y="787"/>
                </a:lnTo>
                <a:lnTo>
                  <a:pt x="3285" y="788"/>
                </a:lnTo>
                <a:lnTo>
                  <a:pt x="3281" y="789"/>
                </a:lnTo>
                <a:lnTo>
                  <a:pt x="3278" y="790"/>
                </a:lnTo>
                <a:lnTo>
                  <a:pt x="3271" y="793"/>
                </a:lnTo>
                <a:lnTo>
                  <a:pt x="3268" y="796"/>
                </a:lnTo>
                <a:lnTo>
                  <a:pt x="3266" y="798"/>
                </a:lnTo>
                <a:lnTo>
                  <a:pt x="3261" y="804"/>
                </a:lnTo>
                <a:lnTo>
                  <a:pt x="3258" y="810"/>
                </a:lnTo>
                <a:lnTo>
                  <a:pt x="3256" y="813"/>
                </a:lnTo>
                <a:lnTo>
                  <a:pt x="3255" y="816"/>
                </a:lnTo>
                <a:lnTo>
                  <a:pt x="3254" y="824"/>
                </a:lnTo>
                <a:close/>
                <a:moveTo>
                  <a:pt x="3409" y="930"/>
                </a:moveTo>
                <a:lnTo>
                  <a:pt x="3409" y="753"/>
                </a:lnTo>
                <a:lnTo>
                  <a:pt x="3457" y="753"/>
                </a:lnTo>
                <a:lnTo>
                  <a:pt x="3457" y="784"/>
                </a:lnTo>
                <a:lnTo>
                  <a:pt x="3461" y="776"/>
                </a:lnTo>
                <a:lnTo>
                  <a:pt x="3465" y="769"/>
                </a:lnTo>
                <a:lnTo>
                  <a:pt x="3470" y="764"/>
                </a:lnTo>
                <a:lnTo>
                  <a:pt x="3475" y="759"/>
                </a:lnTo>
                <a:lnTo>
                  <a:pt x="3478" y="757"/>
                </a:lnTo>
                <a:lnTo>
                  <a:pt x="3481" y="755"/>
                </a:lnTo>
                <a:lnTo>
                  <a:pt x="3487" y="753"/>
                </a:lnTo>
                <a:lnTo>
                  <a:pt x="3494" y="751"/>
                </a:lnTo>
                <a:lnTo>
                  <a:pt x="3501" y="751"/>
                </a:lnTo>
                <a:lnTo>
                  <a:pt x="3509" y="751"/>
                </a:lnTo>
                <a:lnTo>
                  <a:pt x="3517" y="752"/>
                </a:lnTo>
                <a:lnTo>
                  <a:pt x="3517" y="796"/>
                </a:lnTo>
                <a:lnTo>
                  <a:pt x="3513" y="795"/>
                </a:lnTo>
                <a:lnTo>
                  <a:pt x="3507" y="794"/>
                </a:lnTo>
                <a:lnTo>
                  <a:pt x="3496" y="793"/>
                </a:lnTo>
                <a:lnTo>
                  <a:pt x="3488" y="794"/>
                </a:lnTo>
                <a:lnTo>
                  <a:pt x="3485" y="795"/>
                </a:lnTo>
                <a:lnTo>
                  <a:pt x="3481" y="796"/>
                </a:lnTo>
                <a:lnTo>
                  <a:pt x="3478" y="797"/>
                </a:lnTo>
                <a:lnTo>
                  <a:pt x="3475" y="799"/>
                </a:lnTo>
                <a:lnTo>
                  <a:pt x="3472" y="801"/>
                </a:lnTo>
                <a:lnTo>
                  <a:pt x="3469" y="803"/>
                </a:lnTo>
                <a:lnTo>
                  <a:pt x="3465" y="809"/>
                </a:lnTo>
                <a:lnTo>
                  <a:pt x="3463" y="812"/>
                </a:lnTo>
                <a:lnTo>
                  <a:pt x="3461" y="815"/>
                </a:lnTo>
                <a:lnTo>
                  <a:pt x="3460" y="818"/>
                </a:lnTo>
                <a:lnTo>
                  <a:pt x="3459" y="822"/>
                </a:lnTo>
                <a:lnTo>
                  <a:pt x="3459" y="826"/>
                </a:lnTo>
                <a:lnTo>
                  <a:pt x="3459" y="830"/>
                </a:lnTo>
                <a:lnTo>
                  <a:pt x="3459" y="930"/>
                </a:lnTo>
                <a:lnTo>
                  <a:pt x="3409" y="930"/>
                </a:lnTo>
                <a:close/>
                <a:moveTo>
                  <a:pt x="3690" y="804"/>
                </a:moveTo>
                <a:lnTo>
                  <a:pt x="3645" y="806"/>
                </a:lnTo>
                <a:lnTo>
                  <a:pt x="3644" y="802"/>
                </a:lnTo>
                <a:lnTo>
                  <a:pt x="3642" y="798"/>
                </a:lnTo>
                <a:lnTo>
                  <a:pt x="3639" y="795"/>
                </a:lnTo>
                <a:lnTo>
                  <a:pt x="3636" y="792"/>
                </a:lnTo>
                <a:lnTo>
                  <a:pt x="3632" y="789"/>
                </a:lnTo>
                <a:lnTo>
                  <a:pt x="3627" y="787"/>
                </a:lnTo>
                <a:lnTo>
                  <a:pt x="3622" y="786"/>
                </a:lnTo>
                <a:lnTo>
                  <a:pt x="3616" y="786"/>
                </a:lnTo>
                <a:lnTo>
                  <a:pt x="3610" y="786"/>
                </a:lnTo>
                <a:lnTo>
                  <a:pt x="3605" y="787"/>
                </a:lnTo>
                <a:lnTo>
                  <a:pt x="3601" y="788"/>
                </a:lnTo>
                <a:lnTo>
                  <a:pt x="3596" y="790"/>
                </a:lnTo>
                <a:lnTo>
                  <a:pt x="3593" y="793"/>
                </a:lnTo>
                <a:lnTo>
                  <a:pt x="3591" y="796"/>
                </a:lnTo>
                <a:lnTo>
                  <a:pt x="3589" y="799"/>
                </a:lnTo>
                <a:lnTo>
                  <a:pt x="3589" y="803"/>
                </a:lnTo>
                <a:lnTo>
                  <a:pt x="3589" y="806"/>
                </a:lnTo>
                <a:lnTo>
                  <a:pt x="3590" y="809"/>
                </a:lnTo>
                <a:lnTo>
                  <a:pt x="3591" y="811"/>
                </a:lnTo>
                <a:lnTo>
                  <a:pt x="3594" y="814"/>
                </a:lnTo>
                <a:lnTo>
                  <a:pt x="3597" y="816"/>
                </a:lnTo>
                <a:lnTo>
                  <a:pt x="3601" y="818"/>
                </a:lnTo>
                <a:lnTo>
                  <a:pt x="3605" y="819"/>
                </a:lnTo>
                <a:lnTo>
                  <a:pt x="3611" y="821"/>
                </a:lnTo>
                <a:lnTo>
                  <a:pt x="3643" y="827"/>
                </a:lnTo>
                <a:lnTo>
                  <a:pt x="3649" y="829"/>
                </a:lnTo>
                <a:lnTo>
                  <a:pt x="3655" y="830"/>
                </a:lnTo>
                <a:lnTo>
                  <a:pt x="3660" y="832"/>
                </a:lnTo>
                <a:lnTo>
                  <a:pt x="3665" y="834"/>
                </a:lnTo>
                <a:lnTo>
                  <a:pt x="3674" y="839"/>
                </a:lnTo>
                <a:lnTo>
                  <a:pt x="3681" y="844"/>
                </a:lnTo>
                <a:lnTo>
                  <a:pt x="3684" y="848"/>
                </a:lnTo>
                <a:lnTo>
                  <a:pt x="3687" y="851"/>
                </a:lnTo>
                <a:lnTo>
                  <a:pt x="3689" y="854"/>
                </a:lnTo>
                <a:lnTo>
                  <a:pt x="3691" y="858"/>
                </a:lnTo>
                <a:lnTo>
                  <a:pt x="3693" y="866"/>
                </a:lnTo>
                <a:lnTo>
                  <a:pt x="3694" y="870"/>
                </a:lnTo>
                <a:lnTo>
                  <a:pt x="3694" y="875"/>
                </a:lnTo>
                <a:lnTo>
                  <a:pt x="3694" y="879"/>
                </a:lnTo>
                <a:lnTo>
                  <a:pt x="3694" y="883"/>
                </a:lnTo>
                <a:lnTo>
                  <a:pt x="3693" y="888"/>
                </a:lnTo>
                <a:lnTo>
                  <a:pt x="3692" y="891"/>
                </a:lnTo>
                <a:lnTo>
                  <a:pt x="3690" y="895"/>
                </a:lnTo>
                <a:lnTo>
                  <a:pt x="3688" y="899"/>
                </a:lnTo>
                <a:lnTo>
                  <a:pt x="3686" y="902"/>
                </a:lnTo>
                <a:lnTo>
                  <a:pt x="3684" y="906"/>
                </a:lnTo>
                <a:lnTo>
                  <a:pt x="3678" y="912"/>
                </a:lnTo>
                <a:lnTo>
                  <a:pt x="3672" y="917"/>
                </a:lnTo>
                <a:lnTo>
                  <a:pt x="3664" y="922"/>
                </a:lnTo>
                <a:lnTo>
                  <a:pt x="3656" y="926"/>
                </a:lnTo>
                <a:lnTo>
                  <a:pt x="3647" y="929"/>
                </a:lnTo>
                <a:lnTo>
                  <a:pt x="3637" y="931"/>
                </a:lnTo>
                <a:lnTo>
                  <a:pt x="3627" y="933"/>
                </a:lnTo>
                <a:lnTo>
                  <a:pt x="3615" y="933"/>
                </a:lnTo>
                <a:lnTo>
                  <a:pt x="3607" y="933"/>
                </a:lnTo>
                <a:lnTo>
                  <a:pt x="3599" y="932"/>
                </a:lnTo>
                <a:lnTo>
                  <a:pt x="3591" y="931"/>
                </a:lnTo>
                <a:lnTo>
                  <a:pt x="3584" y="930"/>
                </a:lnTo>
                <a:lnTo>
                  <a:pt x="3577" y="928"/>
                </a:lnTo>
                <a:lnTo>
                  <a:pt x="3571" y="925"/>
                </a:lnTo>
                <a:lnTo>
                  <a:pt x="3565" y="922"/>
                </a:lnTo>
                <a:lnTo>
                  <a:pt x="3560" y="919"/>
                </a:lnTo>
                <a:lnTo>
                  <a:pt x="3555" y="915"/>
                </a:lnTo>
                <a:lnTo>
                  <a:pt x="3550" y="911"/>
                </a:lnTo>
                <a:lnTo>
                  <a:pt x="3546" y="906"/>
                </a:lnTo>
                <a:lnTo>
                  <a:pt x="3543" y="901"/>
                </a:lnTo>
                <a:lnTo>
                  <a:pt x="3540" y="896"/>
                </a:lnTo>
                <a:lnTo>
                  <a:pt x="3538" y="891"/>
                </a:lnTo>
                <a:lnTo>
                  <a:pt x="3536" y="885"/>
                </a:lnTo>
                <a:lnTo>
                  <a:pt x="3535" y="879"/>
                </a:lnTo>
                <a:lnTo>
                  <a:pt x="3584" y="876"/>
                </a:lnTo>
                <a:lnTo>
                  <a:pt x="3585" y="881"/>
                </a:lnTo>
                <a:lnTo>
                  <a:pt x="3587" y="886"/>
                </a:lnTo>
                <a:lnTo>
                  <a:pt x="3590" y="889"/>
                </a:lnTo>
                <a:lnTo>
                  <a:pt x="3594" y="892"/>
                </a:lnTo>
                <a:lnTo>
                  <a:pt x="3599" y="895"/>
                </a:lnTo>
                <a:lnTo>
                  <a:pt x="3604" y="897"/>
                </a:lnTo>
                <a:lnTo>
                  <a:pt x="3609" y="898"/>
                </a:lnTo>
                <a:lnTo>
                  <a:pt x="3616" y="898"/>
                </a:lnTo>
                <a:lnTo>
                  <a:pt x="3622" y="898"/>
                </a:lnTo>
                <a:lnTo>
                  <a:pt x="3627" y="897"/>
                </a:lnTo>
                <a:lnTo>
                  <a:pt x="3632" y="895"/>
                </a:lnTo>
                <a:lnTo>
                  <a:pt x="3634" y="894"/>
                </a:lnTo>
                <a:lnTo>
                  <a:pt x="3636" y="893"/>
                </a:lnTo>
                <a:lnTo>
                  <a:pt x="3640" y="890"/>
                </a:lnTo>
                <a:lnTo>
                  <a:pt x="3642" y="887"/>
                </a:lnTo>
                <a:lnTo>
                  <a:pt x="3643" y="886"/>
                </a:lnTo>
                <a:lnTo>
                  <a:pt x="3644" y="884"/>
                </a:lnTo>
                <a:lnTo>
                  <a:pt x="3644" y="880"/>
                </a:lnTo>
                <a:lnTo>
                  <a:pt x="3644" y="877"/>
                </a:lnTo>
                <a:lnTo>
                  <a:pt x="3643" y="874"/>
                </a:lnTo>
                <a:lnTo>
                  <a:pt x="3641" y="871"/>
                </a:lnTo>
                <a:lnTo>
                  <a:pt x="3639" y="869"/>
                </a:lnTo>
                <a:lnTo>
                  <a:pt x="3635" y="867"/>
                </a:lnTo>
                <a:lnTo>
                  <a:pt x="3631" y="865"/>
                </a:lnTo>
                <a:lnTo>
                  <a:pt x="3627" y="864"/>
                </a:lnTo>
                <a:lnTo>
                  <a:pt x="3622" y="862"/>
                </a:lnTo>
                <a:lnTo>
                  <a:pt x="3591" y="856"/>
                </a:lnTo>
                <a:lnTo>
                  <a:pt x="3585" y="855"/>
                </a:lnTo>
                <a:lnTo>
                  <a:pt x="3579" y="853"/>
                </a:lnTo>
                <a:lnTo>
                  <a:pt x="3569" y="849"/>
                </a:lnTo>
                <a:lnTo>
                  <a:pt x="3564" y="847"/>
                </a:lnTo>
                <a:lnTo>
                  <a:pt x="3560" y="844"/>
                </a:lnTo>
                <a:lnTo>
                  <a:pt x="3556" y="842"/>
                </a:lnTo>
                <a:lnTo>
                  <a:pt x="3553" y="839"/>
                </a:lnTo>
                <a:lnTo>
                  <a:pt x="3550" y="835"/>
                </a:lnTo>
                <a:lnTo>
                  <a:pt x="3547" y="832"/>
                </a:lnTo>
                <a:lnTo>
                  <a:pt x="3545" y="828"/>
                </a:lnTo>
                <a:lnTo>
                  <a:pt x="3543" y="824"/>
                </a:lnTo>
                <a:lnTo>
                  <a:pt x="3542" y="820"/>
                </a:lnTo>
                <a:lnTo>
                  <a:pt x="3541" y="815"/>
                </a:lnTo>
                <a:lnTo>
                  <a:pt x="3540" y="811"/>
                </a:lnTo>
                <a:lnTo>
                  <a:pt x="3540" y="806"/>
                </a:lnTo>
                <a:lnTo>
                  <a:pt x="3540" y="800"/>
                </a:lnTo>
                <a:lnTo>
                  <a:pt x="3541" y="794"/>
                </a:lnTo>
                <a:lnTo>
                  <a:pt x="3543" y="788"/>
                </a:lnTo>
                <a:lnTo>
                  <a:pt x="3545" y="783"/>
                </a:lnTo>
                <a:lnTo>
                  <a:pt x="3548" y="778"/>
                </a:lnTo>
                <a:lnTo>
                  <a:pt x="3551" y="774"/>
                </a:lnTo>
                <a:lnTo>
                  <a:pt x="3556" y="769"/>
                </a:lnTo>
                <a:lnTo>
                  <a:pt x="3560" y="766"/>
                </a:lnTo>
                <a:lnTo>
                  <a:pt x="3566" y="762"/>
                </a:lnTo>
                <a:lnTo>
                  <a:pt x="3572" y="759"/>
                </a:lnTo>
                <a:lnTo>
                  <a:pt x="3578" y="757"/>
                </a:lnTo>
                <a:lnTo>
                  <a:pt x="3584" y="754"/>
                </a:lnTo>
                <a:lnTo>
                  <a:pt x="3588" y="754"/>
                </a:lnTo>
                <a:lnTo>
                  <a:pt x="3591" y="753"/>
                </a:lnTo>
                <a:lnTo>
                  <a:pt x="3599" y="752"/>
                </a:lnTo>
                <a:lnTo>
                  <a:pt x="3607" y="751"/>
                </a:lnTo>
                <a:lnTo>
                  <a:pt x="3615" y="751"/>
                </a:lnTo>
                <a:lnTo>
                  <a:pt x="3623" y="751"/>
                </a:lnTo>
                <a:lnTo>
                  <a:pt x="3631" y="752"/>
                </a:lnTo>
                <a:lnTo>
                  <a:pt x="3638" y="753"/>
                </a:lnTo>
                <a:lnTo>
                  <a:pt x="3645" y="754"/>
                </a:lnTo>
                <a:lnTo>
                  <a:pt x="3651" y="756"/>
                </a:lnTo>
                <a:lnTo>
                  <a:pt x="3657" y="759"/>
                </a:lnTo>
                <a:lnTo>
                  <a:pt x="3663" y="762"/>
                </a:lnTo>
                <a:lnTo>
                  <a:pt x="3668" y="765"/>
                </a:lnTo>
                <a:lnTo>
                  <a:pt x="3672" y="769"/>
                </a:lnTo>
                <a:lnTo>
                  <a:pt x="3676" y="773"/>
                </a:lnTo>
                <a:lnTo>
                  <a:pt x="3680" y="777"/>
                </a:lnTo>
                <a:lnTo>
                  <a:pt x="3683" y="782"/>
                </a:lnTo>
                <a:lnTo>
                  <a:pt x="3685" y="787"/>
                </a:lnTo>
                <a:lnTo>
                  <a:pt x="3688" y="792"/>
                </a:lnTo>
                <a:lnTo>
                  <a:pt x="3689" y="798"/>
                </a:lnTo>
                <a:lnTo>
                  <a:pt x="3690" y="804"/>
                </a:lnTo>
                <a:close/>
                <a:moveTo>
                  <a:pt x="3751" y="730"/>
                </a:moveTo>
                <a:lnTo>
                  <a:pt x="3746" y="730"/>
                </a:lnTo>
                <a:lnTo>
                  <a:pt x="3741" y="729"/>
                </a:lnTo>
                <a:lnTo>
                  <a:pt x="3736" y="726"/>
                </a:lnTo>
                <a:lnTo>
                  <a:pt x="3732" y="723"/>
                </a:lnTo>
                <a:lnTo>
                  <a:pt x="3729" y="719"/>
                </a:lnTo>
                <a:lnTo>
                  <a:pt x="3726" y="715"/>
                </a:lnTo>
                <a:lnTo>
                  <a:pt x="3725" y="710"/>
                </a:lnTo>
                <a:lnTo>
                  <a:pt x="3724" y="705"/>
                </a:lnTo>
                <a:lnTo>
                  <a:pt x="3725" y="701"/>
                </a:lnTo>
                <a:lnTo>
                  <a:pt x="3726" y="696"/>
                </a:lnTo>
                <a:lnTo>
                  <a:pt x="3729" y="692"/>
                </a:lnTo>
                <a:lnTo>
                  <a:pt x="3732" y="688"/>
                </a:lnTo>
                <a:lnTo>
                  <a:pt x="3736" y="685"/>
                </a:lnTo>
                <a:lnTo>
                  <a:pt x="3741" y="683"/>
                </a:lnTo>
                <a:lnTo>
                  <a:pt x="3746" y="681"/>
                </a:lnTo>
                <a:lnTo>
                  <a:pt x="3751" y="681"/>
                </a:lnTo>
                <a:lnTo>
                  <a:pt x="3756" y="681"/>
                </a:lnTo>
                <a:lnTo>
                  <a:pt x="3761" y="683"/>
                </a:lnTo>
                <a:lnTo>
                  <a:pt x="3765" y="685"/>
                </a:lnTo>
                <a:lnTo>
                  <a:pt x="3770" y="688"/>
                </a:lnTo>
                <a:lnTo>
                  <a:pt x="3773" y="692"/>
                </a:lnTo>
                <a:lnTo>
                  <a:pt x="3775" y="696"/>
                </a:lnTo>
                <a:lnTo>
                  <a:pt x="3777" y="701"/>
                </a:lnTo>
                <a:lnTo>
                  <a:pt x="3777" y="705"/>
                </a:lnTo>
                <a:lnTo>
                  <a:pt x="3777" y="710"/>
                </a:lnTo>
                <a:lnTo>
                  <a:pt x="3775" y="715"/>
                </a:lnTo>
                <a:lnTo>
                  <a:pt x="3773" y="719"/>
                </a:lnTo>
                <a:lnTo>
                  <a:pt x="3770" y="723"/>
                </a:lnTo>
                <a:lnTo>
                  <a:pt x="3765" y="726"/>
                </a:lnTo>
                <a:lnTo>
                  <a:pt x="3761" y="729"/>
                </a:lnTo>
                <a:lnTo>
                  <a:pt x="3756" y="730"/>
                </a:lnTo>
                <a:lnTo>
                  <a:pt x="3751" y="730"/>
                </a:lnTo>
                <a:close/>
                <a:moveTo>
                  <a:pt x="3726" y="753"/>
                </a:moveTo>
                <a:lnTo>
                  <a:pt x="3775" y="753"/>
                </a:lnTo>
                <a:lnTo>
                  <a:pt x="3775" y="930"/>
                </a:lnTo>
                <a:lnTo>
                  <a:pt x="3726" y="930"/>
                </a:lnTo>
                <a:lnTo>
                  <a:pt x="3726" y="753"/>
                </a:lnTo>
                <a:close/>
                <a:moveTo>
                  <a:pt x="3908" y="753"/>
                </a:moveTo>
                <a:lnTo>
                  <a:pt x="3908" y="790"/>
                </a:lnTo>
                <a:lnTo>
                  <a:pt x="3874" y="790"/>
                </a:lnTo>
                <a:lnTo>
                  <a:pt x="3874" y="876"/>
                </a:lnTo>
                <a:lnTo>
                  <a:pt x="3874" y="880"/>
                </a:lnTo>
                <a:lnTo>
                  <a:pt x="3875" y="884"/>
                </a:lnTo>
                <a:lnTo>
                  <a:pt x="3876" y="886"/>
                </a:lnTo>
                <a:lnTo>
                  <a:pt x="3877" y="887"/>
                </a:lnTo>
                <a:lnTo>
                  <a:pt x="3879" y="889"/>
                </a:lnTo>
                <a:lnTo>
                  <a:pt x="3881" y="891"/>
                </a:lnTo>
                <a:lnTo>
                  <a:pt x="3884" y="892"/>
                </a:lnTo>
                <a:lnTo>
                  <a:pt x="3887" y="893"/>
                </a:lnTo>
                <a:lnTo>
                  <a:pt x="3891" y="893"/>
                </a:lnTo>
                <a:lnTo>
                  <a:pt x="3899" y="892"/>
                </a:lnTo>
                <a:lnTo>
                  <a:pt x="3904" y="891"/>
                </a:lnTo>
                <a:lnTo>
                  <a:pt x="3912" y="928"/>
                </a:lnTo>
                <a:lnTo>
                  <a:pt x="3901" y="930"/>
                </a:lnTo>
                <a:lnTo>
                  <a:pt x="3893" y="932"/>
                </a:lnTo>
                <a:lnTo>
                  <a:pt x="3884" y="932"/>
                </a:lnTo>
                <a:lnTo>
                  <a:pt x="3878" y="932"/>
                </a:lnTo>
                <a:lnTo>
                  <a:pt x="3871" y="932"/>
                </a:lnTo>
                <a:lnTo>
                  <a:pt x="3866" y="931"/>
                </a:lnTo>
                <a:lnTo>
                  <a:pt x="3860" y="930"/>
                </a:lnTo>
                <a:lnTo>
                  <a:pt x="3855" y="928"/>
                </a:lnTo>
                <a:lnTo>
                  <a:pt x="3850" y="926"/>
                </a:lnTo>
                <a:lnTo>
                  <a:pt x="3845" y="924"/>
                </a:lnTo>
                <a:lnTo>
                  <a:pt x="3841" y="921"/>
                </a:lnTo>
                <a:lnTo>
                  <a:pt x="3837" y="917"/>
                </a:lnTo>
                <a:lnTo>
                  <a:pt x="3834" y="914"/>
                </a:lnTo>
                <a:lnTo>
                  <a:pt x="3831" y="909"/>
                </a:lnTo>
                <a:lnTo>
                  <a:pt x="3829" y="905"/>
                </a:lnTo>
                <a:lnTo>
                  <a:pt x="3827" y="900"/>
                </a:lnTo>
                <a:lnTo>
                  <a:pt x="3826" y="894"/>
                </a:lnTo>
                <a:lnTo>
                  <a:pt x="3825" y="888"/>
                </a:lnTo>
                <a:lnTo>
                  <a:pt x="3825" y="882"/>
                </a:lnTo>
                <a:lnTo>
                  <a:pt x="3825" y="790"/>
                </a:lnTo>
                <a:lnTo>
                  <a:pt x="3801" y="790"/>
                </a:lnTo>
                <a:lnTo>
                  <a:pt x="3801" y="753"/>
                </a:lnTo>
                <a:lnTo>
                  <a:pt x="3825" y="753"/>
                </a:lnTo>
                <a:lnTo>
                  <a:pt x="3825" y="711"/>
                </a:lnTo>
                <a:lnTo>
                  <a:pt x="3874" y="711"/>
                </a:lnTo>
                <a:lnTo>
                  <a:pt x="3874" y="753"/>
                </a:lnTo>
                <a:lnTo>
                  <a:pt x="3908" y="753"/>
                </a:lnTo>
                <a:close/>
                <a:moveTo>
                  <a:pt x="3974" y="996"/>
                </a:moveTo>
                <a:lnTo>
                  <a:pt x="3965" y="996"/>
                </a:lnTo>
                <a:lnTo>
                  <a:pt x="3956" y="995"/>
                </a:lnTo>
                <a:lnTo>
                  <a:pt x="3949" y="993"/>
                </a:lnTo>
                <a:lnTo>
                  <a:pt x="3943" y="991"/>
                </a:lnTo>
                <a:lnTo>
                  <a:pt x="3954" y="954"/>
                </a:lnTo>
                <a:lnTo>
                  <a:pt x="3960" y="956"/>
                </a:lnTo>
                <a:lnTo>
                  <a:pt x="3966" y="957"/>
                </a:lnTo>
                <a:lnTo>
                  <a:pt x="3971" y="957"/>
                </a:lnTo>
                <a:lnTo>
                  <a:pt x="3976" y="957"/>
                </a:lnTo>
                <a:lnTo>
                  <a:pt x="3978" y="956"/>
                </a:lnTo>
                <a:lnTo>
                  <a:pt x="3980" y="955"/>
                </a:lnTo>
                <a:lnTo>
                  <a:pt x="3984" y="952"/>
                </a:lnTo>
                <a:lnTo>
                  <a:pt x="3987" y="948"/>
                </a:lnTo>
                <a:lnTo>
                  <a:pt x="3990" y="942"/>
                </a:lnTo>
                <a:lnTo>
                  <a:pt x="3993" y="935"/>
                </a:lnTo>
                <a:lnTo>
                  <a:pt x="3930" y="753"/>
                </a:lnTo>
                <a:lnTo>
                  <a:pt x="3981" y="753"/>
                </a:lnTo>
                <a:lnTo>
                  <a:pt x="4018" y="883"/>
                </a:lnTo>
                <a:lnTo>
                  <a:pt x="4056" y="753"/>
                </a:lnTo>
                <a:lnTo>
                  <a:pt x="4108" y="753"/>
                </a:lnTo>
                <a:lnTo>
                  <a:pt x="4040" y="949"/>
                </a:lnTo>
                <a:lnTo>
                  <a:pt x="4035" y="959"/>
                </a:lnTo>
                <a:lnTo>
                  <a:pt x="4033" y="964"/>
                </a:lnTo>
                <a:lnTo>
                  <a:pt x="4030" y="968"/>
                </a:lnTo>
                <a:lnTo>
                  <a:pt x="4024" y="976"/>
                </a:lnTo>
                <a:lnTo>
                  <a:pt x="4017" y="983"/>
                </a:lnTo>
                <a:lnTo>
                  <a:pt x="4013" y="986"/>
                </a:lnTo>
                <a:lnTo>
                  <a:pt x="4008" y="989"/>
                </a:lnTo>
                <a:lnTo>
                  <a:pt x="4003" y="991"/>
                </a:lnTo>
                <a:lnTo>
                  <a:pt x="3998" y="993"/>
                </a:lnTo>
                <a:lnTo>
                  <a:pt x="3993" y="994"/>
                </a:lnTo>
                <a:lnTo>
                  <a:pt x="3987" y="995"/>
                </a:lnTo>
                <a:lnTo>
                  <a:pt x="3980" y="996"/>
                </a:lnTo>
                <a:lnTo>
                  <a:pt x="3974" y="996"/>
                </a:lnTo>
                <a:close/>
                <a:moveTo>
                  <a:pt x="1623" y="590"/>
                </a:moveTo>
                <a:lnTo>
                  <a:pt x="1569" y="590"/>
                </a:lnTo>
                <a:lnTo>
                  <a:pt x="1651" y="354"/>
                </a:lnTo>
                <a:lnTo>
                  <a:pt x="1715" y="354"/>
                </a:lnTo>
                <a:lnTo>
                  <a:pt x="1797" y="590"/>
                </a:lnTo>
                <a:lnTo>
                  <a:pt x="1743" y="590"/>
                </a:lnTo>
                <a:lnTo>
                  <a:pt x="1726" y="536"/>
                </a:lnTo>
                <a:lnTo>
                  <a:pt x="1641" y="536"/>
                </a:lnTo>
                <a:lnTo>
                  <a:pt x="1623" y="590"/>
                </a:lnTo>
                <a:close/>
                <a:moveTo>
                  <a:pt x="1653" y="497"/>
                </a:moveTo>
                <a:lnTo>
                  <a:pt x="1713" y="497"/>
                </a:lnTo>
                <a:lnTo>
                  <a:pt x="1684" y="408"/>
                </a:lnTo>
                <a:lnTo>
                  <a:pt x="1653" y="497"/>
                </a:lnTo>
                <a:close/>
                <a:moveTo>
                  <a:pt x="1874" y="593"/>
                </a:moveTo>
                <a:lnTo>
                  <a:pt x="1867" y="593"/>
                </a:lnTo>
                <a:lnTo>
                  <a:pt x="1861" y="592"/>
                </a:lnTo>
                <a:lnTo>
                  <a:pt x="1856" y="591"/>
                </a:lnTo>
                <a:lnTo>
                  <a:pt x="1850" y="590"/>
                </a:lnTo>
                <a:lnTo>
                  <a:pt x="1845" y="588"/>
                </a:lnTo>
                <a:lnTo>
                  <a:pt x="1840" y="586"/>
                </a:lnTo>
                <a:lnTo>
                  <a:pt x="1836" y="583"/>
                </a:lnTo>
                <a:lnTo>
                  <a:pt x="1832" y="580"/>
                </a:lnTo>
                <a:lnTo>
                  <a:pt x="1828" y="576"/>
                </a:lnTo>
                <a:lnTo>
                  <a:pt x="1824" y="572"/>
                </a:lnTo>
                <a:lnTo>
                  <a:pt x="1821" y="568"/>
                </a:lnTo>
                <a:lnTo>
                  <a:pt x="1820" y="566"/>
                </a:lnTo>
                <a:lnTo>
                  <a:pt x="1819" y="563"/>
                </a:lnTo>
                <a:lnTo>
                  <a:pt x="1817" y="558"/>
                </a:lnTo>
                <a:lnTo>
                  <a:pt x="1816" y="553"/>
                </a:lnTo>
                <a:lnTo>
                  <a:pt x="1815" y="547"/>
                </a:lnTo>
                <a:lnTo>
                  <a:pt x="1815" y="540"/>
                </a:lnTo>
                <a:lnTo>
                  <a:pt x="1815" y="531"/>
                </a:lnTo>
                <a:lnTo>
                  <a:pt x="1817" y="523"/>
                </a:lnTo>
                <a:lnTo>
                  <a:pt x="1818" y="519"/>
                </a:lnTo>
                <a:lnTo>
                  <a:pt x="1820" y="515"/>
                </a:lnTo>
                <a:lnTo>
                  <a:pt x="1824" y="509"/>
                </a:lnTo>
                <a:lnTo>
                  <a:pt x="1827" y="507"/>
                </a:lnTo>
                <a:lnTo>
                  <a:pt x="1829" y="504"/>
                </a:lnTo>
                <a:lnTo>
                  <a:pt x="1832" y="502"/>
                </a:lnTo>
                <a:lnTo>
                  <a:pt x="1835" y="499"/>
                </a:lnTo>
                <a:lnTo>
                  <a:pt x="1838" y="497"/>
                </a:lnTo>
                <a:lnTo>
                  <a:pt x="1841" y="496"/>
                </a:lnTo>
                <a:lnTo>
                  <a:pt x="1845" y="494"/>
                </a:lnTo>
                <a:lnTo>
                  <a:pt x="1849" y="493"/>
                </a:lnTo>
                <a:lnTo>
                  <a:pt x="1856" y="490"/>
                </a:lnTo>
                <a:lnTo>
                  <a:pt x="1864" y="488"/>
                </a:lnTo>
                <a:lnTo>
                  <a:pt x="1873" y="487"/>
                </a:lnTo>
                <a:lnTo>
                  <a:pt x="1881" y="486"/>
                </a:lnTo>
                <a:lnTo>
                  <a:pt x="1901" y="484"/>
                </a:lnTo>
                <a:lnTo>
                  <a:pt x="1908" y="482"/>
                </a:lnTo>
                <a:lnTo>
                  <a:pt x="1914" y="481"/>
                </a:lnTo>
                <a:lnTo>
                  <a:pt x="1918" y="479"/>
                </a:lnTo>
                <a:lnTo>
                  <a:pt x="1920" y="478"/>
                </a:lnTo>
                <a:lnTo>
                  <a:pt x="1922" y="477"/>
                </a:lnTo>
                <a:lnTo>
                  <a:pt x="1923" y="476"/>
                </a:lnTo>
                <a:lnTo>
                  <a:pt x="1923" y="474"/>
                </a:lnTo>
                <a:lnTo>
                  <a:pt x="1924" y="472"/>
                </a:lnTo>
                <a:lnTo>
                  <a:pt x="1924" y="470"/>
                </a:lnTo>
                <a:lnTo>
                  <a:pt x="1924" y="464"/>
                </a:lnTo>
                <a:lnTo>
                  <a:pt x="1922" y="460"/>
                </a:lnTo>
                <a:lnTo>
                  <a:pt x="1921" y="458"/>
                </a:lnTo>
                <a:lnTo>
                  <a:pt x="1920" y="456"/>
                </a:lnTo>
                <a:lnTo>
                  <a:pt x="1919" y="454"/>
                </a:lnTo>
                <a:lnTo>
                  <a:pt x="1917" y="452"/>
                </a:lnTo>
                <a:lnTo>
                  <a:pt x="1913" y="450"/>
                </a:lnTo>
                <a:lnTo>
                  <a:pt x="1909" y="448"/>
                </a:lnTo>
                <a:lnTo>
                  <a:pt x="1904" y="447"/>
                </a:lnTo>
                <a:lnTo>
                  <a:pt x="1898" y="446"/>
                </a:lnTo>
                <a:lnTo>
                  <a:pt x="1892" y="447"/>
                </a:lnTo>
                <a:lnTo>
                  <a:pt x="1886" y="448"/>
                </a:lnTo>
                <a:lnTo>
                  <a:pt x="1881" y="450"/>
                </a:lnTo>
                <a:lnTo>
                  <a:pt x="1877" y="452"/>
                </a:lnTo>
                <a:lnTo>
                  <a:pt x="1873" y="455"/>
                </a:lnTo>
                <a:lnTo>
                  <a:pt x="1870" y="459"/>
                </a:lnTo>
                <a:lnTo>
                  <a:pt x="1868" y="463"/>
                </a:lnTo>
                <a:lnTo>
                  <a:pt x="1867" y="465"/>
                </a:lnTo>
                <a:lnTo>
                  <a:pt x="1866" y="467"/>
                </a:lnTo>
                <a:lnTo>
                  <a:pt x="1821" y="463"/>
                </a:lnTo>
                <a:lnTo>
                  <a:pt x="1823" y="457"/>
                </a:lnTo>
                <a:lnTo>
                  <a:pt x="1825" y="452"/>
                </a:lnTo>
                <a:lnTo>
                  <a:pt x="1827" y="446"/>
                </a:lnTo>
                <a:lnTo>
                  <a:pt x="1830" y="441"/>
                </a:lnTo>
                <a:lnTo>
                  <a:pt x="1833" y="437"/>
                </a:lnTo>
                <a:lnTo>
                  <a:pt x="1837" y="432"/>
                </a:lnTo>
                <a:lnTo>
                  <a:pt x="1841" y="428"/>
                </a:lnTo>
                <a:lnTo>
                  <a:pt x="1846" y="425"/>
                </a:lnTo>
                <a:lnTo>
                  <a:pt x="1851" y="421"/>
                </a:lnTo>
                <a:lnTo>
                  <a:pt x="1857" y="419"/>
                </a:lnTo>
                <a:lnTo>
                  <a:pt x="1863" y="416"/>
                </a:lnTo>
                <a:lnTo>
                  <a:pt x="1869" y="414"/>
                </a:lnTo>
                <a:lnTo>
                  <a:pt x="1876" y="413"/>
                </a:lnTo>
                <a:lnTo>
                  <a:pt x="1883" y="412"/>
                </a:lnTo>
                <a:lnTo>
                  <a:pt x="1890" y="411"/>
                </a:lnTo>
                <a:lnTo>
                  <a:pt x="1898" y="411"/>
                </a:lnTo>
                <a:lnTo>
                  <a:pt x="1908" y="411"/>
                </a:lnTo>
                <a:lnTo>
                  <a:pt x="1917" y="412"/>
                </a:lnTo>
                <a:lnTo>
                  <a:pt x="1926" y="414"/>
                </a:lnTo>
                <a:lnTo>
                  <a:pt x="1935" y="417"/>
                </a:lnTo>
                <a:lnTo>
                  <a:pt x="1943" y="420"/>
                </a:lnTo>
                <a:lnTo>
                  <a:pt x="1947" y="422"/>
                </a:lnTo>
                <a:lnTo>
                  <a:pt x="1950" y="425"/>
                </a:lnTo>
                <a:lnTo>
                  <a:pt x="1957" y="430"/>
                </a:lnTo>
                <a:lnTo>
                  <a:pt x="1963" y="436"/>
                </a:lnTo>
                <a:lnTo>
                  <a:pt x="1965" y="440"/>
                </a:lnTo>
                <a:lnTo>
                  <a:pt x="1967" y="443"/>
                </a:lnTo>
                <a:lnTo>
                  <a:pt x="1969" y="447"/>
                </a:lnTo>
                <a:lnTo>
                  <a:pt x="1970" y="451"/>
                </a:lnTo>
                <a:lnTo>
                  <a:pt x="1972" y="456"/>
                </a:lnTo>
                <a:lnTo>
                  <a:pt x="1972" y="460"/>
                </a:lnTo>
                <a:lnTo>
                  <a:pt x="1973" y="465"/>
                </a:lnTo>
                <a:lnTo>
                  <a:pt x="1973" y="470"/>
                </a:lnTo>
                <a:lnTo>
                  <a:pt x="1973" y="590"/>
                </a:lnTo>
                <a:lnTo>
                  <a:pt x="1927" y="590"/>
                </a:lnTo>
                <a:lnTo>
                  <a:pt x="1927" y="565"/>
                </a:lnTo>
                <a:lnTo>
                  <a:pt x="1922" y="571"/>
                </a:lnTo>
                <a:lnTo>
                  <a:pt x="1917" y="576"/>
                </a:lnTo>
                <a:lnTo>
                  <a:pt x="1912" y="581"/>
                </a:lnTo>
                <a:lnTo>
                  <a:pt x="1906" y="585"/>
                </a:lnTo>
                <a:lnTo>
                  <a:pt x="1899" y="589"/>
                </a:lnTo>
                <a:lnTo>
                  <a:pt x="1891" y="591"/>
                </a:lnTo>
                <a:lnTo>
                  <a:pt x="1887" y="592"/>
                </a:lnTo>
                <a:lnTo>
                  <a:pt x="1883" y="592"/>
                </a:lnTo>
                <a:lnTo>
                  <a:pt x="1874" y="593"/>
                </a:lnTo>
                <a:close/>
                <a:moveTo>
                  <a:pt x="1888" y="559"/>
                </a:moveTo>
                <a:lnTo>
                  <a:pt x="1895" y="559"/>
                </a:lnTo>
                <a:lnTo>
                  <a:pt x="1902" y="557"/>
                </a:lnTo>
                <a:lnTo>
                  <a:pt x="1905" y="556"/>
                </a:lnTo>
                <a:lnTo>
                  <a:pt x="1908" y="554"/>
                </a:lnTo>
                <a:lnTo>
                  <a:pt x="1914" y="550"/>
                </a:lnTo>
                <a:lnTo>
                  <a:pt x="1916" y="547"/>
                </a:lnTo>
                <a:lnTo>
                  <a:pt x="1919" y="545"/>
                </a:lnTo>
                <a:lnTo>
                  <a:pt x="1922" y="539"/>
                </a:lnTo>
                <a:lnTo>
                  <a:pt x="1924" y="533"/>
                </a:lnTo>
                <a:lnTo>
                  <a:pt x="1924" y="530"/>
                </a:lnTo>
                <a:lnTo>
                  <a:pt x="1924" y="527"/>
                </a:lnTo>
                <a:lnTo>
                  <a:pt x="1924" y="508"/>
                </a:lnTo>
                <a:lnTo>
                  <a:pt x="1921" y="510"/>
                </a:lnTo>
                <a:lnTo>
                  <a:pt x="1915" y="511"/>
                </a:lnTo>
                <a:lnTo>
                  <a:pt x="1903" y="514"/>
                </a:lnTo>
                <a:lnTo>
                  <a:pt x="1890" y="516"/>
                </a:lnTo>
                <a:lnTo>
                  <a:pt x="1884" y="517"/>
                </a:lnTo>
                <a:lnTo>
                  <a:pt x="1879" y="518"/>
                </a:lnTo>
                <a:lnTo>
                  <a:pt x="1874" y="520"/>
                </a:lnTo>
                <a:lnTo>
                  <a:pt x="1870" y="523"/>
                </a:lnTo>
                <a:lnTo>
                  <a:pt x="1866" y="526"/>
                </a:lnTo>
                <a:lnTo>
                  <a:pt x="1864" y="530"/>
                </a:lnTo>
                <a:lnTo>
                  <a:pt x="1863" y="532"/>
                </a:lnTo>
                <a:lnTo>
                  <a:pt x="1862" y="534"/>
                </a:lnTo>
                <a:lnTo>
                  <a:pt x="1862" y="539"/>
                </a:lnTo>
                <a:lnTo>
                  <a:pt x="1862" y="543"/>
                </a:lnTo>
                <a:lnTo>
                  <a:pt x="1863" y="548"/>
                </a:lnTo>
                <a:lnTo>
                  <a:pt x="1865" y="549"/>
                </a:lnTo>
                <a:lnTo>
                  <a:pt x="1866" y="551"/>
                </a:lnTo>
                <a:lnTo>
                  <a:pt x="1869" y="554"/>
                </a:lnTo>
                <a:lnTo>
                  <a:pt x="1873" y="556"/>
                </a:lnTo>
                <a:lnTo>
                  <a:pt x="1875" y="557"/>
                </a:lnTo>
                <a:lnTo>
                  <a:pt x="1877" y="558"/>
                </a:lnTo>
                <a:lnTo>
                  <a:pt x="1882" y="559"/>
                </a:lnTo>
                <a:lnTo>
                  <a:pt x="1888" y="559"/>
                </a:lnTo>
                <a:close/>
                <a:moveTo>
                  <a:pt x="2063" y="590"/>
                </a:moveTo>
                <a:lnTo>
                  <a:pt x="2013" y="590"/>
                </a:lnTo>
                <a:lnTo>
                  <a:pt x="2013" y="354"/>
                </a:lnTo>
                <a:lnTo>
                  <a:pt x="2063" y="354"/>
                </a:lnTo>
                <a:lnTo>
                  <a:pt x="2063" y="590"/>
                </a:lnTo>
                <a:close/>
                <a:moveTo>
                  <a:pt x="2197" y="413"/>
                </a:moveTo>
                <a:lnTo>
                  <a:pt x="2197" y="450"/>
                </a:lnTo>
                <a:lnTo>
                  <a:pt x="2164" y="450"/>
                </a:lnTo>
                <a:lnTo>
                  <a:pt x="2164" y="535"/>
                </a:lnTo>
                <a:lnTo>
                  <a:pt x="2164" y="540"/>
                </a:lnTo>
                <a:lnTo>
                  <a:pt x="2165" y="544"/>
                </a:lnTo>
                <a:lnTo>
                  <a:pt x="2166" y="545"/>
                </a:lnTo>
                <a:lnTo>
                  <a:pt x="2167" y="547"/>
                </a:lnTo>
                <a:lnTo>
                  <a:pt x="2169" y="549"/>
                </a:lnTo>
                <a:lnTo>
                  <a:pt x="2171" y="551"/>
                </a:lnTo>
                <a:lnTo>
                  <a:pt x="2174" y="552"/>
                </a:lnTo>
                <a:lnTo>
                  <a:pt x="2177" y="552"/>
                </a:lnTo>
                <a:lnTo>
                  <a:pt x="2181" y="553"/>
                </a:lnTo>
                <a:lnTo>
                  <a:pt x="2188" y="552"/>
                </a:lnTo>
                <a:lnTo>
                  <a:pt x="2193" y="551"/>
                </a:lnTo>
                <a:lnTo>
                  <a:pt x="2201" y="587"/>
                </a:lnTo>
                <a:lnTo>
                  <a:pt x="2190" y="590"/>
                </a:lnTo>
                <a:lnTo>
                  <a:pt x="2183" y="591"/>
                </a:lnTo>
                <a:lnTo>
                  <a:pt x="2174" y="592"/>
                </a:lnTo>
                <a:lnTo>
                  <a:pt x="2168" y="592"/>
                </a:lnTo>
                <a:lnTo>
                  <a:pt x="2161" y="592"/>
                </a:lnTo>
                <a:lnTo>
                  <a:pt x="2156" y="591"/>
                </a:lnTo>
                <a:lnTo>
                  <a:pt x="2150" y="590"/>
                </a:lnTo>
                <a:lnTo>
                  <a:pt x="2145" y="588"/>
                </a:lnTo>
                <a:lnTo>
                  <a:pt x="2140" y="586"/>
                </a:lnTo>
                <a:lnTo>
                  <a:pt x="2135" y="583"/>
                </a:lnTo>
                <a:lnTo>
                  <a:pt x="2131" y="581"/>
                </a:lnTo>
                <a:lnTo>
                  <a:pt x="2127" y="577"/>
                </a:lnTo>
                <a:lnTo>
                  <a:pt x="2124" y="573"/>
                </a:lnTo>
                <a:lnTo>
                  <a:pt x="2121" y="569"/>
                </a:lnTo>
                <a:lnTo>
                  <a:pt x="2119" y="564"/>
                </a:lnTo>
                <a:lnTo>
                  <a:pt x="2117" y="559"/>
                </a:lnTo>
                <a:lnTo>
                  <a:pt x="2116" y="554"/>
                </a:lnTo>
                <a:lnTo>
                  <a:pt x="2115" y="548"/>
                </a:lnTo>
                <a:lnTo>
                  <a:pt x="2115" y="542"/>
                </a:lnTo>
                <a:lnTo>
                  <a:pt x="2115" y="450"/>
                </a:lnTo>
                <a:lnTo>
                  <a:pt x="2091" y="450"/>
                </a:lnTo>
                <a:lnTo>
                  <a:pt x="2091" y="413"/>
                </a:lnTo>
                <a:lnTo>
                  <a:pt x="2115" y="413"/>
                </a:lnTo>
                <a:lnTo>
                  <a:pt x="2115" y="371"/>
                </a:lnTo>
                <a:lnTo>
                  <a:pt x="2164" y="371"/>
                </a:lnTo>
                <a:lnTo>
                  <a:pt x="2164" y="413"/>
                </a:lnTo>
                <a:lnTo>
                  <a:pt x="2197" y="413"/>
                </a:lnTo>
                <a:close/>
                <a:moveTo>
                  <a:pt x="2304" y="593"/>
                </a:moveTo>
                <a:lnTo>
                  <a:pt x="2291" y="592"/>
                </a:lnTo>
                <a:lnTo>
                  <a:pt x="2285" y="591"/>
                </a:lnTo>
                <a:lnTo>
                  <a:pt x="2279" y="590"/>
                </a:lnTo>
                <a:lnTo>
                  <a:pt x="2268" y="587"/>
                </a:lnTo>
                <a:lnTo>
                  <a:pt x="2263" y="584"/>
                </a:lnTo>
                <a:lnTo>
                  <a:pt x="2258" y="582"/>
                </a:lnTo>
                <a:lnTo>
                  <a:pt x="2249" y="575"/>
                </a:lnTo>
                <a:lnTo>
                  <a:pt x="2245" y="572"/>
                </a:lnTo>
                <a:lnTo>
                  <a:pt x="2241" y="568"/>
                </a:lnTo>
                <a:lnTo>
                  <a:pt x="2234" y="559"/>
                </a:lnTo>
                <a:lnTo>
                  <a:pt x="2231" y="555"/>
                </a:lnTo>
                <a:lnTo>
                  <a:pt x="2228" y="550"/>
                </a:lnTo>
                <a:lnTo>
                  <a:pt x="2223" y="539"/>
                </a:lnTo>
                <a:lnTo>
                  <a:pt x="2221" y="533"/>
                </a:lnTo>
                <a:lnTo>
                  <a:pt x="2220" y="527"/>
                </a:lnTo>
                <a:lnTo>
                  <a:pt x="2219" y="521"/>
                </a:lnTo>
                <a:lnTo>
                  <a:pt x="2218" y="515"/>
                </a:lnTo>
                <a:lnTo>
                  <a:pt x="2218" y="509"/>
                </a:lnTo>
                <a:lnTo>
                  <a:pt x="2217" y="502"/>
                </a:lnTo>
                <a:lnTo>
                  <a:pt x="2218" y="495"/>
                </a:lnTo>
                <a:lnTo>
                  <a:pt x="2218" y="489"/>
                </a:lnTo>
                <a:lnTo>
                  <a:pt x="2219" y="482"/>
                </a:lnTo>
                <a:lnTo>
                  <a:pt x="2220" y="476"/>
                </a:lnTo>
                <a:lnTo>
                  <a:pt x="2223" y="465"/>
                </a:lnTo>
                <a:lnTo>
                  <a:pt x="2225" y="459"/>
                </a:lnTo>
                <a:lnTo>
                  <a:pt x="2228" y="454"/>
                </a:lnTo>
                <a:lnTo>
                  <a:pt x="2234" y="444"/>
                </a:lnTo>
                <a:lnTo>
                  <a:pt x="2237" y="440"/>
                </a:lnTo>
                <a:lnTo>
                  <a:pt x="2241" y="436"/>
                </a:lnTo>
                <a:lnTo>
                  <a:pt x="2245" y="432"/>
                </a:lnTo>
                <a:lnTo>
                  <a:pt x="2249" y="428"/>
                </a:lnTo>
                <a:lnTo>
                  <a:pt x="2253" y="425"/>
                </a:lnTo>
                <a:lnTo>
                  <a:pt x="2258" y="422"/>
                </a:lnTo>
                <a:lnTo>
                  <a:pt x="2263" y="419"/>
                </a:lnTo>
                <a:lnTo>
                  <a:pt x="2268" y="417"/>
                </a:lnTo>
                <a:lnTo>
                  <a:pt x="2274" y="415"/>
                </a:lnTo>
                <a:lnTo>
                  <a:pt x="2279" y="413"/>
                </a:lnTo>
                <a:lnTo>
                  <a:pt x="2285" y="412"/>
                </a:lnTo>
                <a:lnTo>
                  <a:pt x="2291" y="411"/>
                </a:lnTo>
                <a:lnTo>
                  <a:pt x="2304" y="411"/>
                </a:lnTo>
                <a:lnTo>
                  <a:pt x="2317" y="411"/>
                </a:lnTo>
                <a:lnTo>
                  <a:pt x="2323" y="412"/>
                </a:lnTo>
                <a:lnTo>
                  <a:pt x="2329" y="413"/>
                </a:lnTo>
                <a:lnTo>
                  <a:pt x="2340" y="417"/>
                </a:lnTo>
                <a:lnTo>
                  <a:pt x="2346" y="419"/>
                </a:lnTo>
                <a:lnTo>
                  <a:pt x="2351" y="422"/>
                </a:lnTo>
                <a:lnTo>
                  <a:pt x="2360" y="428"/>
                </a:lnTo>
                <a:lnTo>
                  <a:pt x="2364" y="432"/>
                </a:lnTo>
                <a:lnTo>
                  <a:pt x="2368" y="436"/>
                </a:lnTo>
                <a:lnTo>
                  <a:pt x="2375" y="444"/>
                </a:lnTo>
                <a:lnTo>
                  <a:pt x="2378" y="449"/>
                </a:lnTo>
                <a:lnTo>
                  <a:pt x="2381" y="454"/>
                </a:lnTo>
                <a:lnTo>
                  <a:pt x="2385" y="465"/>
                </a:lnTo>
                <a:lnTo>
                  <a:pt x="2387" y="470"/>
                </a:lnTo>
                <a:lnTo>
                  <a:pt x="2389" y="476"/>
                </a:lnTo>
                <a:lnTo>
                  <a:pt x="2390" y="482"/>
                </a:lnTo>
                <a:lnTo>
                  <a:pt x="2391" y="489"/>
                </a:lnTo>
                <a:lnTo>
                  <a:pt x="2391" y="495"/>
                </a:lnTo>
                <a:lnTo>
                  <a:pt x="2391" y="502"/>
                </a:lnTo>
                <a:lnTo>
                  <a:pt x="2391" y="509"/>
                </a:lnTo>
                <a:lnTo>
                  <a:pt x="2391" y="515"/>
                </a:lnTo>
                <a:lnTo>
                  <a:pt x="2390" y="521"/>
                </a:lnTo>
                <a:lnTo>
                  <a:pt x="2389" y="527"/>
                </a:lnTo>
                <a:lnTo>
                  <a:pt x="2385" y="539"/>
                </a:lnTo>
                <a:lnTo>
                  <a:pt x="2383" y="544"/>
                </a:lnTo>
                <a:lnTo>
                  <a:pt x="2381" y="550"/>
                </a:lnTo>
                <a:lnTo>
                  <a:pt x="2375" y="559"/>
                </a:lnTo>
                <a:lnTo>
                  <a:pt x="2372" y="564"/>
                </a:lnTo>
                <a:lnTo>
                  <a:pt x="2368" y="568"/>
                </a:lnTo>
                <a:lnTo>
                  <a:pt x="2364" y="572"/>
                </a:lnTo>
                <a:lnTo>
                  <a:pt x="2360" y="575"/>
                </a:lnTo>
                <a:lnTo>
                  <a:pt x="2355" y="579"/>
                </a:lnTo>
                <a:lnTo>
                  <a:pt x="2351" y="582"/>
                </a:lnTo>
                <a:lnTo>
                  <a:pt x="2346" y="584"/>
                </a:lnTo>
                <a:lnTo>
                  <a:pt x="2340" y="587"/>
                </a:lnTo>
                <a:lnTo>
                  <a:pt x="2335" y="589"/>
                </a:lnTo>
                <a:lnTo>
                  <a:pt x="2329" y="590"/>
                </a:lnTo>
                <a:lnTo>
                  <a:pt x="2323" y="591"/>
                </a:lnTo>
                <a:lnTo>
                  <a:pt x="2317" y="592"/>
                </a:lnTo>
                <a:lnTo>
                  <a:pt x="2304" y="593"/>
                </a:lnTo>
                <a:close/>
                <a:moveTo>
                  <a:pt x="2305" y="555"/>
                </a:moveTo>
                <a:lnTo>
                  <a:pt x="2309" y="555"/>
                </a:lnTo>
                <a:lnTo>
                  <a:pt x="2313" y="554"/>
                </a:lnTo>
                <a:lnTo>
                  <a:pt x="2317" y="553"/>
                </a:lnTo>
                <a:lnTo>
                  <a:pt x="2321" y="551"/>
                </a:lnTo>
                <a:lnTo>
                  <a:pt x="2324" y="549"/>
                </a:lnTo>
                <a:lnTo>
                  <a:pt x="2327" y="547"/>
                </a:lnTo>
                <a:lnTo>
                  <a:pt x="2330" y="544"/>
                </a:lnTo>
                <a:lnTo>
                  <a:pt x="2332" y="540"/>
                </a:lnTo>
                <a:lnTo>
                  <a:pt x="2334" y="536"/>
                </a:lnTo>
                <a:lnTo>
                  <a:pt x="2336" y="532"/>
                </a:lnTo>
                <a:lnTo>
                  <a:pt x="2338" y="527"/>
                </a:lnTo>
                <a:lnTo>
                  <a:pt x="2339" y="523"/>
                </a:lnTo>
                <a:lnTo>
                  <a:pt x="2341" y="513"/>
                </a:lnTo>
                <a:lnTo>
                  <a:pt x="2341" y="507"/>
                </a:lnTo>
                <a:lnTo>
                  <a:pt x="2342" y="502"/>
                </a:lnTo>
                <a:lnTo>
                  <a:pt x="2341" y="491"/>
                </a:lnTo>
                <a:lnTo>
                  <a:pt x="2339" y="480"/>
                </a:lnTo>
                <a:lnTo>
                  <a:pt x="2338" y="476"/>
                </a:lnTo>
                <a:lnTo>
                  <a:pt x="2336" y="471"/>
                </a:lnTo>
                <a:lnTo>
                  <a:pt x="2332" y="463"/>
                </a:lnTo>
                <a:lnTo>
                  <a:pt x="2330" y="460"/>
                </a:lnTo>
                <a:lnTo>
                  <a:pt x="2327" y="457"/>
                </a:lnTo>
                <a:lnTo>
                  <a:pt x="2324" y="454"/>
                </a:lnTo>
                <a:lnTo>
                  <a:pt x="2321" y="452"/>
                </a:lnTo>
                <a:lnTo>
                  <a:pt x="2317" y="450"/>
                </a:lnTo>
                <a:lnTo>
                  <a:pt x="2313" y="449"/>
                </a:lnTo>
                <a:lnTo>
                  <a:pt x="2309" y="448"/>
                </a:lnTo>
                <a:lnTo>
                  <a:pt x="2305" y="448"/>
                </a:lnTo>
                <a:lnTo>
                  <a:pt x="2300" y="448"/>
                </a:lnTo>
                <a:lnTo>
                  <a:pt x="2296" y="449"/>
                </a:lnTo>
                <a:lnTo>
                  <a:pt x="2292" y="450"/>
                </a:lnTo>
                <a:lnTo>
                  <a:pt x="2288" y="452"/>
                </a:lnTo>
                <a:lnTo>
                  <a:pt x="2285" y="454"/>
                </a:lnTo>
                <a:lnTo>
                  <a:pt x="2282" y="457"/>
                </a:lnTo>
                <a:lnTo>
                  <a:pt x="2279" y="460"/>
                </a:lnTo>
                <a:lnTo>
                  <a:pt x="2277" y="463"/>
                </a:lnTo>
                <a:lnTo>
                  <a:pt x="2272" y="471"/>
                </a:lnTo>
                <a:lnTo>
                  <a:pt x="2271" y="476"/>
                </a:lnTo>
                <a:lnTo>
                  <a:pt x="2270" y="480"/>
                </a:lnTo>
                <a:lnTo>
                  <a:pt x="2269" y="485"/>
                </a:lnTo>
                <a:lnTo>
                  <a:pt x="2268" y="491"/>
                </a:lnTo>
                <a:lnTo>
                  <a:pt x="2267" y="496"/>
                </a:lnTo>
                <a:lnTo>
                  <a:pt x="2267" y="502"/>
                </a:lnTo>
                <a:lnTo>
                  <a:pt x="2268" y="513"/>
                </a:lnTo>
                <a:lnTo>
                  <a:pt x="2270" y="523"/>
                </a:lnTo>
                <a:lnTo>
                  <a:pt x="2271" y="527"/>
                </a:lnTo>
                <a:lnTo>
                  <a:pt x="2272" y="532"/>
                </a:lnTo>
                <a:lnTo>
                  <a:pt x="2274" y="536"/>
                </a:lnTo>
                <a:lnTo>
                  <a:pt x="2277" y="540"/>
                </a:lnTo>
                <a:lnTo>
                  <a:pt x="2279" y="544"/>
                </a:lnTo>
                <a:lnTo>
                  <a:pt x="2282" y="547"/>
                </a:lnTo>
                <a:lnTo>
                  <a:pt x="2285" y="549"/>
                </a:lnTo>
                <a:lnTo>
                  <a:pt x="2288" y="551"/>
                </a:lnTo>
                <a:lnTo>
                  <a:pt x="2292" y="553"/>
                </a:lnTo>
                <a:lnTo>
                  <a:pt x="2296" y="554"/>
                </a:lnTo>
                <a:lnTo>
                  <a:pt x="2300" y="555"/>
                </a:lnTo>
                <a:lnTo>
                  <a:pt x="2305" y="555"/>
                </a:lnTo>
                <a:close/>
                <a:moveTo>
                  <a:pt x="2539" y="512"/>
                </a:moveTo>
                <a:lnTo>
                  <a:pt x="2430" y="512"/>
                </a:lnTo>
                <a:lnTo>
                  <a:pt x="2430" y="473"/>
                </a:lnTo>
                <a:lnTo>
                  <a:pt x="2539" y="473"/>
                </a:lnTo>
                <a:lnTo>
                  <a:pt x="2539" y="512"/>
                </a:lnTo>
                <a:close/>
                <a:moveTo>
                  <a:pt x="2695" y="514"/>
                </a:moveTo>
                <a:lnTo>
                  <a:pt x="2695" y="413"/>
                </a:lnTo>
                <a:lnTo>
                  <a:pt x="2744" y="413"/>
                </a:lnTo>
                <a:lnTo>
                  <a:pt x="2744" y="590"/>
                </a:lnTo>
                <a:lnTo>
                  <a:pt x="2697" y="590"/>
                </a:lnTo>
                <a:lnTo>
                  <a:pt x="2697" y="558"/>
                </a:lnTo>
                <a:lnTo>
                  <a:pt x="2693" y="565"/>
                </a:lnTo>
                <a:lnTo>
                  <a:pt x="2688" y="572"/>
                </a:lnTo>
                <a:lnTo>
                  <a:pt x="2682" y="577"/>
                </a:lnTo>
                <a:lnTo>
                  <a:pt x="2675" y="583"/>
                </a:lnTo>
                <a:lnTo>
                  <a:pt x="2672" y="585"/>
                </a:lnTo>
                <a:lnTo>
                  <a:pt x="2668" y="587"/>
                </a:lnTo>
                <a:lnTo>
                  <a:pt x="2666" y="588"/>
                </a:lnTo>
                <a:lnTo>
                  <a:pt x="2664" y="588"/>
                </a:lnTo>
                <a:lnTo>
                  <a:pt x="2660" y="590"/>
                </a:lnTo>
                <a:lnTo>
                  <a:pt x="2651" y="591"/>
                </a:lnTo>
                <a:lnTo>
                  <a:pt x="2647" y="592"/>
                </a:lnTo>
                <a:lnTo>
                  <a:pt x="2642" y="592"/>
                </a:lnTo>
                <a:lnTo>
                  <a:pt x="2635" y="592"/>
                </a:lnTo>
                <a:lnTo>
                  <a:pt x="2629" y="591"/>
                </a:lnTo>
                <a:lnTo>
                  <a:pt x="2623" y="589"/>
                </a:lnTo>
                <a:lnTo>
                  <a:pt x="2618" y="588"/>
                </a:lnTo>
                <a:lnTo>
                  <a:pt x="2612" y="585"/>
                </a:lnTo>
                <a:lnTo>
                  <a:pt x="2607" y="582"/>
                </a:lnTo>
                <a:lnTo>
                  <a:pt x="2603" y="578"/>
                </a:lnTo>
                <a:lnTo>
                  <a:pt x="2598" y="574"/>
                </a:lnTo>
                <a:lnTo>
                  <a:pt x="2596" y="572"/>
                </a:lnTo>
                <a:lnTo>
                  <a:pt x="2595" y="570"/>
                </a:lnTo>
                <a:lnTo>
                  <a:pt x="2591" y="564"/>
                </a:lnTo>
                <a:lnTo>
                  <a:pt x="2588" y="559"/>
                </a:lnTo>
                <a:lnTo>
                  <a:pt x="2587" y="556"/>
                </a:lnTo>
                <a:lnTo>
                  <a:pt x="2586" y="553"/>
                </a:lnTo>
                <a:lnTo>
                  <a:pt x="2584" y="547"/>
                </a:lnTo>
                <a:lnTo>
                  <a:pt x="2583" y="540"/>
                </a:lnTo>
                <a:lnTo>
                  <a:pt x="2582" y="533"/>
                </a:lnTo>
                <a:lnTo>
                  <a:pt x="2582" y="525"/>
                </a:lnTo>
                <a:lnTo>
                  <a:pt x="2582" y="413"/>
                </a:lnTo>
                <a:lnTo>
                  <a:pt x="2631" y="413"/>
                </a:lnTo>
                <a:lnTo>
                  <a:pt x="2631" y="517"/>
                </a:lnTo>
                <a:lnTo>
                  <a:pt x="2631" y="524"/>
                </a:lnTo>
                <a:lnTo>
                  <a:pt x="2633" y="531"/>
                </a:lnTo>
                <a:lnTo>
                  <a:pt x="2636" y="536"/>
                </a:lnTo>
                <a:lnTo>
                  <a:pt x="2637" y="539"/>
                </a:lnTo>
                <a:lnTo>
                  <a:pt x="2639" y="541"/>
                </a:lnTo>
                <a:lnTo>
                  <a:pt x="2644" y="545"/>
                </a:lnTo>
                <a:lnTo>
                  <a:pt x="2646" y="547"/>
                </a:lnTo>
                <a:lnTo>
                  <a:pt x="2649" y="548"/>
                </a:lnTo>
                <a:lnTo>
                  <a:pt x="2655" y="550"/>
                </a:lnTo>
                <a:lnTo>
                  <a:pt x="2658" y="550"/>
                </a:lnTo>
                <a:lnTo>
                  <a:pt x="2661" y="551"/>
                </a:lnTo>
                <a:lnTo>
                  <a:pt x="2668" y="550"/>
                </a:lnTo>
                <a:lnTo>
                  <a:pt x="2674" y="548"/>
                </a:lnTo>
                <a:lnTo>
                  <a:pt x="2680" y="545"/>
                </a:lnTo>
                <a:lnTo>
                  <a:pt x="2685" y="541"/>
                </a:lnTo>
                <a:lnTo>
                  <a:pt x="2687" y="539"/>
                </a:lnTo>
                <a:lnTo>
                  <a:pt x="2689" y="536"/>
                </a:lnTo>
                <a:lnTo>
                  <a:pt x="2693" y="530"/>
                </a:lnTo>
                <a:lnTo>
                  <a:pt x="2695" y="523"/>
                </a:lnTo>
                <a:lnTo>
                  <a:pt x="2695" y="519"/>
                </a:lnTo>
                <a:lnTo>
                  <a:pt x="2695" y="514"/>
                </a:lnTo>
                <a:close/>
                <a:moveTo>
                  <a:pt x="2834" y="487"/>
                </a:moveTo>
                <a:lnTo>
                  <a:pt x="2834" y="590"/>
                </a:lnTo>
                <a:lnTo>
                  <a:pt x="2785" y="590"/>
                </a:lnTo>
                <a:lnTo>
                  <a:pt x="2785" y="413"/>
                </a:lnTo>
                <a:lnTo>
                  <a:pt x="2832" y="413"/>
                </a:lnTo>
                <a:lnTo>
                  <a:pt x="2832" y="444"/>
                </a:lnTo>
                <a:lnTo>
                  <a:pt x="2837" y="437"/>
                </a:lnTo>
                <a:lnTo>
                  <a:pt x="2842" y="430"/>
                </a:lnTo>
                <a:lnTo>
                  <a:pt x="2847" y="425"/>
                </a:lnTo>
                <a:lnTo>
                  <a:pt x="2854" y="420"/>
                </a:lnTo>
                <a:lnTo>
                  <a:pt x="2861" y="416"/>
                </a:lnTo>
                <a:lnTo>
                  <a:pt x="2865" y="414"/>
                </a:lnTo>
                <a:lnTo>
                  <a:pt x="2869" y="413"/>
                </a:lnTo>
                <a:lnTo>
                  <a:pt x="2878" y="411"/>
                </a:lnTo>
                <a:lnTo>
                  <a:pt x="2882" y="411"/>
                </a:lnTo>
                <a:lnTo>
                  <a:pt x="2887" y="411"/>
                </a:lnTo>
                <a:lnTo>
                  <a:pt x="2894" y="411"/>
                </a:lnTo>
                <a:lnTo>
                  <a:pt x="2900" y="412"/>
                </a:lnTo>
                <a:lnTo>
                  <a:pt x="2906" y="413"/>
                </a:lnTo>
                <a:lnTo>
                  <a:pt x="2912" y="415"/>
                </a:lnTo>
                <a:lnTo>
                  <a:pt x="2917" y="418"/>
                </a:lnTo>
                <a:lnTo>
                  <a:pt x="2922" y="421"/>
                </a:lnTo>
                <a:lnTo>
                  <a:pt x="2927" y="424"/>
                </a:lnTo>
                <a:lnTo>
                  <a:pt x="2932" y="428"/>
                </a:lnTo>
                <a:lnTo>
                  <a:pt x="2935" y="433"/>
                </a:lnTo>
                <a:lnTo>
                  <a:pt x="2939" y="438"/>
                </a:lnTo>
                <a:lnTo>
                  <a:pt x="2942" y="444"/>
                </a:lnTo>
                <a:lnTo>
                  <a:pt x="2943" y="446"/>
                </a:lnTo>
                <a:lnTo>
                  <a:pt x="2944" y="449"/>
                </a:lnTo>
                <a:lnTo>
                  <a:pt x="2946" y="456"/>
                </a:lnTo>
                <a:lnTo>
                  <a:pt x="2947" y="462"/>
                </a:lnTo>
                <a:lnTo>
                  <a:pt x="2948" y="470"/>
                </a:lnTo>
                <a:lnTo>
                  <a:pt x="2948" y="477"/>
                </a:lnTo>
                <a:lnTo>
                  <a:pt x="2948" y="590"/>
                </a:lnTo>
                <a:lnTo>
                  <a:pt x="2899" y="590"/>
                </a:lnTo>
                <a:lnTo>
                  <a:pt x="2899" y="486"/>
                </a:lnTo>
                <a:lnTo>
                  <a:pt x="2899" y="478"/>
                </a:lnTo>
                <a:lnTo>
                  <a:pt x="2898" y="475"/>
                </a:lnTo>
                <a:lnTo>
                  <a:pt x="2897" y="471"/>
                </a:lnTo>
                <a:lnTo>
                  <a:pt x="2895" y="466"/>
                </a:lnTo>
                <a:lnTo>
                  <a:pt x="2893" y="463"/>
                </a:lnTo>
                <a:lnTo>
                  <a:pt x="2891" y="461"/>
                </a:lnTo>
                <a:lnTo>
                  <a:pt x="2886" y="457"/>
                </a:lnTo>
                <a:lnTo>
                  <a:pt x="2884" y="455"/>
                </a:lnTo>
                <a:lnTo>
                  <a:pt x="2881" y="454"/>
                </a:lnTo>
                <a:lnTo>
                  <a:pt x="2875" y="452"/>
                </a:lnTo>
                <a:lnTo>
                  <a:pt x="2871" y="451"/>
                </a:lnTo>
                <a:lnTo>
                  <a:pt x="2868" y="451"/>
                </a:lnTo>
                <a:lnTo>
                  <a:pt x="2861" y="452"/>
                </a:lnTo>
                <a:lnTo>
                  <a:pt x="2854" y="454"/>
                </a:lnTo>
                <a:lnTo>
                  <a:pt x="2851" y="455"/>
                </a:lnTo>
                <a:lnTo>
                  <a:pt x="2849" y="457"/>
                </a:lnTo>
                <a:lnTo>
                  <a:pt x="2846" y="459"/>
                </a:lnTo>
                <a:lnTo>
                  <a:pt x="2844" y="461"/>
                </a:lnTo>
                <a:lnTo>
                  <a:pt x="2842" y="463"/>
                </a:lnTo>
                <a:lnTo>
                  <a:pt x="2840" y="466"/>
                </a:lnTo>
                <a:lnTo>
                  <a:pt x="2838" y="469"/>
                </a:lnTo>
                <a:lnTo>
                  <a:pt x="2837" y="472"/>
                </a:lnTo>
                <a:lnTo>
                  <a:pt x="2835" y="479"/>
                </a:lnTo>
                <a:lnTo>
                  <a:pt x="2834" y="483"/>
                </a:lnTo>
                <a:lnTo>
                  <a:pt x="2834" y="487"/>
                </a:lnTo>
                <a:close/>
                <a:moveTo>
                  <a:pt x="3014" y="390"/>
                </a:moveTo>
                <a:lnTo>
                  <a:pt x="3008" y="390"/>
                </a:lnTo>
                <a:lnTo>
                  <a:pt x="3004" y="388"/>
                </a:lnTo>
                <a:lnTo>
                  <a:pt x="2999" y="386"/>
                </a:lnTo>
                <a:lnTo>
                  <a:pt x="2995" y="383"/>
                </a:lnTo>
                <a:lnTo>
                  <a:pt x="2992" y="379"/>
                </a:lnTo>
                <a:lnTo>
                  <a:pt x="2989" y="375"/>
                </a:lnTo>
                <a:lnTo>
                  <a:pt x="2988" y="370"/>
                </a:lnTo>
                <a:lnTo>
                  <a:pt x="2987" y="365"/>
                </a:lnTo>
                <a:lnTo>
                  <a:pt x="2988" y="360"/>
                </a:lnTo>
                <a:lnTo>
                  <a:pt x="2989" y="356"/>
                </a:lnTo>
                <a:lnTo>
                  <a:pt x="2992" y="352"/>
                </a:lnTo>
                <a:lnTo>
                  <a:pt x="2995" y="348"/>
                </a:lnTo>
                <a:lnTo>
                  <a:pt x="2999" y="345"/>
                </a:lnTo>
                <a:lnTo>
                  <a:pt x="3004" y="342"/>
                </a:lnTo>
                <a:lnTo>
                  <a:pt x="3008" y="341"/>
                </a:lnTo>
                <a:lnTo>
                  <a:pt x="3014" y="341"/>
                </a:lnTo>
                <a:lnTo>
                  <a:pt x="3019" y="341"/>
                </a:lnTo>
                <a:lnTo>
                  <a:pt x="3024" y="342"/>
                </a:lnTo>
                <a:lnTo>
                  <a:pt x="3028" y="345"/>
                </a:lnTo>
                <a:lnTo>
                  <a:pt x="3032" y="348"/>
                </a:lnTo>
                <a:lnTo>
                  <a:pt x="3036" y="352"/>
                </a:lnTo>
                <a:lnTo>
                  <a:pt x="3038" y="356"/>
                </a:lnTo>
                <a:lnTo>
                  <a:pt x="3040" y="360"/>
                </a:lnTo>
                <a:lnTo>
                  <a:pt x="3040" y="365"/>
                </a:lnTo>
                <a:lnTo>
                  <a:pt x="3040" y="370"/>
                </a:lnTo>
                <a:lnTo>
                  <a:pt x="3038" y="375"/>
                </a:lnTo>
                <a:lnTo>
                  <a:pt x="3036" y="379"/>
                </a:lnTo>
                <a:lnTo>
                  <a:pt x="3032" y="383"/>
                </a:lnTo>
                <a:lnTo>
                  <a:pt x="3028" y="386"/>
                </a:lnTo>
                <a:lnTo>
                  <a:pt x="3024" y="388"/>
                </a:lnTo>
                <a:lnTo>
                  <a:pt x="3019" y="390"/>
                </a:lnTo>
                <a:lnTo>
                  <a:pt x="3014" y="390"/>
                </a:lnTo>
                <a:close/>
                <a:moveTo>
                  <a:pt x="2989" y="413"/>
                </a:moveTo>
                <a:lnTo>
                  <a:pt x="3038" y="413"/>
                </a:lnTo>
                <a:lnTo>
                  <a:pt x="3038" y="590"/>
                </a:lnTo>
                <a:lnTo>
                  <a:pt x="2989" y="590"/>
                </a:lnTo>
                <a:lnTo>
                  <a:pt x="2989" y="413"/>
                </a:lnTo>
                <a:close/>
                <a:moveTo>
                  <a:pt x="3242" y="413"/>
                </a:moveTo>
                <a:lnTo>
                  <a:pt x="3180" y="590"/>
                </a:lnTo>
                <a:lnTo>
                  <a:pt x="3125" y="590"/>
                </a:lnTo>
                <a:lnTo>
                  <a:pt x="3063" y="413"/>
                </a:lnTo>
                <a:lnTo>
                  <a:pt x="3115" y="413"/>
                </a:lnTo>
                <a:lnTo>
                  <a:pt x="3151" y="539"/>
                </a:lnTo>
                <a:lnTo>
                  <a:pt x="3190" y="413"/>
                </a:lnTo>
                <a:lnTo>
                  <a:pt x="3242" y="413"/>
                </a:lnTo>
                <a:close/>
                <a:moveTo>
                  <a:pt x="3340" y="593"/>
                </a:moveTo>
                <a:lnTo>
                  <a:pt x="3333" y="593"/>
                </a:lnTo>
                <a:lnTo>
                  <a:pt x="3327" y="592"/>
                </a:lnTo>
                <a:lnTo>
                  <a:pt x="3315" y="590"/>
                </a:lnTo>
                <a:lnTo>
                  <a:pt x="3309" y="589"/>
                </a:lnTo>
                <a:lnTo>
                  <a:pt x="3303" y="587"/>
                </a:lnTo>
                <a:lnTo>
                  <a:pt x="3293" y="582"/>
                </a:lnTo>
                <a:lnTo>
                  <a:pt x="3288" y="579"/>
                </a:lnTo>
                <a:lnTo>
                  <a:pt x="3284" y="576"/>
                </a:lnTo>
                <a:lnTo>
                  <a:pt x="3279" y="572"/>
                </a:lnTo>
                <a:lnTo>
                  <a:pt x="3276" y="569"/>
                </a:lnTo>
                <a:lnTo>
                  <a:pt x="3269" y="560"/>
                </a:lnTo>
                <a:lnTo>
                  <a:pt x="3266" y="555"/>
                </a:lnTo>
                <a:lnTo>
                  <a:pt x="3263" y="550"/>
                </a:lnTo>
                <a:lnTo>
                  <a:pt x="3258" y="540"/>
                </a:lnTo>
                <a:lnTo>
                  <a:pt x="3256" y="534"/>
                </a:lnTo>
                <a:lnTo>
                  <a:pt x="3255" y="528"/>
                </a:lnTo>
                <a:lnTo>
                  <a:pt x="3254" y="522"/>
                </a:lnTo>
                <a:lnTo>
                  <a:pt x="3253" y="516"/>
                </a:lnTo>
                <a:lnTo>
                  <a:pt x="3252" y="509"/>
                </a:lnTo>
                <a:lnTo>
                  <a:pt x="3252" y="502"/>
                </a:lnTo>
                <a:lnTo>
                  <a:pt x="3252" y="495"/>
                </a:lnTo>
                <a:lnTo>
                  <a:pt x="3253" y="489"/>
                </a:lnTo>
                <a:lnTo>
                  <a:pt x="3254" y="483"/>
                </a:lnTo>
                <a:lnTo>
                  <a:pt x="3255" y="477"/>
                </a:lnTo>
                <a:lnTo>
                  <a:pt x="3258" y="465"/>
                </a:lnTo>
                <a:lnTo>
                  <a:pt x="3260" y="459"/>
                </a:lnTo>
                <a:lnTo>
                  <a:pt x="3263" y="454"/>
                </a:lnTo>
                <a:lnTo>
                  <a:pt x="3269" y="445"/>
                </a:lnTo>
                <a:lnTo>
                  <a:pt x="3272" y="440"/>
                </a:lnTo>
                <a:lnTo>
                  <a:pt x="3275" y="436"/>
                </a:lnTo>
                <a:lnTo>
                  <a:pt x="3279" y="432"/>
                </a:lnTo>
                <a:lnTo>
                  <a:pt x="3283" y="428"/>
                </a:lnTo>
                <a:lnTo>
                  <a:pt x="3293" y="422"/>
                </a:lnTo>
                <a:lnTo>
                  <a:pt x="3297" y="419"/>
                </a:lnTo>
                <a:lnTo>
                  <a:pt x="3303" y="417"/>
                </a:lnTo>
                <a:lnTo>
                  <a:pt x="3308" y="415"/>
                </a:lnTo>
                <a:lnTo>
                  <a:pt x="3314" y="413"/>
                </a:lnTo>
                <a:lnTo>
                  <a:pt x="3319" y="412"/>
                </a:lnTo>
                <a:lnTo>
                  <a:pt x="3325" y="411"/>
                </a:lnTo>
                <a:lnTo>
                  <a:pt x="3338" y="411"/>
                </a:lnTo>
                <a:lnTo>
                  <a:pt x="3349" y="411"/>
                </a:lnTo>
                <a:lnTo>
                  <a:pt x="3360" y="413"/>
                </a:lnTo>
                <a:lnTo>
                  <a:pt x="3365" y="414"/>
                </a:lnTo>
                <a:lnTo>
                  <a:pt x="3370" y="416"/>
                </a:lnTo>
                <a:lnTo>
                  <a:pt x="3380" y="421"/>
                </a:lnTo>
                <a:lnTo>
                  <a:pt x="3389" y="426"/>
                </a:lnTo>
                <a:lnTo>
                  <a:pt x="3393" y="429"/>
                </a:lnTo>
                <a:lnTo>
                  <a:pt x="3397" y="433"/>
                </a:lnTo>
                <a:lnTo>
                  <a:pt x="3404" y="441"/>
                </a:lnTo>
                <a:lnTo>
                  <a:pt x="3407" y="446"/>
                </a:lnTo>
                <a:lnTo>
                  <a:pt x="3410" y="450"/>
                </a:lnTo>
                <a:lnTo>
                  <a:pt x="3412" y="456"/>
                </a:lnTo>
                <a:lnTo>
                  <a:pt x="3415" y="461"/>
                </a:lnTo>
                <a:lnTo>
                  <a:pt x="3417" y="467"/>
                </a:lnTo>
                <a:lnTo>
                  <a:pt x="3418" y="473"/>
                </a:lnTo>
                <a:lnTo>
                  <a:pt x="3419" y="479"/>
                </a:lnTo>
                <a:lnTo>
                  <a:pt x="3420" y="486"/>
                </a:lnTo>
                <a:lnTo>
                  <a:pt x="3421" y="493"/>
                </a:lnTo>
                <a:lnTo>
                  <a:pt x="3421" y="500"/>
                </a:lnTo>
                <a:lnTo>
                  <a:pt x="3421" y="514"/>
                </a:lnTo>
                <a:lnTo>
                  <a:pt x="3301" y="514"/>
                </a:lnTo>
                <a:lnTo>
                  <a:pt x="3301" y="519"/>
                </a:lnTo>
                <a:lnTo>
                  <a:pt x="3301" y="523"/>
                </a:lnTo>
                <a:lnTo>
                  <a:pt x="3302" y="528"/>
                </a:lnTo>
                <a:lnTo>
                  <a:pt x="3303" y="532"/>
                </a:lnTo>
                <a:lnTo>
                  <a:pt x="3307" y="539"/>
                </a:lnTo>
                <a:lnTo>
                  <a:pt x="3309" y="542"/>
                </a:lnTo>
                <a:lnTo>
                  <a:pt x="3311" y="545"/>
                </a:lnTo>
                <a:lnTo>
                  <a:pt x="3314" y="548"/>
                </a:lnTo>
                <a:lnTo>
                  <a:pt x="3317" y="550"/>
                </a:lnTo>
                <a:lnTo>
                  <a:pt x="3321" y="552"/>
                </a:lnTo>
                <a:lnTo>
                  <a:pt x="3324" y="554"/>
                </a:lnTo>
                <a:lnTo>
                  <a:pt x="3328" y="555"/>
                </a:lnTo>
                <a:lnTo>
                  <a:pt x="3332" y="556"/>
                </a:lnTo>
                <a:lnTo>
                  <a:pt x="3341" y="557"/>
                </a:lnTo>
                <a:lnTo>
                  <a:pt x="3347" y="556"/>
                </a:lnTo>
                <a:lnTo>
                  <a:pt x="3352" y="555"/>
                </a:lnTo>
                <a:lnTo>
                  <a:pt x="3357" y="554"/>
                </a:lnTo>
                <a:lnTo>
                  <a:pt x="3362" y="551"/>
                </a:lnTo>
                <a:lnTo>
                  <a:pt x="3364" y="550"/>
                </a:lnTo>
                <a:lnTo>
                  <a:pt x="3366" y="548"/>
                </a:lnTo>
                <a:lnTo>
                  <a:pt x="3370" y="545"/>
                </a:lnTo>
                <a:lnTo>
                  <a:pt x="3372" y="541"/>
                </a:lnTo>
                <a:lnTo>
                  <a:pt x="3375" y="536"/>
                </a:lnTo>
                <a:lnTo>
                  <a:pt x="3420" y="539"/>
                </a:lnTo>
                <a:lnTo>
                  <a:pt x="3418" y="545"/>
                </a:lnTo>
                <a:lnTo>
                  <a:pt x="3416" y="551"/>
                </a:lnTo>
                <a:lnTo>
                  <a:pt x="3414" y="556"/>
                </a:lnTo>
                <a:lnTo>
                  <a:pt x="3411" y="561"/>
                </a:lnTo>
                <a:lnTo>
                  <a:pt x="3407" y="566"/>
                </a:lnTo>
                <a:lnTo>
                  <a:pt x="3403" y="570"/>
                </a:lnTo>
                <a:lnTo>
                  <a:pt x="3399" y="575"/>
                </a:lnTo>
                <a:lnTo>
                  <a:pt x="3394" y="578"/>
                </a:lnTo>
                <a:lnTo>
                  <a:pt x="3388" y="582"/>
                </a:lnTo>
                <a:lnTo>
                  <a:pt x="3382" y="585"/>
                </a:lnTo>
                <a:lnTo>
                  <a:pt x="3376" y="587"/>
                </a:lnTo>
                <a:lnTo>
                  <a:pt x="3370" y="589"/>
                </a:lnTo>
                <a:lnTo>
                  <a:pt x="3366" y="590"/>
                </a:lnTo>
                <a:lnTo>
                  <a:pt x="3363" y="591"/>
                </a:lnTo>
                <a:lnTo>
                  <a:pt x="3355" y="592"/>
                </a:lnTo>
                <a:lnTo>
                  <a:pt x="3348" y="593"/>
                </a:lnTo>
                <a:lnTo>
                  <a:pt x="3340" y="593"/>
                </a:lnTo>
                <a:close/>
                <a:moveTo>
                  <a:pt x="3301" y="483"/>
                </a:moveTo>
                <a:lnTo>
                  <a:pt x="3375" y="483"/>
                </a:lnTo>
                <a:lnTo>
                  <a:pt x="3375" y="480"/>
                </a:lnTo>
                <a:lnTo>
                  <a:pt x="3374" y="476"/>
                </a:lnTo>
                <a:lnTo>
                  <a:pt x="3373" y="472"/>
                </a:lnTo>
                <a:lnTo>
                  <a:pt x="3372" y="469"/>
                </a:lnTo>
                <a:lnTo>
                  <a:pt x="3371" y="466"/>
                </a:lnTo>
                <a:lnTo>
                  <a:pt x="3369" y="463"/>
                </a:lnTo>
                <a:lnTo>
                  <a:pt x="3367" y="460"/>
                </a:lnTo>
                <a:lnTo>
                  <a:pt x="3365" y="457"/>
                </a:lnTo>
                <a:lnTo>
                  <a:pt x="3359" y="453"/>
                </a:lnTo>
                <a:lnTo>
                  <a:pt x="3353" y="450"/>
                </a:lnTo>
                <a:lnTo>
                  <a:pt x="3346" y="448"/>
                </a:lnTo>
                <a:lnTo>
                  <a:pt x="3339" y="447"/>
                </a:lnTo>
                <a:lnTo>
                  <a:pt x="3331" y="448"/>
                </a:lnTo>
                <a:lnTo>
                  <a:pt x="3327" y="449"/>
                </a:lnTo>
                <a:lnTo>
                  <a:pt x="3324" y="450"/>
                </a:lnTo>
                <a:lnTo>
                  <a:pt x="3317" y="453"/>
                </a:lnTo>
                <a:lnTo>
                  <a:pt x="3315" y="455"/>
                </a:lnTo>
                <a:lnTo>
                  <a:pt x="3312" y="458"/>
                </a:lnTo>
                <a:lnTo>
                  <a:pt x="3307" y="463"/>
                </a:lnTo>
                <a:lnTo>
                  <a:pt x="3304" y="470"/>
                </a:lnTo>
                <a:lnTo>
                  <a:pt x="3303" y="473"/>
                </a:lnTo>
                <a:lnTo>
                  <a:pt x="3302" y="476"/>
                </a:lnTo>
                <a:lnTo>
                  <a:pt x="3301" y="483"/>
                </a:lnTo>
                <a:close/>
                <a:moveTo>
                  <a:pt x="3456" y="590"/>
                </a:moveTo>
                <a:lnTo>
                  <a:pt x="3456" y="413"/>
                </a:lnTo>
                <a:lnTo>
                  <a:pt x="3503" y="413"/>
                </a:lnTo>
                <a:lnTo>
                  <a:pt x="3503" y="444"/>
                </a:lnTo>
                <a:lnTo>
                  <a:pt x="3507" y="436"/>
                </a:lnTo>
                <a:lnTo>
                  <a:pt x="3511" y="429"/>
                </a:lnTo>
                <a:lnTo>
                  <a:pt x="3516" y="424"/>
                </a:lnTo>
                <a:lnTo>
                  <a:pt x="3521" y="419"/>
                </a:lnTo>
                <a:lnTo>
                  <a:pt x="3524" y="417"/>
                </a:lnTo>
                <a:lnTo>
                  <a:pt x="3527" y="415"/>
                </a:lnTo>
                <a:lnTo>
                  <a:pt x="3534" y="413"/>
                </a:lnTo>
                <a:lnTo>
                  <a:pt x="3540" y="411"/>
                </a:lnTo>
                <a:lnTo>
                  <a:pt x="3548" y="410"/>
                </a:lnTo>
                <a:lnTo>
                  <a:pt x="3556" y="411"/>
                </a:lnTo>
                <a:lnTo>
                  <a:pt x="3563" y="412"/>
                </a:lnTo>
                <a:lnTo>
                  <a:pt x="3563" y="456"/>
                </a:lnTo>
                <a:lnTo>
                  <a:pt x="3559" y="455"/>
                </a:lnTo>
                <a:lnTo>
                  <a:pt x="3554" y="454"/>
                </a:lnTo>
                <a:lnTo>
                  <a:pt x="3542" y="453"/>
                </a:lnTo>
                <a:lnTo>
                  <a:pt x="3535" y="454"/>
                </a:lnTo>
                <a:lnTo>
                  <a:pt x="3531" y="454"/>
                </a:lnTo>
                <a:lnTo>
                  <a:pt x="3528" y="456"/>
                </a:lnTo>
                <a:lnTo>
                  <a:pt x="3524" y="457"/>
                </a:lnTo>
                <a:lnTo>
                  <a:pt x="3521" y="459"/>
                </a:lnTo>
                <a:lnTo>
                  <a:pt x="3518" y="461"/>
                </a:lnTo>
                <a:lnTo>
                  <a:pt x="3515" y="463"/>
                </a:lnTo>
                <a:lnTo>
                  <a:pt x="3511" y="469"/>
                </a:lnTo>
                <a:lnTo>
                  <a:pt x="3509" y="472"/>
                </a:lnTo>
                <a:lnTo>
                  <a:pt x="3508" y="475"/>
                </a:lnTo>
                <a:lnTo>
                  <a:pt x="3506" y="478"/>
                </a:lnTo>
                <a:lnTo>
                  <a:pt x="3506" y="482"/>
                </a:lnTo>
                <a:lnTo>
                  <a:pt x="3505" y="486"/>
                </a:lnTo>
                <a:lnTo>
                  <a:pt x="3505" y="490"/>
                </a:lnTo>
                <a:lnTo>
                  <a:pt x="3505" y="590"/>
                </a:lnTo>
                <a:lnTo>
                  <a:pt x="3456" y="590"/>
                </a:lnTo>
                <a:close/>
                <a:moveTo>
                  <a:pt x="3736" y="463"/>
                </a:moveTo>
                <a:lnTo>
                  <a:pt x="3692" y="466"/>
                </a:lnTo>
                <a:lnTo>
                  <a:pt x="3690" y="462"/>
                </a:lnTo>
                <a:lnTo>
                  <a:pt x="3688" y="458"/>
                </a:lnTo>
                <a:lnTo>
                  <a:pt x="3686" y="455"/>
                </a:lnTo>
                <a:lnTo>
                  <a:pt x="3682" y="451"/>
                </a:lnTo>
                <a:lnTo>
                  <a:pt x="3678" y="449"/>
                </a:lnTo>
                <a:lnTo>
                  <a:pt x="3673" y="447"/>
                </a:lnTo>
                <a:lnTo>
                  <a:pt x="3668" y="446"/>
                </a:lnTo>
                <a:lnTo>
                  <a:pt x="3662" y="445"/>
                </a:lnTo>
                <a:lnTo>
                  <a:pt x="3656" y="446"/>
                </a:lnTo>
                <a:lnTo>
                  <a:pt x="3651" y="447"/>
                </a:lnTo>
                <a:lnTo>
                  <a:pt x="3647" y="448"/>
                </a:lnTo>
                <a:lnTo>
                  <a:pt x="3643" y="450"/>
                </a:lnTo>
                <a:lnTo>
                  <a:pt x="3639" y="453"/>
                </a:lnTo>
                <a:lnTo>
                  <a:pt x="3637" y="456"/>
                </a:lnTo>
                <a:lnTo>
                  <a:pt x="3635" y="459"/>
                </a:lnTo>
                <a:lnTo>
                  <a:pt x="3635" y="463"/>
                </a:lnTo>
                <a:lnTo>
                  <a:pt x="3635" y="466"/>
                </a:lnTo>
                <a:lnTo>
                  <a:pt x="3636" y="469"/>
                </a:lnTo>
                <a:lnTo>
                  <a:pt x="3638" y="471"/>
                </a:lnTo>
                <a:lnTo>
                  <a:pt x="3640" y="474"/>
                </a:lnTo>
                <a:lnTo>
                  <a:pt x="3643" y="476"/>
                </a:lnTo>
                <a:lnTo>
                  <a:pt x="3647" y="478"/>
                </a:lnTo>
                <a:lnTo>
                  <a:pt x="3652" y="479"/>
                </a:lnTo>
                <a:lnTo>
                  <a:pt x="3657" y="481"/>
                </a:lnTo>
                <a:lnTo>
                  <a:pt x="3689" y="487"/>
                </a:lnTo>
                <a:lnTo>
                  <a:pt x="3696" y="488"/>
                </a:lnTo>
                <a:lnTo>
                  <a:pt x="3701" y="490"/>
                </a:lnTo>
                <a:lnTo>
                  <a:pt x="3707" y="492"/>
                </a:lnTo>
                <a:lnTo>
                  <a:pt x="3712" y="494"/>
                </a:lnTo>
                <a:lnTo>
                  <a:pt x="3720" y="499"/>
                </a:lnTo>
                <a:lnTo>
                  <a:pt x="3728" y="504"/>
                </a:lnTo>
                <a:lnTo>
                  <a:pt x="3731" y="507"/>
                </a:lnTo>
                <a:lnTo>
                  <a:pt x="3733" y="511"/>
                </a:lnTo>
                <a:lnTo>
                  <a:pt x="3735" y="514"/>
                </a:lnTo>
                <a:lnTo>
                  <a:pt x="3737" y="518"/>
                </a:lnTo>
                <a:lnTo>
                  <a:pt x="3740" y="526"/>
                </a:lnTo>
                <a:lnTo>
                  <a:pt x="3740" y="530"/>
                </a:lnTo>
                <a:lnTo>
                  <a:pt x="3740" y="535"/>
                </a:lnTo>
                <a:lnTo>
                  <a:pt x="3740" y="539"/>
                </a:lnTo>
                <a:lnTo>
                  <a:pt x="3740" y="543"/>
                </a:lnTo>
                <a:lnTo>
                  <a:pt x="3739" y="547"/>
                </a:lnTo>
                <a:lnTo>
                  <a:pt x="3738" y="551"/>
                </a:lnTo>
                <a:lnTo>
                  <a:pt x="3736" y="555"/>
                </a:lnTo>
                <a:lnTo>
                  <a:pt x="3735" y="559"/>
                </a:lnTo>
                <a:lnTo>
                  <a:pt x="3733" y="562"/>
                </a:lnTo>
                <a:lnTo>
                  <a:pt x="3730" y="565"/>
                </a:lnTo>
                <a:lnTo>
                  <a:pt x="3725" y="572"/>
                </a:lnTo>
                <a:lnTo>
                  <a:pt x="3718" y="577"/>
                </a:lnTo>
                <a:lnTo>
                  <a:pt x="3711" y="582"/>
                </a:lnTo>
                <a:lnTo>
                  <a:pt x="3702" y="586"/>
                </a:lnTo>
                <a:lnTo>
                  <a:pt x="3693" y="589"/>
                </a:lnTo>
                <a:lnTo>
                  <a:pt x="3683" y="591"/>
                </a:lnTo>
                <a:lnTo>
                  <a:pt x="3673" y="593"/>
                </a:lnTo>
                <a:lnTo>
                  <a:pt x="3662" y="593"/>
                </a:lnTo>
                <a:lnTo>
                  <a:pt x="3653" y="593"/>
                </a:lnTo>
                <a:lnTo>
                  <a:pt x="3645" y="592"/>
                </a:lnTo>
                <a:lnTo>
                  <a:pt x="3637" y="591"/>
                </a:lnTo>
                <a:lnTo>
                  <a:pt x="3630" y="589"/>
                </a:lnTo>
                <a:lnTo>
                  <a:pt x="3623" y="587"/>
                </a:lnTo>
                <a:lnTo>
                  <a:pt x="3617" y="585"/>
                </a:lnTo>
                <a:lnTo>
                  <a:pt x="3611" y="582"/>
                </a:lnTo>
                <a:lnTo>
                  <a:pt x="3606" y="578"/>
                </a:lnTo>
                <a:lnTo>
                  <a:pt x="3601" y="575"/>
                </a:lnTo>
                <a:lnTo>
                  <a:pt x="3596" y="570"/>
                </a:lnTo>
                <a:lnTo>
                  <a:pt x="3593" y="566"/>
                </a:lnTo>
                <a:lnTo>
                  <a:pt x="3589" y="561"/>
                </a:lnTo>
                <a:lnTo>
                  <a:pt x="3587" y="556"/>
                </a:lnTo>
                <a:lnTo>
                  <a:pt x="3584" y="550"/>
                </a:lnTo>
                <a:lnTo>
                  <a:pt x="3583" y="545"/>
                </a:lnTo>
                <a:lnTo>
                  <a:pt x="3582" y="538"/>
                </a:lnTo>
                <a:lnTo>
                  <a:pt x="3630" y="536"/>
                </a:lnTo>
                <a:lnTo>
                  <a:pt x="3631" y="541"/>
                </a:lnTo>
                <a:lnTo>
                  <a:pt x="3634" y="545"/>
                </a:lnTo>
                <a:lnTo>
                  <a:pt x="3637" y="549"/>
                </a:lnTo>
                <a:lnTo>
                  <a:pt x="3640" y="552"/>
                </a:lnTo>
                <a:lnTo>
                  <a:pt x="3645" y="555"/>
                </a:lnTo>
                <a:lnTo>
                  <a:pt x="3650" y="556"/>
                </a:lnTo>
                <a:lnTo>
                  <a:pt x="3656" y="557"/>
                </a:lnTo>
                <a:lnTo>
                  <a:pt x="3662" y="558"/>
                </a:lnTo>
                <a:lnTo>
                  <a:pt x="3668" y="557"/>
                </a:lnTo>
                <a:lnTo>
                  <a:pt x="3673" y="557"/>
                </a:lnTo>
                <a:lnTo>
                  <a:pt x="3678" y="555"/>
                </a:lnTo>
                <a:lnTo>
                  <a:pt x="3681" y="554"/>
                </a:lnTo>
                <a:lnTo>
                  <a:pt x="3683" y="553"/>
                </a:lnTo>
                <a:lnTo>
                  <a:pt x="3686" y="550"/>
                </a:lnTo>
                <a:lnTo>
                  <a:pt x="3689" y="547"/>
                </a:lnTo>
                <a:lnTo>
                  <a:pt x="3689" y="545"/>
                </a:lnTo>
                <a:lnTo>
                  <a:pt x="3690" y="544"/>
                </a:lnTo>
                <a:lnTo>
                  <a:pt x="3691" y="540"/>
                </a:lnTo>
                <a:lnTo>
                  <a:pt x="3690" y="537"/>
                </a:lnTo>
                <a:lnTo>
                  <a:pt x="3689" y="534"/>
                </a:lnTo>
                <a:lnTo>
                  <a:pt x="3687" y="531"/>
                </a:lnTo>
                <a:lnTo>
                  <a:pt x="3685" y="529"/>
                </a:lnTo>
                <a:lnTo>
                  <a:pt x="3682" y="527"/>
                </a:lnTo>
                <a:lnTo>
                  <a:pt x="3678" y="525"/>
                </a:lnTo>
                <a:lnTo>
                  <a:pt x="3673" y="523"/>
                </a:lnTo>
                <a:lnTo>
                  <a:pt x="3668" y="522"/>
                </a:lnTo>
                <a:lnTo>
                  <a:pt x="3637" y="516"/>
                </a:lnTo>
                <a:lnTo>
                  <a:pt x="3631" y="515"/>
                </a:lnTo>
                <a:lnTo>
                  <a:pt x="3625" y="513"/>
                </a:lnTo>
                <a:lnTo>
                  <a:pt x="3615" y="509"/>
                </a:lnTo>
                <a:lnTo>
                  <a:pt x="3610" y="507"/>
                </a:lnTo>
                <a:lnTo>
                  <a:pt x="3606" y="504"/>
                </a:lnTo>
                <a:lnTo>
                  <a:pt x="3602" y="501"/>
                </a:lnTo>
                <a:lnTo>
                  <a:pt x="3599" y="498"/>
                </a:lnTo>
                <a:lnTo>
                  <a:pt x="3596" y="495"/>
                </a:lnTo>
                <a:lnTo>
                  <a:pt x="3593" y="492"/>
                </a:lnTo>
                <a:lnTo>
                  <a:pt x="3591" y="488"/>
                </a:lnTo>
                <a:lnTo>
                  <a:pt x="3589" y="484"/>
                </a:lnTo>
                <a:lnTo>
                  <a:pt x="3588" y="480"/>
                </a:lnTo>
                <a:lnTo>
                  <a:pt x="3587" y="475"/>
                </a:lnTo>
                <a:lnTo>
                  <a:pt x="3586" y="471"/>
                </a:lnTo>
                <a:lnTo>
                  <a:pt x="3586" y="466"/>
                </a:lnTo>
                <a:lnTo>
                  <a:pt x="3587" y="459"/>
                </a:lnTo>
                <a:lnTo>
                  <a:pt x="3587" y="454"/>
                </a:lnTo>
                <a:lnTo>
                  <a:pt x="3589" y="448"/>
                </a:lnTo>
                <a:lnTo>
                  <a:pt x="3591" y="443"/>
                </a:lnTo>
                <a:lnTo>
                  <a:pt x="3594" y="438"/>
                </a:lnTo>
                <a:lnTo>
                  <a:pt x="3598" y="433"/>
                </a:lnTo>
                <a:lnTo>
                  <a:pt x="3602" y="429"/>
                </a:lnTo>
                <a:lnTo>
                  <a:pt x="3607" y="425"/>
                </a:lnTo>
                <a:lnTo>
                  <a:pt x="3612" y="422"/>
                </a:lnTo>
                <a:lnTo>
                  <a:pt x="3618" y="419"/>
                </a:lnTo>
                <a:lnTo>
                  <a:pt x="3624" y="416"/>
                </a:lnTo>
                <a:lnTo>
                  <a:pt x="3631" y="414"/>
                </a:lnTo>
                <a:lnTo>
                  <a:pt x="3634" y="413"/>
                </a:lnTo>
                <a:lnTo>
                  <a:pt x="3638" y="413"/>
                </a:lnTo>
                <a:lnTo>
                  <a:pt x="3645" y="412"/>
                </a:lnTo>
                <a:lnTo>
                  <a:pt x="3653" y="411"/>
                </a:lnTo>
                <a:lnTo>
                  <a:pt x="3661" y="411"/>
                </a:lnTo>
                <a:lnTo>
                  <a:pt x="3669" y="411"/>
                </a:lnTo>
                <a:lnTo>
                  <a:pt x="3677" y="412"/>
                </a:lnTo>
                <a:lnTo>
                  <a:pt x="3684" y="413"/>
                </a:lnTo>
                <a:lnTo>
                  <a:pt x="3691" y="414"/>
                </a:lnTo>
                <a:lnTo>
                  <a:pt x="3697" y="416"/>
                </a:lnTo>
                <a:lnTo>
                  <a:pt x="3703" y="419"/>
                </a:lnTo>
                <a:lnTo>
                  <a:pt x="3709" y="421"/>
                </a:lnTo>
                <a:lnTo>
                  <a:pt x="3714" y="425"/>
                </a:lnTo>
                <a:lnTo>
                  <a:pt x="3718" y="428"/>
                </a:lnTo>
                <a:lnTo>
                  <a:pt x="3723" y="432"/>
                </a:lnTo>
                <a:lnTo>
                  <a:pt x="3726" y="437"/>
                </a:lnTo>
                <a:lnTo>
                  <a:pt x="3728" y="439"/>
                </a:lnTo>
                <a:lnTo>
                  <a:pt x="3729" y="441"/>
                </a:lnTo>
                <a:lnTo>
                  <a:pt x="3732" y="446"/>
                </a:lnTo>
                <a:lnTo>
                  <a:pt x="3734" y="452"/>
                </a:lnTo>
                <a:lnTo>
                  <a:pt x="3735" y="457"/>
                </a:lnTo>
                <a:lnTo>
                  <a:pt x="3736" y="463"/>
                </a:lnTo>
                <a:close/>
                <a:moveTo>
                  <a:pt x="3797" y="390"/>
                </a:moveTo>
                <a:lnTo>
                  <a:pt x="3792" y="390"/>
                </a:lnTo>
                <a:lnTo>
                  <a:pt x="3787" y="388"/>
                </a:lnTo>
                <a:lnTo>
                  <a:pt x="3783" y="386"/>
                </a:lnTo>
                <a:lnTo>
                  <a:pt x="3778" y="383"/>
                </a:lnTo>
                <a:lnTo>
                  <a:pt x="3775" y="379"/>
                </a:lnTo>
                <a:lnTo>
                  <a:pt x="3773" y="375"/>
                </a:lnTo>
                <a:lnTo>
                  <a:pt x="3771" y="370"/>
                </a:lnTo>
                <a:lnTo>
                  <a:pt x="3771" y="365"/>
                </a:lnTo>
                <a:lnTo>
                  <a:pt x="3771" y="360"/>
                </a:lnTo>
                <a:lnTo>
                  <a:pt x="3773" y="356"/>
                </a:lnTo>
                <a:lnTo>
                  <a:pt x="3775" y="352"/>
                </a:lnTo>
                <a:lnTo>
                  <a:pt x="3778" y="348"/>
                </a:lnTo>
                <a:lnTo>
                  <a:pt x="3783" y="345"/>
                </a:lnTo>
                <a:lnTo>
                  <a:pt x="3787" y="342"/>
                </a:lnTo>
                <a:lnTo>
                  <a:pt x="3792" y="341"/>
                </a:lnTo>
                <a:lnTo>
                  <a:pt x="3797" y="341"/>
                </a:lnTo>
                <a:lnTo>
                  <a:pt x="3802" y="341"/>
                </a:lnTo>
                <a:lnTo>
                  <a:pt x="3807" y="342"/>
                </a:lnTo>
                <a:lnTo>
                  <a:pt x="3812" y="345"/>
                </a:lnTo>
                <a:lnTo>
                  <a:pt x="3816" y="348"/>
                </a:lnTo>
                <a:lnTo>
                  <a:pt x="3819" y="352"/>
                </a:lnTo>
                <a:lnTo>
                  <a:pt x="3822" y="356"/>
                </a:lnTo>
                <a:lnTo>
                  <a:pt x="3823" y="360"/>
                </a:lnTo>
                <a:lnTo>
                  <a:pt x="3824" y="365"/>
                </a:lnTo>
                <a:lnTo>
                  <a:pt x="3823" y="370"/>
                </a:lnTo>
                <a:lnTo>
                  <a:pt x="3822" y="375"/>
                </a:lnTo>
                <a:lnTo>
                  <a:pt x="3819" y="379"/>
                </a:lnTo>
                <a:lnTo>
                  <a:pt x="3816" y="383"/>
                </a:lnTo>
                <a:lnTo>
                  <a:pt x="3812" y="386"/>
                </a:lnTo>
                <a:lnTo>
                  <a:pt x="3807" y="388"/>
                </a:lnTo>
                <a:lnTo>
                  <a:pt x="3802" y="390"/>
                </a:lnTo>
                <a:lnTo>
                  <a:pt x="3797" y="390"/>
                </a:lnTo>
                <a:close/>
                <a:moveTo>
                  <a:pt x="3772" y="413"/>
                </a:moveTo>
                <a:lnTo>
                  <a:pt x="3822" y="413"/>
                </a:lnTo>
                <a:lnTo>
                  <a:pt x="3822" y="590"/>
                </a:lnTo>
                <a:lnTo>
                  <a:pt x="3772" y="590"/>
                </a:lnTo>
                <a:lnTo>
                  <a:pt x="3772" y="413"/>
                </a:lnTo>
                <a:close/>
                <a:moveTo>
                  <a:pt x="3955" y="413"/>
                </a:moveTo>
                <a:lnTo>
                  <a:pt x="3955" y="450"/>
                </a:lnTo>
                <a:lnTo>
                  <a:pt x="3921" y="450"/>
                </a:lnTo>
                <a:lnTo>
                  <a:pt x="3921" y="535"/>
                </a:lnTo>
                <a:lnTo>
                  <a:pt x="3922" y="540"/>
                </a:lnTo>
                <a:lnTo>
                  <a:pt x="3923" y="544"/>
                </a:lnTo>
                <a:lnTo>
                  <a:pt x="3923" y="545"/>
                </a:lnTo>
                <a:lnTo>
                  <a:pt x="3924" y="547"/>
                </a:lnTo>
                <a:lnTo>
                  <a:pt x="3926" y="549"/>
                </a:lnTo>
                <a:lnTo>
                  <a:pt x="3929" y="551"/>
                </a:lnTo>
                <a:lnTo>
                  <a:pt x="3931" y="552"/>
                </a:lnTo>
                <a:lnTo>
                  <a:pt x="3935" y="552"/>
                </a:lnTo>
                <a:lnTo>
                  <a:pt x="3938" y="553"/>
                </a:lnTo>
                <a:lnTo>
                  <a:pt x="3945" y="552"/>
                </a:lnTo>
                <a:lnTo>
                  <a:pt x="3950" y="551"/>
                </a:lnTo>
                <a:lnTo>
                  <a:pt x="3958" y="587"/>
                </a:lnTo>
                <a:lnTo>
                  <a:pt x="3948" y="590"/>
                </a:lnTo>
                <a:lnTo>
                  <a:pt x="3940" y="591"/>
                </a:lnTo>
                <a:lnTo>
                  <a:pt x="3931" y="592"/>
                </a:lnTo>
                <a:lnTo>
                  <a:pt x="3925" y="592"/>
                </a:lnTo>
                <a:lnTo>
                  <a:pt x="3919" y="592"/>
                </a:lnTo>
                <a:lnTo>
                  <a:pt x="3913" y="591"/>
                </a:lnTo>
                <a:lnTo>
                  <a:pt x="3907" y="590"/>
                </a:lnTo>
                <a:lnTo>
                  <a:pt x="3902" y="588"/>
                </a:lnTo>
                <a:lnTo>
                  <a:pt x="3896" y="586"/>
                </a:lnTo>
                <a:lnTo>
                  <a:pt x="3892" y="583"/>
                </a:lnTo>
                <a:lnTo>
                  <a:pt x="3887" y="581"/>
                </a:lnTo>
                <a:lnTo>
                  <a:pt x="3884" y="577"/>
                </a:lnTo>
                <a:lnTo>
                  <a:pt x="3880" y="573"/>
                </a:lnTo>
                <a:lnTo>
                  <a:pt x="3878" y="569"/>
                </a:lnTo>
                <a:lnTo>
                  <a:pt x="3875" y="564"/>
                </a:lnTo>
                <a:lnTo>
                  <a:pt x="3874" y="559"/>
                </a:lnTo>
                <a:lnTo>
                  <a:pt x="3872" y="554"/>
                </a:lnTo>
                <a:lnTo>
                  <a:pt x="3872" y="548"/>
                </a:lnTo>
                <a:lnTo>
                  <a:pt x="3871" y="542"/>
                </a:lnTo>
                <a:lnTo>
                  <a:pt x="3871" y="450"/>
                </a:lnTo>
                <a:lnTo>
                  <a:pt x="3847" y="450"/>
                </a:lnTo>
                <a:lnTo>
                  <a:pt x="3847" y="413"/>
                </a:lnTo>
                <a:lnTo>
                  <a:pt x="3871" y="413"/>
                </a:lnTo>
                <a:lnTo>
                  <a:pt x="3871" y="371"/>
                </a:lnTo>
                <a:lnTo>
                  <a:pt x="3921" y="371"/>
                </a:lnTo>
                <a:lnTo>
                  <a:pt x="3921" y="413"/>
                </a:lnTo>
                <a:lnTo>
                  <a:pt x="3955" y="413"/>
                </a:lnTo>
                <a:close/>
                <a:moveTo>
                  <a:pt x="4062" y="593"/>
                </a:moveTo>
                <a:lnTo>
                  <a:pt x="4056" y="593"/>
                </a:lnTo>
                <a:lnTo>
                  <a:pt x="4049" y="592"/>
                </a:lnTo>
                <a:lnTo>
                  <a:pt x="4037" y="590"/>
                </a:lnTo>
                <a:lnTo>
                  <a:pt x="4031" y="589"/>
                </a:lnTo>
                <a:lnTo>
                  <a:pt x="4026" y="587"/>
                </a:lnTo>
                <a:lnTo>
                  <a:pt x="4015" y="582"/>
                </a:lnTo>
                <a:lnTo>
                  <a:pt x="4011" y="579"/>
                </a:lnTo>
                <a:lnTo>
                  <a:pt x="4006" y="576"/>
                </a:lnTo>
                <a:lnTo>
                  <a:pt x="4002" y="572"/>
                </a:lnTo>
                <a:lnTo>
                  <a:pt x="3998" y="569"/>
                </a:lnTo>
                <a:lnTo>
                  <a:pt x="3991" y="560"/>
                </a:lnTo>
                <a:lnTo>
                  <a:pt x="3988" y="555"/>
                </a:lnTo>
                <a:lnTo>
                  <a:pt x="3985" y="550"/>
                </a:lnTo>
                <a:lnTo>
                  <a:pt x="3981" y="540"/>
                </a:lnTo>
                <a:lnTo>
                  <a:pt x="3979" y="534"/>
                </a:lnTo>
                <a:lnTo>
                  <a:pt x="3977" y="528"/>
                </a:lnTo>
                <a:lnTo>
                  <a:pt x="3976" y="522"/>
                </a:lnTo>
                <a:lnTo>
                  <a:pt x="3975" y="516"/>
                </a:lnTo>
                <a:lnTo>
                  <a:pt x="3975" y="509"/>
                </a:lnTo>
                <a:lnTo>
                  <a:pt x="3975" y="502"/>
                </a:lnTo>
                <a:lnTo>
                  <a:pt x="3975" y="495"/>
                </a:lnTo>
                <a:lnTo>
                  <a:pt x="3975" y="489"/>
                </a:lnTo>
                <a:lnTo>
                  <a:pt x="3976" y="483"/>
                </a:lnTo>
                <a:lnTo>
                  <a:pt x="3977" y="477"/>
                </a:lnTo>
                <a:lnTo>
                  <a:pt x="3981" y="465"/>
                </a:lnTo>
                <a:lnTo>
                  <a:pt x="3983" y="459"/>
                </a:lnTo>
                <a:lnTo>
                  <a:pt x="3985" y="454"/>
                </a:lnTo>
                <a:lnTo>
                  <a:pt x="3991" y="445"/>
                </a:lnTo>
                <a:lnTo>
                  <a:pt x="3994" y="440"/>
                </a:lnTo>
                <a:lnTo>
                  <a:pt x="3998" y="436"/>
                </a:lnTo>
                <a:lnTo>
                  <a:pt x="4002" y="432"/>
                </a:lnTo>
                <a:lnTo>
                  <a:pt x="4006" y="428"/>
                </a:lnTo>
                <a:lnTo>
                  <a:pt x="4015" y="422"/>
                </a:lnTo>
                <a:lnTo>
                  <a:pt x="4020" y="419"/>
                </a:lnTo>
                <a:lnTo>
                  <a:pt x="4025" y="417"/>
                </a:lnTo>
                <a:lnTo>
                  <a:pt x="4030" y="415"/>
                </a:lnTo>
                <a:lnTo>
                  <a:pt x="4036" y="413"/>
                </a:lnTo>
                <a:lnTo>
                  <a:pt x="4042" y="412"/>
                </a:lnTo>
                <a:lnTo>
                  <a:pt x="4048" y="411"/>
                </a:lnTo>
                <a:lnTo>
                  <a:pt x="4060" y="411"/>
                </a:lnTo>
                <a:lnTo>
                  <a:pt x="4072" y="411"/>
                </a:lnTo>
                <a:lnTo>
                  <a:pt x="4083" y="413"/>
                </a:lnTo>
                <a:lnTo>
                  <a:pt x="4088" y="414"/>
                </a:lnTo>
                <a:lnTo>
                  <a:pt x="4093" y="416"/>
                </a:lnTo>
                <a:lnTo>
                  <a:pt x="4103" y="421"/>
                </a:lnTo>
                <a:lnTo>
                  <a:pt x="4111" y="426"/>
                </a:lnTo>
                <a:lnTo>
                  <a:pt x="4116" y="429"/>
                </a:lnTo>
                <a:lnTo>
                  <a:pt x="4119" y="433"/>
                </a:lnTo>
                <a:lnTo>
                  <a:pt x="4126" y="441"/>
                </a:lnTo>
                <a:lnTo>
                  <a:pt x="4129" y="446"/>
                </a:lnTo>
                <a:lnTo>
                  <a:pt x="4132" y="450"/>
                </a:lnTo>
                <a:lnTo>
                  <a:pt x="4135" y="456"/>
                </a:lnTo>
                <a:lnTo>
                  <a:pt x="4137" y="461"/>
                </a:lnTo>
                <a:lnTo>
                  <a:pt x="4139" y="467"/>
                </a:lnTo>
                <a:lnTo>
                  <a:pt x="4141" y="473"/>
                </a:lnTo>
                <a:lnTo>
                  <a:pt x="4142" y="479"/>
                </a:lnTo>
                <a:lnTo>
                  <a:pt x="4143" y="486"/>
                </a:lnTo>
                <a:lnTo>
                  <a:pt x="4143" y="493"/>
                </a:lnTo>
                <a:lnTo>
                  <a:pt x="4143" y="500"/>
                </a:lnTo>
                <a:lnTo>
                  <a:pt x="4143" y="514"/>
                </a:lnTo>
                <a:lnTo>
                  <a:pt x="4023" y="514"/>
                </a:lnTo>
                <a:lnTo>
                  <a:pt x="4023" y="519"/>
                </a:lnTo>
                <a:lnTo>
                  <a:pt x="4024" y="523"/>
                </a:lnTo>
                <a:lnTo>
                  <a:pt x="4026" y="532"/>
                </a:lnTo>
                <a:lnTo>
                  <a:pt x="4027" y="535"/>
                </a:lnTo>
                <a:lnTo>
                  <a:pt x="4029" y="539"/>
                </a:lnTo>
                <a:lnTo>
                  <a:pt x="4031" y="542"/>
                </a:lnTo>
                <a:lnTo>
                  <a:pt x="4034" y="545"/>
                </a:lnTo>
                <a:lnTo>
                  <a:pt x="4037" y="548"/>
                </a:lnTo>
                <a:lnTo>
                  <a:pt x="4040" y="550"/>
                </a:lnTo>
                <a:lnTo>
                  <a:pt x="4043" y="552"/>
                </a:lnTo>
                <a:lnTo>
                  <a:pt x="4047" y="554"/>
                </a:lnTo>
                <a:lnTo>
                  <a:pt x="4050" y="555"/>
                </a:lnTo>
                <a:lnTo>
                  <a:pt x="4054" y="556"/>
                </a:lnTo>
                <a:lnTo>
                  <a:pt x="4063" y="557"/>
                </a:lnTo>
                <a:lnTo>
                  <a:pt x="4069" y="556"/>
                </a:lnTo>
                <a:lnTo>
                  <a:pt x="4075" y="555"/>
                </a:lnTo>
                <a:lnTo>
                  <a:pt x="4080" y="554"/>
                </a:lnTo>
                <a:lnTo>
                  <a:pt x="4084" y="551"/>
                </a:lnTo>
                <a:lnTo>
                  <a:pt x="4087" y="550"/>
                </a:lnTo>
                <a:lnTo>
                  <a:pt x="4089" y="548"/>
                </a:lnTo>
                <a:lnTo>
                  <a:pt x="4092" y="545"/>
                </a:lnTo>
                <a:lnTo>
                  <a:pt x="4095" y="541"/>
                </a:lnTo>
                <a:lnTo>
                  <a:pt x="4097" y="536"/>
                </a:lnTo>
                <a:lnTo>
                  <a:pt x="4142" y="539"/>
                </a:lnTo>
                <a:lnTo>
                  <a:pt x="4141" y="545"/>
                </a:lnTo>
                <a:lnTo>
                  <a:pt x="4139" y="551"/>
                </a:lnTo>
                <a:lnTo>
                  <a:pt x="4136" y="556"/>
                </a:lnTo>
                <a:lnTo>
                  <a:pt x="4133" y="561"/>
                </a:lnTo>
                <a:lnTo>
                  <a:pt x="4130" y="566"/>
                </a:lnTo>
                <a:lnTo>
                  <a:pt x="4126" y="570"/>
                </a:lnTo>
                <a:lnTo>
                  <a:pt x="4121" y="575"/>
                </a:lnTo>
                <a:lnTo>
                  <a:pt x="4116" y="578"/>
                </a:lnTo>
                <a:lnTo>
                  <a:pt x="4111" y="582"/>
                </a:lnTo>
                <a:lnTo>
                  <a:pt x="4105" y="585"/>
                </a:lnTo>
                <a:lnTo>
                  <a:pt x="4099" y="587"/>
                </a:lnTo>
                <a:lnTo>
                  <a:pt x="4092" y="589"/>
                </a:lnTo>
                <a:lnTo>
                  <a:pt x="4089" y="590"/>
                </a:lnTo>
                <a:lnTo>
                  <a:pt x="4085" y="591"/>
                </a:lnTo>
                <a:lnTo>
                  <a:pt x="4078" y="592"/>
                </a:lnTo>
                <a:lnTo>
                  <a:pt x="4070" y="593"/>
                </a:lnTo>
                <a:lnTo>
                  <a:pt x="4062" y="593"/>
                </a:lnTo>
                <a:close/>
                <a:moveTo>
                  <a:pt x="4023" y="483"/>
                </a:moveTo>
                <a:lnTo>
                  <a:pt x="4097" y="483"/>
                </a:lnTo>
                <a:lnTo>
                  <a:pt x="4097" y="480"/>
                </a:lnTo>
                <a:lnTo>
                  <a:pt x="4097" y="476"/>
                </a:lnTo>
                <a:lnTo>
                  <a:pt x="4096" y="472"/>
                </a:lnTo>
                <a:lnTo>
                  <a:pt x="4095" y="469"/>
                </a:lnTo>
                <a:lnTo>
                  <a:pt x="4093" y="466"/>
                </a:lnTo>
                <a:lnTo>
                  <a:pt x="4092" y="463"/>
                </a:lnTo>
                <a:lnTo>
                  <a:pt x="4089" y="460"/>
                </a:lnTo>
                <a:lnTo>
                  <a:pt x="4087" y="457"/>
                </a:lnTo>
                <a:lnTo>
                  <a:pt x="4082" y="453"/>
                </a:lnTo>
                <a:lnTo>
                  <a:pt x="4076" y="450"/>
                </a:lnTo>
                <a:lnTo>
                  <a:pt x="4069" y="448"/>
                </a:lnTo>
                <a:lnTo>
                  <a:pt x="4061" y="447"/>
                </a:lnTo>
                <a:lnTo>
                  <a:pt x="4053" y="448"/>
                </a:lnTo>
                <a:lnTo>
                  <a:pt x="4050" y="449"/>
                </a:lnTo>
                <a:lnTo>
                  <a:pt x="4046" y="450"/>
                </a:lnTo>
                <a:lnTo>
                  <a:pt x="4040" y="453"/>
                </a:lnTo>
                <a:lnTo>
                  <a:pt x="4037" y="455"/>
                </a:lnTo>
                <a:lnTo>
                  <a:pt x="4034" y="458"/>
                </a:lnTo>
                <a:lnTo>
                  <a:pt x="4030" y="463"/>
                </a:lnTo>
                <a:lnTo>
                  <a:pt x="4026" y="470"/>
                </a:lnTo>
                <a:lnTo>
                  <a:pt x="4025" y="473"/>
                </a:lnTo>
                <a:lnTo>
                  <a:pt x="4024" y="476"/>
                </a:lnTo>
                <a:lnTo>
                  <a:pt x="4023" y="483"/>
                </a:lnTo>
                <a:close/>
                <a:moveTo>
                  <a:pt x="4267" y="413"/>
                </a:moveTo>
                <a:lnTo>
                  <a:pt x="4267" y="450"/>
                </a:lnTo>
                <a:lnTo>
                  <a:pt x="4234" y="450"/>
                </a:lnTo>
                <a:lnTo>
                  <a:pt x="4234" y="535"/>
                </a:lnTo>
                <a:lnTo>
                  <a:pt x="4234" y="540"/>
                </a:lnTo>
                <a:lnTo>
                  <a:pt x="4235" y="544"/>
                </a:lnTo>
                <a:lnTo>
                  <a:pt x="4236" y="545"/>
                </a:lnTo>
                <a:lnTo>
                  <a:pt x="4236" y="547"/>
                </a:lnTo>
                <a:lnTo>
                  <a:pt x="4238" y="549"/>
                </a:lnTo>
                <a:lnTo>
                  <a:pt x="4241" y="551"/>
                </a:lnTo>
                <a:lnTo>
                  <a:pt x="4244" y="552"/>
                </a:lnTo>
                <a:lnTo>
                  <a:pt x="4247" y="552"/>
                </a:lnTo>
                <a:lnTo>
                  <a:pt x="4250" y="553"/>
                </a:lnTo>
                <a:lnTo>
                  <a:pt x="4257" y="552"/>
                </a:lnTo>
                <a:lnTo>
                  <a:pt x="4263" y="551"/>
                </a:lnTo>
                <a:lnTo>
                  <a:pt x="4270" y="587"/>
                </a:lnTo>
                <a:lnTo>
                  <a:pt x="4260" y="590"/>
                </a:lnTo>
                <a:lnTo>
                  <a:pt x="4253" y="591"/>
                </a:lnTo>
                <a:lnTo>
                  <a:pt x="4244" y="592"/>
                </a:lnTo>
                <a:lnTo>
                  <a:pt x="4237" y="592"/>
                </a:lnTo>
                <a:lnTo>
                  <a:pt x="4231" y="592"/>
                </a:lnTo>
                <a:lnTo>
                  <a:pt x="4225" y="591"/>
                </a:lnTo>
                <a:lnTo>
                  <a:pt x="4220" y="590"/>
                </a:lnTo>
                <a:lnTo>
                  <a:pt x="4214" y="588"/>
                </a:lnTo>
                <a:lnTo>
                  <a:pt x="4210" y="586"/>
                </a:lnTo>
                <a:lnTo>
                  <a:pt x="4205" y="583"/>
                </a:lnTo>
                <a:lnTo>
                  <a:pt x="4201" y="581"/>
                </a:lnTo>
                <a:lnTo>
                  <a:pt x="4197" y="577"/>
                </a:lnTo>
                <a:lnTo>
                  <a:pt x="4194" y="573"/>
                </a:lnTo>
                <a:lnTo>
                  <a:pt x="4191" y="569"/>
                </a:lnTo>
                <a:lnTo>
                  <a:pt x="4189" y="564"/>
                </a:lnTo>
                <a:lnTo>
                  <a:pt x="4187" y="559"/>
                </a:lnTo>
                <a:lnTo>
                  <a:pt x="4186" y="554"/>
                </a:lnTo>
                <a:lnTo>
                  <a:pt x="4185" y="548"/>
                </a:lnTo>
                <a:lnTo>
                  <a:pt x="4185" y="542"/>
                </a:lnTo>
                <a:lnTo>
                  <a:pt x="4185" y="450"/>
                </a:lnTo>
                <a:lnTo>
                  <a:pt x="4161" y="450"/>
                </a:lnTo>
                <a:lnTo>
                  <a:pt x="4161" y="413"/>
                </a:lnTo>
                <a:lnTo>
                  <a:pt x="4185" y="413"/>
                </a:lnTo>
                <a:lnTo>
                  <a:pt x="4185" y="371"/>
                </a:lnTo>
                <a:lnTo>
                  <a:pt x="4234" y="371"/>
                </a:lnTo>
                <a:lnTo>
                  <a:pt x="4234" y="413"/>
                </a:lnTo>
                <a:lnTo>
                  <a:pt x="4267" y="413"/>
                </a:lnTo>
                <a:close/>
                <a:moveTo>
                  <a:pt x="4376" y="593"/>
                </a:moveTo>
                <a:lnTo>
                  <a:pt x="4369" y="593"/>
                </a:lnTo>
                <a:lnTo>
                  <a:pt x="4363" y="592"/>
                </a:lnTo>
                <a:lnTo>
                  <a:pt x="4349" y="590"/>
                </a:lnTo>
                <a:lnTo>
                  <a:pt x="4344" y="589"/>
                </a:lnTo>
                <a:lnTo>
                  <a:pt x="4338" y="587"/>
                </a:lnTo>
                <a:lnTo>
                  <a:pt x="4328" y="582"/>
                </a:lnTo>
                <a:lnTo>
                  <a:pt x="4323" y="579"/>
                </a:lnTo>
                <a:lnTo>
                  <a:pt x="4319" y="576"/>
                </a:lnTo>
                <a:lnTo>
                  <a:pt x="4314" y="572"/>
                </a:lnTo>
                <a:lnTo>
                  <a:pt x="4310" y="569"/>
                </a:lnTo>
                <a:lnTo>
                  <a:pt x="4303" y="560"/>
                </a:lnTo>
                <a:lnTo>
                  <a:pt x="4300" y="555"/>
                </a:lnTo>
                <a:lnTo>
                  <a:pt x="4298" y="550"/>
                </a:lnTo>
                <a:lnTo>
                  <a:pt x="4293" y="540"/>
                </a:lnTo>
                <a:lnTo>
                  <a:pt x="4291" y="534"/>
                </a:lnTo>
                <a:lnTo>
                  <a:pt x="4290" y="528"/>
                </a:lnTo>
                <a:lnTo>
                  <a:pt x="4289" y="522"/>
                </a:lnTo>
                <a:lnTo>
                  <a:pt x="4288" y="516"/>
                </a:lnTo>
                <a:lnTo>
                  <a:pt x="4287" y="509"/>
                </a:lnTo>
                <a:lnTo>
                  <a:pt x="4287" y="502"/>
                </a:lnTo>
                <a:lnTo>
                  <a:pt x="4287" y="495"/>
                </a:lnTo>
                <a:lnTo>
                  <a:pt x="4288" y="489"/>
                </a:lnTo>
                <a:lnTo>
                  <a:pt x="4289" y="483"/>
                </a:lnTo>
                <a:lnTo>
                  <a:pt x="4290" y="477"/>
                </a:lnTo>
                <a:lnTo>
                  <a:pt x="4293" y="465"/>
                </a:lnTo>
                <a:lnTo>
                  <a:pt x="4295" y="459"/>
                </a:lnTo>
                <a:lnTo>
                  <a:pt x="4298" y="454"/>
                </a:lnTo>
                <a:lnTo>
                  <a:pt x="4303" y="445"/>
                </a:lnTo>
                <a:lnTo>
                  <a:pt x="4307" y="440"/>
                </a:lnTo>
                <a:lnTo>
                  <a:pt x="4310" y="436"/>
                </a:lnTo>
                <a:lnTo>
                  <a:pt x="4314" y="432"/>
                </a:lnTo>
                <a:lnTo>
                  <a:pt x="4318" y="428"/>
                </a:lnTo>
                <a:lnTo>
                  <a:pt x="4327" y="422"/>
                </a:lnTo>
                <a:lnTo>
                  <a:pt x="4332" y="419"/>
                </a:lnTo>
                <a:lnTo>
                  <a:pt x="4338" y="417"/>
                </a:lnTo>
                <a:lnTo>
                  <a:pt x="4343" y="415"/>
                </a:lnTo>
                <a:lnTo>
                  <a:pt x="4348" y="413"/>
                </a:lnTo>
                <a:lnTo>
                  <a:pt x="4354" y="412"/>
                </a:lnTo>
                <a:lnTo>
                  <a:pt x="4361" y="411"/>
                </a:lnTo>
                <a:lnTo>
                  <a:pt x="4374" y="411"/>
                </a:lnTo>
                <a:lnTo>
                  <a:pt x="4385" y="411"/>
                </a:lnTo>
                <a:lnTo>
                  <a:pt x="4396" y="413"/>
                </a:lnTo>
                <a:lnTo>
                  <a:pt x="4401" y="414"/>
                </a:lnTo>
                <a:lnTo>
                  <a:pt x="4406" y="416"/>
                </a:lnTo>
                <a:lnTo>
                  <a:pt x="4416" y="421"/>
                </a:lnTo>
                <a:lnTo>
                  <a:pt x="4425" y="426"/>
                </a:lnTo>
                <a:lnTo>
                  <a:pt x="4429" y="429"/>
                </a:lnTo>
                <a:lnTo>
                  <a:pt x="4433" y="433"/>
                </a:lnTo>
                <a:lnTo>
                  <a:pt x="4440" y="441"/>
                </a:lnTo>
                <a:lnTo>
                  <a:pt x="4443" y="446"/>
                </a:lnTo>
                <a:lnTo>
                  <a:pt x="4446" y="450"/>
                </a:lnTo>
                <a:lnTo>
                  <a:pt x="4448" y="456"/>
                </a:lnTo>
                <a:lnTo>
                  <a:pt x="4451" y="461"/>
                </a:lnTo>
                <a:lnTo>
                  <a:pt x="4453" y="467"/>
                </a:lnTo>
                <a:lnTo>
                  <a:pt x="4454" y="473"/>
                </a:lnTo>
                <a:lnTo>
                  <a:pt x="4455" y="479"/>
                </a:lnTo>
                <a:lnTo>
                  <a:pt x="4456" y="486"/>
                </a:lnTo>
                <a:lnTo>
                  <a:pt x="4457" y="493"/>
                </a:lnTo>
                <a:lnTo>
                  <a:pt x="4457" y="500"/>
                </a:lnTo>
                <a:lnTo>
                  <a:pt x="4457" y="514"/>
                </a:lnTo>
                <a:lnTo>
                  <a:pt x="4335" y="514"/>
                </a:lnTo>
                <a:lnTo>
                  <a:pt x="4336" y="519"/>
                </a:lnTo>
                <a:lnTo>
                  <a:pt x="4336" y="523"/>
                </a:lnTo>
                <a:lnTo>
                  <a:pt x="4338" y="532"/>
                </a:lnTo>
                <a:lnTo>
                  <a:pt x="4342" y="539"/>
                </a:lnTo>
                <a:lnTo>
                  <a:pt x="4344" y="542"/>
                </a:lnTo>
                <a:lnTo>
                  <a:pt x="4346" y="545"/>
                </a:lnTo>
                <a:lnTo>
                  <a:pt x="4349" y="548"/>
                </a:lnTo>
                <a:lnTo>
                  <a:pt x="4352" y="550"/>
                </a:lnTo>
                <a:lnTo>
                  <a:pt x="4355" y="552"/>
                </a:lnTo>
                <a:lnTo>
                  <a:pt x="4360" y="554"/>
                </a:lnTo>
                <a:lnTo>
                  <a:pt x="4364" y="555"/>
                </a:lnTo>
                <a:lnTo>
                  <a:pt x="4368" y="556"/>
                </a:lnTo>
                <a:lnTo>
                  <a:pt x="4377" y="557"/>
                </a:lnTo>
                <a:lnTo>
                  <a:pt x="4382" y="556"/>
                </a:lnTo>
                <a:lnTo>
                  <a:pt x="4388" y="555"/>
                </a:lnTo>
                <a:lnTo>
                  <a:pt x="4393" y="554"/>
                </a:lnTo>
                <a:lnTo>
                  <a:pt x="4398" y="551"/>
                </a:lnTo>
                <a:lnTo>
                  <a:pt x="4400" y="550"/>
                </a:lnTo>
                <a:lnTo>
                  <a:pt x="4402" y="548"/>
                </a:lnTo>
                <a:lnTo>
                  <a:pt x="4405" y="545"/>
                </a:lnTo>
                <a:lnTo>
                  <a:pt x="4408" y="541"/>
                </a:lnTo>
                <a:lnTo>
                  <a:pt x="4410" y="536"/>
                </a:lnTo>
                <a:lnTo>
                  <a:pt x="4456" y="539"/>
                </a:lnTo>
                <a:lnTo>
                  <a:pt x="4454" y="545"/>
                </a:lnTo>
                <a:lnTo>
                  <a:pt x="4452" y="551"/>
                </a:lnTo>
                <a:lnTo>
                  <a:pt x="4450" y="556"/>
                </a:lnTo>
                <a:lnTo>
                  <a:pt x="4447" y="561"/>
                </a:lnTo>
                <a:lnTo>
                  <a:pt x="4443" y="566"/>
                </a:lnTo>
                <a:lnTo>
                  <a:pt x="4439" y="570"/>
                </a:lnTo>
                <a:lnTo>
                  <a:pt x="4435" y="575"/>
                </a:lnTo>
                <a:lnTo>
                  <a:pt x="4430" y="578"/>
                </a:lnTo>
                <a:lnTo>
                  <a:pt x="4424" y="582"/>
                </a:lnTo>
                <a:lnTo>
                  <a:pt x="4418" y="585"/>
                </a:lnTo>
                <a:lnTo>
                  <a:pt x="4412" y="587"/>
                </a:lnTo>
                <a:lnTo>
                  <a:pt x="4406" y="589"/>
                </a:lnTo>
                <a:lnTo>
                  <a:pt x="4402" y="590"/>
                </a:lnTo>
                <a:lnTo>
                  <a:pt x="4399" y="591"/>
                </a:lnTo>
                <a:lnTo>
                  <a:pt x="4391" y="592"/>
                </a:lnTo>
                <a:lnTo>
                  <a:pt x="4384" y="593"/>
                </a:lnTo>
                <a:lnTo>
                  <a:pt x="4376" y="593"/>
                </a:lnTo>
                <a:close/>
                <a:moveTo>
                  <a:pt x="4335" y="483"/>
                </a:moveTo>
                <a:lnTo>
                  <a:pt x="4411" y="483"/>
                </a:lnTo>
                <a:lnTo>
                  <a:pt x="4411" y="480"/>
                </a:lnTo>
                <a:lnTo>
                  <a:pt x="4410" y="476"/>
                </a:lnTo>
                <a:lnTo>
                  <a:pt x="4409" y="472"/>
                </a:lnTo>
                <a:lnTo>
                  <a:pt x="4408" y="469"/>
                </a:lnTo>
                <a:lnTo>
                  <a:pt x="4407" y="466"/>
                </a:lnTo>
                <a:lnTo>
                  <a:pt x="4405" y="463"/>
                </a:lnTo>
                <a:lnTo>
                  <a:pt x="4403" y="460"/>
                </a:lnTo>
                <a:lnTo>
                  <a:pt x="4401" y="457"/>
                </a:lnTo>
                <a:lnTo>
                  <a:pt x="4395" y="453"/>
                </a:lnTo>
                <a:lnTo>
                  <a:pt x="4389" y="450"/>
                </a:lnTo>
                <a:lnTo>
                  <a:pt x="4382" y="448"/>
                </a:lnTo>
                <a:lnTo>
                  <a:pt x="4375" y="447"/>
                </a:lnTo>
                <a:lnTo>
                  <a:pt x="4367" y="448"/>
                </a:lnTo>
                <a:lnTo>
                  <a:pt x="4363" y="449"/>
                </a:lnTo>
                <a:lnTo>
                  <a:pt x="4360" y="450"/>
                </a:lnTo>
                <a:lnTo>
                  <a:pt x="4352" y="453"/>
                </a:lnTo>
                <a:lnTo>
                  <a:pt x="4349" y="455"/>
                </a:lnTo>
                <a:lnTo>
                  <a:pt x="4347" y="458"/>
                </a:lnTo>
                <a:lnTo>
                  <a:pt x="4342" y="463"/>
                </a:lnTo>
                <a:lnTo>
                  <a:pt x="4339" y="470"/>
                </a:lnTo>
                <a:lnTo>
                  <a:pt x="4337" y="473"/>
                </a:lnTo>
                <a:lnTo>
                  <a:pt x="4336" y="476"/>
                </a:lnTo>
                <a:lnTo>
                  <a:pt x="4335" y="483"/>
                </a:lnTo>
                <a:close/>
                <a:moveTo>
                  <a:pt x="4580" y="413"/>
                </a:moveTo>
                <a:lnTo>
                  <a:pt x="4580" y="450"/>
                </a:lnTo>
                <a:lnTo>
                  <a:pt x="4547" y="450"/>
                </a:lnTo>
                <a:lnTo>
                  <a:pt x="4547" y="535"/>
                </a:lnTo>
                <a:lnTo>
                  <a:pt x="4548" y="540"/>
                </a:lnTo>
                <a:lnTo>
                  <a:pt x="4548" y="544"/>
                </a:lnTo>
                <a:lnTo>
                  <a:pt x="4549" y="545"/>
                </a:lnTo>
                <a:lnTo>
                  <a:pt x="4550" y="547"/>
                </a:lnTo>
                <a:lnTo>
                  <a:pt x="4552" y="549"/>
                </a:lnTo>
                <a:lnTo>
                  <a:pt x="4554" y="551"/>
                </a:lnTo>
                <a:lnTo>
                  <a:pt x="4557" y="552"/>
                </a:lnTo>
                <a:lnTo>
                  <a:pt x="4560" y="552"/>
                </a:lnTo>
                <a:lnTo>
                  <a:pt x="4564" y="553"/>
                </a:lnTo>
                <a:lnTo>
                  <a:pt x="4571" y="552"/>
                </a:lnTo>
                <a:lnTo>
                  <a:pt x="4576" y="551"/>
                </a:lnTo>
                <a:lnTo>
                  <a:pt x="4584" y="587"/>
                </a:lnTo>
                <a:lnTo>
                  <a:pt x="4573" y="590"/>
                </a:lnTo>
                <a:lnTo>
                  <a:pt x="4566" y="591"/>
                </a:lnTo>
                <a:lnTo>
                  <a:pt x="4557" y="592"/>
                </a:lnTo>
                <a:lnTo>
                  <a:pt x="4551" y="592"/>
                </a:lnTo>
                <a:lnTo>
                  <a:pt x="4544" y="592"/>
                </a:lnTo>
                <a:lnTo>
                  <a:pt x="4539" y="591"/>
                </a:lnTo>
                <a:lnTo>
                  <a:pt x="4533" y="590"/>
                </a:lnTo>
                <a:lnTo>
                  <a:pt x="4528" y="588"/>
                </a:lnTo>
                <a:lnTo>
                  <a:pt x="4523" y="586"/>
                </a:lnTo>
                <a:lnTo>
                  <a:pt x="4518" y="583"/>
                </a:lnTo>
                <a:lnTo>
                  <a:pt x="4514" y="581"/>
                </a:lnTo>
                <a:lnTo>
                  <a:pt x="4510" y="577"/>
                </a:lnTo>
                <a:lnTo>
                  <a:pt x="4507" y="573"/>
                </a:lnTo>
                <a:lnTo>
                  <a:pt x="4504" y="569"/>
                </a:lnTo>
                <a:lnTo>
                  <a:pt x="4502" y="564"/>
                </a:lnTo>
                <a:lnTo>
                  <a:pt x="4500" y="559"/>
                </a:lnTo>
                <a:lnTo>
                  <a:pt x="4499" y="554"/>
                </a:lnTo>
                <a:lnTo>
                  <a:pt x="4498" y="548"/>
                </a:lnTo>
                <a:lnTo>
                  <a:pt x="4498" y="542"/>
                </a:lnTo>
                <a:lnTo>
                  <a:pt x="4498" y="450"/>
                </a:lnTo>
                <a:lnTo>
                  <a:pt x="4474" y="450"/>
                </a:lnTo>
                <a:lnTo>
                  <a:pt x="4474" y="413"/>
                </a:lnTo>
                <a:lnTo>
                  <a:pt x="4498" y="413"/>
                </a:lnTo>
                <a:lnTo>
                  <a:pt x="4498" y="371"/>
                </a:lnTo>
                <a:lnTo>
                  <a:pt x="4547" y="371"/>
                </a:lnTo>
                <a:lnTo>
                  <a:pt x="4547" y="413"/>
                </a:lnTo>
                <a:lnTo>
                  <a:pt x="4580" y="413"/>
                </a:lnTo>
                <a:close/>
                <a:moveTo>
                  <a:pt x="578" y="585"/>
                </a:moveTo>
                <a:lnTo>
                  <a:pt x="465" y="257"/>
                </a:lnTo>
                <a:lnTo>
                  <a:pt x="352" y="585"/>
                </a:lnTo>
                <a:lnTo>
                  <a:pt x="578" y="585"/>
                </a:lnTo>
                <a:close/>
                <a:moveTo>
                  <a:pt x="930" y="930"/>
                </a:moveTo>
                <a:lnTo>
                  <a:pt x="699" y="930"/>
                </a:lnTo>
                <a:lnTo>
                  <a:pt x="642" y="768"/>
                </a:lnTo>
                <a:lnTo>
                  <a:pt x="288" y="768"/>
                </a:lnTo>
                <a:lnTo>
                  <a:pt x="232" y="930"/>
                </a:lnTo>
                <a:lnTo>
                  <a:pt x="0" y="930"/>
                </a:lnTo>
                <a:lnTo>
                  <a:pt x="162" y="471"/>
                </a:lnTo>
                <a:lnTo>
                  <a:pt x="326" y="12"/>
                </a:lnTo>
                <a:lnTo>
                  <a:pt x="603" y="12"/>
                </a:lnTo>
                <a:lnTo>
                  <a:pt x="767" y="471"/>
                </a:lnTo>
                <a:lnTo>
                  <a:pt x="930" y="930"/>
                </a:lnTo>
                <a:close/>
                <a:moveTo>
                  <a:pt x="1016" y="930"/>
                </a:moveTo>
                <a:lnTo>
                  <a:pt x="1016" y="722"/>
                </a:lnTo>
                <a:lnTo>
                  <a:pt x="1225" y="722"/>
                </a:lnTo>
                <a:lnTo>
                  <a:pt x="1225" y="930"/>
                </a:lnTo>
                <a:lnTo>
                  <a:pt x="1016" y="930"/>
                </a:lnTo>
                <a:close/>
              </a:path>
            </a:pathLst>
          </a:custGeom>
          <a:solidFill>
            <a:srgbClr val="000000"/>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400">
              <a:solidFill>
                <a:schemeClr val="dk1"/>
              </a:solidFill>
              <a:latin typeface="Arial"/>
              <a:ea typeface="Arial"/>
              <a:cs typeface="Arial"/>
              <a:sym typeface="Arial"/>
            </a:endParaRPr>
          </a:p>
        </p:txBody>
      </p:sp>
      <p:cxnSp>
        <p:nvCxnSpPr>
          <p:cNvPr id="301" name="Google Shape;301;p33"/>
          <p:cNvCxnSpPr/>
          <p:nvPr/>
        </p:nvCxnSpPr>
        <p:spPr>
          <a:xfrm>
            <a:off x="4950042" y="925453"/>
            <a:ext cx="297000" cy="0"/>
          </a:xfrm>
          <a:prstGeom prst="straightConnector1">
            <a:avLst/>
          </a:prstGeom>
          <a:noFill/>
          <a:ln w="28575" cap="flat" cmpd="sng">
            <a:solidFill>
              <a:schemeClr val="dk1"/>
            </a:solidFill>
            <a:prstDash val="solid"/>
            <a:miter lim="800000"/>
            <a:headEnd type="none" w="sm" len="sm"/>
            <a:tailEnd type="none" w="sm" len="sm"/>
          </a:ln>
        </p:spPr>
      </p:cxnSp>
      <p:sp>
        <p:nvSpPr>
          <p:cNvPr id="302" name="Google Shape;302;p33"/>
          <p:cNvSpPr txBox="1">
            <a:spLocks noGrp="1"/>
          </p:cNvSpPr>
          <p:nvPr>
            <p:ph type="dt" idx="10"/>
          </p:nvPr>
        </p:nvSpPr>
        <p:spPr>
          <a:xfrm>
            <a:off x="7650342" y="4731990"/>
            <a:ext cx="864000" cy="108000"/>
          </a:xfrm>
          <a:prstGeom prst="rect">
            <a:avLst/>
          </a:prstGeom>
          <a:noFill/>
          <a:ln>
            <a:noFill/>
          </a:ln>
        </p:spPr>
        <p:txBody>
          <a:bodyPr spcFirstLastPara="1" wrap="square" lIns="0" tIns="0" rIns="0" bIns="0" anchor="ctr" anchorCtr="0">
            <a:noAutofit/>
          </a:bodyPr>
          <a:lstStyle>
            <a:lvl1pPr lvl="0" algn="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303" name="Google Shape;303;p33"/>
          <p:cNvSpPr txBox="1">
            <a:spLocks noGrp="1"/>
          </p:cNvSpPr>
          <p:nvPr>
            <p:ph type="ftr" idx="11"/>
          </p:nvPr>
        </p:nvSpPr>
        <p:spPr>
          <a:xfrm>
            <a:off x="953598" y="4731990"/>
            <a:ext cx="6696600" cy="108000"/>
          </a:xfrm>
          <a:prstGeom prst="rect">
            <a:avLst/>
          </a:prstGeom>
          <a:noFill/>
          <a:ln>
            <a:noFill/>
          </a:ln>
        </p:spPr>
        <p:txBody>
          <a:bodyPr spcFirstLastPara="1" wrap="square" lIns="0" tIns="0" rIns="0" bIns="0" anchor="ctr" anchorCtr="0">
            <a:noAutofit/>
          </a:bodyPr>
          <a:lstStyle>
            <a:lvl1pPr lvl="0" algn="r" rtl="0">
              <a:spcBef>
                <a:spcPts val="0"/>
              </a:spcBef>
              <a:spcAft>
                <a:spcPts val="0"/>
              </a:spcAft>
              <a:buSzPts val="1100"/>
              <a:buNone/>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304" name="Google Shape;304;p33"/>
          <p:cNvSpPr txBox="1">
            <a:spLocks noGrp="1"/>
          </p:cNvSpPr>
          <p:nvPr>
            <p:ph type="sldNum" idx="12"/>
          </p:nvPr>
        </p:nvSpPr>
        <p:spPr>
          <a:xfrm>
            <a:off x="8514438" y="4731990"/>
            <a:ext cx="323700" cy="108000"/>
          </a:xfrm>
          <a:prstGeom prst="rect">
            <a:avLst/>
          </a:prstGeom>
          <a:noFill/>
          <a:ln>
            <a:noFill/>
          </a:ln>
        </p:spPr>
        <p:txBody>
          <a:bodyPr spcFirstLastPara="1" wrap="square" lIns="0" tIns="0" rIns="0" bIns="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matchingName="Title Slide Picture Black 2">
  <p:cSld name="Title Slide Picture Black 2">
    <p:bg>
      <p:bgPr>
        <a:solidFill>
          <a:schemeClr val="dk1"/>
        </a:solidFill>
        <a:effectLst/>
      </p:bgPr>
    </p:bg>
    <p:spTree>
      <p:nvGrpSpPr>
        <p:cNvPr id="1" name="Shape 305"/>
        <p:cNvGrpSpPr/>
        <p:nvPr/>
      </p:nvGrpSpPr>
      <p:grpSpPr>
        <a:xfrm>
          <a:off x="0" y="0"/>
          <a:ext cx="0" cy="0"/>
          <a:chOff x="0" y="0"/>
          <a:chExt cx="0" cy="0"/>
        </a:xfrm>
      </p:grpSpPr>
      <p:sp>
        <p:nvSpPr>
          <p:cNvPr id="306" name="Google Shape;306;p34"/>
          <p:cNvSpPr>
            <a:spLocks noGrp="1"/>
          </p:cNvSpPr>
          <p:nvPr>
            <p:ph type="pic" idx="2"/>
          </p:nvPr>
        </p:nvSpPr>
        <p:spPr>
          <a:xfrm>
            <a:off x="1" y="2571750"/>
            <a:ext cx="4572000" cy="2571900"/>
          </a:xfrm>
          <a:prstGeom prst="rect">
            <a:avLst/>
          </a:prstGeom>
          <a:solidFill>
            <a:schemeClr val="lt2"/>
          </a:solidFill>
          <a:ln>
            <a:noFill/>
          </a:ln>
        </p:spPr>
      </p:sp>
      <p:sp>
        <p:nvSpPr>
          <p:cNvPr id="307" name="Google Shape;307;p34"/>
          <p:cNvSpPr/>
          <p:nvPr/>
        </p:nvSpPr>
        <p:spPr>
          <a:xfrm>
            <a:off x="0" y="0"/>
            <a:ext cx="4572000" cy="2571900"/>
          </a:xfrm>
          <a:prstGeom prst="rect">
            <a:avLst/>
          </a:prstGeom>
          <a:solidFill>
            <a:schemeClr val="accen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200">
              <a:solidFill>
                <a:schemeClr val="dk1"/>
              </a:solidFill>
              <a:latin typeface="Arial"/>
              <a:ea typeface="Arial"/>
              <a:cs typeface="Arial"/>
              <a:sym typeface="Arial"/>
            </a:endParaRPr>
          </a:p>
        </p:txBody>
      </p:sp>
      <p:sp>
        <p:nvSpPr>
          <p:cNvPr id="308" name="Google Shape;308;p34"/>
          <p:cNvSpPr txBox="1">
            <a:spLocks noGrp="1"/>
          </p:cNvSpPr>
          <p:nvPr>
            <p:ph type="ctrTitle"/>
          </p:nvPr>
        </p:nvSpPr>
        <p:spPr>
          <a:xfrm>
            <a:off x="4950507" y="1121903"/>
            <a:ext cx="3887700" cy="369300"/>
          </a:xfrm>
          <a:prstGeom prst="rect">
            <a:avLst/>
          </a:prstGeom>
          <a:noFill/>
          <a:ln>
            <a:noFill/>
          </a:ln>
        </p:spPr>
        <p:txBody>
          <a:bodyPr spcFirstLastPara="1" wrap="square" lIns="0" tIns="0" rIns="0" bIns="0" anchor="b" anchorCtr="0">
            <a:spAutoFit/>
          </a:bodyPr>
          <a:lstStyle>
            <a:lvl1pPr lvl="0" algn="l" rtl="0">
              <a:lnSpc>
                <a:spcPct val="10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309" name="Google Shape;309;p34"/>
          <p:cNvSpPr txBox="1">
            <a:spLocks noGrp="1"/>
          </p:cNvSpPr>
          <p:nvPr>
            <p:ph type="subTitle" idx="1"/>
          </p:nvPr>
        </p:nvSpPr>
        <p:spPr>
          <a:xfrm>
            <a:off x="4950507" y="1491235"/>
            <a:ext cx="3887700" cy="738600"/>
          </a:xfrm>
          <a:prstGeom prst="rect">
            <a:avLst/>
          </a:prstGeom>
          <a:noFill/>
          <a:ln>
            <a:noFill/>
          </a:ln>
        </p:spPr>
        <p:txBody>
          <a:bodyPr spcFirstLastPara="1" wrap="square" lIns="0" tIns="0" rIns="0" bIns="0" anchor="t" anchorCtr="0">
            <a:spAutoFit/>
          </a:bodyPr>
          <a:lstStyle>
            <a:lvl1pPr lvl="0" algn="l" rtl="0">
              <a:lnSpc>
                <a:spcPct val="10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lgn="ctr" rtl="0">
              <a:lnSpc>
                <a:spcPct val="100000"/>
              </a:lnSpc>
              <a:spcBef>
                <a:spcPts val="600"/>
              </a:spcBef>
              <a:spcAft>
                <a:spcPts val="0"/>
              </a:spcAft>
              <a:buClr>
                <a:schemeClr val="dk1"/>
              </a:buClr>
              <a:buSzPts val="1500"/>
              <a:buNone/>
              <a:defRPr sz="1500"/>
            </a:lvl2pPr>
            <a:lvl3pPr lvl="2" algn="ctr" rtl="0">
              <a:lnSpc>
                <a:spcPct val="100000"/>
              </a:lnSpc>
              <a:spcBef>
                <a:spcPts val="600"/>
              </a:spcBef>
              <a:spcAft>
                <a:spcPts val="0"/>
              </a:spcAft>
              <a:buClr>
                <a:schemeClr val="dk1"/>
              </a:buClr>
              <a:buSzPts val="1400"/>
              <a:buNone/>
              <a:defRPr sz="1400"/>
            </a:lvl3pPr>
            <a:lvl4pPr lvl="3" algn="ctr" rtl="0">
              <a:lnSpc>
                <a:spcPct val="100000"/>
              </a:lnSpc>
              <a:spcBef>
                <a:spcPts val="600"/>
              </a:spcBef>
              <a:spcAft>
                <a:spcPts val="0"/>
              </a:spcAft>
              <a:buClr>
                <a:schemeClr val="dk1"/>
              </a:buClr>
              <a:buSzPts val="1200"/>
              <a:buNone/>
              <a:defRPr sz="1200"/>
            </a:lvl4pPr>
            <a:lvl5pPr lvl="4" algn="ctr" rtl="0">
              <a:lnSpc>
                <a:spcPct val="100000"/>
              </a:lnSpc>
              <a:spcBef>
                <a:spcPts val="600"/>
              </a:spcBef>
              <a:spcAft>
                <a:spcPts val="0"/>
              </a:spcAft>
              <a:buClr>
                <a:schemeClr val="dk1"/>
              </a:buClr>
              <a:buSzPts val="1200"/>
              <a:buNone/>
              <a:defRPr sz="1200"/>
            </a:lvl5pPr>
            <a:lvl6pPr lvl="5" algn="ctr" rtl="0">
              <a:lnSpc>
                <a:spcPct val="100000"/>
              </a:lnSpc>
              <a:spcBef>
                <a:spcPts val="600"/>
              </a:spcBef>
              <a:spcAft>
                <a:spcPts val="0"/>
              </a:spcAft>
              <a:buClr>
                <a:schemeClr val="dk1"/>
              </a:buClr>
              <a:buSzPts val="1200"/>
              <a:buNone/>
              <a:defRPr sz="1200"/>
            </a:lvl6pPr>
            <a:lvl7pPr lvl="6" algn="ctr" rtl="0">
              <a:lnSpc>
                <a:spcPct val="100000"/>
              </a:lnSpc>
              <a:spcBef>
                <a:spcPts val="600"/>
              </a:spcBef>
              <a:spcAft>
                <a:spcPts val="0"/>
              </a:spcAft>
              <a:buClr>
                <a:schemeClr val="dk1"/>
              </a:buClr>
              <a:buSzPts val="1200"/>
              <a:buNone/>
              <a:defRPr sz="1200"/>
            </a:lvl7pPr>
            <a:lvl8pPr lvl="7" algn="ctr" rtl="0">
              <a:lnSpc>
                <a:spcPct val="100000"/>
              </a:lnSpc>
              <a:spcBef>
                <a:spcPts val="600"/>
              </a:spcBef>
              <a:spcAft>
                <a:spcPts val="0"/>
              </a:spcAft>
              <a:buClr>
                <a:schemeClr val="dk1"/>
              </a:buClr>
              <a:buSzPts val="1200"/>
              <a:buNone/>
              <a:defRPr sz="1200"/>
            </a:lvl8pPr>
            <a:lvl9pPr lvl="8" algn="ctr" rtl="0">
              <a:lnSpc>
                <a:spcPct val="100000"/>
              </a:lnSpc>
              <a:spcBef>
                <a:spcPts val="600"/>
              </a:spcBef>
              <a:spcAft>
                <a:spcPts val="0"/>
              </a:spcAft>
              <a:buClr>
                <a:schemeClr val="dk1"/>
              </a:buClr>
              <a:buSzPts val="1200"/>
              <a:buNone/>
              <a:defRPr sz="1200"/>
            </a:lvl9pPr>
          </a:lstStyle>
          <a:p>
            <a:endParaRPr/>
          </a:p>
        </p:txBody>
      </p:sp>
      <p:sp>
        <p:nvSpPr>
          <p:cNvPr id="310" name="Google Shape;310;p34"/>
          <p:cNvSpPr/>
          <p:nvPr/>
        </p:nvSpPr>
        <p:spPr>
          <a:xfrm>
            <a:off x="305991" y="324000"/>
            <a:ext cx="1988241" cy="432000"/>
          </a:xfrm>
          <a:custGeom>
            <a:avLst/>
            <a:gdLst/>
            <a:ahLst/>
            <a:cxnLst/>
            <a:rect l="l" t="t" r="r" b="b"/>
            <a:pathLst>
              <a:path w="4584" h="996" extrusionOk="0">
                <a:moveTo>
                  <a:pt x="1232" y="330"/>
                </a:moveTo>
                <a:lnTo>
                  <a:pt x="1178" y="648"/>
                </a:lnTo>
                <a:lnTo>
                  <a:pt x="1055" y="648"/>
                </a:lnTo>
                <a:lnTo>
                  <a:pt x="1010" y="330"/>
                </a:lnTo>
                <a:lnTo>
                  <a:pt x="1010" y="12"/>
                </a:lnTo>
                <a:lnTo>
                  <a:pt x="1232" y="12"/>
                </a:lnTo>
                <a:lnTo>
                  <a:pt x="1232" y="330"/>
                </a:lnTo>
                <a:close/>
                <a:moveTo>
                  <a:pt x="1623" y="249"/>
                </a:moveTo>
                <a:lnTo>
                  <a:pt x="1569" y="249"/>
                </a:lnTo>
                <a:lnTo>
                  <a:pt x="1651" y="13"/>
                </a:lnTo>
                <a:lnTo>
                  <a:pt x="1715" y="13"/>
                </a:lnTo>
                <a:lnTo>
                  <a:pt x="1797" y="249"/>
                </a:lnTo>
                <a:lnTo>
                  <a:pt x="1743" y="249"/>
                </a:lnTo>
                <a:lnTo>
                  <a:pt x="1726" y="195"/>
                </a:lnTo>
                <a:lnTo>
                  <a:pt x="1641" y="195"/>
                </a:lnTo>
                <a:lnTo>
                  <a:pt x="1623" y="249"/>
                </a:lnTo>
                <a:close/>
                <a:moveTo>
                  <a:pt x="1653" y="156"/>
                </a:moveTo>
                <a:lnTo>
                  <a:pt x="1713" y="156"/>
                </a:lnTo>
                <a:lnTo>
                  <a:pt x="1684" y="67"/>
                </a:lnTo>
                <a:lnTo>
                  <a:pt x="1653" y="156"/>
                </a:lnTo>
                <a:close/>
                <a:moveTo>
                  <a:pt x="1874" y="252"/>
                </a:moveTo>
                <a:lnTo>
                  <a:pt x="1867" y="252"/>
                </a:lnTo>
                <a:lnTo>
                  <a:pt x="1861" y="252"/>
                </a:lnTo>
                <a:lnTo>
                  <a:pt x="1856" y="251"/>
                </a:lnTo>
                <a:lnTo>
                  <a:pt x="1850" y="249"/>
                </a:lnTo>
                <a:lnTo>
                  <a:pt x="1845" y="247"/>
                </a:lnTo>
                <a:lnTo>
                  <a:pt x="1840" y="245"/>
                </a:lnTo>
                <a:lnTo>
                  <a:pt x="1836" y="242"/>
                </a:lnTo>
                <a:lnTo>
                  <a:pt x="1832" y="239"/>
                </a:lnTo>
                <a:lnTo>
                  <a:pt x="1828" y="236"/>
                </a:lnTo>
                <a:lnTo>
                  <a:pt x="1824" y="232"/>
                </a:lnTo>
                <a:lnTo>
                  <a:pt x="1821" y="227"/>
                </a:lnTo>
                <a:lnTo>
                  <a:pt x="1820" y="225"/>
                </a:lnTo>
                <a:lnTo>
                  <a:pt x="1819" y="223"/>
                </a:lnTo>
                <a:lnTo>
                  <a:pt x="1817" y="218"/>
                </a:lnTo>
                <a:lnTo>
                  <a:pt x="1816" y="212"/>
                </a:lnTo>
                <a:lnTo>
                  <a:pt x="1815" y="206"/>
                </a:lnTo>
                <a:lnTo>
                  <a:pt x="1815" y="200"/>
                </a:lnTo>
                <a:lnTo>
                  <a:pt x="1815" y="190"/>
                </a:lnTo>
                <a:lnTo>
                  <a:pt x="1817" y="182"/>
                </a:lnTo>
                <a:lnTo>
                  <a:pt x="1818" y="178"/>
                </a:lnTo>
                <a:lnTo>
                  <a:pt x="1820" y="175"/>
                </a:lnTo>
                <a:lnTo>
                  <a:pt x="1824" y="169"/>
                </a:lnTo>
                <a:lnTo>
                  <a:pt x="1827" y="166"/>
                </a:lnTo>
                <a:lnTo>
                  <a:pt x="1829" y="163"/>
                </a:lnTo>
                <a:lnTo>
                  <a:pt x="1832" y="161"/>
                </a:lnTo>
                <a:lnTo>
                  <a:pt x="1835" y="159"/>
                </a:lnTo>
                <a:lnTo>
                  <a:pt x="1838" y="157"/>
                </a:lnTo>
                <a:lnTo>
                  <a:pt x="1841" y="155"/>
                </a:lnTo>
                <a:lnTo>
                  <a:pt x="1845" y="154"/>
                </a:lnTo>
                <a:lnTo>
                  <a:pt x="1849" y="152"/>
                </a:lnTo>
                <a:lnTo>
                  <a:pt x="1856" y="150"/>
                </a:lnTo>
                <a:lnTo>
                  <a:pt x="1864" y="148"/>
                </a:lnTo>
                <a:lnTo>
                  <a:pt x="1873" y="146"/>
                </a:lnTo>
                <a:lnTo>
                  <a:pt x="1881" y="145"/>
                </a:lnTo>
                <a:lnTo>
                  <a:pt x="1901" y="143"/>
                </a:lnTo>
                <a:lnTo>
                  <a:pt x="1908" y="142"/>
                </a:lnTo>
                <a:lnTo>
                  <a:pt x="1914" y="140"/>
                </a:lnTo>
                <a:lnTo>
                  <a:pt x="1918" y="139"/>
                </a:lnTo>
                <a:lnTo>
                  <a:pt x="1920" y="138"/>
                </a:lnTo>
                <a:lnTo>
                  <a:pt x="1922" y="136"/>
                </a:lnTo>
                <a:lnTo>
                  <a:pt x="1923" y="135"/>
                </a:lnTo>
                <a:lnTo>
                  <a:pt x="1923" y="133"/>
                </a:lnTo>
                <a:lnTo>
                  <a:pt x="1924" y="131"/>
                </a:lnTo>
                <a:lnTo>
                  <a:pt x="1924" y="129"/>
                </a:lnTo>
                <a:lnTo>
                  <a:pt x="1924" y="124"/>
                </a:lnTo>
                <a:lnTo>
                  <a:pt x="1922" y="119"/>
                </a:lnTo>
                <a:lnTo>
                  <a:pt x="1921" y="117"/>
                </a:lnTo>
                <a:lnTo>
                  <a:pt x="1920" y="115"/>
                </a:lnTo>
                <a:lnTo>
                  <a:pt x="1919" y="113"/>
                </a:lnTo>
                <a:lnTo>
                  <a:pt x="1917" y="112"/>
                </a:lnTo>
                <a:lnTo>
                  <a:pt x="1913" y="109"/>
                </a:lnTo>
                <a:lnTo>
                  <a:pt x="1909" y="107"/>
                </a:lnTo>
                <a:lnTo>
                  <a:pt x="1904" y="106"/>
                </a:lnTo>
                <a:lnTo>
                  <a:pt x="1898" y="106"/>
                </a:lnTo>
                <a:lnTo>
                  <a:pt x="1892" y="106"/>
                </a:lnTo>
                <a:lnTo>
                  <a:pt x="1886" y="107"/>
                </a:lnTo>
                <a:lnTo>
                  <a:pt x="1881" y="109"/>
                </a:lnTo>
                <a:lnTo>
                  <a:pt x="1877" y="112"/>
                </a:lnTo>
                <a:lnTo>
                  <a:pt x="1873" y="115"/>
                </a:lnTo>
                <a:lnTo>
                  <a:pt x="1870" y="118"/>
                </a:lnTo>
                <a:lnTo>
                  <a:pt x="1868" y="122"/>
                </a:lnTo>
                <a:lnTo>
                  <a:pt x="1867" y="124"/>
                </a:lnTo>
                <a:lnTo>
                  <a:pt x="1866" y="126"/>
                </a:lnTo>
                <a:lnTo>
                  <a:pt x="1821" y="123"/>
                </a:lnTo>
                <a:lnTo>
                  <a:pt x="1823" y="117"/>
                </a:lnTo>
                <a:lnTo>
                  <a:pt x="1825" y="111"/>
                </a:lnTo>
                <a:lnTo>
                  <a:pt x="1827" y="106"/>
                </a:lnTo>
                <a:lnTo>
                  <a:pt x="1830" y="101"/>
                </a:lnTo>
                <a:lnTo>
                  <a:pt x="1833" y="96"/>
                </a:lnTo>
                <a:lnTo>
                  <a:pt x="1837" y="92"/>
                </a:lnTo>
                <a:lnTo>
                  <a:pt x="1841" y="88"/>
                </a:lnTo>
                <a:lnTo>
                  <a:pt x="1846" y="84"/>
                </a:lnTo>
                <a:lnTo>
                  <a:pt x="1851" y="81"/>
                </a:lnTo>
                <a:lnTo>
                  <a:pt x="1857" y="78"/>
                </a:lnTo>
                <a:lnTo>
                  <a:pt x="1863" y="76"/>
                </a:lnTo>
                <a:lnTo>
                  <a:pt x="1869" y="74"/>
                </a:lnTo>
                <a:lnTo>
                  <a:pt x="1876" y="72"/>
                </a:lnTo>
                <a:lnTo>
                  <a:pt x="1883" y="71"/>
                </a:lnTo>
                <a:lnTo>
                  <a:pt x="1890" y="70"/>
                </a:lnTo>
                <a:lnTo>
                  <a:pt x="1898" y="70"/>
                </a:lnTo>
                <a:lnTo>
                  <a:pt x="1908" y="70"/>
                </a:lnTo>
                <a:lnTo>
                  <a:pt x="1917" y="72"/>
                </a:lnTo>
                <a:lnTo>
                  <a:pt x="1926" y="74"/>
                </a:lnTo>
                <a:lnTo>
                  <a:pt x="1935" y="76"/>
                </a:lnTo>
                <a:lnTo>
                  <a:pt x="1943" y="80"/>
                </a:lnTo>
                <a:lnTo>
                  <a:pt x="1947" y="82"/>
                </a:lnTo>
                <a:lnTo>
                  <a:pt x="1950" y="84"/>
                </a:lnTo>
                <a:lnTo>
                  <a:pt x="1957" y="90"/>
                </a:lnTo>
                <a:lnTo>
                  <a:pt x="1963" y="96"/>
                </a:lnTo>
                <a:lnTo>
                  <a:pt x="1965" y="99"/>
                </a:lnTo>
                <a:lnTo>
                  <a:pt x="1967" y="103"/>
                </a:lnTo>
                <a:lnTo>
                  <a:pt x="1969" y="107"/>
                </a:lnTo>
                <a:lnTo>
                  <a:pt x="1970" y="111"/>
                </a:lnTo>
                <a:lnTo>
                  <a:pt x="1972" y="115"/>
                </a:lnTo>
                <a:lnTo>
                  <a:pt x="1972" y="120"/>
                </a:lnTo>
                <a:lnTo>
                  <a:pt x="1973" y="125"/>
                </a:lnTo>
                <a:lnTo>
                  <a:pt x="1973" y="130"/>
                </a:lnTo>
                <a:lnTo>
                  <a:pt x="1973" y="249"/>
                </a:lnTo>
                <a:lnTo>
                  <a:pt x="1927" y="249"/>
                </a:lnTo>
                <a:lnTo>
                  <a:pt x="1927" y="225"/>
                </a:lnTo>
                <a:lnTo>
                  <a:pt x="1922" y="230"/>
                </a:lnTo>
                <a:lnTo>
                  <a:pt x="1917" y="236"/>
                </a:lnTo>
                <a:lnTo>
                  <a:pt x="1912" y="241"/>
                </a:lnTo>
                <a:lnTo>
                  <a:pt x="1906" y="245"/>
                </a:lnTo>
                <a:lnTo>
                  <a:pt x="1899" y="248"/>
                </a:lnTo>
                <a:lnTo>
                  <a:pt x="1891" y="250"/>
                </a:lnTo>
                <a:lnTo>
                  <a:pt x="1887" y="251"/>
                </a:lnTo>
                <a:lnTo>
                  <a:pt x="1883" y="252"/>
                </a:lnTo>
                <a:lnTo>
                  <a:pt x="1874" y="252"/>
                </a:lnTo>
                <a:close/>
                <a:moveTo>
                  <a:pt x="1888" y="219"/>
                </a:moveTo>
                <a:lnTo>
                  <a:pt x="1895" y="218"/>
                </a:lnTo>
                <a:lnTo>
                  <a:pt x="1902" y="216"/>
                </a:lnTo>
                <a:lnTo>
                  <a:pt x="1905" y="215"/>
                </a:lnTo>
                <a:lnTo>
                  <a:pt x="1908" y="213"/>
                </a:lnTo>
                <a:lnTo>
                  <a:pt x="1914" y="209"/>
                </a:lnTo>
                <a:lnTo>
                  <a:pt x="1916" y="207"/>
                </a:lnTo>
                <a:lnTo>
                  <a:pt x="1919" y="204"/>
                </a:lnTo>
                <a:lnTo>
                  <a:pt x="1922" y="199"/>
                </a:lnTo>
                <a:lnTo>
                  <a:pt x="1924" y="193"/>
                </a:lnTo>
                <a:lnTo>
                  <a:pt x="1924" y="189"/>
                </a:lnTo>
                <a:lnTo>
                  <a:pt x="1924" y="186"/>
                </a:lnTo>
                <a:lnTo>
                  <a:pt x="1924" y="167"/>
                </a:lnTo>
                <a:lnTo>
                  <a:pt x="1921" y="169"/>
                </a:lnTo>
                <a:lnTo>
                  <a:pt x="1915" y="171"/>
                </a:lnTo>
                <a:lnTo>
                  <a:pt x="1903" y="173"/>
                </a:lnTo>
                <a:lnTo>
                  <a:pt x="1890" y="175"/>
                </a:lnTo>
                <a:lnTo>
                  <a:pt x="1884" y="176"/>
                </a:lnTo>
                <a:lnTo>
                  <a:pt x="1879" y="178"/>
                </a:lnTo>
                <a:lnTo>
                  <a:pt x="1874" y="180"/>
                </a:lnTo>
                <a:lnTo>
                  <a:pt x="1870" y="182"/>
                </a:lnTo>
                <a:lnTo>
                  <a:pt x="1866" y="185"/>
                </a:lnTo>
                <a:lnTo>
                  <a:pt x="1864" y="189"/>
                </a:lnTo>
                <a:lnTo>
                  <a:pt x="1863" y="191"/>
                </a:lnTo>
                <a:lnTo>
                  <a:pt x="1862" y="193"/>
                </a:lnTo>
                <a:lnTo>
                  <a:pt x="1862" y="198"/>
                </a:lnTo>
                <a:lnTo>
                  <a:pt x="1862" y="203"/>
                </a:lnTo>
                <a:lnTo>
                  <a:pt x="1863" y="207"/>
                </a:lnTo>
                <a:lnTo>
                  <a:pt x="1865" y="209"/>
                </a:lnTo>
                <a:lnTo>
                  <a:pt x="1866" y="211"/>
                </a:lnTo>
                <a:lnTo>
                  <a:pt x="1869" y="213"/>
                </a:lnTo>
                <a:lnTo>
                  <a:pt x="1873" y="216"/>
                </a:lnTo>
                <a:lnTo>
                  <a:pt x="1875" y="217"/>
                </a:lnTo>
                <a:lnTo>
                  <a:pt x="1877" y="217"/>
                </a:lnTo>
                <a:lnTo>
                  <a:pt x="1882" y="218"/>
                </a:lnTo>
                <a:lnTo>
                  <a:pt x="1888" y="219"/>
                </a:lnTo>
                <a:close/>
                <a:moveTo>
                  <a:pt x="2063" y="249"/>
                </a:moveTo>
                <a:lnTo>
                  <a:pt x="2013" y="249"/>
                </a:lnTo>
                <a:lnTo>
                  <a:pt x="2013" y="13"/>
                </a:lnTo>
                <a:lnTo>
                  <a:pt x="2063" y="13"/>
                </a:lnTo>
                <a:lnTo>
                  <a:pt x="2063" y="249"/>
                </a:lnTo>
                <a:close/>
                <a:moveTo>
                  <a:pt x="2197" y="72"/>
                </a:moveTo>
                <a:lnTo>
                  <a:pt x="2197" y="109"/>
                </a:lnTo>
                <a:lnTo>
                  <a:pt x="2164" y="109"/>
                </a:lnTo>
                <a:lnTo>
                  <a:pt x="2164" y="195"/>
                </a:lnTo>
                <a:lnTo>
                  <a:pt x="2164" y="199"/>
                </a:lnTo>
                <a:lnTo>
                  <a:pt x="2165" y="203"/>
                </a:lnTo>
                <a:lnTo>
                  <a:pt x="2166" y="205"/>
                </a:lnTo>
                <a:lnTo>
                  <a:pt x="2167" y="206"/>
                </a:lnTo>
                <a:lnTo>
                  <a:pt x="2169" y="208"/>
                </a:lnTo>
                <a:lnTo>
                  <a:pt x="2171" y="210"/>
                </a:lnTo>
                <a:lnTo>
                  <a:pt x="2174" y="211"/>
                </a:lnTo>
                <a:lnTo>
                  <a:pt x="2177" y="212"/>
                </a:lnTo>
                <a:lnTo>
                  <a:pt x="2181" y="212"/>
                </a:lnTo>
                <a:lnTo>
                  <a:pt x="2188" y="211"/>
                </a:lnTo>
                <a:lnTo>
                  <a:pt x="2193" y="210"/>
                </a:lnTo>
                <a:lnTo>
                  <a:pt x="2201" y="247"/>
                </a:lnTo>
                <a:lnTo>
                  <a:pt x="2190" y="250"/>
                </a:lnTo>
                <a:lnTo>
                  <a:pt x="2183" y="251"/>
                </a:lnTo>
                <a:lnTo>
                  <a:pt x="2174" y="252"/>
                </a:lnTo>
                <a:lnTo>
                  <a:pt x="2168" y="252"/>
                </a:lnTo>
                <a:lnTo>
                  <a:pt x="2161" y="251"/>
                </a:lnTo>
                <a:lnTo>
                  <a:pt x="2156" y="250"/>
                </a:lnTo>
                <a:lnTo>
                  <a:pt x="2150" y="249"/>
                </a:lnTo>
                <a:lnTo>
                  <a:pt x="2145" y="248"/>
                </a:lnTo>
                <a:lnTo>
                  <a:pt x="2140" y="245"/>
                </a:lnTo>
                <a:lnTo>
                  <a:pt x="2135" y="243"/>
                </a:lnTo>
                <a:lnTo>
                  <a:pt x="2131" y="240"/>
                </a:lnTo>
                <a:lnTo>
                  <a:pt x="2127" y="237"/>
                </a:lnTo>
                <a:lnTo>
                  <a:pt x="2124" y="233"/>
                </a:lnTo>
                <a:lnTo>
                  <a:pt x="2121" y="229"/>
                </a:lnTo>
                <a:lnTo>
                  <a:pt x="2119" y="224"/>
                </a:lnTo>
                <a:lnTo>
                  <a:pt x="2117" y="219"/>
                </a:lnTo>
                <a:lnTo>
                  <a:pt x="2116" y="213"/>
                </a:lnTo>
                <a:lnTo>
                  <a:pt x="2115" y="208"/>
                </a:lnTo>
                <a:lnTo>
                  <a:pt x="2115" y="201"/>
                </a:lnTo>
                <a:lnTo>
                  <a:pt x="2115" y="109"/>
                </a:lnTo>
                <a:lnTo>
                  <a:pt x="2091" y="109"/>
                </a:lnTo>
                <a:lnTo>
                  <a:pt x="2091" y="72"/>
                </a:lnTo>
                <a:lnTo>
                  <a:pt x="2115" y="72"/>
                </a:lnTo>
                <a:lnTo>
                  <a:pt x="2115" y="30"/>
                </a:lnTo>
                <a:lnTo>
                  <a:pt x="2164" y="30"/>
                </a:lnTo>
                <a:lnTo>
                  <a:pt x="2164" y="72"/>
                </a:lnTo>
                <a:lnTo>
                  <a:pt x="2197" y="72"/>
                </a:lnTo>
                <a:close/>
                <a:moveTo>
                  <a:pt x="2304" y="253"/>
                </a:moveTo>
                <a:lnTo>
                  <a:pt x="2291" y="252"/>
                </a:lnTo>
                <a:lnTo>
                  <a:pt x="2285" y="251"/>
                </a:lnTo>
                <a:lnTo>
                  <a:pt x="2279" y="250"/>
                </a:lnTo>
                <a:lnTo>
                  <a:pt x="2268" y="246"/>
                </a:lnTo>
                <a:lnTo>
                  <a:pt x="2263" y="244"/>
                </a:lnTo>
                <a:lnTo>
                  <a:pt x="2258" y="241"/>
                </a:lnTo>
                <a:lnTo>
                  <a:pt x="2249" y="235"/>
                </a:lnTo>
                <a:lnTo>
                  <a:pt x="2245" y="231"/>
                </a:lnTo>
                <a:lnTo>
                  <a:pt x="2241" y="227"/>
                </a:lnTo>
                <a:lnTo>
                  <a:pt x="2234" y="219"/>
                </a:lnTo>
                <a:lnTo>
                  <a:pt x="2231" y="214"/>
                </a:lnTo>
                <a:lnTo>
                  <a:pt x="2228" y="209"/>
                </a:lnTo>
                <a:lnTo>
                  <a:pt x="2223" y="198"/>
                </a:lnTo>
                <a:lnTo>
                  <a:pt x="2221" y="193"/>
                </a:lnTo>
                <a:lnTo>
                  <a:pt x="2220" y="187"/>
                </a:lnTo>
                <a:lnTo>
                  <a:pt x="2219" y="181"/>
                </a:lnTo>
                <a:lnTo>
                  <a:pt x="2218" y="175"/>
                </a:lnTo>
                <a:lnTo>
                  <a:pt x="2218" y="168"/>
                </a:lnTo>
                <a:lnTo>
                  <a:pt x="2217" y="161"/>
                </a:lnTo>
                <a:lnTo>
                  <a:pt x="2218" y="155"/>
                </a:lnTo>
                <a:lnTo>
                  <a:pt x="2218" y="148"/>
                </a:lnTo>
                <a:lnTo>
                  <a:pt x="2219" y="142"/>
                </a:lnTo>
                <a:lnTo>
                  <a:pt x="2220" y="136"/>
                </a:lnTo>
                <a:lnTo>
                  <a:pt x="2223" y="124"/>
                </a:lnTo>
                <a:lnTo>
                  <a:pt x="2225" y="119"/>
                </a:lnTo>
                <a:lnTo>
                  <a:pt x="2228" y="114"/>
                </a:lnTo>
                <a:lnTo>
                  <a:pt x="2234" y="104"/>
                </a:lnTo>
                <a:lnTo>
                  <a:pt x="2237" y="99"/>
                </a:lnTo>
                <a:lnTo>
                  <a:pt x="2241" y="95"/>
                </a:lnTo>
                <a:lnTo>
                  <a:pt x="2245" y="91"/>
                </a:lnTo>
                <a:lnTo>
                  <a:pt x="2249" y="88"/>
                </a:lnTo>
                <a:lnTo>
                  <a:pt x="2253" y="85"/>
                </a:lnTo>
                <a:lnTo>
                  <a:pt x="2258" y="82"/>
                </a:lnTo>
                <a:lnTo>
                  <a:pt x="2263" y="79"/>
                </a:lnTo>
                <a:lnTo>
                  <a:pt x="2268" y="77"/>
                </a:lnTo>
                <a:lnTo>
                  <a:pt x="2274" y="75"/>
                </a:lnTo>
                <a:lnTo>
                  <a:pt x="2279" y="73"/>
                </a:lnTo>
                <a:lnTo>
                  <a:pt x="2285" y="72"/>
                </a:lnTo>
                <a:lnTo>
                  <a:pt x="2291" y="71"/>
                </a:lnTo>
                <a:lnTo>
                  <a:pt x="2304" y="70"/>
                </a:lnTo>
                <a:lnTo>
                  <a:pt x="2317" y="71"/>
                </a:lnTo>
                <a:lnTo>
                  <a:pt x="2323" y="72"/>
                </a:lnTo>
                <a:lnTo>
                  <a:pt x="2329" y="73"/>
                </a:lnTo>
                <a:lnTo>
                  <a:pt x="2340" y="77"/>
                </a:lnTo>
                <a:lnTo>
                  <a:pt x="2346" y="79"/>
                </a:lnTo>
                <a:lnTo>
                  <a:pt x="2351" y="82"/>
                </a:lnTo>
                <a:lnTo>
                  <a:pt x="2360" y="88"/>
                </a:lnTo>
                <a:lnTo>
                  <a:pt x="2364" y="91"/>
                </a:lnTo>
                <a:lnTo>
                  <a:pt x="2368" y="95"/>
                </a:lnTo>
                <a:lnTo>
                  <a:pt x="2375" y="104"/>
                </a:lnTo>
                <a:lnTo>
                  <a:pt x="2378" y="109"/>
                </a:lnTo>
                <a:lnTo>
                  <a:pt x="2381" y="114"/>
                </a:lnTo>
                <a:lnTo>
                  <a:pt x="2385" y="124"/>
                </a:lnTo>
                <a:lnTo>
                  <a:pt x="2387" y="130"/>
                </a:lnTo>
                <a:lnTo>
                  <a:pt x="2389" y="136"/>
                </a:lnTo>
                <a:lnTo>
                  <a:pt x="2390" y="142"/>
                </a:lnTo>
                <a:lnTo>
                  <a:pt x="2391" y="148"/>
                </a:lnTo>
                <a:lnTo>
                  <a:pt x="2391" y="155"/>
                </a:lnTo>
                <a:lnTo>
                  <a:pt x="2391" y="161"/>
                </a:lnTo>
                <a:lnTo>
                  <a:pt x="2391" y="168"/>
                </a:lnTo>
                <a:lnTo>
                  <a:pt x="2391" y="175"/>
                </a:lnTo>
                <a:lnTo>
                  <a:pt x="2390" y="181"/>
                </a:lnTo>
                <a:lnTo>
                  <a:pt x="2389" y="187"/>
                </a:lnTo>
                <a:lnTo>
                  <a:pt x="2385" y="198"/>
                </a:lnTo>
                <a:lnTo>
                  <a:pt x="2383" y="204"/>
                </a:lnTo>
                <a:lnTo>
                  <a:pt x="2381" y="209"/>
                </a:lnTo>
                <a:lnTo>
                  <a:pt x="2375" y="219"/>
                </a:lnTo>
                <a:lnTo>
                  <a:pt x="2372" y="223"/>
                </a:lnTo>
                <a:lnTo>
                  <a:pt x="2368" y="227"/>
                </a:lnTo>
                <a:lnTo>
                  <a:pt x="2364" y="231"/>
                </a:lnTo>
                <a:lnTo>
                  <a:pt x="2360" y="235"/>
                </a:lnTo>
                <a:lnTo>
                  <a:pt x="2355" y="238"/>
                </a:lnTo>
                <a:lnTo>
                  <a:pt x="2351" y="241"/>
                </a:lnTo>
                <a:lnTo>
                  <a:pt x="2346" y="244"/>
                </a:lnTo>
                <a:lnTo>
                  <a:pt x="2340" y="246"/>
                </a:lnTo>
                <a:lnTo>
                  <a:pt x="2335" y="248"/>
                </a:lnTo>
                <a:lnTo>
                  <a:pt x="2329" y="250"/>
                </a:lnTo>
                <a:lnTo>
                  <a:pt x="2323" y="251"/>
                </a:lnTo>
                <a:lnTo>
                  <a:pt x="2317" y="252"/>
                </a:lnTo>
                <a:lnTo>
                  <a:pt x="2304" y="253"/>
                </a:lnTo>
                <a:close/>
                <a:moveTo>
                  <a:pt x="2305" y="215"/>
                </a:moveTo>
                <a:lnTo>
                  <a:pt x="2309" y="214"/>
                </a:lnTo>
                <a:lnTo>
                  <a:pt x="2313" y="214"/>
                </a:lnTo>
                <a:lnTo>
                  <a:pt x="2317" y="212"/>
                </a:lnTo>
                <a:lnTo>
                  <a:pt x="2321" y="211"/>
                </a:lnTo>
                <a:lnTo>
                  <a:pt x="2324" y="209"/>
                </a:lnTo>
                <a:lnTo>
                  <a:pt x="2327" y="206"/>
                </a:lnTo>
                <a:lnTo>
                  <a:pt x="2330" y="203"/>
                </a:lnTo>
                <a:lnTo>
                  <a:pt x="2332" y="199"/>
                </a:lnTo>
                <a:lnTo>
                  <a:pt x="2334" y="195"/>
                </a:lnTo>
                <a:lnTo>
                  <a:pt x="2336" y="191"/>
                </a:lnTo>
                <a:lnTo>
                  <a:pt x="2338" y="187"/>
                </a:lnTo>
                <a:lnTo>
                  <a:pt x="2339" y="182"/>
                </a:lnTo>
                <a:lnTo>
                  <a:pt x="2341" y="172"/>
                </a:lnTo>
                <a:lnTo>
                  <a:pt x="2341" y="167"/>
                </a:lnTo>
                <a:lnTo>
                  <a:pt x="2342" y="161"/>
                </a:lnTo>
                <a:lnTo>
                  <a:pt x="2341" y="150"/>
                </a:lnTo>
                <a:lnTo>
                  <a:pt x="2339" y="140"/>
                </a:lnTo>
                <a:lnTo>
                  <a:pt x="2338" y="135"/>
                </a:lnTo>
                <a:lnTo>
                  <a:pt x="2336" y="131"/>
                </a:lnTo>
                <a:lnTo>
                  <a:pt x="2332" y="123"/>
                </a:lnTo>
                <a:lnTo>
                  <a:pt x="2330" y="119"/>
                </a:lnTo>
                <a:lnTo>
                  <a:pt x="2327" y="116"/>
                </a:lnTo>
                <a:lnTo>
                  <a:pt x="2324" y="113"/>
                </a:lnTo>
                <a:lnTo>
                  <a:pt x="2321" y="111"/>
                </a:lnTo>
                <a:lnTo>
                  <a:pt x="2317" y="110"/>
                </a:lnTo>
                <a:lnTo>
                  <a:pt x="2313" y="108"/>
                </a:lnTo>
                <a:lnTo>
                  <a:pt x="2309" y="108"/>
                </a:lnTo>
                <a:lnTo>
                  <a:pt x="2305" y="107"/>
                </a:lnTo>
                <a:lnTo>
                  <a:pt x="2300" y="108"/>
                </a:lnTo>
                <a:lnTo>
                  <a:pt x="2296" y="108"/>
                </a:lnTo>
                <a:lnTo>
                  <a:pt x="2292" y="110"/>
                </a:lnTo>
                <a:lnTo>
                  <a:pt x="2288" y="111"/>
                </a:lnTo>
                <a:lnTo>
                  <a:pt x="2285" y="113"/>
                </a:lnTo>
                <a:lnTo>
                  <a:pt x="2282" y="116"/>
                </a:lnTo>
                <a:lnTo>
                  <a:pt x="2279" y="119"/>
                </a:lnTo>
                <a:lnTo>
                  <a:pt x="2277" y="123"/>
                </a:lnTo>
                <a:lnTo>
                  <a:pt x="2272" y="131"/>
                </a:lnTo>
                <a:lnTo>
                  <a:pt x="2271" y="135"/>
                </a:lnTo>
                <a:lnTo>
                  <a:pt x="2270" y="140"/>
                </a:lnTo>
                <a:lnTo>
                  <a:pt x="2269" y="145"/>
                </a:lnTo>
                <a:lnTo>
                  <a:pt x="2268" y="150"/>
                </a:lnTo>
                <a:lnTo>
                  <a:pt x="2267" y="155"/>
                </a:lnTo>
                <a:lnTo>
                  <a:pt x="2267" y="161"/>
                </a:lnTo>
                <a:lnTo>
                  <a:pt x="2268" y="172"/>
                </a:lnTo>
                <a:lnTo>
                  <a:pt x="2270" y="182"/>
                </a:lnTo>
                <a:lnTo>
                  <a:pt x="2271" y="187"/>
                </a:lnTo>
                <a:lnTo>
                  <a:pt x="2272" y="191"/>
                </a:lnTo>
                <a:lnTo>
                  <a:pt x="2274" y="195"/>
                </a:lnTo>
                <a:lnTo>
                  <a:pt x="2277" y="199"/>
                </a:lnTo>
                <a:lnTo>
                  <a:pt x="2279" y="203"/>
                </a:lnTo>
                <a:lnTo>
                  <a:pt x="2282" y="206"/>
                </a:lnTo>
                <a:lnTo>
                  <a:pt x="2285" y="209"/>
                </a:lnTo>
                <a:lnTo>
                  <a:pt x="2288" y="211"/>
                </a:lnTo>
                <a:lnTo>
                  <a:pt x="2292" y="212"/>
                </a:lnTo>
                <a:lnTo>
                  <a:pt x="2296" y="214"/>
                </a:lnTo>
                <a:lnTo>
                  <a:pt x="2300" y="214"/>
                </a:lnTo>
                <a:lnTo>
                  <a:pt x="2305" y="215"/>
                </a:lnTo>
                <a:close/>
                <a:moveTo>
                  <a:pt x="2539" y="172"/>
                </a:moveTo>
                <a:lnTo>
                  <a:pt x="2430" y="172"/>
                </a:lnTo>
                <a:lnTo>
                  <a:pt x="2430" y="133"/>
                </a:lnTo>
                <a:lnTo>
                  <a:pt x="2539" y="133"/>
                </a:lnTo>
                <a:lnTo>
                  <a:pt x="2539" y="172"/>
                </a:lnTo>
                <a:close/>
                <a:moveTo>
                  <a:pt x="2603" y="315"/>
                </a:moveTo>
                <a:lnTo>
                  <a:pt x="2594" y="315"/>
                </a:lnTo>
                <a:lnTo>
                  <a:pt x="2586" y="314"/>
                </a:lnTo>
                <a:lnTo>
                  <a:pt x="2579" y="312"/>
                </a:lnTo>
                <a:lnTo>
                  <a:pt x="2573" y="310"/>
                </a:lnTo>
                <a:lnTo>
                  <a:pt x="2584" y="274"/>
                </a:lnTo>
                <a:lnTo>
                  <a:pt x="2590" y="275"/>
                </a:lnTo>
                <a:lnTo>
                  <a:pt x="2596" y="276"/>
                </a:lnTo>
                <a:lnTo>
                  <a:pt x="2601" y="276"/>
                </a:lnTo>
                <a:lnTo>
                  <a:pt x="2606" y="276"/>
                </a:lnTo>
                <a:lnTo>
                  <a:pt x="2608" y="275"/>
                </a:lnTo>
                <a:lnTo>
                  <a:pt x="2610" y="274"/>
                </a:lnTo>
                <a:lnTo>
                  <a:pt x="2614" y="271"/>
                </a:lnTo>
                <a:lnTo>
                  <a:pt x="2617" y="267"/>
                </a:lnTo>
                <a:lnTo>
                  <a:pt x="2620" y="262"/>
                </a:lnTo>
                <a:lnTo>
                  <a:pt x="2623" y="254"/>
                </a:lnTo>
                <a:lnTo>
                  <a:pt x="2559" y="72"/>
                </a:lnTo>
                <a:lnTo>
                  <a:pt x="2611" y="72"/>
                </a:lnTo>
                <a:lnTo>
                  <a:pt x="2647" y="202"/>
                </a:lnTo>
                <a:lnTo>
                  <a:pt x="2686" y="72"/>
                </a:lnTo>
                <a:lnTo>
                  <a:pt x="2738" y="72"/>
                </a:lnTo>
                <a:lnTo>
                  <a:pt x="2669" y="268"/>
                </a:lnTo>
                <a:lnTo>
                  <a:pt x="2665" y="278"/>
                </a:lnTo>
                <a:lnTo>
                  <a:pt x="2663" y="283"/>
                </a:lnTo>
                <a:lnTo>
                  <a:pt x="2660" y="287"/>
                </a:lnTo>
                <a:lnTo>
                  <a:pt x="2654" y="296"/>
                </a:lnTo>
                <a:lnTo>
                  <a:pt x="2646" y="302"/>
                </a:lnTo>
                <a:lnTo>
                  <a:pt x="2642" y="306"/>
                </a:lnTo>
                <a:lnTo>
                  <a:pt x="2638" y="308"/>
                </a:lnTo>
                <a:lnTo>
                  <a:pt x="2633" y="310"/>
                </a:lnTo>
                <a:lnTo>
                  <a:pt x="2628" y="312"/>
                </a:lnTo>
                <a:lnTo>
                  <a:pt x="2622" y="314"/>
                </a:lnTo>
                <a:lnTo>
                  <a:pt x="2616" y="315"/>
                </a:lnTo>
                <a:lnTo>
                  <a:pt x="2610" y="315"/>
                </a:lnTo>
                <a:lnTo>
                  <a:pt x="2603" y="315"/>
                </a:lnTo>
                <a:close/>
                <a:moveTo>
                  <a:pt x="2812" y="249"/>
                </a:moveTo>
                <a:lnTo>
                  <a:pt x="2763" y="249"/>
                </a:lnTo>
                <a:lnTo>
                  <a:pt x="2763" y="13"/>
                </a:lnTo>
                <a:lnTo>
                  <a:pt x="2812" y="13"/>
                </a:lnTo>
                <a:lnTo>
                  <a:pt x="2812" y="249"/>
                </a:lnTo>
                <a:close/>
                <a:moveTo>
                  <a:pt x="2877" y="50"/>
                </a:moveTo>
                <a:lnTo>
                  <a:pt x="2872" y="49"/>
                </a:lnTo>
                <a:lnTo>
                  <a:pt x="2867" y="48"/>
                </a:lnTo>
                <a:lnTo>
                  <a:pt x="2863" y="45"/>
                </a:lnTo>
                <a:lnTo>
                  <a:pt x="2859" y="42"/>
                </a:lnTo>
                <a:lnTo>
                  <a:pt x="2855" y="38"/>
                </a:lnTo>
                <a:lnTo>
                  <a:pt x="2853" y="34"/>
                </a:lnTo>
                <a:lnTo>
                  <a:pt x="2851" y="30"/>
                </a:lnTo>
                <a:lnTo>
                  <a:pt x="2851" y="25"/>
                </a:lnTo>
                <a:lnTo>
                  <a:pt x="2851" y="20"/>
                </a:lnTo>
                <a:lnTo>
                  <a:pt x="2853" y="15"/>
                </a:lnTo>
                <a:lnTo>
                  <a:pt x="2855" y="11"/>
                </a:lnTo>
                <a:lnTo>
                  <a:pt x="2859" y="7"/>
                </a:lnTo>
                <a:lnTo>
                  <a:pt x="2863" y="4"/>
                </a:lnTo>
                <a:lnTo>
                  <a:pt x="2867" y="2"/>
                </a:lnTo>
                <a:lnTo>
                  <a:pt x="2872" y="0"/>
                </a:lnTo>
                <a:lnTo>
                  <a:pt x="2877" y="0"/>
                </a:lnTo>
                <a:lnTo>
                  <a:pt x="2883" y="0"/>
                </a:lnTo>
                <a:lnTo>
                  <a:pt x="2887" y="2"/>
                </a:lnTo>
                <a:lnTo>
                  <a:pt x="2892" y="4"/>
                </a:lnTo>
                <a:lnTo>
                  <a:pt x="2896" y="7"/>
                </a:lnTo>
                <a:lnTo>
                  <a:pt x="2900" y="11"/>
                </a:lnTo>
                <a:lnTo>
                  <a:pt x="2902" y="15"/>
                </a:lnTo>
                <a:lnTo>
                  <a:pt x="2903" y="20"/>
                </a:lnTo>
                <a:lnTo>
                  <a:pt x="2904" y="25"/>
                </a:lnTo>
                <a:lnTo>
                  <a:pt x="2903" y="30"/>
                </a:lnTo>
                <a:lnTo>
                  <a:pt x="2902" y="34"/>
                </a:lnTo>
                <a:lnTo>
                  <a:pt x="2900" y="38"/>
                </a:lnTo>
                <a:lnTo>
                  <a:pt x="2896" y="42"/>
                </a:lnTo>
                <a:lnTo>
                  <a:pt x="2892" y="45"/>
                </a:lnTo>
                <a:lnTo>
                  <a:pt x="2887" y="48"/>
                </a:lnTo>
                <a:lnTo>
                  <a:pt x="2883" y="49"/>
                </a:lnTo>
                <a:lnTo>
                  <a:pt x="2877" y="50"/>
                </a:lnTo>
                <a:close/>
                <a:moveTo>
                  <a:pt x="2853" y="72"/>
                </a:moveTo>
                <a:lnTo>
                  <a:pt x="2902" y="72"/>
                </a:lnTo>
                <a:lnTo>
                  <a:pt x="2902" y="249"/>
                </a:lnTo>
                <a:lnTo>
                  <a:pt x="2853" y="249"/>
                </a:lnTo>
                <a:lnTo>
                  <a:pt x="2853" y="72"/>
                </a:lnTo>
                <a:close/>
                <a:moveTo>
                  <a:pt x="3023" y="253"/>
                </a:moveTo>
                <a:lnTo>
                  <a:pt x="3010" y="252"/>
                </a:lnTo>
                <a:lnTo>
                  <a:pt x="3003" y="251"/>
                </a:lnTo>
                <a:lnTo>
                  <a:pt x="2998" y="250"/>
                </a:lnTo>
                <a:lnTo>
                  <a:pt x="2986" y="246"/>
                </a:lnTo>
                <a:lnTo>
                  <a:pt x="2980" y="244"/>
                </a:lnTo>
                <a:lnTo>
                  <a:pt x="2975" y="241"/>
                </a:lnTo>
                <a:lnTo>
                  <a:pt x="2966" y="235"/>
                </a:lnTo>
                <a:lnTo>
                  <a:pt x="2962" y="231"/>
                </a:lnTo>
                <a:lnTo>
                  <a:pt x="2958" y="227"/>
                </a:lnTo>
                <a:lnTo>
                  <a:pt x="2951" y="219"/>
                </a:lnTo>
                <a:lnTo>
                  <a:pt x="2948" y="214"/>
                </a:lnTo>
                <a:lnTo>
                  <a:pt x="2945" y="209"/>
                </a:lnTo>
                <a:lnTo>
                  <a:pt x="2940" y="198"/>
                </a:lnTo>
                <a:lnTo>
                  <a:pt x="2939" y="193"/>
                </a:lnTo>
                <a:lnTo>
                  <a:pt x="2937" y="187"/>
                </a:lnTo>
                <a:lnTo>
                  <a:pt x="2936" y="181"/>
                </a:lnTo>
                <a:lnTo>
                  <a:pt x="2935" y="175"/>
                </a:lnTo>
                <a:lnTo>
                  <a:pt x="2935" y="168"/>
                </a:lnTo>
                <a:lnTo>
                  <a:pt x="2935" y="161"/>
                </a:lnTo>
                <a:lnTo>
                  <a:pt x="2935" y="155"/>
                </a:lnTo>
                <a:lnTo>
                  <a:pt x="2935" y="148"/>
                </a:lnTo>
                <a:lnTo>
                  <a:pt x="2936" y="142"/>
                </a:lnTo>
                <a:lnTo>
                  <a:pt x="2937" y="136"/>
                </a:lnTo>
                <a:lnTo>
                  <a:pt x="2940" y="124"/>
                </a:lnTo>
                <a:lnTo>
                  <a:pt x="2943" y="119"/>
                </a:lnTo>
                <a:lnTo>
                  <a:pt x="2945" y="114"/>
                </a:lnTo>
                <a:lnTo>
                  <a:pt x="2951" y="104"/>
                </a:lnTo>
                <a:lnTo>
                  <a:pt x="2954" y="99"/>
                </a:lnTo>
                <a:lnTo>
                  <a:pt x="2958" y="95"/>
                </a:lnTo>
                <a:lnTo>
                  <a:pt x="2962" y="91"/>
                </a:lnTo>
                <a:lnTo>
                  <a:pt x="2966" y="88"/>
                </a:lnTo>
                <a:lnTo>
                  <a:pt x="2970" y="85"/>
                </a:lnTo>
                <a:lnTo>
                  <a:pt x="2975" y="82"/>
                </a:lnTo>
                <a:lnTo>
                  <a:pt x="2980" y="79"/>
                </a:lnTo>
                <a:lnTo>
                  <a:pt x="2986" y="77"/>
                </a:lnTo>
                <a:lnTo>
                  <a:pt x="2992" y="75"/>
                </a:lnTo>
                <a:lnTo>
                  <a:pt x="2998" y="73"/>
                </a:lnTo>
                <a:lnTo>
                  <a:pt x="3003" y="72"/>
                </a:lnTo>
                <a:lnTo>
                  <a:pt x="3010" y="71"/>
                </a:lnTo>
                <a:lnTo>
                  <a:pt x="3023" y="70"/>
                </a:lnTo>
                <a:lnTo>
                  <a:pt x="3035" y="71"/>
                </a:lnTo>
                <a:lnTo>
                  <a:pt x="3042" y="72"/>
                </a:lnTo>
                <a:lnTo>
                  <a:pt x="3047" y="73"/>
                </a:lnTo>
                <a:lnTo>
                  <a:pt x="3059" y="77"/>
                </a:lnTo>
                <a:lnTo>
                  <a:pt x="3064" y="79"/>
                </a:lnTo>
                <a:lnTo>
                  <a:pt x="3069" y="82"/>
                </a:lnTo>
                <a:lnTo>
                  <a:pt x="3078" y="88"/>
                </a:lnTo>
                <a:lnTo>
                  <a:pt x="3082" y="91"/>
                </a:lnTo>
                <a:lnTo>
                  <a:pt x="3086" y="95"/>
                </a:lnTo>
                <a:lnTo>
                  <a:pt x="3093" y="104"/>
                </a:lnTo>
                <a:lnTo>
                  <a:pt x="3096" y="109"/>
                </a:lnTo>
                <a:lnTo>
                  <a:pt x="3099" y="114"/>
                </a:lnTo>
                <a:lnTo>
                  <a:pt x="3104" y="124"/>
                </a:lnTo>
                <a:lnTo>
                  <a:pt x="3105" y="130"/>
                </a:lnTo>
                <a:lnTo>
                  <a:pt x="3107" y="136"/>
                </a:lnTo>
                <a:lnTo>
                  <a:pt x="3108" y="142"/>
                </a:lnTo>
                <a:lnTo>
                  <a:pt x="3109" y="148"/>
                </a:lnTo>
                <a:lnTo>
                  <a:pt x="3109" y="155"/>
                </a:lnTo>
                <a:lnTo>
                  <a:pt x="3109" y="161"/>
                </a:lnTo>
                <a:lnTo>
                  <a:pt x="3109" y="168"/>
                </a:lnTo>
                <a:lnTo>
                  <a:pt x="3109" y="175"/>
                </a:lnTo>
                <a:lnTo>
                  <a:pt x="3108" y="181"/>
                </a:lnTo>
                <a:lnTo>
                  <a:pt x="3107" y="187"/>
                </a:lnTo>
                <a:lnTo>
                  <a:pt x="3104" y="198"/>
                </a:lnTo>
                <a:lnTo>
                  <a:pt x="3101" y="204"/>
                </a:lnTo>
                <a:lnTo>
                  <a:pt x="3099" y="209"/>
                </a:lnTo>
                <a:lnTo>
                  <a:pt x="3093" y="219"/>
                </a:lnTo>
                <a:lnTo>
                  <a:pt x="3090" y="223"/>
                </a:lnTo>
                <a:lnTo>
                  <a:pt x="3086" y="227"/>
                </a:lnTo>
                <a:lnTo>
                  <a:pt x="3082" y="231"/>
                </a:lnTo>
                <a:lnTo>
                  <a:pt x="3078" y="235"/>
                </a:lnTo>
                <a:lnTo>
                  <a:pt x="3074" y="238"/>
                </a:lnTo>
                <a:lnTo>
                  <a:pt x="3069" y="241"/>
                </a:lnTo>
                <a:lnTo>
                  <a:pt x="3064" y="244"/>
                </a:lnTo>
                <a:lnTo>
                  <a:pt x="3059" y="246"/>
                </a:lnTo>
                <a:lnTo>
                  <a:pt x="3053" y="248"/>
                </a:lnTo>
                <a:lnTo>
                  <a:pt x="3047" y="250"/>
                </a:lnTo>
                <a:lnTo>
                  <a:pt x="3042" y="251"/>
                </a:lnTo>
                <a:lnTo>
                  <a:pt x="3035" y="252"/>
                </a:lnTo>
                <a:lnTo>
                  <a:pt x="3023" y="253"/>
                </a:lnTo>
                <a:close/>
                <a:moveTo>
                  <a:pt x="3023" y="215"/>
                </a:moveTo>
                <a:lnTo>
                  <a:pt x="3027" y="214"/>
                </a:lnTo>
                <a:lnTo>
                  <a:pt x="3031" y="214"/>
                </a:lnTo>
                <a:lnTo>
                  <a:pt x="3035" y="212"/>
                </a:lnTo>
                <a:lnTo>
                  <a:pt x="3039" y="211"/>
                </a:lnTo>
                <a:lnTo>
                  <a:pt x="3042" y="209"/>
                </a:lnTo>
                <a:lnTo>
                  <a:pt x="3045" y="206"/>
                </a:lnTo>
                <a:lnTo>
                  <a:pt x="3048" y="203"/>
                </a:lnTo>
                <a:lnTo>
                  <a:pt x="3050" y="199"/>
                </a:lnTo>
                <a:lnTo>
                  <a:pt x="3052" y="195"/>
                </a:lnTo>
                <a:lnTo>
                  <a:pt x="3054" y="191"/>
                </a:lnTo>
                <a:lnTo>
                  <a:pt x="3056" y="187"/>
                </a:lnTo>
                <a:lnTo>
                  <a:pt x="3057" y="182"/>
                </a:lnTo>
                <a:lnTo>
                  <a:pt x="3059" y="172"/>
                </a:lnTo>
                <a:lnTo>
                  <a:pt x="3060" y="167"/>
                </a:lnTo>
                <a:lnTo>
                  <a:pt x="3060" y="161"/>
                </a:lnTo>
                <a:lnTo>
                  <a:pt x="3059" y="150"/>
                </a:lnTo>
                <a:lnTo>
                  <a:pt x="3057" y="140"/>
                </a:lnTo>
                <a:lnTo>
                  <a:pt x="3056" y="135"/>
                </a:lnTo>
                <a:lnTo>
                  <a:pt x="3054" y="131"/>
                </a:lnTo>
                <a:lnTo>
                  <a:pt x="3050" y="123"/>
                </a:lnTo>
                <a:lnTo>
                  <a:pt x="3048" y="119"/>
                </a:lnTo>
                <a:lnTo>
                  <a:pt x="3045" y="116"/>
                </a:lnTo>
                <a:lnTo>
                  <a:pt x="3042" y="113"/>
                </a:lnTo>
                <a:lnTo>
                  <a:pt x="3039" y="111"/>
                </a:lnTo>
                <a:lnTo>
                  <a:pt x="3035" y="110"/>
                </a:lnTo>
                <a:lnTo>
                  <a:pt x="3031" y="108"/>
                </a:lnTo>
                <a:lnTo>
                  <a:pt x="3027" y="108"/>
                </a:lnTo>
                <a:lnTo>
                  <a:pt x="3023" y="107"/>
                </a:lnTo>
                <a:lnTo>
                  <a:pt x="3018" y="108"/>
                </a:lnTo>
                <a:lnTo>
                  <a:pt x="3014" y="108"/>
                </a:lnTo>
                <a:lnTo>
                  <a:pt x="3010" y="110"/>
                </a:lnTo>
                <a:lnTo>
                  <a:pt x="3006" y="111"/>
                </a:lnTo>
                <a:lnTo>
                  <a:pt x="3003" y="113"/>
                </a:lnTo>
                <a:lnTo>
                  <a:pt x="3000" y="116"/>
                </a:lnTo>
                <a:lnTo>
                  <a:pt x="2997" y="119"/>
                </a:lnTo>
                <a:lnTo>
                  <a:pt x="2995" y="123"/>
                </a:lnTo>
                <a:lnTo>
                  <a:pt x="2991" y="131"/>
                </a:lnTo>
                <a:lnTo>
                  <a:pt x="2989" y="135"/>
                </a:lnTo>
                <a:lnTo>
                  <a:pt x="2988" y="140"/>
                </a:lnTo>
                <a:lnTo>
                  <a:pt x="2987" y="145"/>
                </a:lnTo>
                <a:lnTo>
                  <a:pt x="2986" y="150"/>
                </a:lnTo>
                <a:lnTo>
                  <a:pt x="2986" y="155"/>
                </a:lnTo>
                <a:lnTo>
                  <a:pt x="2985" y="161"/>
                </a:lnTo>
                <a:lnTo>
                  <a:pt x="2986" y="172"/>
                </a:lnTo>
                <a:lnTo>
                  <a:pt x="2988" y="182"/>
                </a:lnTo>
                <a:lnTo>
                  <a:pt x="2989" y="187"/>
                </a:lnTo>
                <a:lnTo>
                  <a:pt x="2991" y="191"/>
                </a:lnTo>
                <a:lnTo>
                  <a:pt x="2993" y="195"/>
                </a:lnTo>
                <a:lnTo>
                  <a:pt x="2995" y="199"/>
                </a:lnTo>
                <a:lnTo>
                  <a:pt x="2997" y="203"/>
                </a:lnTo>
                <a:lnTo>
                  <a:pt x="3000" y="206"/>
                </a:lnTo>
                <a:lnTo>
                  <a:pt x="3003" y="209"/>
                </a:lnTo>
                <a:lnTo>
                  <a:pt x="3006" y="211"/>
                </a:lnTo>
                <a:lnTo>
                  <a:pt x="3010" y="212"/>
                </a:lnTo>
                <a:lnTo>
                  <a:pt x="3014" y="214"/>
                </a:lnTo>
                <a:lnTo>
                  <a:pt x="3018" y="214"/>
                </a:lnTo>
                <a:lnTo>
                  <a:pt x="3023" y="215"/>
                </a:lnTo>
                <a:close/>
                <a:moveTo>
                  <a:pt x="3142" y="315"/>
                </a:moveTo>
                <a:lnTo>
                  <a:pt x="3142" y="72"/>
                </a:lnTo>
                <a:lnTo>
                  <a:pt x="3191" y="72"/>
                </a:lnTo>
                <a:lnTo>
                  <a:pt x="3191" y="102"/>
                </a:lnTo>
                <a:lnTo>
                  <a:pt x="3197" y="95"/>
                </a:lnTo>
                <a:lnTo>
                  <a:pt x="3202" y="87"/>
                </a:lnTo>
                <a:lnTo>
                  <a:pt x="3206" y="84"/>
                </a:lnTo>
                <a:lnTo>
                  <a:pt x="3209" y="81"/>
                </a:lnTo>
                <a:lnTo>
                  <a:pt x="3214" y="78"/>
                </a:lnTo>
                <a:lnTo>
                  <a:pt x="3218" y="75"/>
                </a:lnTo>
                <a:lnTo>
                  <a:pt x="3224" y="73"/>
                </a:lnTo>
                <a:lnTo>
                  <a:pt x="3227" y="72"/>
                </a:lnTo>
                <a:lnTo>
                  <a:pt x="3230" y="71"/>
                </a:lnTo>
                <a:lnTo>
                  <a:pt x="3236" y="70"/>
                </a:lnTo>
                <a:lnTo>
                  <a:pt x="3243" y="70"/>
                </a:lnTo>
                <a:lnTo>
                  <a:pt x="3253" y="71"/>
                </a:lnTo>
                <a:lnTo>
                  <a:pt x="3257" y="71"/>
                </a:lnTo>
                <a:lnTo>
                  <a:pt x="3262" y="73"/>
                </a:lnTo>
                <a:lnTo>
                  <a:pt x="3266" y="74"/>
                </a:lnTo>
                <a:lnTo>
                  <a:pt x="3270" y="76"/>
                </a:lnTo>
                <a:lnTo>
                  <a:pt x="3279" y="80"/>
                </a:lnTo>
                <a:lnTo>
                  <a:pt x="3283" y="83"/>
                </a:lnTo>
                <a:lnTo>
                  <a:pt x="3286" y="86"/>
                </a:lnTo>
                <a:lnTo>
                  <a:pt x="3290" y="89"/>
                </a:lnTo>
                <a:lnTo>
                  <a:pt x="3293" y="93"/>
                </a:lnTo>
                <a:lnTo>
                  <a:pt x="3297" y="97"/>
                </a:lnTo>
                <a:lnTo>
                  <a:pt x="3299" y="101"/>
                </a:lnTo>
                <a:lnTo>
                  <a:pt x="3302" y="106"/>
                </a:lnTo>
                <a:lnTo>
                  <a:pt x="3305" y="110"/>
                </a:lnTo>
                <a:lnTo>
                  <a:pt x="3307" y="116"/>
                </a:lnTo>
                <a:lnTo>
                  <a:pt x="3309" y="121"/>
                </a:lnTo>
                <a:lnTo>
                  <a:pt x="3311" y="127"/>
                </a:lnTo>
                <a:lnTo>
                  <a:pt x="3312" y="133"/>
                </a:lnTo>
                <a:lnTo>
                  <a:pt x="3313" y="140"/>
                </a:lnTo>
                <a:lnTo>
                  <a:pt x="3314" y="146"/>
                </a:lnTo>
                <a:lnTo>
                  <a:pt x="3314" y="154"/>
                </a:lnTo>
                <a:lnTo>
                  <a:pt x="3315" y="161"/>
                </a:lnTo>
                <a:lnTo>
                  <a:pt x="3314" y="175"/>
                </a:lnTo>
                <a:lnTo>
                  <a:pt x="3312" y="188"/>
                </a:lnTo>
                <a:lnTo>
                  <a:pt x="3311" y="194"/>
                </a:lnTo>
                <a:lnTo>
                  <a:pt x="3309" y="200"/>
                </a:lnTo>
                <a:lnTo>
                  <a:pt x="3307" y="206"/>
                </a:lnTo>
                <a:lnTo>
                  <a:pt x="3305" y="211"/>
                </a:lnTo>
                <a:lnTo>
                  <a:pt x="3303" y="216"/>
                </a:lnTo>
                <a:lnTo>
                  <a:pt x="3300" y="220"/>
                </a:lnTo>
                <a:lnTo>
                  <a:pt x="3297" y="225"/>
                </a:lnTo>
                <a:lnTo>
                  <a:pt x="3294" y="229"/>
                </a:lnTo>
                <a:lnTo>
                  <a:pt x="3287" y="236"/>
                </a:lnTo>
                <a:lnTo>
                  <a:pt x="3283" y="239"/>
                </a:lnTo>
                <a:lnTo>
                  <a:pt x="3279" y="242"/>
                </a:lnTo>
                <a:lnTo>
                  <a:pt x="3271" y="246"/>
                </a:lnTo>
                <a:lnTo>
                  <a:pt x="3267" y="248"/>
                </a:lnTo>
                <a:lnTo>
                  <a:pt x="3262" y="249"/>
                </a:lnTo>
                <a:lnTo>
                  <a:pt x="3253" y="251"/>
                </a:lnTo>
                <a:lnTo>
                  <a:pt x="3243" y="252"/>
                </a:lnTo>
                <a:lnTo>
                  <a:pt x="3236" y="252"/>
                </a:lnTo>
                <a:lnTo>
                  <a:pt x="3230" y="251"/>
                </a:lnTo>
                <a:lnTo>
                  <a:pt x="3224" y="249"/>
                </a:lnTo>
                <a:lnTo>
                  <a:pt x="3219" y="247"/>
                </a:lnTo>
                <a:lnTo>
                  <a:pt x="3214" y="245"/>
                </a:lnTo>
                <a:lnTo>
                  <a:pt x="3210" y="242"/>
                </a:lnTo>
                <a:lnTo>
                  <a:pt x="3208" y="240"/>
                </a:lnTo>
                <a:lnTo>
                  <a:pt x="3206" y="239"/>
                </a:lnTo>
                <a:lnTo>
                  <a:pt x="3203" y="235"/>
                </a:lnTo>
                <a:lnTo>
                  <a:pt x="3200" y="232"/>
                </a:lnTo>
                <a:lnTo>
                  <a:pt x="3197" y="228"/>
                </a:lnTo>
                <a:lnTo>
                  <a:pt x="3193" y="221"/>
                </a:lnTo>
                <a:lnTo>
                  <a:pt x="3191" y="315"/>
                </a:lnTo>
                <a:lnTo>
                  <a:pt x="3142" y="315"/>
                </a:lnTo>
                <a:close/>
                <a:moveTo>
                  <a:pt x="3190" y="161"/>
                </a:moveTo>
                <a:lnTo>
                  <a:pt x="3191" y="172"/>
                </a:lnTo>
                <a:lnTo>
                  <a:pt x="3193" y="182"/>
                </a:lnTo>
                <a:lnTo>
                  <a:pt x="3194" y="187"/>
                </a:lnTo>
                <a:lnTo>
                  <a:pt x="3196" y="191"/>
                </a:lnTo>
                <a:lnTo>
                  <a:pt x="3198" y="195"/>
                </a:lnTo>
                <a:lnTo>
                  <a:pt x="3200" y="199"/>
                </a:lnTo>
                <a:lnTo>
                  <a:pt x="3205" y="205"/>
                </a:lnTo>
                <a:lnTo>
                  <a:pt x="3208" y="207"/>
                </a:lnTo>
                <a:lnTo>
                  <a:pt x="3212" y="209"/>
                </a:lnTo>
                <a:lnTo>
                  <a:pt x="3215" y="211"/>
                </a:lnTo>
                <a:lnTo>
                  <a:pt x="3219" y="212"/>
                </a:lnTo>
                <a:lnTo>
                  <a:pt x="3223" y="213"/>
                </a:lnTo>
                <a:lnTo>
                  <a:pt x="3227" y="213"/>
                </a:lnTo>
                <a:lnTo>
                  <a:pt x="3232" y="213"/>
                </a:lnTo>
                <a:lnTo>
                  <a:pt x="3236" y="212"/>
                </a:lnTo>
                <a:lnTo>
                  <a:pt x="3240" y="211"/>
                </a:lnTo>
                <a:lnTo>
                  <a:pt x="3243" y="209"/>
                </a:lnTo>
                <a:lnTo>
                  <a:pt x="3247" y="207"/>
                </a:lnTo>
                <a:lnTo>
                  <a:pt x="3250" y="205"/>
                </a:lnTo>
                <a:lnTo>
                  <a:pt x="3253" y="202"/>
                </a:lnTo>
                <a:lnTo>
                  <a:pt x="3255" y="198"/>
                </a:lnTo>
                <a:lnTo>
                  <a:pt x="3259" y="191"/>
                </a:lnTo>
                <a:lnTo>
                  <a:pt x="3261" y="186"/>
                </a:lnTo>
                <a:lnTo>
                  <a:pt x="3262" y="182"/>
                </a:lnTo>
                <a:lnTo>
                  <a:pt x="3263" y="177"/>
                </a:lnTo>
                <a:lnTo>
                  <a:pt x="3264" y="172"/>
                </a:lnTo>
                <a:lnTo>
                  <a:pt x="3264" y="166"/>
                </a:lnTo>
                <a:lnTo>
                  <a:pt x="3265" y="161"/>
                </a:lnTo>
                <a:lnTo>
                  <a:pt x="3264" y="150"/>
                </a:lnTo>
                <a:lnTo>
                  <a:pt x="3262" y="140"/>
                </a:lnTo>
                <a:lnTo>
                  <a:pt x="3261" y="135"/>
                </a:lnTo>
                <a:lnTo>
                  <a:pt x="3259" y="131"/>
                </a:lnTo>
                <a:lnTo>
                  <a:pt x="3257" y="127"/>
                </a:lnTo>
                <a:lnTo>
                  <a:pt x="3255" y="123"/>
                </a:lnTo>
                <a:lnTo>
                  <a:pt x="3253" y="120"/>
                </a:lnTo>
                <a:lnTo>
                  <a:pt x="3250" y="117"/>
                </a:lnTo>
                <a:lnTo>
                  <a:pt x="3247" y="115"/>
                </a:lnTo>
                <a:lnTo>
                  <a:pt x="3243" y="113"/>
                </a:lnTo>
                <a:lnTo>
                  <a:pt x="3240" y="111"/>
                </a:lnTo>
                <a:lnTo>
                  <a:pt x="3236" y="110"/>
                </a:lnTo>
                <a:lnTo>
                  <a:pt x="3232" y="109"/>
                </a:lnTo>
                <a:lnTo>
                  <a:pt x="3227" y="109"/>
                </a:lnTo>
                <a:lnTo>
                  <a:pt x="3219" y="110"/>
                </a:lnTo>
                <a:lnTo>
                  <a:pt x="3215" y="111"/>
                </a:lnTo>
                <a:lnTo>
                  <a:pt x="3212" y="113"/>
                </a:lnTo>
                <a:lnTo>
                  <a:pt x="3208" y="115"/>
                </a:lnTo>
                <a:lnTo>
                  <a:pt x="3205" y="117"/>
                </a:lnTo>
                <a:lnTo>
                  <a:pt x="3202" y="120"/>
                </a:lnTo>
                <a:lnTo>
                  <a:pt x="3200" y="123"/>
                </a:lnTo>
                <a:lnTo>
                  <a:pt x="3196" y="131"/>
                </a:lnTo>
                <a:lnTo>
                  <a:pt x="3194" y="135"/>
                </a:lnTo>
                <a:lnTo>
                  <a:pt x="3193" y="139"/>
                </a:lnTo>
                <a:lnTo>
                  <a:pt x="3192" y="144"/>
                </a:lnTo>
                <a:lnTo>
                  <a:pt x="3191" y="150"/>
                </a:lnTo>
                <a:lnTo>
                  <a:pt x="3190" y="155"/>
                </a:lnTo>
                <a:lnTo>
                  <a:pt x="3190" y="161"/>
                </a:lnTo>
                <a:close/>
                <a:moveTo>
                  <a:pt x="3373" y="50"/>
                </a:moveTo>
                <a:lnTo>
                  <a:pt x="3368" y="49"/>
                </a:lnTo>
                <a:lnTo>
                  <a:pt x="3363" y="48"/>
                </a:lnTo>
                <a:lnTo>
                  <a:pt x="3358" y="45"/>
                </a:lnTo>
                <a:lnTo>
                  <a:pt x="3354" y="42"/>
                </a:lnTo>
                <a:lnTo>
                  <a:pt x="3351" y="38"/>
                </a:lnTo>
                <a:lnTo>
                  <a:pt x="3348" y="34"/>
                </a:lnTo>
                <a:lnTo>
                  <a:pt x="3347" y="30"/>
                </a:lnTo>
                <a:lnTo>
                  <a:pt x="3346" y="25"/>
                </a:lnTo>
                <a:lnTo>
                  <a:pt x="3347" y="20"/>
                </a:lnTo>
                <a:lnTo>
                  <a:pt x="3348" y="15"/>
                </a:lnTo>
                <a:lnTo>
                  <a:pt x="3351" y="11"/>
                </a:lnTo>
                <a:lnTo>
                  <a:pt x="3354" y="7"/>
                </a:lnTo>
                <a:lnTo>
                  <a:pt x="3358" y="4"/>
                </a:lnTo>
                <a:lnTo>
                  <a:pt x="3363" y="2"/>
                </a:lnTo>
                <a:lnTo>
                  <a:pt x="3368" y="0"/>
                </a:lnTo>
                <a:lnTo>
                  <a:pt x="3373" y="0"/>
                </a:lnTo>
                <a:lnTo>
                  <a:pt x="3378" y="0"/>
                </a:lnTo>
                <a:lnTo>
                  <a:pt x="3383" y="2"/>
                </a:lnTo>
                <a:lnTo>
                  <a:pt x="3387" y="4"/>
                </a:lnTo>
                <a:lnTo>
                  <a:pt x="3392" y="7"/>
                </a:lnTo>
                <a:lnTo>
                  <a:pt x="3395" y="11"/>
                </a:lnTo>
                <a:lnTo>
                  <a:pt x="3397" y="15"/>
                </a:lnTo>
                <a:lnTo>
                  <a:pt x="3399" y="20"/>
                </a:lnTo>
                <a:lnTo>
                  <a:pt x="3399" y="25"/>
                </a:lnTo>
                <a:lnTo>
                  <a:pt x="3399" y="30"/>
                </a:lnTo>
                <a:lnTo>
                  <a:pt x="3397" y="34"/>
                </a:lnTo>
                <a:lnTo>
                  <a:pt x="3395" y="38"/>
                </a:lnTo>
                <a:lnTo>
                  <a:pt x="3392" y="42"/>
                </a:lnTo>
                <a:lnTo>
                  <a:pt x="3387" y="45"/>
                </a:lnTo>
                <a:lnTo>
                  <a:pt x="3383" y="48"/>
                </a:lnTo>
                <a:lnTo>
                  <a:pt x="3378" y="49"/>
                </a:lnTo>
                <a:lnTo>
                  <a:pt x="3373" y="50"/>
                </a:lnTo>
                <a:close/>
                <a:moveTo>
                  <a:pt x="3348" y="72"/>
                </a:moveTo>
                <a:lnTo>
                  <a:pt x="3397" y="72"/>
                </a:lnTo>
                <a:lnTo>
                  <a:pt x="3397" y="249"/>
                </a:lnTo>
                <a:lnTo>
                  <a:pt x="3348" y="249"/>
                </a:lnTo>
                <a:lnTo>
                  <a:pt x="3348" y="72"/>
                </a:lnTo>
                <a:close/>
                <a:moveTo>
                  <a:pt x="3585" y="123"/>
                </a:moveTo>
                <a:lnTo>
                  <a:pt x="3540" y="126"/>
                </a:lnTo>
                <a:lnTo>
                  <a:pt x="3539" y="121"/>
                </a:lnTo>
                <a:lnTo>
                  <a:pt x="3537" y="118"/>
                </a:lnTo>
                <a:lnTo>
                  <a:pt x="3534" y="114"/>
                </a:lnTo>
                <a:lnTo>
                  <a:pt x="3531" y="111"/>
                </a:lnTo>
                <a:lnTo>
                  <a:pt x="3527" y="108"/>
                </a:lnTo>
                <a:lnTo>
                  <a:pt x="3522" y="106"/>
                </a:lnTo>
                <a:lnTo>
                  <a:pt x="3516" y="105"/>
                </a:lnTo>
                <a:lnTo>
                  <a:pt x="3510" y="105"/>
                </a:lnTo>
                <a:lnTo>
                  <a:pt x="3505" y="105"/>
                </a:lnTo>
                <a:lnTo>
                  <a:pt x="3500" y="106"/>
                </a:lnTo>
                <a:lnTo>
                  <a:pt x="3495" y="108"/>
                </a:lnTo>
                <a:lnTo>
                  <a:pt x="3491" y="110"/>
                </a:lnTo>
                <a:lnTo>
                  <a:pt x="3488" y="112"/>
                </a:lnTo>
                <a:lnTo>
                  <a:pt x="3485" y="115"/>
                </a:lnTo>
                <a:lnTo>
                  <a:pt x="3484" y="119"/>
                </a:lnTo>
                <a:lnTo>
                  <a:pt x="3483" y="122"/>
                </a:lnTo>
                <a:lnTo>
                  <a:pt x="3484" y="125"/>
                </a:lnTo>
                <a:lnTo>
                  <a:pt x="3485" y="128"/>
                </a:lnTo>
                <a:lnTo>
                  <a:pt x="3486" y="131"/>
                </a:lnTo>
                <a:lnTo>
                  <a:pt x="3488" y="133"/>
                </a:lnTo>
                <a:lnTo>
                  <a:pt x="3491" y="135"/>
                </a:lnTo>
                <a:lnTo>
                  <a:pt x="3495" y="137"/>
                </a:lnTo>
                <a:lnTo>
                  <a:pt x="3500" y="139"/>
                </a:lnTo>
                <a:lnTo>
                  <a:pt x="3506" y="140"/>
                </a:lnTo>
                <a:lnTo>
                  <a:pt x="3538" y="146"/>
                </a:lnTo>
                <a:lnTo>
                  <a:pt x="3544" y="148"/>
                </a:lnTo>
                <a:lnTo>
                  <a:pt x="3550" y="150"/>
                </a:lnTo>
                <a:lnTo>
                  <a:pt x="3555" y="151"/>
                </a:lnTo>
                <a:lnTo>
                  <a:pt x="3560" y="153"/>
                </a:lnTo>
                <a:lnTo>
                  <a:pt x="3569" y="158"/>
                </a:lnTo>
                <a:lnTo>
                  <a:pt x="3576" y="164"/>
                </a:lnTo>
                <a:lnTo>
                  <a:pt x="3579" y="167"/>
                </a:lnTo>
                <a:lnTo>
                  <a:pt x="3582" y="170"/>
                </a:lnTo>
                <a:lnTo>
                  <a:pt x="3584" y="174"/>
                </a:lnTo>
                <a:lnTo>
                  <a:pt x="3586" y="177"/>
                </a:lnTo>
                <a:lnTo>
                  <a:pt x="3588" y="185"/>
                </a:lnTo>
                <a:lnTo>
                  <a:pt x="3589" y="190"/>
                </a:lnTo>
                <a:lnTo>
                  <a:pt x="3589" y="194"/>
                </a:lnTo>
                <a:lnTo>
                  <a:pt x="3589" y="199"/>
                </a:lnTo>
                <a:lnTo>
                  <a:pt x="3588" y="203"/>
                </a:lnTo>
                <a:lnTo>
                  <a:pt x="3587" y="207"/>
                </a:lnTo>
                <a:lnTo>
                  <a:pt x="3586" y="211"/>
                </a:lnTo>
                <a:lnTo>
                  <a:pt x="3585" y="214"/>
                </a:lnTo>
                <a:lnTo>
                  <a:pt x="3583" y="218"/>
                </a:lnTo>
                <a:lnTo>
                  <a:pt x="3581" y="221"/>
                </a:lnTo>
                <a:lnTo>
                  <a:pt x="3579" y="225"/>
                </a:lnTo>
                <a:lnTo>
                  <a:pt x="3573" y="231"/>
                </a:lnTo>
                <a:lnTo>
                  <a:pt x="3567" y="236"/>
                </a:lnTo>
                <a:lnTo>
                  <a:pt x="3559" y="241"/>
                </a:lnTo>
                <a:lnTo>
                  <a:pt x="3551" y="245"/>
                </a:lnTo>
                <a:lnTo>
                  <a:pt x="3542" y="248"/>
                </a:lnTo>
                <a:lnTo>
                  <a:pt x="3532" y="251"/>
                </a:lnTo>
                <a:lnTo>
                  <a:pt x="3521" y="252"/>
                </a:lnTo>
                <a:lnTo>
                  <a:pt x="3510" y="253"/>
                </a:lnTo>
                <a:lnTo>
                  <a:pt x="3502" y="252"/>
                </a:lnTo>
                <a:lnTo>
                  <a:pt x="3494" y="252"/>
                </a:lnTo>
                <a:lnTo>
                  <a:pt x="3486" y="250"/>
                </a:lnTo>
                <a:lnTo>
                  <a:pt x="3479" y="249"/>
                </a:lnTo>
                <a:lnTo>
                  <a:pt x="3472" y="247"/>
                </a:lnTo>
                <a:lnTo>
                  <a:pt x="3466" y="244"/>
                </a:lnTo>
                <a:lnTo>
                  <a:pt x="3460" y="241"/>
                </a:lnTo>
                <a:lnTo>
                  <a:pt x="3454" y="238"/>
                </a:lnTo>
                <a:lnTo>
                  <a:pt x="3449" y="234"/>
                </a:lnTo>
                <a:lnTo>
                  <a:pt x="3445" y="230"/>
                </a:lnTo>
                <a:lnTo>
                  <a:pt x="3441" y="225"/>
                </a:lnTo>
                <a:lnTo>
                  <a:pt x="3437" y="221"/>
                </a:lnTo>
                <a:lnTo>
                  <a:pt x="3434" y="215"/>
                </a:lnTo>
                <a:lnTo>
                  <a:pt x="3432" y="210"/>
                </a:lnTo>
                <a:lnTo>
                  <a:pt x="3430" y="204"/>
                </a:lnTo>
                <a:lnTo>
                  <a:pt x="3429" y="198"/>
                </a:lnTo>
                <a:lnTo>
                  <a:pt x="3478" y="195"/>
                </a:lnTo>
                <a:lnTo>
                  <a:pt x="3480" y="200"/>
                </a:lnTo>
                <a:lnTo>
                  <a:pt x="3482" y="205"/>
                </a:lnTo>
                <a:lnTo>
                  <a:pt x="3485" y="209"/>
                </a:lnTo>
                <a:lnTo>
                  <a:pt x="3489" y="212"/>
                </a:lnTo>
                <a:lnTo>
                  <a:pt x="3493" y="214"/>
                </a:lnTo>
                <a:lnTo>
                  <a:pt x="3498" y="216"/>
                </a:lnTo>
                <a:lnTo>
                  <a:pt x="3504" y="217"/>
                </a:lnTo>
                <a:lnTo>
                  <a:pt x="3510" y="217"/>
                </a:lnTo>
                <a:lnTo>
                  <a:pt x="3516" y="217"/>
                </a:lnTo>
                <a:lnTo>
                  <a:pt x="3522" y="216"/>
                </a:lnTo>
                <a:lnTo>
                  <a:pt x="3527" y="214"/>
                </a:lnTo>
                <a:lnTo>
                  <a:pt x="3529" y="213"/>
                </a:lnTo>
                <a:lnTo>
                  <a:pt x="3531" y="212"/>
                </a:lnTo>
                <a:lnTo>
                  <a:pt x="3535" y="209"/>
                </a:lnTo>
                <a:lnTo>
                  <a:pt x="3537" y="206"/>
                </a:lnTo>
                <a:lnTo>
                  <a:pt x="3538" y="205"/>
                </a:lnTo>
                <a:lnTo>
                  <a:pt x="3539" y="203"/>
                </a:lnTo>
                <a:lnTo>
                  <a:pt x="3539" y="199"/>
                </a:lnTo>
                <a:lnTo>
                  <a:pt x="3539" y="196"/>
                </a:lnTo>
                <a:lnTo>
                  <a:pt x="3538" y="193"/>
                </a:lnTo>
                <a:lnTo>
                  <a:pt x="3536" y="191"/>
                </a:lnTo>
                <a:lnTo>
                  <a:pt x="3533" y="188"/>
                </a:lnTo>
                <a:lnTo>
                  <a:pt x="3530" y="186"/>
                </a:lnTo>
                <a:lnTo>
                  <a:pt x="3526" y="184"/>
                </a:lnTo>
                <a:lnTo>
                  <a:pt x="3522" y="183"/>
                </a:lnTo>
                <a:lnTo>
                  <a:pt x="3516" y="182"/>
                </a:lnTo>
                <a:lnTo>
                  <a:pt x="3486" y="176"/>
                </a:lnTo>
                <a:lnTo>
                  <a:pt x="3480" y="174"/>
                </a:lnTo>
                <a:lnTo>
                  <a:pt x="3474" y="173"/>
                </a:lnTo>
                <a:lnTo>
                  <a:pt x="3463" y="169"/>
                </a:lnTo>
                <a:lnTo>
                  <a:pt x="3459" y="166"/>
                </a:lnTo>
                <a:lnTo>
                  <a:pt x="3455" y="164"/>
                </a:lnTo>
                <a:lnTo>
                  <a:pt x="3451" y="161"/>
                </a:lnTo>
                <a:lnTo>
                  <a:pt x="3447" y="158"/>
                </a:lnTo>
                <a:lnTo>
                  <a:pt x="3444" y="155"/>
                </a:lnTo>
                <a:lnTo>
                  <a:pt x="3442" y="151"/>
                </a:lnTo>
                <a:lnTo>
                  <a:pt x="3440" y="147"/>
                </a:lnTo>
                <a:lnTo>
                  <a:pt x="3437" y="143"/>
                </a:lnTo>
                <a:lnTo>
                  <a:pt x="3435" y="139"/>
                </a:lnTo>
                <a:lnTo>
                  <a:pt x="3434" y="135"/>
                </a:lnTo>
                <a:lnTo>
                  <a:pt x="3434" y="130"/>
                </a:lnTo>
                <a:lnTo>
                  <a:pt x="3434" y="125"/>
                </a:lnTo>
                <a:lnTo>
                  <a:pt x="3434" y="119"/>
                </a:lnTo>
                <a:lnTo>
                  <a:pt x="3435" y="113"/>
                </a:lnTo>
                <a:lnTo>
                  <a:pt x="3437" y="107"/>
                </a:lnTo>
                <a:lnTo>
                  <a:pt x="3440" y="102"/>
                </a:lnTo>
                <a:lnTo>
                  <a:pt x="3443" y="97"/>
                </a:lnTo>
                <a:lnTo>
                  <a:pt x="3446" y="93"/>
                </a:lnTo>
                <a:lnTo>
                  <a:pt x="3450" y="89"/>
                </a:lnTo>
                <a:lnTo>
                  <a:pt x="3455" y="85"/>
                </a:lnTo>
                <a:lnTo>
                  <a:pt x="3460" y="81"/>
                </a:lnTo>
                <a:lnTo>
                  <a:pt x="3466" y="78"/>
                </a:lnTo>
                <a:lnTo>
                  <a:pt x="3472" y="76"/>
                </a:lnTo>
                <a:lnTo>
                  <a:pt x="3479" y="74"/>
                </a:lnTo>
                <a:lnTo>
                  <a:pt x="3482" y="73"/>
                </a:lnTo>
                <a:lnTo>
                  <a:pt x="3486" y="72"/>
                </a:lnTo>
                <a:lnTo>
                  <a:pt x="3493" y="71"/>
                </a:lnTo>
                <a:lnTo>
                  <a:pt x="3501" y="70"/>
                </a:lnTo>
                <a:lnTo>
                  <a:pt x="3510" y="70"/>
                </a:lnTo>
                <a:lnTo>
                  <a:pt x="3518" y="70"/>
                </a:lnTo>
                <a:lnTo>
                  <a:pt x="3525" y="71"/>
                </a:lnTo>
                <a:lnTo>
                  <a:pt x="3533" y="72"/>
                </a:lnTo>
                <a:lnTo>
                  <a:pt x="3540" y="74"/>
                </a:lnTo>
                <a:lnTo>
                  <a:pt x="3546" y="76"/>
                </a:lnTo>
                <a:lnTo>
                  <a:pt x="3552" y="78"/>
                </a:lnTo>
                <a:lnTo>
                  <a:pt x="3557" y="81"/>
                </a:lnTo>
                <a:lnTo>
                  <a:pt x="3562" y="84"/>
                </a:lnTo>
                <a:lnTo>
                  <a:pt x="3567" y="88"/>
                </a:lnTo>
                <a:lnTo>
                  <a:pt x="3571" y="92"/>
                </a:lnTo>
                <a:lnTo>
                  <a:pt x="3575" y="96"/>
                </a:lnTo>
                <a:lnTo>
                  <a:pt x="3578" y="101"/>
                </a:lnTo>
                <a:lnTo>
                  <a:pt x="3580" y="106"/>
                </a:lnTo>
                <a:lnTo>
                  <a:pt x="3582" y="111"/>
                </a:lnTo>
                <a:lnTo>
                  <a:pt x="3584" y="117"/>
                </a:lnTo>
                <a:lnTo>
                  <a:pt x="3585" y="123"/>
                </a:lnTo>
                <a:close/>
                <a:moveTo>
                  <a:pt x="3714" y="72"/>
                </a:moveTo>
                <a:lnTo>
                  <a:pt x="3714" y="109"/>
                </a:lnTo>
                <a:lnTo>
                  <a:pt x="3680" y="109"/>
                </a:lnTo>
                <a:lnTo>
                  <a:pt x="3680" y="195"/>
                </a:lnTo>
                <a:lnTo>
                  <a:pt x="3681" y="199"/>
                </a:lnTo>
                <a:lnTo>
                  <a:pt x="3682" y="203"/>
                </a:lnTo>
                <a:lnTo>
                  <a:pt x="3682" y="205"/>
                </a:lnTo>
                <a:lnTo>
                  <a:pt x="3683" y="206"/>
                </a:lnTo>
                <a:lnTo>
                  <a:pt x="3685" y="208"/>
                </a:lnTo>
                <a:lnTo>
                  <a:pt x="3687" y="210"/>
                </a:lnTo>
                <a:lnTo>
                  <a:pt x="3690" y="211"/>
                </a:lnTo>
                <a:lnTo>
                  <a:pt x="3693" y="212"/>
                </a:lnTo>
                <a:lnTo>
                  <a:pt x="3697" y="212"/>
                </a:lnTo>
                <a:lnTo>
                  <a:pt x="3704" y="211"/>
                </a:lnTo>
                <a:lnTo>
                  <a:pt x="3709" y="210"/>
                </a:lnTo>
                <a:lnTo>
                  <a:pt x="3717" y="247"/>
                </a:lnTo>
                <a:lnTo>
                  <a:pt x="3707" y="250"/>
                </a:lnTo>
                <a:lnTo>
                  <a:pt x="3699" y="251"/>
                </a:lnTo>
                <a:lnTo>
                  <a:pt x="3690" y="252"/>
                </a:lnTo>
                <a:lnTo>
                  <a:pt x="3684" y="252"/>
                </a:lnTo>
                <a:lnTo>
                  <a:pt x="3678" y="251"/>
                </a:lnTo>
                <a:lnTo>
                  <a:pt x="3672" y="250"/>
                </a:lnTo>
                <a:lnTo>
                  <a:pt x="3666" y="249"/>
                </a:lnTo>
                <a:lnTo>
                  <a:pt x="3661" y="248"/>
                </a:lnTo>
                <a:lnTo>
                  <a:pt x="3656" y="245"/>
                </a:lnTo>
                <a:lnTo>
                  <a:pt x="3652" y="243"/>
                </a:lnTo>
                <a:lnTo>
                  <a:pt x="3647" y="240"/>
                </a:lnTo>
                <a:lnTo>
                  <a:pt x="3644" y="237"/>
                </a:lnTo>
                <a:lnTo>
                  <a:pt x="3640" y="233"/>
                </a:lnTo>
                <a:lnTo>
                  <a:pt x="3638" y="229"/>
                </a:lnTo>
                <a:lnTo>
                  <a:pt x="3635" y="224"/>
                </a:lnTo>
                <a:lnTo>
                  <a:pt x="3634" y="219"/>
                </a:lnTo>
                <a:lnTo>
                  <a:pt x="3632" y="213"/>
                </a:lnTo>
                <a:lnTo>
                  <a:pt x="3632" y="208"/>
                </a:lnTo>
                <a:lnTo>
                  <a:pt x="3631" y="201"/>
                </a:lnTo>
                <a:lnTo>
                  <a:pt x="3631" y="109"/>
                </a:lnTo>
                <a:lnTo>
                  <a:pt x="3607" y="109"/>
                </a:lnTo>
                <a:lnTo>
                  <a:pt x="3607" y="72"/>
                </a:lnTo>
                <a:lnTo>
                  <a:pt x="3631" y="72"/>
                </a:lnTo>
                <a:lnTo>
                  <a:pt x="3631" y="30"/>
                </a:lnTo>
                <a:lnTo>
                  <a:pt x="3680" y="30"/>
                </a:lnTo>
                <a:lnTo>
                  <a:pt x="3680" y="72"/>
                </a:lnTo>
                <a:lnTo>
                  <a:pt x="3714" y="72"/>
                </a:lnTo>
                <a:close/>
                <a:moveTo>
                  <a:pt x="3821" y="253"/>
                </a:moveTo>
                <a:lnTo>
                  <a:pt x="3808" y="252"/>
                </a:lnTo>
                <a:lnTo>
                  <a:pt x="3801" y="251"/>
                </a:lnTo>
                <a:lnTo>
                  <a:pt x="3796" y="250"/>
                </a:lnTo>
                <a:lnTo>
                  <a:pt x="3784" y="246"/>
                </a:lnTo>
                <a:lnTo>
                  <a:pt x="3779" y="244"/>
                </a:lnTo>
                <a:lnTo>
                  <a:pt x="3774" y="241"/>
                </a:lnTo>
                <a:lnTo>
                  <a:pt x="3765" y="235"/>
                </a:lnTo>
                <a:lnTo>
                  <a:pt x="3761" y="231"/>
                </a:lnTo>
                <a:lnTo>
                  <a:pt x="3757" y="227"/>
                </a:lnTo>
                <a:lnTo>
                  <a:pt x="3750" y="219"/>
                </a:lnTo>
                <a:lnTo>
                  <a:pt x="3747" y="214"/>
                </a:lnTo>
                <a:lnTo>
                  <a:pt x="3744" y="209"/>
                </a:lnTo>
                <a:lnTo>
                  <a:pt x="3740" y="198"/>
                </a:lnTo>
                <a:lnTo>
                  <a:pt x="3738" y="193"/>
                </a:lnTo>
                <a:lnTo>
                  <a:pt x="3736" y="187"/>
                </a:lnTo>
                <a:lnTo>
                  <a:pt x="3735" y="181"/>
                </a:lnTo>
                <a:lnTo>
                  <a:pt x="3734" y="175"/>
                </a:lnTo>
                <a:lnTo>
                  <a:pt x="3734" y="168"/>
                </a:lnTo>
                <a:lnTo>
                  <a:pt x="3734" y="161"/>
                </a:lnTo>
                <a:lnTo>
                  <a:pt x="3734" y="155"/>
                </a:lnTo>
                <a:lnTo>
                  <a:pt x="3734" y="148"/>
                </a:lnTo>
                <a:lnTo>
                  <a:pt x="3735" y="142"/>
                </a:lnTo>
                <a:lnTo>
                  <a:pt x="3736" y="136"/>
                </a:lnTo>
                <a:lnTo>
                  <a:pt x="3740" y="124"/>
                </a:lnTo>
                <a:lnTo>
                  <a:pt x="3742" y="119"/>
                </a:lnTo>
                <a:lnTo>
                  <a:pt x="3744" y="114"/>
                </a:lnTo>
                <a:lnTo>
                  <a:pt x="3750" y="104"/>
                </a:lnTo>
                <a:lnTo>
                  <a:pt x="3753" y="99"/>
                </a:lnTo>
                <a:lnTo>
                  <a:pt x="3757" y="95"/>
                </a:lnTo>
                <a:lnTo>
                  <a:pt x="3761" y="91"/>
                </a:lnTo>
                <a:lnTo>
                  <a:pt x="3765" y="88"/>
                </a:lnTo>
                <a:lnTo>
                  <a:pt x="3770" y="85"/>
                </a:lnTo>
                <a:lnTo>
                  <a:pt x="3774" y="82"/>
                </a:lnTo>
                <a:lnTo>
                  <a:pt x="3779" y="79"/>
                </a:lnTo>
                <a:lnTo>
                  <a:pt x="3784" y="77"/>
                </a:lnTo>
                <a:lnTo>
                  <a:pt x="3790" y="75"/>
                </a:lnTo>
                <a:lnTo>
                  <a:pt x="3796" y="73"/>
                </a:lnTo>
                <a:lnTo>
                  <a:pt x="3801" y="72"/>
                </a:lnTo>
                <a:lnTo>
                  <a:pt x="3808" y="71"/>
                </a:lnTo>
                <a:lnTo>
                  <a:pt x="3821" y="70"/>
                </a:lnTo>
                <a:lnTo>
                  <a:pt x="3834" y="71"/>
                </a:lnTo>
                <a:lnTo>
                  <a:pt x="3840" y="72"/>
                </a:lnTo>
                <a:lnTo>
                  <a:pt x="3846" y="73"/>
                </a:lnTo>
                <a:lnTo>
                  <a:pt x="3857" y="77"/>
                </a:lnTo>
                <a:lnTo>
                  <a:pt x="3862" y="79"/>
                </a:lnTo>
                <a:lnTo>
                  <a:pt x="3867" y="82"/>
                </a:lnTo>
                <a:lnTo>
                  <a:pt x="3876" y="88"/>
                </a:lnTo>
                <a:lnTo>
                  <a:pt x="3880" y="91"/>
                </a:lnTo>
                <a:lnTo>
                  <a:pt x="3884" y="95"/>
                </a:lnTo>
                <a:lnTo>
                  <a:pt x="3891" y="104"/>
                </a:lnTo>
                <a:lnTo>
                  <a:pt x="3894" y="109"/>
                </a:lnTo>
                <a:lnTo>
                  <a:pt x="3897" y="114"/>
                </a:lnTo>
                <a:lnTo>
                  <a:pt x="3903" y="124"/>
                </a:lnTo>
                <a:lnTo>
                  <a:pt x="3904" y="130"/>
                </a:lnTo>
                <a:lnTo>
                  <a:pt x="3906" y="136"/>
                </a:lnTo>
                <a:lnTo>
                  <a:pt x="3907" y="142"/>
                </a:lnTo>
                <a:lnTo>
                  <a:pt x="3908" y="148"/>
                </a:lnTo>
                <a:lnTo>
                  <a:pt x="3908" y="155"/>
                </a:lnTo>
                <a:lnTo>
                  <a:pt x="3909" y="161"/>
                </a:lnTo>
                <a:lnTo>
                  <a:pt x="3908" y="168"/>
                </a:lnTo>
                <a:lnTo>
                  <a:pt x="3908" y="175"/>
                </a:lnTo>
                <a:lnTo>
                  <a:pt x="3907" y="181"/>
                </a:lnTo>
                <a:lnTo>
                  <a:pt x="3906" y="187"/>
                </a:lnTo>
                <a:lnTo>
                  <a:pt x="3903" y="198"/>
                </a:lnTo>
                <a:lnTo>
                  <a:pt x="3900" y="204"/>
                </a:lnTo>
                <a:lnTo>
                  <a:pt x="3897" y="209"/>
                </a:lnTo>
                <a:lnTo>
                  <a:pt x="3891" y="219"/>
                </a:lnTo>
                <a:lnTo>
                  <a:pt x="3888" y="223"/>
                </a:lnTo>
                <a:lnTo>
                  <a:pt x="3884" y="227"/>
                </a:lnTo>
                <a:lnTo>
                  <a:pt x="3880" y="231"/>
                </a:lnTo>
                <a:lnTo>
                  <a:pt x="3876" y="235"/>
                </a:lnTo>
                <a:lnTo>
                  <a:pt x="3872" y="238"/>
                </a:lnTo>
                <a:lnTo>
                  <a:pt x="3867" y="241"/>
                </a:lnTo>
                <a:lnTo>
                  <a:pt x="3862" y="244"/>
                </a:lnTo>
                <a:lnTo>
                  <a:pt x="3857" y="246"/>
                </a:lnTo>
                <a:lnTo>
                  <a:pt x="3851" y="248"/>
                </a:lnTo>
                <a:lnTo>
                  <a:pt x="3846" y="250"/>
                </a:lnTo>
                <a:lnTo>
                  <a:pt x="3840" y="251"/>
                </a:lnTo>
                <a:lnTo>
                  <a:pt x="3834" y="252"/>
                </a:lnTo>
                <a:lnTo>
                  <a:pt x="3821" y="253"/>
                </a:lnTo>
                <a:close/>
                <a:moveTo>
                  <a:pt x="3821" y="215"/>
                </a:moveTo>
                <a:lnTo>
                  <a:pt x="3825" y="214"/>
                </a:lnTo>
                <a:lnTo>
                  <a:pt x="3829" y="214"/>
                </a:lnTo>
                <a:lnTo>
                  <a:pt x="3833" y="212"/>
                </a:lnTo>
                <a:lnTo>
                  <a:pt x="3837" y="211"/>
                </a:lnTo>
                <a:lnTo>
                  <a:pt x="3840" y="209"/>
                </a:lnTo>
                <a:lnTo>
                  <a:pt x="3843" y="206"/>
                </a:lnTo>
                <a:lnTo>
                  <a:pt x="3846" y="203"/>
                </a:lnTo>
                <a:lnTo>
                  <a:pt x="3848" y="199"/>
                </a:lnTo>
                <a:lnTo>
                  <a:pt x="3851" y="195"/>
                </a:lnTo>
                <a:lnTo>
                  <a:pt x="3852" y="191"/>
                </a:lnTo>
                <a:lnTo>
                  <a:pt x="3854" y="187"/>
                </a:lnTo>
                <a:lnTo>
                  <a:pt x="3855" y="182"/>
                </a:lnTo>
                <a:lnTo>
                  <a:pt x="3857" y="172"/>
                </a:lnTo>
                <a:lnTo>
                  <a:pt x="3858" y="167"/>
                </a:lnTo>
                <a:lnTo>
                  <a:pt x="3858" y="161"/>
                </a:lnTo>
                <a:lnTo>
                  <a:pt x="3857" y="150"/>
                </a:lnTo>
                <a:lnTo>
                  <a:pt x="3855" y="140"/>
                </a:lnTo>
                <a:lnTo>
                  <a:pt x="3854" y="135"/>
                </a:lnTo>
                <a:lnTo>
                  <a:pt x="3852" y="131"/>
                </a:lnTo>
                <a:lnTo>
                  <a:pt x="3848" y="123"/>
                </a:lnTo>
                <a:lnTo>
                  <a:pt x="3846" y="119"/>
                </a:lnTo>
                <a:lnTo>
                  <a:pt x="3843" y="116"/>
                </a:lnTo>
                <a:lnTo>
                  <a:pt x="3840" y="113"/>
                </a:lnTo>
                <a:lnTo>
                  <a:pt x="3837" y="111"/>
                </a:lnTo>
                <a:lnTo>
                  <a:pt x="3833" y="110"/>
                </a:lnTo>
                <a:lnTo>
                  <a:pt x="3829" y="108"/>
                </a:lnTo>
                <a:lnTo>
                  <a:pt x="3825" y="108"/>
                </a:lnTo>
                <a:lnTo>
                  <a:pt x="3821" y="107"/>
                </a:lnTo>
                <a:lnTo>
                  <a:pt x="3816" y="108"/>
                </a:lnTo>
                <a:lnTo>
                  <a:pt x="3812" y="108"/>
                </a:lnTo>
                <a:lnTo>
                  <a:pt x="3808" y="110"/>
                </a:lnTo>
                <a:lnTo>
                  <a:pt x="3805" y="111"/>
                </a:lnTo>
                <a:lnTo>
                  <a:pt x="3801" y="113"/>
                </a:lnTo>
                <a:lnTo>
                  <a:pt x="3798" y="116"/>
                </a:lnTo>
                <a:lnTo>
                  <a:pt x="3795" y="119"/>
                </a:lnTo>
                <a:lnTo>
                  <a:pt x="3793" y="123"/>
                </a:lnTo>
                <a:lnTo>
                  <a:pt x="3789" y="131"/>
                </a:lnTo>
                <a:lnTo>
                  <a:pt x="3787" y="135"/>
                </a:lnTo>
                <a:lnTo>
                  <a:pt x="3786" y="140"/>
                </a:lnTo>
                <a:lnTo>
                  <a:pt x="3785" y="145"/>
                </a:lnTo>
                <a:lnTo>
                  <a:pt x="3784" y="150"/>
                </a:lnTo>
                <a:lnTo>
                  <a:pt x="3784" y="155"/>
                </a:lnTo>
                <a:lnTo>
                  <a:pt x="3783" y="161"/>
                </a:lnTo>
                <a:lnTo>
                  <a:pt x="3784" y="172"/>
                </a:lnTo>
                <a:lnTo>
                  <a:pt x="3786" y="182"/>
                </a:lnTo>
                <a:lnTo>
                  <a:pt x="3787" y="187"/>
                </a:lnTo>
                <a:lnTo>
                  <a:pt x="3789" y="191"/>
                </a:lnTo>
                <a:lnTo>
                  <a:pt x="3791" y="195"/>
                </a:lnTo>
                <a:lnTo>
                  <a:pt x="3793" y="199"/>
                </a:lnTo>
                <a:lnTo>
                  <a:pt x="3795" y="203"/>
                </a:lnTo>
                <a:lnTo>
                  <a:pt x="3798" y="206"/>
                </a:lnTo>
                <a:lnTo>
                  <a:pt x="3801" y="209"/>
                </a:lnTo>
                <a:lnTo>
                  <a:pt x="3805" y="211"/>
                </a:lnTo>
                <a:lnTo>
                  <a:pt x="3808" y="212"/>
                </a:lnTo>
                <a:lnTo>
                  <a:pt x="3812" y="214"/>
                </a:lnTo>
                <a:lnTo>
                  <a:pt x="3816" y="214"/>
                </a:lnTo>
                <a:lnTo>
                  <a:pt x="3821" y="215"/>
                </a:lnTo>
                <a:close/>
                <a:moveTo>
                  <a:pt x="1623" y="930"/>
                </a:moveTo>
                <a:lnTo>
                  <a:pt x="1569" y="930"/>
                </a:lnTo>
                <a:lnTo>
                  <a:pt x="1651" y="694"/>
                </a:lnTo>
                <a:lnTo>
                  <a:pt x="1715" y="694"/>
                </a:lnTo>
                <a:lnTo>
                  <a:pt x="1797" y="930"/>
                </a:lnTo>
                <a:lnTo>
                  <a:pt x="1743" y="930"/>
                </a:lnTo>
                <a:lnTo>
                  <a:pt x="1726" y="876"/>
                </a:lnTo>
                <a:lnTo>
                  <a:pt x="1641" y="876"/>
                </a:lnTo>
                <a:lnTo>
                  <a:pt x="1623" y="930"/>
                </a:lnTo>
                <a:close/>
                <a:moveTo>
                  <a:pt x="1653" y="837"/>
                </a:moveTo>
                <a:lnTo>
                  <a:pt x="1713" y="837"/>
                </a:lnTo>
                <a:lnTo>
                  <a:pt x="1684" y="748"/>
                </a:lnTo>
                <a:lnTo>
                  <a:pt x="1653" y="837"/>
                </a:lnTo>
                <a:close/>
                <a:moveTo>
                  <a:pt x="1874" y="933"/>
                </a:moveTo>
                <a:lnTo>
                  <a:pt x="1867" y="933"/>
                </a:lnTo>
                <a:lnTo>
                  <a:pt x="1861" y="932"/>
                </a:lnTo>
                <a:lnTo>
                  <a:pt x="1856" y="931"/>
                </a:lnTo>
                <a:lnTo>
                  <a:pt x="1850" y="930"/>
                </a:lnTo>
                <a:lnTo>
                  <a:pt x="1845" y="928"/>
                </a:lnTo>
                <a:lnTo>
                  <a:pt x="1840" y="926"/>
                </a:lnTo>
                <a:lnTo>
                  <a:pt x="1836" y="923"/>
                </a:lnTo>
                <a:lnTo>
                  <a:pt x="1832" y="920"/>
                </a:lnTo>
                <a:lnTo>
                  <a:pt x="1828" y="916"/>
                </a:lnTo>
                <a:lnTo>
                  <a:pt x="1824" y="913"/>
                </a:lnTo>
                <a:lnTo>
                  <a:pt x="1821" y="908"/>
                </a:lnTo>
                <a:lnTo>
                  <a:pt x="1820" y="906"/>
                </a:lnTo>
                <a:lnTo>
                  <a:pt x="1819" y="903"/>
                </a:lnTo>
                <a:lnTo>
                  <a:pt x="1817" y="898"/>
                </a:lnTo>
                <a:lnTo>
                  <a:pt x="1816" y="893"/>
                </a:lnTo>
                <a:lnTo>
                  <a:pt x="1815" y="887"/>
                </a:lnTo>
                <a:lnTo>
                  <a:pt x="1815" y="880"/>
                </a:lnTo>
                <a:lnTo>
                  <a:pt x="1815" y="871"/>
                </a:lnTo>
                <a:lnTo>
                  <a:pt x="1817" y="863"/>
                </a:lnTo>
                <a:lnTo>
                  <a:pt x="1818" y="859"/>
                </a:lnTo>
                <a:lnTo>
                  <a:pt x="1820" y="856"/>
                </a:lnTo>
                <a:lnTo>
                  <a:pt x="1824" y="849"/>
                </a:lnTo>
                <a:lnTo>
                  <a:pt x="1827" y="847"/>
                </a:lnTo>
                <a:lnTo>
                  <a:pt x="1829" y="844"/>
                </a:lnTo>
                <a:lnTo>
                  <a:pt x="1832" y="842"/>
                </a:lnTo>
                <a:lnTo>
                  <a:pt x="1835" y="840"/>
                </a:lnTo>
                <a:lnTo>
                  <a:pt x="1838" y="838"/>
                </a:lnTo>
                <a:lnTo>
                  <a:pt x="1841" y="836"/>
                </a:lnTo>
                <a:lnTo>
                  <a:pt x="1845" y="834"/>
                </a:lnTo>
                <a:lnTo>
                  <a:pt x="1849" y="833"/>
                </a:lnTo>
                <a:lnTo>
                  <a:pt x="1856" y="831"/>
                </a:lnTo>
                <a:lnTo>
                  <a:pt x="1864" y="829"/>
                </a:lnTo>
                <a:lnTo>
                  <a:pt x="1873" y="827"/>
                </a:lnTo>
                <a:lnTo>
                  <a:pt x="1881" y="826"/>
                </a:lnTo>
                <a:lnTo>
                  <a:pt x="1901" y="824"/>
                </a:lnTo>
                <a:lnTo>
                  <a:pt x="1908" y="822"/>
                </a:lnTo>
                <a:lnTo>
                  <a:pt x="1914" y="821"/>
                </a:lnTo>
                <a:lnTo>
                  <a:pt x="1918" y="820"/>
                </a:lnTo>
                <a:lnTo>
                  <a:pt x="1920" y="818"/>
                </a:lnTo>
                <a:lnTo>
                  <a:pt x="1922" y="817"/>
                </a:lnTo>
                <a:lnTo>
                  <a:pt x="1923" y="816"/>
                </a:lnTo>
                <a:lnTo>
                  <a:pt x="1923" y="814"/>
                </a:lnTo>
                <a:lnTo>
                  <a:pt x="1924" y="812"/>
                </a:lnTo>
                <a:lnTo>
                  <a:pt x="1924" y="810"/>
                </a:lnTo>
                <a:lnTo>
                  <a:pt x="1924" y="805"/>
                </a:lnTo>
                <a:lnTo>
                  <a:pt x="1922" y="800"/>
                </a:lnTo>
                <a:lnTo>
                  <a:pt x="1921" y="798"/>
                </a:lnTo>
                <a:lnTo>
                  <a:pt x="1920" y="796"/>
                </a:lnTo>
                <a:lnTo>
                  <a:pt x="1919" y="794"/>
                </a:lnTo>
                <a:lnTo>
                  <a:pt x="1917" y="793"/>
                </a:lnTo>
                <a:lnTo>
                  <a:pt x="1913" y="790"/>
                </a:lnTo>
                <a:lnTo>
                  <a:pt x="1909" y="788"/>
                </a:lnTo>
                <a:lnTo>
                  <a:pt x="1904" y="787"/>
                </a:lnTo>
                <a:lnTo>
                  <a:pt x="1898" y="787"/>
                </a:lnTo>
                <a:lnTo>
                  <a:pt x="1892" y="787"/>
                </a:lnTo>
                <a:lnTo>
                  <a:pt x="1886" y="788"/>
                </a:lnTo>
                <a:lnTo>
                  <a:pt x="1881" y="790"/>
                </a:lnTo>
                <a:lnTo>
                  <a:pt x="1877" y="792"/>
                </a:lnTo>
                <a:lnTo>
                  <a:pt x="1873" y="795"/>
                </a:lnTo>
                <a:lnTo>
                  <a:pt x="1870" y="799"/>
                </a:lnTo>
                <a:lnTo>
                  <a:pt x="1868" y="803"/>
                </a:lnTo>
                <a:lnTo>
                  <a:pt x="1867" y="805"/>
                </a:lnTo>
                <a:lnTo>
                  <a:pt x="1866" y="807"/>
                </a:lnTo>
                <a:lnTo>
                  <a:pt x="1821" y="803"/>
                </a:lnTo>
                <a:lnTo>
                  <a:pt x="1823" y="797"/>
                </a:lnTo>
                <a:lnTo>
                  <a:pt x="1825" y="792"/>
                </a:lnTo>
                <a:lnTo>
                  <a:pt x="1827" y="787"/>
                </a:lnTo>
                <a:lnTo>
                  <a:pt x="1830" y="782"/>
                </a:lnTo>
                <a:lnTo>
                  <a:pt x="1833" y="777"/>
                </a:lnTo>
                <a:lnTo>
                  <a:pt x="1837" y="773"/>
                </a:lnTo>
                <a:lnTo>
                  <a:pt x="1841" y="769"/>
                </a:lnTo>
                <a:lnTo>
                  <a:pt x="1846" y="765"/>
                </a:lnTo>
                <a:lnTo>
                  <a:pt x="1851" y="762"/>
                </a:lnTo>
                <a:lnTo>
                  <a:pt x="1857" y="759"/>
                </a:lnTo>
                <a:lnTo>
                  <a:pt x="1863" y="756"/>
                </a:lnTo>
                <a:lnTo>
                  <a:pt x="1869" y="754"/>
                </a:lnTo>
                <a:lnTo>
                  <a:pt x="1876" y="753"/>
                </a:lnTo>
                <a:lnTo>
                  <a:pt x="1883" y="752"/>
                </a:lnTo>
                <a:lnTo>
                  <a:pt x="1890" y="751"/>
                </a:lnTo>
                <a:lnTo>
                  <a:pt x="1898" y="751"/>
                </a:lnTo>
                <a:lnTo>
                  <a:pt x="1908" y="751"/>
                </a:lnTo>
                <a:lnTo>
                  <a:pt x="1917" y="752"/>
                </a:lnTo>
                <a:lnTo>
                  <a:pt x="1926" y="754"/>
                </a:lnTo>
                <a:lnTo>
                  <a:pt x="1935" y="757"/>
                </a:lnTo>
                <a:lnTo>
                  <a:pt x="1943" y="761"/>
                </a:lnTo>
                <a:lnTo>
                  <a:pt x="1947" y="763"/>
                </a:lnTo>
                <a:lnTo>
                  <a:pt x="1950" y="765"/>
                </a:lnTo>
                <a:lnTo>
                  <a:pt x="1957" y="770"/>
                </a:lnTo>
                <a:lnTo>
                  <a:pt x="1963" y="776"/>
                </a:lnTo>
                <a:lnTo>
                  <a:pt x="1965" y="780"/>
                </a:lnTo>
                <a:lnTo>
                  <a:pt x="1967" y="784"/>
                </a:lnTo>
                <a:lnTo>
                  <a:pt x="1969" y="787"/>
                </a:lnTo>
                <a:lnTo>
                  <a:pt x="1970" y="792"/>
                </a:lnTo>
                <a:lnTo>
                  <a:pt x="1972" y="796"/>
                </a:lnTo>
                <a:lnTo>
                  <a:pt x="1972" y="801"/>
                </a:lnTo>
                <a:lnTo>
                  <a:pt x="1973" y="806"/>
                </a:lnTo>
                <a:lnTo>
                  <a:pt x="1973" y="811"/>
                </a:lnTo>
                <a:lnTo>
                  <a:pt x="1973" y="930"/>
                </a:lnTo>
                <a:lnTo>
                  <a:pt x="1927" y="930"/>
                </a:lnTo>
                <a:lnTo>
                  <a:pt x="1927" y="905"/>
                </a:lnTo>
                <a:lnTo>
                  <a:pt x="1922" y="911"/>
                </a:lnTo>
                <a:lnTo>
                  <a:pt x="1917" y="917"/>
                </a:lnTo>
                <a:lnTo>
                  <a:pt x="1912" y="921"/>
                </a:lnTo>
                <a:lnTo>
                  <a:pt x="1906" y="925"/>
                </a:lnTo>
                <a:lnTo>
                  <a:pt x="1899" y="929"/>
                </a:lnTo>
                <a:lnTo>
                  <a:pt x="1891" y="931"/>
                </a:lnTo>
                <a:lnTo>
                  <a:pt x="1887" y="932"/>
                </a:lnTo>
                <a:lnTo>
                  <a:pt x="1883" y="933"/>
                </a:lnTo>
                <a:lnTo>
                  <a:pt x="1874" y="933"/>
                </a:lnTo>
                <a:close/>
                <a:moveTo>
                  <a:pt x="1888" y="899"/>
                </a:moveTo>
                <a:lnTo>
                  <a:pt x="1895" y="899"/>
                </a:lnTo>
                <a:lnTo>
                  <a:pt x="1902" y="897"/>
                </a:lnTo>
                <a:lnTo>
                  <a:pt x="1905" y="896"/>
                </a:lnTo>
                <a:lnTo>
                  <a:pt x="1908" y="894"/>
                </a:lnTo>
                <a:lnTo>
                  <a:pt x="1914" y="890"/>
                </a:lnTo>
                <a:lnTo>
                  <a:pt x="1916" y="888"/>
                </a:lnTo>
                <a:lnTo>
                  <a:pt x="1919" y="885"/>
                </a:lnTo>
                <a:lnTo>
                  <a:pt x="1922" y="879"/>
                </a:lnTo>
                <a:lnTo>
                  <a:pt x="1924" y="873"/>
                </a:lnTo>
                <a:lnTo>
                  <a:pt x="1924" y="870"/>
                </a:lnTo>
                <a:lnTo>
                  <a:pt x="1924" y="867"/>
                </a:lnTo>
                <a:lnTo>
                  <a:pt x="1924" y="848"/>
                </a:lnTo>
                <a:lnTo>
                  <a:pt x="1921" y="850"/>
                </a:lnTo>
                <a:lnTo>
                  <a:pt x="1915" y="851"/>
                </a:lnTo>
                <a:lnTo>
                  <a:pt x="1903" y="854"/>
                </a:lnTo>
                <a:lnTo>
                  <a:pt x="1890" y="856"/>
                </a:lnTo>
                <a:lnTo>
                  <a:pt x="1884" y="857"/>
                </a:lnTo>
                <a:lnTo>
                  <a:pt x="1879" y="859"/>
                </a:lnTo>
                <a:lnTo>
                  <a:pt x="1874" y="861"/>
                </a:lnTo>
                <a:lnTo>
                  <a:pt x="1870" y="863"/>
                </a:lnTo>
                <a:lnTo>
                  <a:pt x="1866" y="866"/>
                </a:lnTo>
                <a:lnTo>
                  <a:pt x="1864" y="870"/>
                </a:lnTo>
                <a:lnTo>
                  <a:pt x="1863" y="872"/>
                </a:lnTo>
                <a:lnTo>
                  <a:pt x="1862" y="874"/>
                </a:lnTo>
                <a:lnTo>
                  <a:pt x="1862" y="879"/>
                </a:lnTo>
                <a:lnTo>
                  <a:pt x="1862" y="884"/>
                </a:lnTo>
                <a:lnTo>
                  <a:pt x="1863" y="888"/>
                </a:lnTo>
                <a:lnTo>
                  <a:pt x="1865" y="890"/>
                </a:lnTo>
                <a:lnTo>
                  <a:pt x="1866" y="891"/>
                </a:lnTo>
                <a:lnTo>
                  <a:pt x="1869" y="894"/>
                </a:lnTo>
                <a:lnTo>
                  <a:pt x="1873" y="896"/>
                </a:lnTo>
                <a:lnTo>
                  <a:pt x="1875" y="897"/>
                </a:lnTo>
                <a:lnTo>
                  <a:pt x="1877" y="898"/>
                </a:lnTo>
                <a:lnTo>
                  <a:pt x="1882" y="899"/>
                </a:lnTo>
                <a:lnTo>
                  <a:pt x="1888" y="899"/>
                </a:lnTo>
                <a:close/>
                <a:moveTo>
                  <a:pt x="2063" y="930"/>
                </a:moveTo>
                <a:lnTo>
                  <a:pt x="2013" y="930"/>
                </a:lnTo>
                <a:lnTo>
                  <a:pt x="2013" y="694"/>
                </a:lnTo>
                <a:lnTo>
                  <a:pt x="2063" y="694"/>
                </a:lnTo>
                <a:lnTo>
                  <a:pt x="2063" y="930"/>
                </a:lnTo>
                <a:close/>
                <a:moveTo>
                  <a:pt x="2197" y="753"/>
                </a:moveTo>
                <a:lnTo>
                  <a:pt x="2197" y="790"/>
                </a:lnTo>
                <a:lnTo>
                  <a:pt x="2164" y="790"/>
                </a:lnTo>
                <a:lnTo>
                  <a:pt x="2164" y="876"/>
                </a:lnTo>
                <a:lnTo>
                  <a:pt x="2164" y="880"/>
                </a:lnTo>
                <a:lnTo>
                  <a:pt x="2165" y="884"/>
                </a:lnTo>
                <a:lnTo>
                  <a:pt x="2166" y="886"/>
                </a:lnTo>
                <a:lnTo>
                  <a:pt x="2167" y="887"/>
                </a:lnTo>
                <a:lnTo>
                  <a:pt x="2169" y="889"/>
                </a:lnTo>
                <a:lnTo>
                  <a:pt x="2171" y="891"/>
                </a:lnTo>
                <a:lnTo>
                  <a:pt x="2174" y="892"/>
                </a:lnTo>
                <a:lnTo>
                  <a:pt x="2177" y="893"/>
                </a:lnTo>
                <a:lnTo>
                  <a:pt x="2181" y="893"/>
                </a:lnTo>
                <a:lnTo>
                  <a:pt x="2188" y="892"/>
                </a:lnTo>
                <a:lnTo>
                  <a:pt x="2193" y="891"/>
                </a:lnTo>
                <a:lnTo>
                  <a:pt x="2201" y="928"/>
                </a:lnTo>
                <a:lnTo>
                  <a:pt x="2190" y="930"/>
                </a:lnTo>
                <a:lnTo>
                  <a:pt x="2183" y="932"/>
                </a:lnTo>
                <a:lnTo>
                  <a:pt x="2174" y="932"/>
                </a:lnTo>
                <a:lnTo>
                  <a:pt x="2168" y="932"/>
                </a:lnTo>
                <a:lnTo>
                  <a:pt x="2161" y="932"/>
                </a:lnTo>
                <a:lnTo>
                  <a:pt x="2156" y="931"/>
                </a:lnTo>
                <a:lnTo>
                  <a:pt x="2150" y="930"/>
                </a:lnTo>
                <a:lnTo>
                  <a:pt x="2145" y="928"/>
                </a:lnTo>
                <a:lnTo>
                  <a:pt x="2140" y="926"/>
                </a:lnTo>
                <a:lnTo>
                  <a:pt x="2135" y="924"/>
                </a:lnTo>
                <a:lnTo>
                  <a:pt x="2131" y="921"/>
                </a:lnTo>
                <a:lnTo>
                  <a:pt x="2127" y="917"/>
                </a:lnTo>
                <a:lnTo>
                  <a:pt x="2124" y="914"/>
                </a:lnTo>
                <a:lnTo>
                  <a:pt x="2121" y="909"/>
                </a:lnTo>
                <a:lnTo>
                  <a:pt x="2119" y="905"/>
                </a:lnTo>
                <a:lnTo>
                  <a:pt x="2117" y="900"/>
                </a:lnTo>
                <a:lnTo>
                  <a:pt x="2116" y="894"/>
                </a:lnTo>
                <a:lnTo>
                  <a:pt x="2115" y="888"/>
                </a:lnTo>
                <a:lnTo>
                  <a:pt x="2115" y="882"/>
                </a:lnTo>
                <a:lnTo>
                  <a:pt x="2115" y="790"/>
                </a:lnTo>
                <a:lnTo>
                  <a:pt x="2091" y="790"/>
                </a:lnTo>
                <a:lnTo>
                  <a:pt x="2091" y="753"/>
                </a:lnTo>
                <a:lnTo>
                  <a:pt x="2115" y="753"/>
                </a:lnTo>
                <a:lnTo>
                  <a:pt x="2115" y="711"/>
                </a:lnTo>
                <a:lnTo>
                  <a:pt x="2164" y="711"/>
                </a:lnTo>
                <a:lnTo>
                  <a:pt x="2164" y="753"/>
                </a:lnTo>
                <a:lnTo>
                  <a:pt x="2197" y="753"/>
                </a:lnTo>
                <a:close/>
                <a:moveTo>
                  <a:pt x="2304" y="933"/>
                </a:moveTo>
                <a:lnTo>
                  <a:pt x="2291" y="933"/>
                </a:lnTo>
                <a:lnTo>
                  <a:pt x="2285" y="932"/>
                </a:lnTo>
                <a:lnTo>
                  <a:pt x="2279" y="930"/>
                </a:lnTo>
                <a:lnTo>
                  <a:pt x="2268" y="927"/>
                </a:lnTo>
                <a:lnTo>
                  <a:pt x="2263" y="925"/>
                </a:lnTo>
                <a:lnTo>
                  <a:pt x="2258" y="922"/>
                </a:lnTo>
                <a:lnTo>
                  <a:pt x="2249" y="916"/>
                </a:lnTo>
                <a:lnTo>
                  <a:pt x="2245" y="912"/>
                </a:lnTo>
                <a:lnTo>
                  <a:pt x="2241" y="908"/>
                </a:lnTo>
                <a:lnTo>
                  <a:pt x="2234" y="900"/>
                </a:lnTo>
                <a:lnTo>
                  <a:pt x="2231" y="895"/>
                </a:lnTo>
                <a:lnTo>
                  <a:pt x="2228" y="890"/>
                </a:lnTo>
                <a:lnTo>
                  <a:pt x="2223" y="879"/>
                </a:lnTo>
                <a:lnTo>
                  <a:pt x="2221" y="874"/>
                </a:lnTo>
                <a:lnTo>
                  <a:pt x="2220" y="868"/>
                </a:lnTo>
                <a:lnTo>
                  <a:pt x="2219" y="862"/>
                </a:lnTo>
                <a:lnTo>
                  <a:pt x="2218" y="855"/>
                </a:lnTo>
                <a:lnTo>
                  <a:pt x="2218" y="849"/>
                </a:lnTo>
                <a:lnTo>
                  <a:pt x="2217" y="842"/>
                </a:lnTo>
                <a:lnTo>
                  <a:pt x="2218" y="835"/>
                </a:lnTo>
                <a:lnTo>
                  <a:pt x="2218" y="829"/>
                </a:lnTo>
                <a:lnTo>
                  <a:pt x="2219" y="823"/>
                </a:lnTo>
                <a:lnTo>
                  <a:pt x="2220" y="816"/>
                </a:lnTo>
                <a:lnTo>
                  <a:pt x="2223" y="805"/>
                </a:lnTo>
                <a:lnTo>
                  <a:pt x="2225" y="799"/>
                </a:lnTo>
                <a:lnTo>
                  <a:pt x="2228" y="794"/>
                </a:lnTo>
                <a:lnTo>
                  <a:pt x="2234" y="785"/>
                </a:lnTo>
                <a:lnTo>
                  <a:pt x="2237" y="780"/>
                </a:lnTo>
                <a:lnTo>
                  <a:pt x="2241" y="776"/>
                </a:lnTo>
                <a:lnTo>
                  <a:pt x="2245" y="772"/>
                </a:lnTo>
                <a:lnTo>
                  <a:pt x="2249" y="769"/>
                </a:lnTo>
                <a:lnTo>
                  <a:pt x="2253" y="765"/>
                </a:lnTo>
                <a:lnTo>
                  <a:pt x="2258" y="762"/>
                </a:lnTo>
                <a:lnTo>
                  <a:pt x="2263" y="760"/>
                </a:lnTo>
                <a:lnTo>
                  <a:pt x="2268" y="757"/>
                </a:lnTo>
                <a:lnTo>
                  <a:pt x="2274" y="755"/>
                </a:lnTo>
                <a:lnTo>
                  <a:pt x="2279" y="754"/>
                </a:lnTo>
                <a:lnTo>
                  <a:pt x="2285" y="752"/>
                </a:lnTo>
                <a:lnTo>
                  <a:pt x="2291" y="752"/>
                </a:lnTo>
                <a:lnTo>
                  <a:pt x="2304" y="751"/>
                </a:lnTo>
                <a:lnTo>
                  <a:pt x="2317" y="752"/>
                </a:lnTo>
                <a:lnTo>
                  <a:pt x="2323" y="752"/>
                </a:lnTo>
                <a:lnTo>
                  <a:pt x="2329" y="754"/>
                </a:lnTo>
                <a:lnTo>
                  <a:pt x="2340" y="757"/>
                </a:lnTo>
                <a:lnTo>
                  <a:pt x="2346" y="760"/>
                </a:lnTo>
                <a:lnTo>
                  <a:pt x="2351" y="762"/>
                </a:lnTo>
                <a:lnTo>
                  <a:pt x="2360" y="769"/>
                </a:lnTo>
                <a:lnTo>
                  <a:pt x="2364" y="772"/>
                </a:lnTo>
                <a:lnTo>
                  <a:pt x="2368" y="776"/>
                </a:lnTo>
                <a:lnTo>
                  <a:pt x="2375" y="785"/>
                </a:lnTo>
                <a:lnTo>
                  <a:pt x="2378" y="789"/>
                </a:lnTo>
                <a:lnTo>
                  <a:pt x="2381" y="794"/>
                </a:lnTo>
                <a:lnTo>
                  <a:pt x="2385" y="805"/>
                </a:lnTo>
                <a:lnTo>
                  <a:pt x="2387" y="811"/>
                </a:lnTo>
                <a:lnTo>
                  <a:pt x="2389" y="816"/>
                </a:lnTo>
                <a:lnTo>
                  <a:pt x="2390" y="823"/>
                </a:lnTo>
                <a:lnTo>
                  <a:pt x="2391" y="829"/>
                </a:lnTo>
                <a:lnTo>
                  <a:pt x="2391" y="835"/>
                </a:lnTo>
                <a:lnTo>
                  <a:pt x="2391" y="842"/>
                </a:lnTo>
                <a:lnTo>
                  <a:pt x="2391" y="849"/>
                </a:lnTo>
                <a:lnTo>
                  <a:pt x="2391" y="855"/>
                </a:lnTo>
                <a:lnTo>
                  <a:pt x="2390" y="862"/>
                </a:lnTo>
                <a:lnTo>
                  <a:pt x="2389" y="868"/>
                </a:lnTo>
                <a:lnTo>
                  <a:pt x="2385" y="879"/>
                </a:lnTo>
                <a:lnTo>
                  <a:pt x="2383" y="885"/>
                </a:lnTo>
                <a:lnTo>
                  <a:pt x="2381" y="890"/>
                </a:lnTo>
                <a:lnTo>
                  <a:pt x="2375" y="900"/>
                </a:lnTo>
                <a:lnTo>
                  <a:pt x="2372" y="904"/>
                </a:lnTo>
                <a:lnTo>
                  <a:pt x="2368" y="908"/>
                </a:lnTo>
                <a:lnTo>
                  <a:pt x="2364" y="912"/>
                </a:lnTo>
                <a:lnTo>
                  <a:pt x="2360" y="916"/>
                </a:lnTo>
                <a:lnTo>
                  <a:pt x="2355" y="919"/>
                </a:lnTo>
                <a:lnTo>
                  <a:pt x="2351" y="922"/>
                </a:lnTo>
                <a:lnTo>
                  <a:pt x="2346" y="925"/>
                </a:lnTo>
                <a:lnTo>
                  <a:pt x="2340" y="927"/>
                </a:lnTo>
                <a:lnTo>
                  <a:pt x="2335" y="929"/>
                </a:lnTo>
                <a:lnTo>
                  <a:pt x="2329" y="930"/>
                </a:lnTo>
                <a:lnTo>
                  <a:pt x="2323" y="932"/>
                </a:lnTo>
                <a:lnTo>
                  <a:pt x="2317" y="933"/>
                </a:lnTo>
                <a:lnTo>
                  <a:pt x="2304" y="933"/>
                </a:lnTo>
                <a:close/>
                <a:moveTo>
                  <a:pt x="2305" y="895"/>
                </a:moveTo>
                <a:lnTo>
                  <a:pt x="2309" y="895"/>
                </a:lnTo>
                <a:lnTo>
                  <a:pt x="2313" y="894"/>
                </a:lnTo>
                <a:lnTo>
                  <a:pt x="2317" y="893"/>
                </a:lnTo>
                <a:lnTo>
                  <a:pt x="2321" y="892"/>
                </a:lnTo>
                <a:lnTo>
                  <a:pt x="2324" y="889"/>
                </a:lnTo>
                <a:lnTo>
                  <a:pt x="2327" y="887"/>
                </a:lnTo>
                <a:lnTo>
                  <a:pt x="2330" y="884"/>
                </a:lnTo>
                <a:lnTo>
                  <a:pt x="2332" y="880"/>
                </a:lnTo>
                <a:lnTo>
                  <a:pt x="2334" y="876"/>
                </a:lnTo>
                <a:lnTo>
                  <a:pt x="2336" y="872"/>
                </a:lnTo>
                <a:lnTo>
                  <a:pt x="2338" y="868"/>
                </a:lnTo>
                <a:lnTo>
                  <a:pt x="2339" y="863"/>
                </a:lnTo>
                <a:lnTo>
                  <a:pt x="2341" y="853"/>
                </a:lnTo>
                <a:lnTo>
                  <a:pt x="2341" y="847"/>
                </a:lnTo>
                <a:lnTo>
                  <a:pt x="2342" y="842"/>
                </a:lnTo>
                <a:lnTo>
                  <a:pt x="2341" y="831"/>
                </a:lnTo>
                <a:lnTo>
                  <a:pt x="2339" y="821"/>
                </a:lnTo>
                <a:lnTo>
                  <a:pt x="2338" y="816"/>
                </a:lnTo>
                <a:lnTo>
                  <a:pt x="2336" y="812"/>
                </a:lnTo>
                <a:lnTo>
                  <a:pt x="2332" y="803"/>
                </a:lnTo>
                <a:lnTo>
                  <a:pt x="2330" y="800"/>
                </a:lnTo>
                <a:lnTo>
                  <a:pt x="2327" y="797"/>
                </a:lnTo>
                <a:lnTo>
                  <a:pt x="2324" y="794"/>
                </a:lnTo>
                <a:lnTo>
                  <a:pt x="2321" y="792"/>
                </a:lnTo>
                <a:lnTo>
                  <a:pt x="2317" y="790"/>
                </a:lnTo>
                <a:lnTo>
                  <a:pt x="2313" y="789"/>
                </a:lnTo>
                <a:lnTo>
                  <a:pt x="2309" y="788"/>
                </a:lnTo>
                <a:lnTo>
                  <a:pt x="2305" y="788"/>
                </a:lnTo>
                <a:lnTo>
                  <a:pt x="2300" y="788"/>
                </a:lnTo>
                <a:lnTo>
                  <a:pt x="2296" y="789"/>
                </a:lnTo>
                <a:lnTo>
                  <a:pt x="2292" y="790"/>
                </a:lnTo>
                <a:lnTo>
                  <a:pt x="2288" y="792"/>
                </a:lnTo>
                <a:lnTo>
                  <a:pt x="2285" y="794"/>
                </a:lnTo>
                <a:lnTo>
                  <a:pt x="2282" y="797"/>
                </a:lnTo>
                <a:lnTo>
                  <a:pt x="2279" y="800"/>
                </a:lnTo>
                <a:lnTo>
                  <a:pt x="2277" y="803"/>
                </a:lnTo>
                <a:lnTo>
                  <a:pt x="2272" y="812"/>
                </a:lnTo>
                <a:lnTo>
                  <a:pt x="2271" y="816"/>
                </a:lnTo>
                <a:lnTo>
                  <a:pt x="2270" y="821"/>
                </a:lnTo>
                <a:lnTo>
                  <a:pt x="2269" y="826"/>
                </a:lnTo>
                <a:lnTo>
                  <a:pt x="2268" y="831"/>
                </a:lnTo>
                <a:lnTo>
                  <a:pt x="2267" y="836"/>
                </a:lnTo>
                <a:lnTo>
                  <a:pt x="2267" y="842"/>
                </a:lnTo>
                <a:lnTo>
                  <a:pt x="2268" y="853"/>
                </a:lnTo>
                <a:lnTo>
                  <a:pt x="2270" y="863"/>
                </a:lnTo>
                <a:lnTo>
                  <a:pt x="2271" y="868"/>
                </a:lnTo>
                <a:lnTo>
                  <a:pt x="2272" y="872"/>
                </a:lnTo>
                <a:lnTo>
                  <a:pt x="2274" y="876"/>
                </a:lnTo>
                <a:lnTo>
                  <a:pt x="2277" y="880"/>
                </a:lnTo>
                <a:lnTo>
                  <a:pt x="2279" y="884"/>
                </a:lnTo>
                <a:lnTo>
                  <a:pt x="2282" y="887"/>
                </a:lnTo>
                <a:lnTo>
                  <a:pt x="2285" y="889"/>
                </a:lnTo>
                <a:lnTo>
                  <a:pt x="2288" y="892"/>
                </a:lnTo>
                <a:lnTo>
                  <a:pt x="2292" y="893"/>
                </a:lnTo>
                <a:lnTo>
                  <a:pt x="2296" y="894"/>
                </a:lnTo>
                <a:lnTo>
                  <a:pt x="2300" y="895"/>
                </a:lnTo>
                <a:lnTo>
                  <a:pt x="2305" y="895"/>
                </a:lnTo>
                <a:close/>
                <a:moveTo>
                  <a:pt x="2646" y="694"/>
                </a:moveTo>
                <a:lnTo>
                  <a:pt x="2696" y="694"/>
                </a:lnTo>
                <a:lnTo>
                  <a:pt x="2696" y="847"/>
                </a:lnTo>
                <a:lnTo>
                  <a:pt x="2696" y="854"/>
                </a:lnTo>
                <a:lnTo>
                  <a:pt x="2695" y="860"/>
                </a:lnTo>
                <a:lnTo>
                  <a:pt x="2694" y="866"/>
                </a:lnTo>
                <a:lnTo>
                  <a:pt x="2693" y="871"/>
                </a:lnTo>
                <a:lnTo>
                  <a:pt x="2691" y="877"/>
                </a:lnTo>
                <a:lnTo>
                  <a:pt x="2689" y="882"/>
                </a:lnTo>
                <a:lnTo>
                  <a:pt x="2686" y="887"/>
                </a:lnTo>
                <a:lnTo>
                  <a:pt x="2684" y="892"/>
                </a:lnTo>
                <a:lnTo>
                  <a:pt x="2680" y="897"/>
                </a:lnTo>
                <a:lnTo>
                  <a:pt x="2677" y="901"/>
                </a:lnTo>
                <a:lnTo>
                  <a:pt x="2673" y="906"/>
                </a:lnTo>
                <a:lnTo>
                  <a:pt x="2669" y="910"/>
                </a:lnTo>
                <a:lnTo>
                  <a:pt x="2664" y="913"/>
                </a:lnTo>
                <a:lnTo>
                  <a:pt x="2660" y="917"/>
                </a:lnTo>
                <a:lnTo>
                  <a:pt x="2655" y="920"/>
                </a:lnTo>
                <a:lnTo>
                  <a:pt x="2649" y="922"/>
                </a:lnTo>
                <a:lnTo>
                  <a:pt x="2638" y="927"/>
                </a:lnTo>
                <a:lnTo>
                  <a:pt x="2632" y="929"/>
                </a:lnTo>
                <a:lnTo>
                  <a:pt x="2626" y="930"/>
                </a:lnTo>
                <a:lnTo>
                  <a:pt x="2619" y="932"/>
                </a:lnTo>
                <a:lnTo>
                  <a:pt x="2612" y="932"/>
                </a:lnTo>
                <a:lnTo>
                  <a:pt x="2605" y="933"/>
                </a:lnTo>
                <a:lnTo>
                  <a:pt x="2598" y="933"/>
                </a:lnTo>
                <a:lnTo>
                  <a:pt x="2591" y="933"/>
                </a:lnTo>
                <a:lnTo>
                  <a:pt x="2584" y="932"/>
                </a:lnTo>
                <a:lnTo>
                  <a:pt x="2577" y="932"/>
                </a:lnTo>
                <a:lnTo>
                  <a:pt x="2571" y="930"/>
                </a:lnTo>
                <a:lnTo>
                  <a:pt x="2558" y="927"/>
                </a:lnTo>
                <a:lnTo>
                  <a:pt x="2552" y="925"/>
                </a:lnTo>
                <a:lnTo>
                  <a:pt x="2547" y="922"/>
                </a:lnTo>
                <a:lnTo>
                  <a:pt x="2541" y="920"/>
                </a:lnTo>
                <a:lnTo>
                  <a:pt x="2536" y="917"/>
                </a:lnTo>
                <a:lnTo>
                  <a:pt x="2527" y="910"/>
                </a:lnTo>
                <a:lnTo>
                  <a:pt x="2518" y="901"/>
                </a:lnTo>
                <a:lnTo>
                  <a:pt x="2515" y="897"/>
                </a:lnTo>
                <a:lnTo>
                  <a:pt x="2512" y="892"/>
                </a:lnTo>
                <a:lnTo>
                  <a:pt x="2509" y="887"/>
                </a:lnTo>
                <a:lnTo>
                  <a:pt x="2506" y="882"/>
                </a:lnTo>
                <a:lnTo>
                  <a:pt x="2504" y="877"/>
                </a:lnTo>
                <a:lnTo>
                  <a:pt x="2502" y="871"/>
                </a:lnTo>
                <a:lnTo>
                  <a:pt x="2501" y="866"/>
                </a:lnTo>
                <a:lnTo>
                  <a:pt x="2500" y="860"/>
                </a:lnTo>
                <a:lnTo>
                  <a:pt x="2500" y="854"/>
                </a:lnTo>
                <a:lnTo>
                  <a:pt x="2499" y="847"/>
                </a:lnTo>
                <a:lnTo>
                  <a:pt x="2499" y="694"/>
                </a:lnTo>
                <a:lnTo>
                  <a:pt x="2550" y="694"/>
                </a:lnTo>
                <a:lnTo>
                  <a:pt x="2550" y="843"/>
                </a:lnTo>
                <a:lnTo>
                  <a:pt x="2551" y="853"/>
                </a:lnTo>
                <a:lnTo>
                  <a:pt x="2552" y="857"/>
                </a:lnTo>
                <a:lnTo>
                  <a:pt x="2553" y="861"/>
                </a:lnTo>
                <a:lnTo>
                  <a:pt x="2555" y="865"/>
                </a:lnTo>
                <a:lnTo>
                  <a:pt x="2558" y="869"/>
                </a:lnTo>
                <a:lnTo>
                  <a:pt x="2560" y="873"/>
                </a:lnTo>
                <a:lnTo>
                  <a:pt x="2563" y="876"/>
                </a:lnTo>
                <a:lnTo>
                  <a:pt x="2567" y="879"/>
                </a:lnTo>
                <a:lnTo>
                  <a:pt x="2570" y="882"/>
                </a:lnTo>
                <a:lnTo>
                  <a:pt x="2574" y="884"/>
                </a:lnTo>
                <a:lnTo>
                  <a:pt x="2579" y="886"/>
                </a:lnTo>
                <a:lnTo>
                  <a:pt x="2583" y="887"/>
                </a:lnTo>
                <a:lnTo>
                  <a:pt x="2588" y="889"/>
                </a:lnTo>
                <a:lnTo>
                  <a:pt x="2598" y="889"/>
                </a:lnTo>
                <a:lnTo>
                  <a:pt x="2608" y="889"/>
                </a:lnTo>
                <a:lnTo>
                  <a:pt x="2613" y="887"/>
                </a:lnTo>
                <a:lnTo>
                  <a:pt x="2618" y="886"/>
                </a:lnTo>
                <a:lnTo>
                  <a:pt x="2622" y="884"/>
                </a:lnTo>
                <a:lnTo>
                  <a:pt x="2626" y="882"/>
                </a:lnTo>
                <a:lnTo>
                  <a:pt x="2629" y="879"/>
                </a:lnTo>
                <a:lnTo>
                  <a:pt x="2633" y="876"/>
                </a:lnTo>
                <a:lnTo>
                  <a:pt x="2636" y="873"/>
                </a:lnTo>
                <a:lnTo>
                  <a:pt x="2639" y="869"/>
                </a:lnTo>
                <a:lnTo>
                  <a:pt x="2641" y="865"/>
                </a:lnTo>
                <a:lnTo>
                  <a:pt x="2643" y="861"/>
                </a:lnTo>
                <a:lnTo>
                  <a:pt x="2644" y="857"/>
                </a:lnTo>
                <a:lnTo>
                  <a:pt x="2645" y="853"/>
                </a:lnTo>
                <a:lnTo>
                  <a:pt x="2646" y="848"/>
                </a:lnTo>
                <a:lnTo>
                  <a:pt x="2646" y="843"/>
                </a:lnTo>
                <a:lnTo>
                  <a:pt x="2646" y="694"/>
                </a:lnTo>
                <a:close/>
                <a:moveTo>
                  <a:pt x="2788" y="828"/>
                </a:moveTo>
                <a:lnTo>
                  <a:pt x="2788" y="930"/>
                </a:lnTo>
                <a:lnTo>
                  <a:pt x="2739" y="930"/>
                </a:lnTo>
                <a:lnTo>
                  <a:pt x="2739" y="753"/>
                </a:lnTo>
                <a:lnTo>
                  <a:pt x="2786" y="753"/>
                </a:lnTo>
                <a:lnTo>
                  <a:pt x="2786" y="784"/>
                </a:lnTo>
                <a:lnTo>
                  <a:pt x="2790" y="777"/>
                </a:lnTo>
                <a:lnTo>
                  <a:pt x="2796" y="770"/>
                </a:lnTo>
                <a:lnTo>
                  <a:pt x="2801" y="765"/>
                </a:lnTo>
                <a:lnTo>
                  <a:pt x="2808" y="760"/>
                </a:lnTo>
                <a:lnTo>
                  <a:pt x="2815" y="756"/>
                </a:lnTo>
                <a:lnTo>
                  <a:pt x="2819" y="754"/>
                </a:lnTo>
                <a:lnTo>
                  <a:pt x="2823" y="753"/>
                </a:lnTo>
                <a:lnTo>
                  <a:pt x="2832" y="751"/>
                </a:lnTo>
                <a:lnTo>
                  <a:pt x="2836" y="751"/>
                </a:lnTo>
                <a:lnTo>
                  <a:pt x="2841" y="751"/>
                </a:lnTo>
                <a:lnTo>
                  <a:pt x="2848" y="751"/>
                </a:lnTo>
                <a:lnTo>
                  <a:pt x="2854" y="752"/>
                </a:lnTo>
                <a:lnTo>
                  <a:pt x="2860" y="753"/>
                </a:lnTo>
                <a:lnTo>
                  <a:pt x="2866" y="755"/>
                </a:lnTo>
                <a:lnTo>
                  <a:pt x="2871" y="758"/>
                </a:lnTo>
                <a:lnTo>
                  <a:pt x="2876" y="761"/>
                </a:lnTo>
                <a:lnTo>
                  <a:pt x="2881" y="764"/>
                </a:lnTo>
                <a:lnTo>
                  <a:pt x="2885" y="769"/>
                </a:lnTo>
                <a:lnTo>
                  <a:pt x="2889" y="773"/>
                </a:lnTo>
                <a:lnTo>
                  <a:pt x="2893" y="778"/>
                </a:lnTo>
                <a:lnTo>
                  <a:pt x="2895" y="784"/>
                </a:lnTo>
                <a:lnTo>
                  <a:pt x="2897" y="787"/>
                </a:lnTo>
                <a:lnTo>
                  <a:pt x="2898" y="790"/>
                </a:lnTo>
                <a:lnTo>
                  <a:pt x="2900" y="796"/>
                </a:lnTo>
                <a:lnTo>
                  <a:pt x="2901" y="803"/>
                </a:lnTo>
                <a:lnTo>
                  <a:pt x="2902" y="810"/>
                </a:lnTo>
                <a:lnTo>
                  <a:pt x="2902" y="817"/>
                </a:lnTo>
                <a:lnTo>
                  <a:pt x="2902" y="930"/>
                </a:lnTo>
                <a:lnTo>
                  <a:pt x="2853" y="930"/>
                </a:lnTo>
                <a:lnTo>
                  <a:pt x="2853" y="826"/>
                </a:lnTo>
                <a:lnTo>
                  <a:pt x="2853" y="818"/>
                </a:lnTo>
                <a:lnTo>
                  <a:pt x="2852" y="815"/>
                </a:lnTo>
                <a:lnTo>
                  <a:pt x="2851" y="812"/>
                </a:lnTo>
                <a:lnTo>
                  <a:pt x="2848" y="806"/>
                </a:lnTo>
                <a:lnTo>
                  <a:pt x="2847" y="803"/>
                </a:lnTo>
                <a:lnTo>
                  <a:pt x="2845" y="801"/>
                </a:lnTo>
                <a:lnTo>
                  <a:pt x="2840" y="797"/>
                </a:lnTo>
                <a:lnTo>
                  <a:pt x="2837" y="795"/>
                </a:lnTo>
                <a:lnTo>
                  <a:pt x="2835" y="794"/>
                </a:lnTo>
                <a:lnTo>
                  <a:pt x="2829" y="792"/>
                </a:lnTo>
                <a:lnTo>
                  <a:pt x="2825" y="792"/>
                </a:lnTo>
                <a:lnTo>
                  <a:pt x="2822" y="792"/>
                </a:lnTo>
                <a:lnTo>
                  <a:pt x="2814" y="792"/>
                </a:lnTo>
                <a:lnTo>
                  <a:pt x="2808" y="794"/>
                </a:lnTo>
                <a:lnTo>
                  <a:pt x="2805" y="795"/>
                </a:lnTo>
                <a:lnTo>
                  <a:pt x="2802" y="797"/>
                </a:lnTo>
                <a:lnTo>
                  <a:pt x="2800" y="799"/>
                </a:lnTo>
                <a:lnTo>
                  <a:pt x="2797" y="801"/>
                </a:lnTo>
                <a:lnTo>
                  <a:pt x="2795" y="804"/>
                </a:lnTo>
                <a:lnTo>
                  <a:pt x="2793" y="806"/>
                </a:lnTo>
                <a:lnTo>
                  <a:pt x="2792" y="809"/>
                </a:lnTo>
                <a:lnTo>
                  <a:pt x="2790" y="812"/>
                </a:lnTo>
                <a:lnTo>
                  <a:pt x="2789" y="820"/>
                </a:lnTo>
                <a:lnTo>
                  <a:pt x="2788" y="824"/>
                </a:lnTo>
                <a:lnTo>
                  <a:pt x="2788" y="828"/>
                </a:lnTo>
                <a:close/>
                <a:moveTo>
                  <a:pt x="2966" y="730"/>
                </a:moveTo>
                <a:lnTo>
                  <a:pt x="2961" y="730"/>
                </a:lnTo>
                <a:lnTo>
                  <a:pt x="2956" y="729"/>
                </a:lnTo>
                <a:lnTo>
                  <a:pt x="2952" y="726"/>
                </a:lnTo>
                <a:lnTo>
                  <a:pt x="2948" y="723"/>
                </a:lnTo>
                <a:lnTo>
                  <a:pt x="2944" y="719"/>
                </a:lnTo>
                <a:lnTo>
                  <a:pt x="2942" y="715"/>
                </a:lnTo>
                <a:lnTo>
                  <a:pt x="2940" y="710"/>
                </a:lnTo>
                <a:lnTo>
                  <a:pt x="2940" y="705"/>
                </a:lnTo>
                <a:lnTo>
                  <a:pt x="2940" y="701"/>
                </a:lnTo>
                <a:lnTo>
                  <a:pt x="2942" y="696"/>
                </a:lnTo>
                <a:lnTo>
                  <a:pt x="2944" y="692"/>
                </a:lnTo>
                <a:lnTo>
                  <a:pt x="2948" y="688"/>
                </a:lnTo>
                <a:lnTo>
                  <a:pt x="2952" y="685"/>
                </a:lnTo>
                <a:lnTo>
                  <a:pt x="2956" y="683"/>
                </a:lnTo>
                <a:lnTo>
                  <a:pt x="2961" y="681"/>
                </a:lnTo>
                <a:lnTo>
                  <a:pt x="2966" y="681"/>
                </a:lnTo>
                <a:lnTo>
                  <a:pt x="2972" y="681"/>
                </a:lnTo>
                <a:lnTo>
                  <a:pt x="2977" y="683"/>
                </a:lnTo>
                <a:lnTo>
                  <a:pt x="2982" y="685"/>
                </a:lnTo>
                <a:lnTo>
                  <a:pt x="2986" y="688"/>
                </a:lnTo>
                <a:lnTo>
                  <a:pt x="2990" y="692"/>
                </a:lnTo>
                <a:lnTo>
                  <a:pt x="2992" y="696"/>
                </a:lnTo>
                <a:lnTo>
                  <a:pt x="2994" y="701"/>
                </a:lnTo>
                <a:lnTo>
                  <a:pt x="2994" y="705"/>
                </a:lnTo>
                <a:lnTo>
                  <a:pt x="2994" y="710"/>
                </a:lnTo>
                <a:lnTo>
                  <a:pt x="2992" y="715"/>
                </a:lnTo>
                <a:lnTo>
                  <a:pt x="2990" y="719"/>
                </a:lnTo>
                <a:lnTo>
                  <a:pt x="2986" y="723"/>
                </a:lnTo>
                <a:lnTo>
                  <a:pt x="2982" y="726"/>
                </a:lnTo>
                <a:lnTo>
                  <a:pt x="2977" y="729"/>
                </a:lnTo>
                <a:lnTo>
                  <a:pt x="2972" y="730"/>
                </a:lnTo>
                <a:lnTo>
                  <a:pt x="2966" y="730"/>
                </a:lnTo>
                <a:close/>
                <a:moveTo>
                  <a:pt x="2942" y="753"/>
                </a:moveTo>
                <a:lnTo>
                  <a:pt x="2992" y="753"/>
                </a:lnTo>
                <a:lnTo>
                  <a:pt x="2992" y="930"/>
                </a:lnTo>
                <a:lnTo>
                  <a:pt x="2942" y="930"/>
                </a:lnTo>
                <a:lnTo>
                  <a:pt x="2942" y="753"/>
                </a:lnTo>
                <a:close/>
                <a:moveTo>
                  <a:pt x="3195" y="753"/>
                </a:moveTo>
                <a:lnTo>
                  <a:pt x="3134" y="930"/>
                </a:lnTo>
                <a:lnTo>
                  <a:pt x="3078" y="930"/>
                </a:lnTo>
                <a:lnTo>
                  <a:pt x="3017" y="753"/>
                </a:lnTo>
                <a:lnTo>
                  <a:pt x="3068" y="753"/>
                </a:lnTo>
                <a:lnTo>
                  <a:pt x="3105" y="880"/>
                </a:lnTo>
                <a:lnTo>
                  <a:pt x="3143" y="753"/>
                </a:lnTo>
                <a:lnTo>
                  <a:pt x="3195" y="753"/>
                </a:lnTo>
                <a:close/>
                <a:moveTo>
                  <a:pt x="3294" y="933"/>
                </a:moveTo>
                <a:lnTo>
                  <a:pt x="3287" y="933"/>
                </a:lnTo>
                <a:lnTo>
                  <a:pt x="3280" y="933"/>
                </a:lnTo>
                <a:lnTo>
                  <a:pt x="3268" y="931"/>
                </a:lnTo>
                <a:lnTo>
                  <a:pt x="3263" y="929"/>
                </a:lnTo>
                <a:lnTo>
                  <a:pt x="3257" y="927"/>
                </a:lnTo>
                <a:lnTo>
                  <a:pt x="3247" y="922"/>
                </a:lnTo>
                <a:lnTo>
                  <a:pt x="3242" y="919"/>
                </a:lnTo>
                <a:lnTo>
                  <a:pt x="3237" y="916"/>
                </a:lnTo>
                <a:lnTo>
                  <a:pt x="3233" y="913"/>
                </a:lnTo>
                <a:lnTo>
                  <a:pt x="3229" y="909"/>
                </a:lnTo>
                <a:lnTo>
                  <a:pt x="3222" y="900"/>
                </a:lnTo>
                <a:lnTo>
                  <a:pt x="3219" y="896"/>
                </a:lnTo>
                <a:lnTo>
                  <a:pt x="3216" y="891"/>
                </a:lnTo>
                <a:lnTo>
                  <a:pt x="3212" y="880"/>
                </a:lnTo>
                <a:lnTo>
                  <a:pt x="3210" y="874"/>
                </a:lnTo>
                <a:lnTo>
                  <a:pt x="3209" y="868"/>
                </a:lnTo>
                <a:lnTo>
                  <a:pt x="3207" y="862"/>
                </a:lnTo>
                <a:lnTo>
                  <a:pt x="3207" y="856"/>
                </a:lnTo>
                <a:lnTo>
                  <a:pt x="3206" y="849"/>
                </a:lnTo>
                <a:lnTo>
                  <a:pt x="3206" y="842"/>
                </a:lnTo>
                <a:lnTo>
                  <a:pt x="3206" y="836"/>
                </a:lnTo>
                <a:lnTo>
                  <a:pt x="3207" y="829"/>
                </a:lnTo>
                <a:lnTo>
                  <a:pt x="3207" y="823"/>
                </a:lnTo>
                <a:lnTo>
                  <a:pt x="3209" y="817"/>
                </a:lnTo>
                <a:lnTo>
                  <a:pt x="3212" y="805"/>
                </a:lnTo>
                <a:lnTo>
                  <a:pt x="3214" y="800"/>
                </a:lnTo>
                <a:lnTo>
                  <a:pt x="3216" y="794"/>
                </a:lnTo>
                <a:lnTo>
                  <a:pt x="3222" y="785"/>
                </a:lnTo>
                <a:lnTo>
                  <a:pt x="3226" y="780"/>
                </a:lnTo>
                <a:lnTo>
                  <a:pt x="3229" y="776"/>
                </a:lnTo>
                <a:lnTo>
                  <a:pt x="3233" y="772"/>
                </a:lnTo>
                <a:lnTo>
                  <a:pt x="3237" y="769"/>
                </a:lnTo>
                <a:lnTo>
                  <a:pt x="3246" y="762"/>
                </a:lnTo>
                <a:lnTo>
                  <a:pt x="3251" y="760"/>
                </a:lnTo>
                <a:lnTo>
                  <a:pt x="3256" y="757"/>
                </a:lnTo>
                <a:lnTo>
                  <a:pt x="3262" y="755"/>
                </a:lnTo>
                <a:lnTo>
                  <a:pt x="3267" y="754"/>
                </a:lnTo>
                <a:lnTo>
                  <a:pt x="3273" y="752"/>
                </a:lnTo>
                <a:lnTo>
                  <a:pt x="3279" y="752"/>
                </a:lnTo>
                <a:lnTo>
                  <a:pt x="3292" y="751"/>
                </a:lnTo>
                <a:lnTo>
                  <a:pt x="3303" y="751"/>
                </a:lnTo>
                <a:lnTo>
                  <a:pt x="3314" y="753"/>
                </a:lnTo>
                <a:lnTo>
                  <a:pt x="3319" y="755"/>
                </a:lnTo>
                <a:lnTo>
                  <a:pt x="3324" y="756"/>
                </a:lnTo>
                <a:lnTo>
                  <a:pt x="3334" y="761"/>
                </a:lnTo>
                <a:lnTo>
                  <a:pt x="3343" y="766"/>
                </a:lnTo>
                <a:lnTo>
                  <a:pt x="3347" y="770"/>
                </a:lnTo>
                <a:lnTo>
                  <a:pt x="3351" y="773"/>
                </a:lnTo>
                <a:lnTo>
                  <a:pt x="3358" y="781"/>
                </a:lnTo>
                <a:lnTo>
                  <a:pt x="3361" y="786"/>
                </a:lnTo>
                <a:lnTo>
                  <a:pt x="3364" y="791"/>
                </a:lnTo>
                <a:lnTo>
                  <a:pt x="3366" y="796"/>
                </a:lnTo>
                <a:lnTo>
                  <a:pt x="3368" y="801"/>
                </a:lnTo>
                <a:lnTo>
                  <a:pt x="3370" y="807"/>
                </a:lnTo>
                <a:lnTo>
                  <a:pt x="3372" y="813"/>
                </a:lnTo>
                <a:lnTo>
                  <a:pt x="3373" y="819"/>
                </a:lnTo>
                <a:lnTo>
                  <a:pt x="3374" y="826"/>
                </a:lnTo>
                <a:lnTo>
                  <a:pt x="3374" y="833"/>
                </a:lnTo>
                <a:lnTo>
                  <a:pt x="3375" y="841"/>
                </a:lnTo>
                <a:lnTo>
                  <a:pt x="3375" y="854"/>
                </a:lnTo>
                <a:lnTo>
                  <a:pt x="3254" y="854"/>
                </a:lnTo>
                <a:lnTo>
                  <a:pt x="3254" y="859"/>
                </a:lnTo>
                <a:lnTo>
                  <a:pt x="3255" y="863"/>
                </a:lnTo>
                <a:lnTo>
                  <a:pt x="3256" y="868"/>
                </a:lnTo>
                <a:lnTo>
                  <a:pt x="3257" y="872"/>
                </a:lnTo>
                <a:lnTo>
                  <a:pt x="3260" y="879"/>
                </a:lnTo>
                <a:lnTo>
                  <a:pt x="3263" y="882"/>
                </a:lnTo>
                <a:lnTo>
                  <a:pt x="3265" y="885"/>
                </a:lnTo>
                <a:lnTo>
                  <a:pt x="3268" y="888"/>
                </a:lnTo>
                <a:lnTo>
                  <a:pt x="3271" y="890"/>
                </a:lnTo>
                <a:lnTo>
                  <a:pt x="3274" y="892"/>
                </a:lnTo>
                <a:lnTo>
                  <a:pt x="3278" y="894"/>
                </a:lnTo>
                <a:lnTo>
                  <a:pt x="3282" y="895"/>
                </a:lnTo>
                <a:lnTo>
                  <a:pt x="3286" y="896"/>
                </a:lnTo>
                <a:lnTo>
                  <a:pt x="3294" y="897"/>
                </a:lnTo>
                <a:lnTo>
                  <a:pt x="3300" y="896"/>
                </a:lnTo>
                <a:lnTo>
                  <a:pt x="3306" y="895"/>
                </a:lnTo>
                <a:lnTo>
                  <a:pt x="3311" y="894"/>
                </a:lnTo>
                <a:lnTo>
                  <a:pt x="3316" y="892"/>
                </a:lnTo>
                <a:lnTo>
                  <a:pt x="3318" y="890"/>
                </a:lnTo>
                <a:lnTo>
                  <a:pt x="3320" y="889"/>
                </a:lnTo>
                <a:lnTo>
                  <a:pt x="3323" y="885"/>
                </a:lnTo>
                <a:lnTo>
                  <a:pt x="3326" y="881"/>
                </a:lnTo>
                <a:lnTo>
                  <a:pt x="3328" y="876"/>
                </a:lnTo>
                <a:lnTo>
                  <a:pt x="3374" y="879"/>
                </a:lnTo>
                <a:lnTo>
                  <a:pt x="3372" y="885"/>
                </a:lnTo>
                <a:lnTo>
                  <a:pt x="3370" y="891"/>
                </a:lnTo>
                <a:lnTo>
                  <a:pt x="3367" y="896"/>
                </a:lnTo>
                <a:lnTo>
                  <a:pt x="3364" y="901"/>
                </a:lnTo>
                <a:lnTo>
                  <a:pt x="3361" y="906"/>
                </a:lnTo>
                <a:lnTo>
                  <a:pt x="3357" y="911"/>
                </a:lnTo>
                <a:lnTo>
                  <a:pt x="3352" y="915"/>
                </a:lnTo>
                <a:lnTo>
                  <a:pt x="3347" y="919"/>
                </a:lnTo>
                <a:lnTo>
                  <a:pt x="3342" y="922"/>
                </a:lnTo>
                <a:lnTo>
                  <a:pt x="3336" y="925"/>
                </a:lnTo>
                <a:lnTo>
                  <a:pt x="3330" y="928"/>
                </a:lnTo>
                <a:lnTo>
                  <a:pt x="3323" y="930"/>
                </a:lnTo>
                <a:lnTo>
                  <a:pt x="3320" y="930"/>
                </a:lnTo>
                <a:lnTo>
                  <a:pt x="3316" y="931"/>
                </a:lnTo>
                <a:lnTo>
                  <a:pt x="3309" y="932"/>
                </a:lnTo>
                <a:lnTo>
                  <a:pt x="3302" y="933"/>
                </a:lnTo>
                <a:lnTo>
                  <a:pt x="3294" y="933"/>
                </a:lnTo>
                <a:close/>
                <a:moveTo>
                  <a:pt x="3254" y="824"/>
                </a:moveTo>
                <a:lnTo>
                  <a:pt x="3329" y="824"/>
                </a:lnTo>
                <a:lnTo>
                  <a:pt x="3328" y="820"/>
                </a:lnTo>
                <a:lnTo>
                  <a:pt x="3328" y="816"/>
                </a:lnTo>
                <a:lnTo>
                  <a:pt x="3327" y="813"/>
                </a:lnTo>
                <a:lnTo>
                  <a:pt x="3326" y="809"/>
                </a:lnTo>
                <a:lnTo>
                  <a:pt x="3324" y="806"/>
                </a:lnTo>
                <a:lnTo>
                  <a:pt x="3323" y="803"/>
                </a:lnTo>
                <a:lnTo>
                  <a:pt x="3321" y="800"/>
                </a:lnTo>
                <a:lnTo>
                  <a:pt x="3318" y="798"/>
                </a:lnTo>
                <a:lnTo>
                  <a:pt x="3313" y="793"/>
                </a:lnTo>
                <a:lnTo>
                  <a:pt x="3307" y="790"/>
                </a:lnTo>
                <a:lnTo>
                  <a:pt x="3300" y="788"/>
                </a:lnTo>
                <a:lnTo>
                  <a:pt x="3292" y="787"/>
                </a:lnTo>
                <a:lnTo>
                  <a:pt x="3285" y="788"/>
                </a:lnTo>
                <a:lnTo>
                  <a:pt x="3281" y="789"/>
                </a:lnTo>
                <a:lnTo>
                  <a:pt x="3278" y="790"/>
                </a:lnTo>
                <a:lnTo>
                  <a:pt x="3271" y="793"/>
                </a:lnTo>
                <a:lnTo>
                  <a:pt x="3268" y="796"/>
                </a:lnTo>
                <a:lnTo>
                  <a:pt x="3266" y="798"/>
                </a:lnTo>
                <a:lnTo>
                  <a:pt x="3261" y="804"/>
                </a:lnTo>
                <a:lnTo>
                  <a:pt x="3258" y="810"/>
                </a:lnTo>
                <a:lnTo>
                  <a:pt x="3256" y="813"/>
                </a:lnTo>
                <a:lnTo>
                  <a:pt x="3255" y="816"/>
                </a:lnTo>
                <a:lnTo>
                  <a:pt x="3254" y="824"/>
                </a:lnTo>
                <a:close/>
                <a:moveTo>
                  <a:pt x="3409" y="930"/>
                </a:moveTo>
                <a:lnTo>
                  <a:pt x="3409" y="753"/>
                </a:lnTo>
                <a:lnTo>
                  <a:pt x="3457" y="753"/>
                </a:lnTo>
                <a:lnTo>
                  <a:pt x="3457" y="784"/>
                </a:lnTo>
                <a:lnTo>
                  <a:pt x="3461" y="776"/>
                </a:lnTo>
                <a:lnTo>
                  <a:pt x="3465" y="769"/>
                </a:lnTo>
                <a:lnTo>
                  <a:pt x="3470" y="764"/>
                </a:lnTo>
                <a:lnTo>
                  <a:pt x="3475" y="759"/>
                </a:lnTo>
                <a:lnTo>
                  <a:pt x="3478" y="757"/>
                </a:lnTo>
                <a:lnTo>
                  <a:pt x="3481" y="755"/>
                </a:lnTo>
                <a:lnTo>
                  <a:pt x="3487" y="753"/>
                </a:lnTo>
                <a:lnTo>
                  <a:pt x="3494" y="751"/>
                </a:lnTo>
                <a:lnTo>
                  <a:pt x="3501" y="751"/>
                </a:lnTo>
                <a:lnTo>
                  <a:pt x="3509" y="751"/>
                </a:lnTo>
                <a:lnTo>
                  <a:pt x="3517" y="752"/>
                </a:lnTo>
                <a:lnTo>
                  <a:pt x="3517" y="796"/>
                </a:lnTo>
                <a:lnTo>
                  <a:pt x="3513" y="795"/>
                </a:lnTo>
                <a:lnTo>
                  <a:pt x="3507" y="794"/>
                </a:lnTo>
                <a:lnTo>
                  <a:pt x="3496" y="793"/>
                </a:lnTo>
                <a:lnTo>
                  <a:pt x="3488" y="794"/>
                </a:lnTo>
                <a:lnTo>
                  <a:pt x="3485" y="795"/>
                </a:lnTo>
                <a:lnTo>
                  <a:pt x="3481" y="796"/>
                </a:lnTo>
                <a:lnTo>
                  <a:pt x="3478" y="797"/>
                </a:lnTo>
                <a:lnTo>
                  <a:pt x="3475" y="799"/>
                </a:lnTo>
                <a:lnTo>
                  <a:pt x="3472" y="801"/>
                </a:lnTo>
                <a:lnTo>
                  <a:pt x="3469" y="803"/>
                </a:lnTo>
                <a:lnTo>
                  <a:pt x="3465" y="809"/>
                </a:lnTo>
                <a:lnTo>
                  <a:pt x="3463" y="812"/>
                </a:lnTo>
                <a:lnTo>
                  <a:pt x="3461" y="815"/>
                </a:lnTo>
                <a:lnTo>
                  <a:pt x="3460" y="818"/>
                </a:lnTo>
                <a:lnTo>
                  <a:pt x="3459" y="822"/>
                </a:lnTo>
                <a:lnTo>
                  <a:pt x="3459" y="826"/>
                </a:lnTo>
                <a:lnTo>
                  <a:pt x="3459" y="830"/>
                </a:lnTo>
                <a:lnTo>
                  <a:pt x="3459" y="930"/>
                </a:lnTo>
                <a:lnTo>
                  <a:pt x="3409" y="930"/>
                </a:lnTo>
                <a:close/>
                <a:moveTo>
                  <a:pt x="3690" y="804"/>
                </a:moveTo>
                <a:lnTo>
                  <a:pt x="3645" y="806"/>
                </a:lnTo>
                <a:lnTo>
                  <a:pt x="3644" y="802"/>
                </a:lnTo>
                <a:lnTo>
                  <a:pt x="3642" y="798"/>
                </a:lnTo>
                <a:lnTo>
                  <a:pt x="3639" y="795"/>
                </a:lnTo>
                <a:lnTo>
                  <a:pt x="3636" y="792"/>
                </a:lnTo>
                <a:lnTo>
                  <a:pt x="3632" y="789"/>
                </a:lnTo>
                <a:lnTo>
                  <a:pt x="3627" y="787"/>
                </a:lnTo>
                <a:lnTo>
                  <a:pt x="3622" y="786"/>
                </a:lnTo>
                <a:lnTo>
                  <a:pt x="3616" y="786"/>
                </a:lnTo>
                <a:lnTo>
                  <a:pt x="3610" y="786"/>
                </a:lnTo>
                <a:lnTo>
                  <a:pt x="3605" y="787"/>
                </a:lnTo>
                <a:lnTo>
                  <a:pt x="3601" y="788"/>
                </a:lnTo>
                <a:lnTo>
                  <a:pt x="3596" y="790"/>
                </a:lnTo>
                <a:lnTo>
                  <a:pt x="3593" y="793"/>
                </a:lnTo>
                <a:lnTo>
                  <a:pt x="3591" y="796"/>
                </a:lnTo>
                <a:lnTo>
                  <a:pt x="3589" y="799"/>
                </a:lnTo>
                <a:lnTo>
                  <a:pt x="3589" y="803"/>
                </a:lnTo>
                <a:lnTo>
                  <a:pt x="3589" y="806"/>
                </a:lnTo>
                <a:lnTo>
                  <a:pt x="3590" y="809"/>
                </a:lnTo>
                <a:lnTo>
                  <a:pt x="3591" y="811"/>
                </a:lnTo>
                <a:lnTo>
                  <a:pt x="3594" y="814"/>
                </a:lnTo>
                <a:lnTo>
                  <a:pt x="3597" y="816"/>
                </a:lnTo>
                <a:lnTo>
                  <a:pt x="3601" y="818"/>
                </a:lnTo>
                <a:lnTo>
                  <a:pt x="3605" y="819"/>
                </a:lnTo>
                <a:lnTo>
                  <a:pt x="3611" y="821"/>
                </a:lnTo>
                <a:lnTo>
                  <a:pt x="3643" y="827"/>
                </a:lnTo>
                <a:lnTo>
                  <a:pt x="3649" y="829"/>
                </a:lnTo>
                <a:lnTo>
                  <a:pt x="3655" y="830"/>
                </a:lnTo>
                <a:lnTo>
                  <a:pt x="3660" y="832"/>
                </a:lnTo>
                <a:lnTo>
                  <a:pt x="3665" y="834"/>
                </a:lnTo>
                <a:lnTo>
                  <a:pt x="3674" y="839"/>
                </a:lnTo>
                <a:lnTo>
                  <a:pt x="3681" y="844"/>
                </a:lnTo>
                <a:lnTo>
                  <a:pt x="3684" y="848"/>
                </a:lnTo>
                <a:lnTo>
                  <a:pt x="3687" y="851"/>
                </a:lnTo>
                <a:lnTo>
                  <a:pt x="3689" y="854"/>
                </a:lnTo>
                <a:lnTo>
                  <a:pt x="3691" y="858"/>
                </a:lnTo>
                <a:lnTo>
                  <a:pt x="3693" y="866"/>
                </a:lnTo>
                <a:lnTo>
                  <a:pt x="3694" y="870"/>
                </a:lnTo>
                <a:lnTo>
                  <a:pt x="3694" y="875"/>
                </a:lnTo>
                <a:lnTo>
                  <a:pt x="3694" y="879"/>
                </a:lnTo>
                <a:lnTo>
                  <a:pt x="3694" y="883"/>
                </a:lnTo>
                <a:lnTo>
                  <a:pt x="3693" y="888"/>
                </a:lnTo>
                <a:lnTo>
                  <a:pt x="3692" y="891"/>
                </a:lnTo>
                <a:lnTo>
                  <a:pt x="3690" y="895"/>
                </a:lnTo>
                <a:lnTo>
                  <a:pt x="3688" y="899"/>
                </a:lnTo>
                <a:lnTo>
                  <a:pt x="3686" y="902"/>
                </a:lnTo>
                <a:lnTo>
                  <a:pt x="3684" y="906"/>
                </a:lnTo>
                <a:lnTo>
                  <a:pt x="3678" y="912"/>
                </a:lnTo>
                <a:lnTo>
                  <a:pt x="3672" y="917"/>
                </a:lnTo>
                <a:lnTo>
                  <a:pt x="3664" y="922"/>
                </a:lnTo>
                <a:lnTo>
                  <a:pt x="3656" y="926"/>
                </a:lnTo>
                <a:lnTo>
                  <a:pt x="3647" y="929"/>
                </a:lnTo>
                <a:lnTo>
                  <a:pt x="3637" y="931"/>
                </a:lnTo>
                <a:lnTo>
                  <a:pt x="3627" y="933"/>
                </a:lnTo>
                <a:lnTo>
                  <a:pt x="3615" y="933"/>
                </a:lnTo>
                <a:lnTo>
                  <a:pt x="3607" y="933"/>
                </a:lnTo>
                <a:lnTo>
                  <a:pt x="3599" y="932"/>
                </a:lnTo>
                <a:lnTo>
                  <a:pt x="3591" y="931"/>
                </a:lnTo>
                <a:lnTo>
                  <a:pt x="3584" y="930"/>
                </a:lnTo>
                <a:lnTo>
                  <a:pt x="3577" y="928"/>
                </a:lnTo>
                <a:lnTo>
                  <a:pt x="3571" y="925"/>
                </a:lnTo>
                <a:lnTo>
                  <a:pt x="3565" y="922"/>
                </a:lnTo>
                <a:lnTo>
                  <a:pt x="3560" y="919"/>
                </a:lnTo>
                <a:lnTo>
                  <a:pt x="3555" y="915"/>
                </a:lnTo>
                <a:lnTo>
                  <a:pt x="3550" y="911"/>
                </a:lnTo>
                <a:lnTo>
                  <a:pt x="3546" y="906"/>
                </a:lnTo>
                <a:lnTo>
                  <a:pt x="3543" y="901"/>
                </a:lnTo>
                <a:lnTo>
                  <a:pt x="3540" y="896"/>
                </a:lnTo>
                <a:lnTo>
                  <a:pt x="3538" y="891"/>
                </a:lnTo>
                <a:lnTo>
                  <a:pt x="3536" y="885"/>
                </a:lnTo>
                <a:lnTo>
                  <a:pt x="3535" y="879"/>
                </a:lnTo>
                <a:lnTo>
                  <a:pt x="3584" y="876"/>
                </a:lnTo>
                <a:lnTo>
                  <a:pt x="3585" y="881"/>
                </a:lnTo>
                <a:lnTo>
                  <a:pt x="3587" y="886"/>
                </a:lnTo>
                <a:lnTo>
                  <a:pt x="3590" y="889"/>
                </a:lnTo>
                <a:lnTo>
                  <a:pt x="3594" y="892"/>
                </a:lnTo>
                <a:lnTo>
                  <a:pt x="3599" y="895"/>
                </a:lnTo>
                <a:lnTo>
                  <a:pt x="3604" y="897"/>
                </a:lnTo>
                <a:lnTo>
                  <a:pt x="3609" y="898"/>
                </a:lnTo>
                <a:lnTo>
                  <a:pt x="3616" y="898"/>
                </a:lnTo>
                <a:lnTo>
                  <a:pt x="3622" y="898"/>
                </a:lnTo>
                <a:lnTo>
                  <a:pt x="3627" y="897"/>
                </a:lnTo>
                <a:lnTo>
                  <a:pt x="3632" y="895"/>
                </a:lnTo>
                <a:lnTo>
                  <a:pt x="3634" y="894"/>
                </a:lnTo>
                <a:lnTo>
                  <a:pt x="3636" y="893"/>
                </a:lnTo>
                <a:lnTo>
                  <a:pt x="3640" y="890"/>
                </a:lnTo>
                <a:lnTo>
                  <a:pt x="3642" y="887"/>
                </a:lnTo>
                <a:lnTo>
                  <a:pt x="3643" y="886"/>
                </a:lnTo>
                <a:lnTo>
                  <a:pt x="3644" y="884"/>
                </a:lnTo>
                <a:lnTo>
                  <a:pt x="3644" y="880"/>
                </a:lnTo>
                <a:lnTo>
                  <a:pt x="3644" y="877"/>
                </a:lnTo>
                <a:lnTo>
                  <a:pt x="3643" y="874"/>
                </a:lnTo>
                <a:lnTo>
                  <a:pt x="3641" y="871"/>
                </a:lnTo>
                <a:lnTo>
                  <a:pt x="3639" y="869"/>
                </a:lnTo>
                <a:lnTo>
                  <a:pt x="3635" y="867"/>
                </a:lnTo>
                <a:lnTo>
                  <a:pt x="3631" y="865"/>
                </a:lnTo>
                <a:lnTo>
                  <a:pt x="3627" y="864"/>
                </a:lnTo>
                <a:lnTo>
                  <a:pt x="3622" y="862"/>
                </a:lnTo>
                <a:lnTo>
                  <a:pt x="3591" y="856"/>
                </a:lnTo>
                <a:lnTo>
                  <a:pt x="3585" y="855"/>
                </a:lnTo>
                <a:lnTo>
                  <a:pt x="3579" y="853"/>
                </a:lnTo>
                <a:lnTo>
                  <a:pt x="3569" y="849"/>
                </a:lnTo>
                <a:lnTo>
                  <a:pt x="3564" y="847"/>
                </a:lnTo>
                <a:lnTo>
                  <a:pt x="3560" y="844"/>
                </a:lnTo>
                <a:lnTo>
                  <a:pt x="3556" y="842"/>
                </a:lnTo>
                <a:lnTo>
                  <a:pt x="3553" y="839"/>
                </a:lnTo>
                <a:lnTo>
                  <a:pt x="3550" y="835"/>
                </a:lnTo>
                <a:lnTo>
                  <a:pt x="3547" y="832"/>
                </a:lnTo>
                <a:lnTo>
                  <a:pt x="3545" y="828"/>
                </a:lnTo>
                <a:lnTo>
                  <a:pt x="3543" y="824"/>
                </a:lnTo>
                <a:lnTo>
                  <a:pt x="3542" y="820"/>
                </a:lnTo>
                <a:lnTo>
                  <a:pt x="3541" y="815"/>
                </a:lnTo>
                <a:lnTo>
                  <a:pt x="3540" y="811"/>
                </a:lnTo>
                <a:lnTo>
                  <a:pt x="3540" y="806"/>
                </a:lnTo>
                <a:lnTo>
                  <a:pt x="3540" y="800"/>
                </a:lnTo>
                <a:lnTo>
                  <a:pt x="3541" y="794"/>
                </a:lnTo>
                <a:lnTo>
                  <a:pt x="3543" y="788"/>
                </a:lnTo>
                <a:lnTo>
                  <a:pt x="3545" y="783"/>
                </a:lnTo>
                <a:lnTo>
                  <a:pt x="3548" y="778"/>
                </a:lnTo>
                <a:lnTo>
                  <a:pt x="3551" y="774"/>
                </a:lnTo>
                <a:lnTo>
                  <a:pt x="3556" y="769"/>
                </a:lnTo>
                <a:lnTo>
                  <a:pt x="3560" y="766"/>
                </a:lnTo>
                <a:lnTo>
                  <a:pt x="3566" y="762"/>
                </a:lnTo>
                <a:lnTo>
                  <a:pt x="3572" y="759"/>
                </a:lnTo>
                <a:lnTo>
                  <a:pt x="3578" y="757"/>
                </a:lnTo>
                <a:lnTo>
                  <a:pt x="3584" y="754"/>
                </a:lnTo>
                <a:lnTo>
                  <a:pt x="3588" y="754"/>
                </a:lnTo>
                <a:lnTo>
                  <a:pt x="3591" y="753"/>
                </a:lnTo>
                <a:lnTo>
                  <a:pt x="3599" y="752"/>
                </a:lnTo>
                <a:lnTo>
                  <a:pt x="3607" y="751"/>
                </a:lnTo>
                <a:lnTo>
                  <a:pt x="3615" y="751"/>
                </a:lnTo>
                <a:lnTo>
                  <a:pt x="3623" y="751"/>
                </a:lnTo>
                <a:lnTo>
                  <a:pt x="3631" y="752"/>
                </a:lnTo>
                <a:lnTo>
                  <a:pt x="3638" y="753"/>
                </a:lnTo>
                <a:lnTo>
                  <a:pt x="3645" y="754"/>
                </a:lnTo>
                <a:lnTo>
                  <a:pt x="3651" y="756"/>
                </a:lnTo>
                <a:lnTo>
                  <a:pt x="3657" y="759"/>
                </a:lnTo>
                <a:lnTo>
                  <a:pt x="3663" y="762"/>
                </a:lnTo>
                <a:lnTo>
                  <a:pt x="3668" y="765"/>
                </a:lnTo>
                <a:lnTo>
                  <a:pt x="3672" y="769"/>
                </a:lnTo>
                <a:lnTo>
                  <a:pt x="3676" y="773"/>
                </a:lnTo>
                <a:lnTo>
                  <a:pt x="3680" y="777"/>
                </a:lnTo>
                <a:lnTo>
                  <a:pt x="3683" y="782"/>
                </a:lnTo>
                <a:lnTo>
                  <a:pt x="3685" y="787"/>
                </a:lnTo>
                <a:lnTo>
                  <a:pt x="3688" y="792"/>
                </a:lnTo>
                <a:lnTo>
                  <a:pt x="3689" y="798"/>
                </a:lnTo>
                <a:lnTo>
                  <a:pt x="3690" y="804"/>
                </a:lnTo>
                <a:close/>
                <a:moveTo>
                  <a:pt x="3751" y="730"/>
                </a:moveTo>
                <a:lnTo>
                  <a:pt x="3746" y="730"/>
                </a:lnTo>
                <a:lnTo>
                  <a:pt x="3741" y="729"/>
                </a:lnTo>
                <a:lnTo>
                  <a:pt x="3736" y="726"/>
                </a:lnTo>
                <a:lnTo>
                  <a:pt x="3732" y="723"/>
                </a:lnTo>
                <a:lnTo>
                  <a:pt x="3729" y="719"/>
                </a:lnTo>
                <a:lnTo>
                  <a:pt x="3726" y="715"/>
                </a:lnTo>
                <a:lnTo>
                  <a:pt x="3725" y="710"/>
                </a:lnTo>
                <a:lnTo>
                  <a:pt x="3724" y="705"/>
                </a:lnTo>
                <a:lnTo>
                  <a:pt x="3725" y="701"/>
                </a:lnTo>
                <a:lnTo>
                  <a:pt x="3726" y="696"/>
                </a:lnTo>
                <a:lnTo>
                  <a:pt x="3729" y="692"/>
                </a:lnTo>
                <a:lnTo>
                  <a:pt x="3732" y="688"/>
                </a:lnTo>
                <a:lnTo>
                  <a:pt x="3736" y="685"/>
                </a:lnTo>
                <a:lnTo>
                  <a:pt x="3741" y="683"/>
                </a:lnTo>
                <a:lnTo>
                  <a:pt x="3746" y="681"/>
                </a:lnTo>
                <a:lnTo>
                  <a:pt x="3751" y="681"/>
                </a:lnTo>
                <a:lnTo>
                  <a:pt x="3756" y="681"/>
                </a:lnTo>
                <a:lnTo>
                  <a:pt x="3761" y="683"/>
                </a:lnTo>
                <a:lnTo>
                  <a:pt x="3765" y="685"/>
                </a:lnTo>
                <a:lnTo>
                  <a:pt x="3770" y="688"/>
                </a:lnTo>
                <a:lnTo>
                  <a:pt x="3773" y="692"/>
                </a:lnTo>
                <a:lnTo>
                  <a:pt x="3775" y="696"/>
                </a:lnTo>
                <a:lnTo>
                  <a:pt x="3777" y="701"/>
                </a:lnTo>
                <a:lnTo>
                  <a:pt x="3777" y="705"/>
                </a:lnTo>
                <a:lnTo>
                  <a:pt x="3777" y="710"/>
                </a:lnTo>
                <a:lnTo>
                  <a:pt x="3775" y="715"/>
                </a:lnTo>
                <a:lnTo>
                  <a:pt x="3773" y="719"/>
                </a:lnTo>
                <a:lnTo>
                  <a:pt x="3770" y="723"/>
                </a:lnTo>
                <a:lnTo>
                  <a:pt x="3765" y="726"/>
                </a:lnTo>
                <a:lnTo>
                  <a:pt x="3761" y="729"/>
                </a:lnTo>
                <a:lnTo>
                  <a:pt x="3756" y="730"/>
                </a:lnTo>
                <a:lnTo>
                  <a:pt x="3751" y="730"/>
                </a:lnTo>
                <a:close/>
                <a:moveTo>
                  <a:pt x="3726" y="753"/>
                </a:moveTo>
                <a:lnTo>
                  <a:pt x="3775" y="753"/>
                </a:lnTo>
                <a:lnTo>
                  <a:pt x="3775" y="930"/>
                </a:lnTo>
                <a:lnTo>
                  <a:pt x="3726" y="930"/>
                </a:lnTo>
                <a:lnTo>
                  <a:pt x="3726" y="753"/>
                </a:lnTo>
                <a:close/>
                <a:moveTo>
                  <a:pt x="3908" y="753"/>
                </a:moveTo>
                <a:lnTo>
                  <a:pt x="3908" y="790"/>
                </a:lnTo>
                <a:lnTo>
                  <a:pt x="3874" y="790"/>
                </a:lnTo>
                <a:lnTo>
                  <a:pt x="3874" y="876"/>
                </a:lnTo>
                <a:lnTo>
                  <a:pt x="3874" y="880"/>
                </a:lnTo>
                <a:lnTo>
                  <a:pt x="3875" y="884"/>
                </a:lnTo>
                <a:lnTo>
                  <a:pt x="3876" y="886"/>
                </a:lnTo>
                <a:lnTo>
                  <a:pt x="3877" y="887"/>
                </a:lnTo>
                <a:lnTo>
                  <a:pt x="3879" y="889"/>
                </a:lnTo>
                <a:lnTo>
                  <a:pt x="3881" y="891"/>
                </a:lnTo>
                <a:lnTo>
                  <a:pt x="3884" y="892"/>
                </a:lnTo>
                <a:lnTo>
                  <a:pt x="3887" y="893"/>
                </a:lnTo>
                <a:lnTo>
                  <a:pt x="3891" y="893"/>
                </a:lnTo>
                <a:lnTo>
                  <a:pt x="3899" y="892"/>
                </a:lnTo>
                <a:lnTo>
                  <a:pt x="3904" y="891"/>
                </a:lnTo>
                <a:lnTo>
                  <a:pt x="3912" y="928"/>
                </a:lnTo>
                <a:lnTo>
                  <a:pt x="3901" y="930"/>
                </a:lnTo>
                <a:lnTo>
                  <a:pt x="3893" y="932"/>
                </a:lnTo>
                <a:lnTo>
                  <a:pt x="3884" y="932"/>
                </a:lnTo>
                <a:lnTo>
                  <a:pt x="3878" y="932"/>
                </a:lnTo>
                <a:lnTo>
                  <a:pt x="3871" y="932"/>
                </a:lnTo>
                <a:lnTo>
                  <a:pt x="3866" y="931"/>
                </a:lnTo>
                <a:lnTo>
                  <a:pt x="3860" y="930"/>
                </a:lnTo>
                <a:lnTo>
                  <a:pt x="3855" y="928"/>
                </a:lnTo>
                <a:lnTo>
                  <a:pt x="3850" y="926"/>
                </a:lnTo>
                <a:lnTo>
                  <a:pt x="3845" y="924"/>
                </a:lnTo>
                <a:lnTo>
                  <a:pt x="3841" y="921"/>
                </a:lnTo>
                <a:lnTo>
                  <a:pt x="3837" y="917"/>
                </a:lnTo>
                <a:lnTo>
                  <a:pt x="3834" y="914"/>
                </a:lnTo>
                <a:lnTo>
                  <a:pt x="3831" y="909"/>
                </a:lnTo>
                <a:lnTo>
                  <a:pt x="3829" y="905"/>
                </a:lnTo>
                <a:lnTo>
                  <a:pt x="3827" y="900"/>
                </a:lnTo>
                <a:lnTo>
                  <a:pt x="3826" y="894"/>
                </a:lnTo>
                <a:lnTo>
                  <a:pt x="3825" y="888"/>
                </a:lnTo>
                <a:lnTo>
                  <a:pt x="3825" y="882"/>
                </a:lnTo>
                <a:lnTo>
                  <a:pt x="3825" y="790"/>
                </a:lnTo>
                <a:lnTo>
                  <a:pt x="3801" y="790"/>
                </a:lnTo>
                <a:lnTo>
                  <a:pt x="3801" y="753"/>
                </a:lnTo>
                <a:lnTo>
                  <a:pt x="3825" y="753"/>
                </a:lnTo>
                <a:lnTo>
                  <a:pt x="3825" y="711"/>
                </a:lnTo>
                <a:lnTo>
                  <a:pt x="3874" y="711"/>
                </a:lnTo>
                <a:lnTo>
                  <a:pt x="3874" y="753"/>
                </a:lnTo>
                <a:lnTo>
                  <a:pt x="3908" y="753"/>
                </a:lnTo>
                <a:close/>
                <a:moveTo>
                  <a:pt x="3974" y="996"/>
                </a:moveTo>
                <a:lnTo>
                  <a:pt x="3965" y="996"/>
                </a:lnTo>
                <a:lnTo>
                  <a:pt x="3956" y="995"/>
                </a:lnTo>
                <a:lnTo>
                  <a:pt x="3949" y="993"/>
                </a:lnTo>
                <a:lnTo>
                  <a:pt x="3943" y="991"/>
                </a:lnTo>
                <a:lnTo>
                  <a:pt x="3954" y="954"/>
                </a:lnTo>
                <a:lnTo>
                  <a:pt x="3960" y="956"/>
                </a:lnTo>
                <a:lnTo>
                  <a:pt x="3966" y="957"/>
                </a:lnTo>
                <a:lnTo>
                  <a:pt x="3971" y="957"/>
                </a:lnTo>
                <a:lnTo>
                  <a:pt x="3976" y="957"/>
                </a:lnTo>
                <a:lnTo>
                  <a:pt x="3978" y="956"/>
                </a:lnTo>
                <a:lnTo>
                  <a:pt x="3980" y="955"/>
                </a:lnTo>
                <a:lnTo>
                  <a:pt x="3984" y="952"/>
                </a:lnTo>
                <a:lnTo>
                  <a:pt x="3987" y="948"/>
                </a:lnTo>
                <a:lnTo>
                  <a:pt x="3990" y="942"/>
                </a:lnTo>
                <a:lnTo>
                  <a:pt x="3993" y="935"/>
                </a:lnTo>
                <a:lnTo>
                  <a:pt x="3930" y="753"/>
                </a:lnTo>
                <a:lnTo>
                  <a:pt x="3981" y="753"/>
                </a:lnTo>
                <a:lnTo>
                  <a:pt x="4018" y="883"/>
                </a:lnTo>
                <a:lnTo>
                  <a:pt x="4056" y="753"/>
                </a:lnTo>
                <a:lnTo>
                  <a:pt x="4108" y="753"/>
                </a:lnTo>
                <a:lnTo>
                  <a:pt x="4040" y="949"/>
                </a:lnTo>
                <a:lnTo>
                  <a:pt x="4035" y="959"/>
                </a:lnTo>
                <a:lnTo>
                  <a:pt x="4033" y="964"/>
                </a:lnTo>
                <a:lnTo>
                  <a:pt x="4030" y="968"/>
                </a:lnTo>
                <a:lnTo>
                  <a:pt x="4024" y="976"/>
                </a:lnTo>
                <a:lnTo>
                  <a:pt x="4017" y="983"/>
                </a:lnTo>
                <a:lnTo>
                  <a:pt x="4013" y="986"/>
                </a:lnTo>
                <a:lnTo>
                  <a:pt x="4008" y="989"/>
                </a:lnTo>
                <a:lnTo>
                  <a:pt x="4003" y="991"/>
                </a:lnTo>
                <a:lnTo>
                  <a:pt x="3998" y="993"/>
                </a:lnTo>
                <a:lnTo>
                  <a:pt x="3993" y="994"/>
                </a:lnTo>
                <a:lnTo>
                  <a:pt x="3987" y="995"/>
                </a:lnTo>
                <a:lnTo>
                  <a:pt x="3980" y="996"/>
                </a:lnTo>
                <a:lnTo>
                  <a:pt x="3974" y="996"/>
                </a:lnTo>
                <a:close/>
                <a:moveTo>
                  <a:pt x="1623" y="590"/>
                </a:moveTo>
                <a:lnTo>
                  <a:pt x="1569" y="590"/>
                </a:lnTo>
                <a:lnTo>
                  <a:pt x="1651" y="354"/>
                </a:lnTo>
                <a:lnTo>
                  <a:pt x="1715" y="354"/>
                </a:lnTo>
                <a:lnTo>
                  <a:pt x="1797" y="590"/>
                </a:lnTo>
                <a:lnTo>
                  <a:pt x="1743" y="590"/>
                </a:lnTo>
                <a:lnTo>
                  <a:pt x="1726" y="536"/>
                </a:lnTo>
                <a:lnTo>
                  <a:pt x="1641" y="536"/>
                </a:lnTo>
                <a:lnTo>
                  <a:pt x="1623" y="590"/>
                </a:lnTo>
                <a:close/>
                <a:moveTo>
                  <a:pt x="1653" y="497"/>
                </a:moveTo>
                <a:lnTo>
                  <a:pt x="1713" y="497"/>
                </a:lnTo>
                <a:lnTo>
                  <a:pt x="1684" y="408"/>
                </a:lnTo>
                <a:lnTo>
                  <a:pt x="1653" y="497"/>
                </a:lnTo>
                <a:close/>
                <a:moveTo>
                  <a:pt x="1874" y="593"/>
                </a:moveTo>
                <a:lnTo>
                  <a:pt x="1867" y="593"/>
                </a:lnTo>
                <a:lnTo>
                  <a:pt x="1861" y="592"/>
                </a:lnTo>
                <a:lnTo>
                  <a:pt x="1856" y="591"/>
                </a:lnTo>
                <a:lnTo>
                  <a:pt x="1850" y="590"/>
                </a:lnTo>
                <a:lnTo>
                  <a:pt x="1845" y="588"/>
                </a:lnTo>
                <a:lnTo>
                  <a:pt x="1840" y="586"/>
                </a:lnTo>
                <a:lnTo>
                  <a:pt x="1836" y="583"/>
                </a:lnTo>
                <a:lnTo>
                  <a:pt x="1832" y="580"/>
                </a:lnTo>
                <a:lnTo>
                  <a:pt x="1828" y="576"/>
                </a:lnTo>
                <a:lnTo>
                  <a:pt x="1824" y="572"/>
                </a:lnTo>
                <a:lnTo>
                  <a:pt x="1821" y="568"/>
                </a:lnTo>
                <a:lnTo>
                  <a:pt x="1820" y="566"/>
                </a:lnTo>
                <a:lnTo>
                  <a:pt x="1819" y="563"/>
                </a:lnTo>
                <a:lnTo>
                  <a:pt x="1817" y="558"/>
                </a:lnTo>
                <a:lnTo>
                  <a:pt x="1816" y="553"/>
                </a:lnTo>
                <a:lnTo>
                  <a:pt x="1815" y="547"/>
                </a:lnTo>
                <a:lnTo>
                  <a:pt x="1815" y="540"/>
                </a:lnTo>
                <a:lnTo>
                  <a:pt x="1815" y="531"/>
                </a:lnTo>
                <a:lnTo>
                  <a:pt x="1817" y="523"/>
                </a:lnTo>
                <a:lnTo>
                  <a:pt x="1818" y="519"/>
                </a:lnTo>
                <a:lnTo>
                  <a:pt x="1820" y="515"/>
                </a:lnTo>
                <a:lnTo>
                  <a:pt x="1824" y="509"/>
                </a:lnTo>
                <a:lnTo>
                  <a:pt x="1827" y="507"/>
                </a:lnTo>
                <a:lnTo>
                  <a:pt x="1829" y="504"/>
                </a:lnTo>
                <a:lnTo>
                  <a:pt x="1832" y="502"/>
                </a:lnTo>
                <a:lnTo>
                  <a:pt x="1835" y="499"/>
                </a:lnTo>
                <a:lnTo>
                  <a:pt x="1838" y="497"/>
                </a:lnTo>
                <a:lnTo>
                  <a:pt x="1841" y="496"/>
                </a:lnTo>
                <a:lnTo>
                  <a:pt x="1845" y="494"/>
                </a:lnTo>
                <a:lnTo>
                  <a:pt x="1849" y="493"/>
                </a:lnTo>
                <a:lnTo>
                  <a:pt x="1856" y="490"/>
                </a:lnTo>
                <a:lnTo>
                  <a:pt x="1864" y="488"/>
                </a:lnTo>
                <a:lnTo>
                  <a:pt x="1873" y="487"/>
                </a:lnTo>
                <a:lnTo>
                  <a:pt x="1881" y="486"/>
                </a:lnTo>
                <a:lnTo>
                  <a:pt x="1901" y="484"/>
                </a:lnTo>
                <a:lnTo>
                  <a:pt x="1908" y="482"/>
                </a:lnTo>
                <a:lnTo>
                  <a:pt x="1914" y="481"/>
                </a:lnTo>
                <a:lnTo>
                  <a:pt x="1918" y="479"/>
                </a:lnTo>
                <a:lnTo>
                  <a:pt x="1920" y="478"/>
                </a:lnTo>
                <a:lnTo>
                  <a:pt x="1922" y="477"/>
                </a:lnTo>
                <a:lnTo>
                  <a:pt x="1923" y="476"/>
                </a:lnTo>
                <a:lnTo>
                  <a:pt x="1923" y="474"/>
                </a:lnTo>
                <a:lnTo>
                  <a:pt x="1924" y="472"/>
                </a:lnTo>
                <a:lnTo>
                  <a:pt x="1924" y="470"/>
                </a:lnTo>
                <a:lnTo>
                  <a:pt x="1924" y="464"/>
                </a:lnTo>
                <a:lnTo>
                  <a:pt x="1922" y="460"/>
                </a:lnTo>
                <a:lnTo>
                  <a:pt x="1921" y="458"/>
                </a:lnTo>
                <a:lnTo>
                  <a:pt x="1920" y="456"/>
                </a:lnTo>
                <a:lnTo>
                  <a:pt x="1919" y="454"/>
                </a:lnTo>
                <a:lnTo>
                  <a:pt x="1917" y="452"/>
                </a:lnTo>
                <a:lnTo>
                  <a:pt x="1913" y="450"/>
                </a:lnTo>
                <a:lnTo>
                  <a:pt x="1909" y="448"/>
                </a:lnTo>
                <a:lnTo>
                  <a:pt x="1904" y="447"/>
                </a:lnTo>
                <a:lnTo>
                  <a:pt x="1898" y="446"/>
                </a:lnTo>
                <a:lnTo>
                  <a:pt x="1892" y="447"/>
                </a:lnTo>
                <a:lnTo>
                  <a:pt x="1886" y="448"/>
                </a:lnTo>
                <a:lnTo>
                  <a:pt x="1881" y="450"/>
                </a:lnTo>
                <a:lnTo>
                  <a:pt x="1877" y="452"/>
                </a:lnTo>
                <a:lnTo>
                  <a:pt x="1873" y="455"/>
                </a:lnTo>
                <a:lnTo>
                  <a:pt x="1870" y="459"/>
                </a:lnTo>
                <a:lnTo>
                  <a:pt x="1868" y="463"/>
                </a:lnTo>
                <a:lnTo>
                  <a:pt x="1867" y="465"/>
                </a:lnTo>
                <a:lnTo>
                  <a:pt x="1866" y="467"/>
                </a:lnTo>
                <a:lnTo>
                  <a:pt x="1821" y="463"/>
                </a:lnTo>
                <a:lnTo>
                  <a:pt x="1823" y="457"/>
                </a:lnTo>
                <a:lnTo>
                  <a:pt x="1825" y="452"/>
                </a:lnTo>
                <a:lnTo>
                  <a:pt x="1827" y="446"/>
                </a:lnTo>
                <a:lnTo>
                  <a:pt x="1830" y="441"/>
                </a:lnTo>
                <a:lnTo>
                  <a:pt x="1833" y="437"/>
                </a:lnTo>
                <a:lnTo>
                  <a:pt x="1837" y="432"/>
                </a:lnTo>
                <a:lnTo>
                  <a:pt x="1841" y="428"/>
                </a:lnTo>
                <a:lnTo>
                  <a:pt x="1846" y="425"/>
                </a:lnTo>
                <a:lnTo>
                  <a:pt x="1851" y="421"/>
                </a:lnTo>
                <a:lnTo>
                  <a:pt x="1857" y="419"/>
                </a:lnTo>
                <a:lnTo>
                  <a:pt x="1863" y="416"/>
                </a:lnTo>
                <a:lnTo>
                  <a:pt x="1869" y="414"/>
                </a:lnTo>
                <a:lnTo>
                  <a:pt x="1876" y="413"/>
                </a:lnTo>
                <a:lnTo>
                  <a:pt x="1883" y="412"/>
                </a:lnTo>
                <a:lnTo>
                  <a:pt x="1890" y="411"/>
                </a:lnTo>
                <a:lnTo>
                  <a:pt x="1898" y="411"/>
                </a:lnTo>
                <a:lnTo>
                  <a:pt x="1908" y="411"/>
                </a:lnTo>
                <a:lnTo>
                  <a:pt x="1917" y="412"/>
                </a:lnTo>
                <a:lnTo>
                  <a:pt x="1926" y="414"/>
                </a:lnTo>
                <a:lnTo>
                  <a:pt x="1935" y="417"/>
                </a:lnTo>
                <a:lnTo>
                  <a:pt x="1943" y="420"/>
                </a:lnTo>
                <a:lnTo>
                  <a:pt x="1947" y="422"/>
                </a:lnTo>
                <a:lnTo>
                  <a:pt x="1950" y="425"/>
                </a:lnTo>
                <a:lnTo>
                  <a:pt x="1957" y="430"/>
                </a:lnTo>
                <a:lnTo>
                  <a:pt x="1963" y="436"/>
                </a:lnTo>
                <a:lnTo>
                  <a:pt x="1965" y="440"/>
                </a:lnTo>
                <a:lnTo>
                  <a:pt x="1967" y="443"/>
                </a:lnTo>
                <a:lnTo>
                  <a:pt x="1969" y="447"/>
                </a:lnTo>
                <a:lnTo>
                  <a:pt x="1970" y="451"/>
                </a:lnTo>
                <a:lnTo>
                  <a:pt x="1972" y="456"/>
                </a:lnTo>
                <a:lnTo>
                  <a:pt x="1972" y="460"/>
                </a:lnTo>
                <a:lnTo>
                  <a:pt x="1973" y="465"/>
                </a:lnTo>
                <a:lnTo>
                  <a:pt x="1973" y="470"/>
                </a:lnTo>
                <a:lnTo>
                  <a:pt x="1973" y="590"/>
                </a:lnTo>
                <a:lnTo>
                  <a:pt x="1927" y="590"/>
                </a:lnTo>
                <a:lnTo>
                  <a:pt x="1927" y="565"/>
                </a:lnTo>
                <a:lnTo>
                  <a:pt x="1922" y="571"/>
                </a:lnTo>
                <a:lnTo>
                  <a:pt x="1917" y="576"/>
                </a:lnTo>
                <a:lnTo>
                  <a:pt x="1912" y="581"/>
                </a:lnTo>
                <a:lnTo>
                  <a:pt x="1906" y="585"/>
                </a:lnTo>
                <a:lnTo>
                  <a:pt x="1899" y="589"/>
                </a:lnTo>
                <a:lnTo>
                  <a:pt x="1891" y="591"/>
                </a:lnTo>
                <a:lnTo>
                  <a:pt x="1887" y="592"/>
                </a:lnTo>
                <a:lnTo>
                  <a:pt x="1883" y="592"/>
                </a:lnTo>
                <a:lnTo>
                  <a:pt x="1874" y="593"/>
                </a:lnTo>
                <a:close/>
                <a:moveTo>
                  <a:pt x="1888" y="559"/>
                </a:moveTo>
                <a:lnTo>
                  <a:pt x="1895" y="559"/>
                </a:lnTo>
                <a:lnTo>
                  <a:pt x="1902" y="557"/>
                </a:lnTo>
                <a:lnTo>
                  <a:pt x="1905" y="556"/>
                </a:lnTo>
                <a:lnTo>
                  <a:pt x="1908" y="554"/>
                </a:lnTo>
                <a:lnTo>
                  <a:pt x="1914" y="550"/>
                </a:lnTo>
                <a:lnTo>
                  <a:pt x="1916" y="547"/>
                </a:lnTo>
                <a:lnTo>
                  <a:pt x="1919" y="545"/>
                </a:lnTo>
                <a:lnTo>
                  <a:pt x="1922" y="539"/>
                </a:lnTo>
                <a:lnTo>
                  <a:pt x="1924" y="533"/>
                </a:lnTo>
                <a:lnTo>
                  <a:pt x="1924" y="530"/>
                </a:lnTo>
                <a:lnTo>
                  <a:pt x="1924" y="527"/>
                </a:lnTo>
                <a:lnTo>
                  <a:pt x="1924" y="508"/>
                </a:lnTo>
                <a:lnTo>
                  <a:pt x="1921" y="510"/>
                </a:lnTo>
                <a:lnTo>
                  <a:pt x="1915" y="511"/>
                </a:lnTo>
                <a:lnTo>
                  <a:pt x="1903" y="514"/>
                </a:lnTo>
                <a:lnTo>
                  <a:pt x="1890" y="516"/>
                </a:lnTo>
                <a:lnTo>
                  <a:pt x="1884" y="517"/>
                </a:lnTo>
                <a:lnTo>
                  <a:pt x="1879" y="518"/>
                </a:lnTo>
                <a:lnTo>
                  <a:pt x="1874" y="520"/>
                </a:lnTo>
                <a:lnTo>
                  <a:pt x="1870" y="523"/>
                </a:lnTo>
                <a:lnTo>
                  <a:pt x="1866" y="526"/>
                </a:lnTo>
                <a:lnTo>
                  <a:pt x="1864" y="530"/>
                </a:lnTo>
                <a:lnTo>
                  <a:pt x="1863" y="532"/>
                </a:lnTo>
                <a:lnTo>
                  <a:pt x="1862" y="534"/>
                </a:lnTo>
                <a:lnTo>
                  <a:pt x="1862" y="539"/>
                </a:lnTo>
                <a:lnTo>
                  <a:pt x="1862" y="543"/>
                </a:lnTo>
                <a:lnTo>
                  <a:pt x="1863" y="548"/>
                </a:lnTo>
                <a:lnTo>
                  <a:pt x="1865" y="549"/>
                </a:lnTo>
                <a:lnTo>
                  <a:pt x="1866" y="551"/>
                </a:lnTo>
                <a:lnTo>
                  <a:pt x="1869" y="554"/>
                </a:lnTo>
                <a:lnTo>
                  <a:pt x="1873" y="556"/>
                </a:lnTo>
                <a:lnTo>
                  <a:pt x="1875" y="557"/>
                </a:lnTo>
                <a:lnTo>
                  <a:pt x="1877" y="558"/>
                </a:lnTo>
                <a:lnTo>
                  <a:pt x="1882" y="559"/>
                </a:lnTo>
                <a:lnTo>
                  <a:pt x="1888" y="559"/>
                </a:lnTo>
                <a:close/>
                <a:moveTo>
                  <a:pt x="2063" y="590"/>
                </a:moveTo>
                <a:lnTo>
                  <a:pt x="2013" y="590"/>
                </a:lnTo>
                <a:lnTo>
                  <a:pt x="2013" y="354"/>
                </a:lnTo>
                <a:lnTo>
                  <a:pt x="2063" y="354"/>
                </a:lnTo>
                <a:lnTo>
                  <a:pt x="2063" y="590"/>
                </a:lnTo>
                <a:close/>
                <a:moveTo>
                  <a:pt x="2197" y="413"/>
                </a:moveTo>
                <a:lnTo>
                  <a:pt x="2197" y="450"/>
                </a:lnTo>
                <a:lnTo>
                  <a:pt x="2164" y="450"/>
                </a:lnTo>
                <a:lnTo>
                  <a:pt x="2164" y="535"/>
                </a:lnTo>
                <a:lnTo>
                  <a:pt x="2164" y="540"/>
                </a:lnTo>
                <a:lnTo>
                  <a:pt x="2165" y="544"/>
                </a:lnTo>
                <a:lnTo>
                  <a:pt x="2166" y="545"/>
                </a:lnTo>
                <a:lnTo>
                  <a:pt x="2167" y="547"/>
                </a:lnTo>
                <a:lnTo>
                  <a:pt x="2169" y="549"/>
                </a:lnTo>
                <a:lnTo>
                  <a:pt x="2171" y="551"/>
                </a:lnTo>
                <a:lnTo>
                  <a:pt x="2174" y="552"/>
                </a:lnTo>
                <a:lnTo>
                  <a:pt x="2177" y="552"/>
                </a:lnTo>
                <a:lnTo>
                  <a:pt x="2181" y="553"/>
                </a:lnTo>
                <a:lnTo>
                  <a:pt x="2188" y="552"/>
                </a:lnTo>
                <a:lnTo>
                  <a:pt x="2193" y="551"/>
                </a:lnTo>
                <a:lnTo>
                  <a:pt x="2201" y="587"/>
                </a:lnTo>
                <a:lnTo>
                  <a:pt x="2190" y="590"/>
                </a:lnTo>
                <a:lnTo>
                  <a:pt x="2183" y="591"/>
                </a:lnTo>
                <a:lnTo>
                  <a:pt x="2174" y="592"/>
                </a:lnTo>
                <a:lnTo>
                  <a:pt x="2168" y="592"/>
                </a:lnTo>
                <a:lnTo>
                  <a:pt x="2161" y="592"/>
                </a:lnTo>
                <a:lnTo>
                  <a:pt x="2156" y="591"/>
                </a:lnTo>
                <a:lnTo>
                  <a:pt x="2150" y="590"/>
                </a:lnTo>
                <a:lnTo>
                  <a:pt x="2145" y="588"/>
                </a:lnTo>
                <a:lnTo>
                  <a:pt x="2140" y="586"/>
                </a:lnTo>
                <a:lnTo>
                  <a:pt x="2135" y="583"/>
                </a:lnTo>
                <a:lnTo>
                  <a:pt x="2131" y="581"/>
                </a:lnTo>
                <a:lnTo>
                  <a:pt x="2127" y="577"/>
                </a:lnTo>
                <a:lnTo>
                  <a:pt x="2124" y="573"/>
                </a:lnTo>
                <a:lnTo>
                  <a:pt x="2121" y="569"/>
                </a:lnTo>
                <a:lnTo>
                  <a:pt x="2119" y="564"/>
                </a:lnTo>
                <a:lnTo>
                  <a:pt x="2117" y="559"/>
                </a:lnTo>
                <a:lnTo>
                  <a:pt x="2116" y="554"/>
                </a:lnTo>
                <a:lnTo>
                  <a:pt x="2115" y="548"/>
                </a:lnTo>
                <a:lnTo>
                  <a:pt x="2115" y="542"/>
                </a:lnTo>
                <a:lnTo>
                  <a:pt x="2115" y="450"/>
                </a:lnTo>
                <a:lnTo>
                  <a:pt x="2091" y="450"/>
                </a:lnTo>
                <a:lnTo>
                  <a:pt x="2091" y="413"/>
                </a:lnTo>
                <a:lnTo>
                  <a:pt x="2115" y="413"/>
                </a:lnTo>
                <a:lnTo>
                  <a:pt x="2115" y="371"/>
                </a:lnTo>
                <a:lnTo>
                  <a:pt x="2164" y="371"/>
                </a:lnTo>
                <a:lnTo>
                  <a:pt x="2164" y="413"/>
                </a:lnTo>
                <a:lnTo>
                  <a:pt x="2197" y="413"/>
                </a:lnTo>
                <a:close/>
                <a:moveTo>
                  <a:pt x="2304" y="593"/>
                </a:moveTo>
                <a:lnTo>
                  <a:pt x="2291" y="592"/>
                </a:lnTo>
                <a:lnTo>
                  <a:pt x="2285" y="591"/>
                </a:lnTo>
                <a:lnTo>
                  <a:pt x="2279" y="590"/>
                </a:lnTo>
                <a:lnTo>
                  <a:pt x="2268" y="587"/>
                </a:lnTo>
                <a:lnTo>
                  <a:pt x="2263" y="584"/>
                </a:lnTo>
                <a:lnTo>
                  <a:pt x="2258" y="582"/>
                </a:lnTo>
                <a:lnTo>
                  <a:pt x="2249" y="575"/>
                </a:lnTo>
                <a:lnTo>
                  <a:pt x="2245" y="572"/>
                </a:lnTo>
                <a:lnTo>
                  <a:pt x="2241" y="568"/>
                </a:lnTo>
                <a:lnTo>
                  <a:pt x="2234" y="559"/>
                </a:lnTo>
                <a:lnTo>
                  <a:pt x="2231" y="555"/>
                </a:lnTo>
                <a:lnTo>
                  <a:pt x="2228" y="550"/>
                </a:lnTo>
                <a:lnTo>
                  <a:pt x="2223" y="539"/>
                </a:lnTo>
                <a:lnTo>
                  <a:pt x="2221" y="533"/>
                </a:lnTo>
                <a:lnTo>
                  <a:pt x="2220" y="527"/>
                </a:lnTo>
                <a:lnTo>
                  <a:pt x="2219" y="521"/>
                </a:lnTo>
                <a:lnTo>
                  <a:pt x="2218" y="515"/>
                </a:lnTo>
                <a:lnTo>
                  <a:pt x="2218" y="509"/>
                </a:lnTo>
                <a:lnTo>
                  <a:pt x="2217" y="502"/>
                </a:lnTo>
                <a:lnTo>
                  <a:pt x="2218" y="495"/>
                </a:lnTo>
                <a:lnTo>
                  <a:pt x="2218" y="489"/>
                </a:lnTo>
                <a:lnTo>
                  <a:pt x="2219" y="482"/>
                </a:lnTo>
                <a:lnTo>
                  <a:pt x="2220" y="476"/>
                </a:lnTo>
                <a:lnTo>
                  <a:pt x="2223" y="465"/>
                </a:lnTo>
                <a:lnTo>
                  <a:pt x="2225" y="459"/>
                </a:lnTo>
                <a:lnTo>
                  <a:pt x="2228" y="454"/>
                </a:lnTo>
                <a:lnTo>
                  <a:pt x="2234" y="444"/>
                </a:lnTo>
                <a:lnTo>
                  <a:pt x="2237" y="440"/>
                </a:lnTo>
                <a:lnTo>
                  <a:pt x="2241" y="436"/>
                </a:lnTo>
                <a:lnTo>
                  <a:pt x="2245" y="432"/>
                </a:lnTo>
                <a:lnTo>
                  <a:pt x="2249" y="428"/>
                </a:lnTo>
                <a:lnTo>
                  <a:pt x="2253" y="425"/>
                </a:lnTo>
                <a:lnTo>
                  <a:pt x="2258" y="422"/>
                </a:lnTo>
                <a:lnTo>
                  <a:pt x="2263" y="419"/>
                </a:lnTo>
                <a:lnTo>
                  <a:pt x="2268" y="417"/>
                </a:lnTo>
                <a:lnTo>
                  <a:pt x="2274" y="415"/>
                </a:lnTo>
                <a:lnTo>
                  <a:pt x="2279" y="413"/>
                </a:lnTo>
                <a:lnTo>
                  <a:pt x="2285" y="412"/>
                </a:lnTo>
                <a:lnTo>
                  <a:pt x="2291" y="411"/>
                </a:lnTo>
                <a:lnTo>
                  <a:pt x="2304" y="411"/>
                </a:lnTo>
                <a:lnTo>
                  <a:pt x="2317" y="411"/>
                </a:lnTo>
                <a:lnTo>
                  <a:pt x="2323" y="412"/>
                </a:lnTo>
                <a:lnTo>
                  <a:pt x="2329" y="413"/>
                </a:lnTo>
                <a:lnTo>
                  <a:pt x="2340" y="417"/>
                </a:lnTo>
                <a:lnTo>
                  <a:pt x="2346" y="419"/>
                </a:lnTo>
                <a:lnTo>
                  <a:pt x="2351" y="422"/>
                </a:lnTo>
                <a:lnTo>
                  <a:pt x="2360" y="428"/>
                </a:lnTo>
                <a:lnTo>
                  <a:pt x="2364" y="432"/>
                </a:lnTo>
                <a:lnTo>
                  <a:pt x="2368" y="436"/>
                </a:lnTo>
                <a:lnTo>
                  <a:pt x="2375" y="444"/>
                </a:lnTo>
                <a:lnTo>
                  <a:pt x="2378" y="449"/>
                </a:lnTo>
                <a:lnTo>
                  <a:pt x="2381" y="454"/>
                </a:lnTo>
                <a:lnTo>
                  <a:pt x="2385" y="465"/>
                </a:lnTo>
                <a:lnTo>
                  <a:pt x="2387" y="470"/>
                </a:lnTo>
                <a:lnTo>
                  <a:pt x="2389" y="476"/>
                </a:lnTo>
                <a:lnTo>
                  <a:pt x="2390" y="482"/>
                </a:lnTo>
                <a:lnTo>
                  <a:pt x="2391" y="489"/>
                </a:lnTo>
                <a:lnTo>
                  <a:pt x="2391" y="495"/>
                </a:lnTo>
                <a:lnTo>
                  <a:pt x="2391" y="502"/>
                </a:lnTo>
                <a:lnTo>
                  <a:pt x="2391" y="509"/>
                </a:lnTo>
                <a:lnTo>
                  <a:pt x="2391" y="515"/>
                </a:lnTo>
                <a:lnTo>
                  <a:pt x="2390" y="521"/>
                </a:lnTo>
                <a:lnTo>
                  <a:pt x="2389" y="527"/>
                </a:lnTo>
                <a:lnTo>
                  <a:pt x="2385" y="539"/>
                </a:lnTo>
                <a:lnTo>
                  <a:pt x="2383" y="544"/>
                </a:lnTo>
                <a:lnTo>
                  <a:pt x="2381" y="550"/>
                </a:lnTo>
                <a:lnTo>
                  <a:pt x="2375" y="559"/>
                </a:lnTo>
                <a:lnTo>
                  <a:pt x="2372" y="564"/>
                </a:lnTo>
                <a:lnTo>
                  <a:pt x="2368" y="568"/>
                </a:lnTo>
                <a:lnTo>
                  <a:pt x="2364" y="572"/>
                </a:lnTo>
                <a:lnTo>
                  <a:pt x="2360" y="575"/>
                </a:lnTo>
                <a:lnTo>
                  <a:pt x="2355" y="579"/>
                </a:lnTo>
                <a:lnTo>
                  <a:pt x="2351" y="582"/>
                </a:lnTo>
                <a:lnTo>
                  <a:pt x="2346" y="584"/>
                </a:lnTo>
                <a:lnTo>
                  <a:pt x="2340" y="587"/>
                </a:lnTo>
                <a:lnTo>
                  <a:pt x="2335" y="589"/>
                </a:lnTo>
                <a:lnTo>
                  <a:pt x="2329" y="590"/>
                </a:lnTo>
                <a:lnTo>
                  <a:pt x="2323" y="591"/>
                </a:lnTo>
                <a:lnTo>
                  <a:pt x="2317" y="592"/>
                </a:lnTo>
                <a:lnTo>
                  <a:pt x="2304" y="593"/>
                </a:lnTo>
                <a:close/>
                <a:moveTo>
                  <a:pt x="2305" y="555"/>
                </a:moveTo>
                <a:lnTo>
                  <a:pt x="2309" y="555"/>
                </a:lnTo>
                <a:lnTo>
                  <a:pt x="2313" y="554"/>
                </a:lnTo>
                <a:lnTo>
                  <a:pt x="2317" y="553"/>
                </a:lnTo>
                <a:lnTo>
                  <a:pt x="2321" y="551"/>
                </a:lnTo>
                <a:lnTo>
                  <a:pt x="2324" y="549"/>
                </a:lnTo>
                <a:lnTo>
                  <a:pt x="2327" y="547"/>
                </a:lnTo>
                <a:lnTo>
                  <a:pt x="2330" y="544"/>
                </a:lnTo>
                <a:lnTo>
                  <a:pt x="2332" y="540"/>
                </a:lnTo>
                <a:lnTo>
                  <a:pt x="2334" y="536"/>
                </a:lnTo>
                <a:lnTo>
                  <a:pt x="2336" y="532"/>
                </a:lnTo>
                <a:lnTo>
                  <a:pt x="2338" y="527"/>
                </a:lnTo>
                <a:lnTo>
                  <a:pt x="2339" y="523"/>
                </a:lnTo>
                <a:lnTo>
                  <a:pt x="2341" y="513"/>
                </a:lnTo>
                <a:lnTo>
                  <a:pt x="2341" y="507"/>
                </a:lnTo>
                <a:lnTo>
                  <a:pt x="2342" y="502"/>
                </a:lnTo>
                <a:lnTo>
                  <a:pt x="2341" y="491"/>
                </a:lnTo>
                <a:lnTo>
                  <a:pt x="2339" y="480"/>
                </a:lnTo>
                <a:lnTo>
                  <a:pt x="2338" y="476"/>
                </a:lnTo>
                <a:lnTo>
                  <a:pt x="2336" y="471"/>
                </a:lnTo>
                <a:lnTo>
                  <a:pt x="2332" y="463"/>
                </a:lnTo>
                <a:lnTo>
                  <a:pt x="2330" y="460"/>
                </a:lnTo>
                <a:lnTo>
                  <a:pt x="2327" y="457"/>
                </a:lnTo>
                <a:lnTo>
                  <a:pt x="2324" y="454"/>
                </a:lnTo>
                <a:lnTo>
                  <a:pt x="2321" y="452"/>
                </a:lnTo>
                <a:lnTo>
                  <a:pt x="2317" y="450"/>
                </a:lnTo>
                <a:lnTo>
                  <a:pt x="2313" y="449"/>
                </a:lnTo>
                <a:lnTo>
                  <a:pt x="2309" y="448"/>
                </a:lnTo>
                <a:lnTo>
                  <a:pt x="2305" y="448"/>
                </a:lnTo>
                <a:lnTo>
                  <a:pt x="2300" y="448"/>
                </a:lnTo>
                <a:lnTo>
                  <a:pt x="2296" y="449"/>
                </a:lnTo>
                <a:lnTo>
                  <a:pt x="2292" y="450"/>
                </a:lnTo>
                <a:lnTo>
                  <a:pt x="2288" y="452"/>
                </a:lnTo>
                <a:lnTo>
                  <a:pt x="2285" y="454"/>
                </a:lnTo>
                <a:lnTo>
                  <a:pt x="2282" y="457"/>
                </a:lnTo>
                <a:lnTo>
                  <a:pt x="2279" y="460"/>
                </a:lnTo>
                <a:lnTo>
                  <a:pt x="2277" y="463"/>
                </a:lnTo>
                <a:lnTo>
                  <a:pt x="2272" y="471"/>
                </a:lnTo>
                <a:lnTo>
                  <a:pt x="2271" y="476"/>
                </a:lnTo>
                <a:lnTo>
                  <a:pt x="2270" y="480"/>
                </a:lnTo>
                <a:lnTo>
                  <a:pt x="2269" y="485"/>
                </a:lnTo>
                <a:lnTo>
                  <a:pt x="2268" y="491"/>
                </a:lnTo>
                <a:lnTo>
                  <a:pt x="2267" y="496"/>
                </a:lnTo>
                <a:lnTo>
                  <a:pt x="2267" y="502"/>
                </a:lnTo>
                <a:lnTo>
                  <a:pt x="2268" y="513"/>
                </a:lnTo>
                <a:lnTo>
                  <a:pt x="2270" y="523"/>
                </a:lnTo>
                <a:lnTo>
                  <a:pt x="2271" y="527"/>
                </a:lnTo>
                <a:lnTo>
                  <a:pt x="2272" y="532"/>
                </a:lnTo>
                <a:lnTo>
                  <a:pt x="2274" y="536"/>
                </a:lnTo>
                <a:lnTo>
                  <a:pt x="2277" y="540"/>
                </a:lnTo>
                <a:lnTo>
                  <a:pt x="2279" y="544"/>
                </a:lnTo>
                <a:lnTo>
                  <a:pt x="2282" y="547"/>
                </a:lnTo>
                <a:lnTo>
                  <a:pt x="2285" y="549"/>
                </a:lnTo>
                <a:lnTo>
                  <a:pt x="2288" y="551"/>
                </a:lnTo>
                <a:lnTo>
                  <a:pt x="2292" y="553"/>
                </a:lnTo>
                <a:lnTo>
                  <a:pt x="2296" y="554"/>
                </a:lnTo>
                <a:lnTo>
                  <a:pt x="2300" y="555"/>
                </a:lnTo>
                <a:lnTo>
                  <a:pt x="2305" y="555"/>
                </a:lnTo>
                <a:close/>
                <a:moveTo>
                  <a:pt x="2539" y="512"/>
                </a:moveTo>
                <a:lnTo>
                  <a:pt x="2430" y="512"/>
                </a:lnTo>
                <a:lnTo>
                  <a:pt x="2430" y="473"/>
                </a:lnTo>
                <a:lnTo>
                  <a:pt x="2539" y="473"/>
                </a:lnTo>
                <a:lnTo>
                  <a:pt x="2539" y="512"/>
                </a:lnTo>
                <a:close/>
                <a:moveTo>
                  <a:pt x="2695" y="514"/>
                </a:moveTo>
                <a:lnTo>
                  <a:pt x="2695" y="413"/>
                </a:lnTo>
                <a:lnTo>
                  <a:pt x="2744" y="413"/>
                </a:lnTo>
                <a:lnTo>
                  <a:pt x="2744" y="590"/>
                </a:lnTo>
                <a:lnTo>
                  <a:pt x="2697" y="590"/>
                </a:lnTo>
                <a:lnTo>
                  <a:pt x="2697" y="558"/>
                </a:lnTo>
                <a:lnTo>
                  <a:pt x="2693" y="565"/>
                </a:lnTo>
                <a:lnTo>
                  <a:pt x="2688" y="572"/>
                </a:lnTo>
                <a:lnTo>
                  <a:pt x="2682" y="577"/>
                </a:lnTo>
                <a:lnTo>
                  <a:pt x="2675" y="583"/>
                </a:lnTo>
                <a:lnTo>
                  <a:pt x="2672" y="585"/>
                </a:lnTo>
                <a:lnTo>
                  <a:pt x="2668" y="587"/>
                </a:lnTo>
                <a:lnTo>
                  <a:pt x="2666" y="588"/>
                </a:lnTo>
                <a:lnTo>
                  <a:pt x="2664" y="588"/>
                </a:lnTo>
                <a:lnTo>
                  <a:pt x="2660" y="590"/>
                </a:lnTo>
                <a:lnTo>
                  <a:pt x="2651" y="591"/>
                </a:lnTo>
                <a:lnTo>
                  <a:pt x="2647" y="592"/>
                </a:lnTo>
                <a:lnTo>
                  <a:pt x="2642" y="592"/>
                </a:lnTo>
                <a:lnTo>
                  <a:pt x="2635" y="592"/>
                </a:lnTo>
                <a:lnTo>
                  <a:pt x="2629" y="591"/>
                </a:lnTo>
                <a:lnTo>
                  <a:pt x="2623" y="589"/>
                </a:lnTo>
                <a:lnTo>
                  <a:pt x="2618" y="588"/>
                </a:lnTo>
                <a:lnTo>
                  <a:pt x="2612" y="585"/>
                </a:lnTo>
                <a:lnTo>
                  <a:pt x="2607" y="582"/>
                </a:lnTo>
                <a:lnTo>
                  <a:pt x="2603" y="578"/>
                </a:lnTo>
                <a:lnTo>
                  <a:pt x="2598" y="574"/>
                </a:lnTo>
                <a:lnTo>
                  <a:pt x="2596" y="572"/>
                </a:lnTo>
                <a:lnTo>
                  <a:pt x="2595" y="570"/>
                </a:lnTo>
                <a:lnTo>
                  <a:pt x="2591" y="564"/>
                </a:lnTo>
                <a:lnTo>
                  <a:pt x="2588" y="559"/>
                </a:lnTo>
                <a:lnTo>
                  <a:pt x="2587" y="556"/>
                </a:lnTo>
                <a:lnTo>
                  <a:pt x="2586" y="553"/>
                </a:lnTo>
                <a:lnTo>
                  <a:pt x="2584" y="547"/>
                </a:lnTo>
                <a:lnTo>
                  <a:pt x="2583" y="540"/>
                </a:lnTo>
                <a:lnTo>
                  <a:pt x="2582" y="533"/>
                </a:lnTo>
                <a:lnTo>
                  <a:pt x="2582" y="525"/>
                </a:lnTo>
                <a:lnTo>
                  <a:pt x="2582" y="413"/>
                </a:lnTo>
                <a:lnTo>
                  <a:pt x="2631" y="413"/>
                </a:lnTo>
                <a:lnTo>
                  <a:pt x="2631" y="517"/>
                </a:lnTo>
                <a:lnTo>
                  <a:pt x="2631" y="524"/>
                </a:lnTo>
                <a:lnTo>
                  <a:pt x="2633" y="531"/>
                </a:lnTo>
                <a:lnTo>
                  <a:pt x="2636" y="536"/>
                </a:lnTo>
                <a:lnTo>
                  <a:pt x="2637" y="539"/>
                </a:lnTo>
                <a:lnTo>
                  <a:pt x="2639" y="541"/>
                </a:lnTo>
                <a:lnTo>
                  <a:pt x="2644" y="545"/>
                </a:lnTo>
                <a:lnTo>
                  <a:pt x="2646" y="547"/>
                </a:lnTo>
                <a:lnTo>
                  <a:pt x="2649" y="548"/>
                </a:lnTo>
                <a:lnTo>
                  <a:pt x="2655" y="550"/>
                </a:lnTo>
                <a:lnTo>
                  <a:pt x="2658" y="550"/>
                </a:lnTo>
                <a:lnTo>
                  <a:pt x="2661" y="551"/>
                </a:lnTo>
                <a:lnTo>
                  <a:pt x="2668" y="550"/>
                </a:lnTo>
                <a:lnTo>
                  <a:pt x="2674" y="548"/>
                </a:lnTo>
                <a:lnTo>
                  <a:pt x="2680" y="545"/>
                </a:lnTo>
                <a:lnTo>
                  <a:pt x="2685" y="541"/>
                </a:lnTo>
                <a:lnTo>
                  <a:pt x="2687" y="539"/>
                </a:lnTo>
                <a:lnTo>
                  <a:pt x="2689" y="536"/>
                </a:lnTo>
                <a:lnTo>
                  <a:pt x="2693" y="530"/>
                </a:lnTo>
                <a:lnTo>
                  <a:pt x="2695" y="523"/>
                </a:lnTo>
                <a:lnTo>
                  <a:pt x="2695" y="519"/>
                </a:lnTo>
                <a:lnTo>
                  <a:pt x="2695" y="514"/>
                </a:lnTo>
                <a:close/>
                <a:moveTo>
                  <a:pt x="2834" y="487"/>
                </a:moveTo>
                <a:lnTo>
                  <a:pt x="2834" y="590"/>
                </a:lnTo>
                <a:lnTo>
                  <a:pt x="2785" y="590"/>
                </a:lnTo>
                <a:lnTo>
                  <a:pt x="2785" y="413"/>
                </a:lnTo>
                <a:lnTo>
                  <a:pt x="2832" y="413"/>
                </a:lnTo>
                <a:lnTo>
                  <a:pt x="2832" y="444"/>
                </a:lnTo>
                <a:lnTo>
                  <a:pt x="2837" y="437"/>
                </a:lnTo>
                <a:lnTo>
                  <a:pt x="2842" y="430"/>
                </a:lnTo>
                <a:lnTo>
                  <a:pt x="2847" y="425"/>
                </a:lnTo>
                <a:lnTo>
                  <a:pt x="2854" y="420"/>
                </a:lnTo>
                <a:lnTo>
                  <a:pt x="2861" y="416"/>
                </a:lnTo>
                <a:lnTo>
                  <a:pt x="2865" y="414"/>
                </a:lnTo>
                <a:lnTo>
                  <a:pt x="2869" y="413"/>
                </a:lnTo>
                <a:lnTo>
                  <a:pt x="2878" y="411"/>
                </a:lnTo>
                <a:lnTo>
                  <a:pt x="2882" y="411"/>
                </a:lnTo>
                <a:lnTo>
                  <a:pt x="2887" y="411"/>
                </a:lnTo>
                <a:lnTo>
                  <a:pt x="2894" y="411"/>
                </a:lnTo>
                <a:lnTo>
                  <a:pt x="2900" y="412"/>
                </a:lnTo>
                <a:lnTo>
                  <a:pt x="2906" y="413"/>
                </a:lnTo>
                <a:lnTo>
                  <a:pt x="2912" y="415"/>
                </a:lnTo>
                <a:lnTo>
                  <a:pt x="2917" y="418"/>
                </a:lnTo>
                <a:lnTo>
                  <a:pt x="2922" y="421"/>
                </a:lnTo>
                <a:lnTo>
                  <a:pt x="2927" y="424"/>
                </a:lnTo>
                <a:lnTo>
                  <a:pt x="2932" y="428"/>
                </a:lnTo>
                <a:lnTo>
                  <a:pt x="2935" y="433"/>
                </a:lnTo>
                <a:lnTo>
                  <a:pt x="2939" y="438"/>
                </a:lnTo>
                <a:lnTo>
                  <a:pt x="2942" y="444"/>
                </a:lnTo>
                <a:lnTo>
                  <a:pt x="2943" y="446"/>
                </a:lnTo>
                <a:lnTo>
                  <a:pt x="2944" y="449"/>
                </a:lnTo>
                <a:lnTo>
                  <a:pt x="2946" y="456"/>
                </a:lnTo>
                <a:lnTo>
                  <a:pt x="2947" y="462"/>
                </a:lnTo>
                <a:lnTo>
                  <a:pt x="2948" y="470"/>
                </a:lnTo>
                <a:lnTo>
                  <a:pt x="2948" y="477"/>
                </a:lnTo>
                <a:lnTo>
                  <a:pt x="2948" y="590"/>
                </a:lnTo>
                <a:lnTo>
                  <a:pt x="2899" y="590"/>
                </a:lnTo>
                <a:lnTo>
                  <a:pt x="2899" y="486"/>
                </a:lnTo>
                <a:lnTo>
                  <a:pt x="2899" y="478"/>
                </a:lnTo>
                <a:lnTo>
                  <a:pt x="2898" y="475"/>
                </a:lnTo>
                <a:lnTo>
                  <a:pt x="2897" y="471"/>
                </a:lnTo>
                <a:lnTo>
                  <a:pt x="2895" y="466"/>
                </a:lnTo>
                <a:lnTo>
                  <a:pt x="2893" y="463"/>
                </a:lnTo>
                <a:lnTo>
                  <a:pt x="2891" y="461"/>
                </a:lnTo>
                <a:lnTo>
                  <a:pt x="2886" y="457"/>
                </a:lnTo>
                <a:lnTo>
                  <a:pt x="2884" y="455"/>
                </a:lnTo>
                <a:lnTo>
                  <a:pt x="2881" y="454"/>
                </a:lnTo>
                <a:lnTo>
                  <a:pt x="2875" y="452"/>
                </a:lnTo>
                <a:lnTo>
                  <a:pt x="2871" y="451"/>
                </a:lnTo>
                <a:lnTo>
                  <a:pt x="2868" y="451"/>
                </a:lnTo>
                <a:lnTo>
                  <a:pt x="2861" y="452"/>
                </a:lnTo>
                <a:lnTo>
                  <a:pt x="2854" y="454"/>
                </a:lnTo>
                <a:lnTo>
                  <a:pt x="2851" y="455"/>
                </a:lnTo>
                <a:lnTo>
                  <a:pt x="2849" y="457"/>
                </a:lnTo>
                <a:lnTo>
                  <a:pt x="2846" y="459"/>
                </a:lnTo>
                <a:lnTo>
                  <a:pt x="2844" y="461"/>
                </a:lnTo>
                <a:lnTo>
                  <a:pt x="2842" y="463"/>
                </a:lnTo>
                <a:lnTo>
                  <a:pt x="2840" y="466"/>
                </a:lnTo>
                <a:lnTo>
                  <a:pt x="2838" y="469"/>
                </a:lnTo>
                <a:lnTo>
                  <a:pt x="2837" y="472"/>
                </a:lnTo>
                <a:lnTo>
                  <a:pt x="2835" y="479"/>
                </a:lnTo>
                <a:lnTo>
                  <a:pt x="2834" y="483"/>
                </a:lnTo>
                <a:lnTo>
                  <a:pt x="2834" y="487"/>
                </a:lnTo>
                <a:close/>
                <a:moveTo>
                  <a:pt x="3014" y="390"/>
                </a:moveTo>
                <a:lnTo>
                  <a:pt x="3008" y="390"/>
                </a:lnTo>
                <a:lnTo>
                  <a:pt x="3004" y="388"/>
                </a:lnTo>
                <a:lnTo>
                  <a:pt x="2999" y="386"/>
                </a:lnTo>
                <a:lnTo>
                  <a:pt x="2995" y="383"/>
                </a:lnTo>
                <a:lnTo>
                  <a:pt x="2992" y="379"/>
                </a:lnTo>
                <a:lnTo>
                  <a:pt x="2989" y="375"/>
                </a:lnTo>
                <a:lnTo>
                  <a:pt x="2988" y="370"/>
                </a:lnTo>
                <a:lnTo>
                  <a:pt x="2987" y="365"/>
                </a:lnTo>
                <a:lnTo>
                  <a:pt x="2988" y="360"/>
                </a:lnTo>
                <a:lnTo>
                  <a:pt x="2989" y="356"/>
                </a:lnTo>
                <a:lnTo>
                  <a:pt x="2992" y="352"/>
                </a:lnTo>
                <a:lnTo>
                  <a:pt x="2995" y="348"/>
                </a:lnTo>
                <a:lnTo>
                  <a:pt x="2999" y="345"/>
                </a:lnTo>
                <a:lnTo>
                  <a:pt x="3004" y="342"/>
                </a:lnTo>
                <a:lnTo>
                  <a:pt x="3008" y="341"/>
                </a:lnTo>
                <a:lnTo>
                  <a:pt x="3014" y="341"/>
                </a:lnTo>
                <a:lnTo>
                  <a:pt x="3019" y="341"/>
                </a:lnTo>
                <a:lnTo>
                  <a:pt x="3024" y="342"/>
                </a:lnTo>
                <a:lnTo>
                  <a:pt x="3028" y="345"/>
                </a:lnTo>
                <a:lnTo>
                  <a:pt x="3032" y="348"/>
                </a:lnTo>
                <a:lnTo>
                  <a:pt x="3036" y="352"/>
                </a:lnTo>
                <a:lnTo>
                  <a:pt x="3038" y="356"/>
                </a:lnTo>
                <a:lnTo>
                  <a:pt x="3040" y="360"/>
                </a:lnTo>
                <a:lnTo>
                  <a:pt x="3040" y="365"/>
                </a:lnTo>
                <a:lnTo>
                  <a:pt x="3040" y="370"/>
                </a:lnTo>
                <a:lnTo>
                  <a:pt x="3038" y="375"/>
                </a:lnTo>
                <a:lnTo>
                  <a:pt x="3036" y="379"/>
                </a:lnTo>
                <a:lnTo>
                  <a:pt x="3032" y="383"/>
                </a:lnTo>
                <a:lnTo>
                  <a:pt x="3028" y="386"/>
                </a:lnTo>
                <a:lnTo>
                  <a:pt x="3024" y="388"/>
                </a:lnTo>
                <a:lnTo>
                  <a:pt x="3019" y="390"/>
                </a:lnTo>
                <a:lnTo>
                  <a:pt x="3014" y="390"/>
                </a:lnTo>
                <a:close/>
                <a:moveTo>
                  <a:pt x="2989" y="413"/>
                </a:moveTo>
                <a:lnTo>
                  <a:pt x="3038" y="413"/>
                </a:lnTo>
                <a:lnTo>
                  <a:pt x="3038" y="590"/>
                </a:lnTo>
                <a:lnTo>
                  <a:pt x="2989" y="590"/>
                </a:lnTo>
                <a:lnTo>
                  <a:pt x="2989" y="413"/>
                </a:lnTo>
                <a:close/>
                <a:moveTo>
                  <a:pt x="3242" y="413"/>
                </a:moveTo>
                <a:lnTo>
                  <a:pt x="3180" y="590"/>
                </a:lnTo>
                <a:lnTo>
                  <a:pt x="3125" y="590"/>
                </a:lnTo>
                <a:lnTo>
                  <a:pt x="3063" y="413"/>
                </a:lnTo>
                <a:lnTo>
                  <a:pt x="3115" y="413"/>
                </a:lnTo>
                <a:lnTo>
                  <a:pt x="3151" y="539"/>
                </a:lnTo>
                <a:lnTo>
                  <a:pt x="3190" y="413"/>
                </a:lnTo>
                <a:lnTo>
                  <a:pt x="3242" y="413"/>
                </a:lnTo>
                <a:close/>
                <a:moveTo>
                  <a:pt x="3340" y="593"/>
                </a:moveTo>
                <a:lnTo>
                  <a:pt x="3333" y="593"/>
                </a:lnTo>
                <a:lnTo>
                  <a:pt x="3327" y="592"/>
                </a:lnTo>
                <a:lnTo>
                  <a:pt x="3315" y="590"/>
                </a:lnTo>
                <a:lnTo>
                  <a:pt x="3309" y="589"/>
                </a:lnTo>
                <a:lnTo>
                  <a:pt x="3303" y="587"/>
                </a:lnTo>
                <a:lnTo>
                  <a:pt x="3293" y="582"/>
                </a:lnTo>
                <a:lnTo>
                  <a:pt x="3288" y="579"/>
                </a:lnTo>
                <a:lnTo>
                  <a:pt x="3284" y="576"/>
                </a:lnTo>
                <a:lnTo>
                  <a:pt x="3279" y="572"/>
                </a:lnTo>
                <a:lnTo>
                  <a:pt x="3276" y="569"/>
                </a:lnTo>
                <a:lnTo>
                  <a:pt x="3269" y="560"/>
                </a:lnTo>
                <a:lnTo>
                  <a:pt x="3266" y="555"/>
                </a:lnTo>
                <a:lnTo>
                  <a:pt x="3263" y="550"/>
                </a:lnTo>
                <a:lnTo>
                  <a:pt x="3258" y="540"/>
                </a:lnTo>
                <a:lnTo>
                  <a:pt x="3256" y="534"/>
                </a:lnTo>
                <a:lnTo>
                  <a:pt x="3255" y="528"/>
                </a:lnTo>
                <a:lnTo>
                  <a:pt x="3254" y="522"/>
                </a:lnTo>
                <a:lnTo>
                  <a:pt x="3253" y="516"/>
                </a:lnTo>
                <a:lnTo>
                  <a:pt x="3252" y="509"/>
                </a:lnTo>
                <a:lnTo>
                  <a:pt x="3252" y="502"/>
                </a:lnTo>
                <a:lnTo>
                  <a:pt x="3252" y="495"/>
                </a:lnTo>
                <a:lnTo>
                  <a:pt x="3253" y="489"/>
                </a:lnTo>
                <a:lnTo>
                  <a:pt x="3254" y="483"/>
                </a:lnTo>
                <a:lnTo>
                  <a:pt x="3255" y="477"/>
                </a:lnTo>
                <a:lnTo>
                  <a:pt x="3258" y="465"/>
                </a:lnTo>
                <a:lnTo>
                  <a:pt x="3260" y="459"/>
                </a:lnTo>
                <a:lnTo>
                  <a:pt x="3263" y="454"/>
                </a:lnTo>
                <a:lnTo>
                  <a:pt x="3269" y="445"/>
                </a:lnTo>
                <a:lnTo>
                  <a:pt x="3272" y="440"/>
                </a:lnTo>
                <a:lnTo>
                  <a:pt x="3275" y="436"/>
                </a:lnTo>
                <a:lnTo>
                  <a:pt x="3279" y="432"/>
                </a:lnTo>
                <a:lnTo>
                  <a:pt x="3283" y="428"/>
                </a:lnTo>
                <a:lnTo>
                  <a:pt x="3293" y="422"/>
                </a:lnTo>
                <a:lnTo>
                  <a:pt x="3297" y="419"/>
                </a:lnTo>
                <a:lnTo>
                  <a:pt x="3303" y="417"/>
                </a:lnTo>
                <a:lnTo>
                  <a:pt x="3308" y="415"/>
                </a:lnTo>
                <a:lnTo>
                  <a:pt x="3314" y="413"/>
                </a:lnTo>
                <a:lnTo>
                  <a:pt x="3319" y="412"/>
                </a:lnTo>
                <a:lnTo>
                  <a:pt x="3325" y="411"/>
                </a:lnTo>
                <a:lnTo>
                  <a:pt x="3338" y="411"/>
                </a:lnTo>
                <a:lnTo>
                  <a:pt x="3349" y="411"/>
                </a:lnTo>
                <a:lnTo>
                  <a:pt x="3360" y="413"/>
                </a:lnTo>
                <a:lnTo>
                  <a:pt x="3365" y="414"/>
                </a:lnTo>
                <a:lnTo>
                  <a:pt x="3370" y="416"/>
                </a:lnTo>
                <a:lnTo>
                  <a:pt x="3380" y="421"/>
                </a:lnTo>
                <a:lnTo>
                  <a:pt x="3389" y="426"/>
                </a:lnTo>
                <a:lnTo>
                  <a:pt x="3393" y="429"/>
                </a:lnTo>
                <a:lnTo>
                  <a:pt x="3397" y="433"/>
                </a:lnTo>
                <a:lnTo>
                  <a:pt x="3404" y="441"/>
                </a:lnTo>
                <a:lnTo>
                  <a:pt x="3407" y="446"/>
                </a:lnTo>
                <a:lnTo>
                  <a:pt x="3410" y="450"/>
                </a:lnTo>
                <a:lnTo>
                  <a:pt x="3412" y="456"/>
                </a:lnTo>
                <a:lnTo>
                  <a:pt x="3415" y="461"/>
                </a:lnTo>
                <a:lnTo>
                  <a:pt x="3417" y="467"/>
                </a:lnTo>
                <a:lnTo>
                  <a:pt x="3418" y="473"/>
                </a:lnTo>
                <a:lnTo>
                  <a:pt x="3419" y="479"/>
                </a:lnTo>
                <a:lnTo>
                  <a:pt x="3420" y="486"/>
                </a:lnTo>
                <a:lnTo>
                  <a:pt x="3421" y="493"/>
                </a:lnTo>
                <a:lnTo>
                  <a:pt x="3421" y="500"/>
                </a:lnTo>
                <a:lnTo>
                  <a:pt x="3421" y="514"/>
                </a:lnTo>
                <a:lnTo>
                  <a:pt x="3301" y="514"/>
                </a:lnTo>
                <a:lnTo>
                  <a:pt x="3301" y="519"/>
                </a:lnTo>
                <a:lnTo>
                  <a:pt x="3301" y="523"/>
                </a:lnTo>
                <a:lnTo>
                  <a:pt x="3302" y="528"/>
                </a:lnTo>
                <a:lnTo>
                  <a:pt x="3303" y="532"/>
                </a:lnTo>
                <a:lnTo>
                  <a:pt x="3307" y="539"/>
                </a:lnTo>
                <a:lnTo>
                  <a:pt x="3309" y="542"/>
                </a:lnTo>
                <a:lnTo>
                  <a:pt x="3311" y="545"/>
                </a:lnTo>
                <a:lnTo>
                  <a:pt x="3314" y="548"/>
                </a:lnTo>
                <a:lnTo>
                  <a:pt x="3317" y="550"/>
                </a:lnTo>
                <a:lnTo>
                  <a:pt x="3321" y="552"/>
                </a:lnTo>
                <a:lnTo>
                  <a:pt x="3324" y="554"/>
                </a:lnTo>
                <a:lnTo>
                  <a:pt x="3328" y="555"/>
                </a:lnTo>
                <a:lnTo>
                  <a:pt x="3332" y="556"/>
                </a:lnTo>
                <a:lnTo>
                  <a:pt x="3341" y="557"/>
                </a:lnTo>
                <a:lnTo>
                  <a:pt x="3347" y="556"/>
                </a:lnTo>
                <a:lnTo>
                  <a:pt x="3352" y="555"/>
                </a:lnTo>
                <a:lnTo>
                  <a:pt x="3357" y="554"/>
                </a:lnTo>
                <a:lnTo>
                  <a:pt x="3362" y="551"/>
                </a:lnTo>
                <a:lnTo>
                  <a:pt x="3364" y="550"/>
                </a:lnTo>
                <a:lnTo>
                  <a:pt x="3366" y="548"/>
                </a:lnTo>
                <a:lnTo>
                  <a:pt x="3370" y="545"/>
                </a:lnTo>
                <a:lnTo>
                  <a:pt x="3372" y="541"/>
                </a:lnTo>
                <a:lnTo>
                  <a:pt x="3375" y="536"/>
                </a:lnTo>
                <a:lnTo>
                  <a:pt x="3420" y="539"/>
                </a:lnTo>
                <a:lnTo>
                  <a:pt x="3418" y="545"/>
                </a:lnTo>
                <a:lnTo>
                  <a:pt x="3416" y="551"/>
                </a:lnTo>
                <a:lnTo>
                  <a:pt x="3414" y="556"/>
                </a:lnTo>
                <a:lnTo>
                  <a:pt x="3411" y="561"/>
                </a:lnTo>
                <a:lnTo>
                  <a:pt x="3407" y="566"/>
                </a:lnTo>
                <a:lnTo>
                  <a:pt x="3403" y="570"/>
                </a:lnTo>
                <a:lnTo>
                  <a:pt x="3399" y="575"/>
                </a:lnTo>
                <a:lnTo>
                  <a:pt x="3394" y="578"/>
                </a:lnTo>
                <a:lnTo>
                  <a:pt x="3388" y="582"/>
                </a:lnTo>
                <a:lnTo>
                  <a:pt x="3382" y="585"/>
                </a:lnTo>
                <a:lnTo>
                  <a:pt x="3376" y="587"/>
                </a:lnTo>
                <a:lnTo>
                  <a:pt x="3370" y="589"/>
                </a:lnTo>
                <a:lnTo>
                  <a:pt x="3366" y="590"/>
                </a:lnTo>
                <a:lnTo>
                  <a:pt x="3363" y="591"/>
                </a:lnTo>
                <a:lnTo>
                  <a:pt x="3355" y="592"/>
                </a:lnTo>
                <a:lnTo>
                  <a:pt x="3348" y="593"/>
                </a:lnTo>
                <a:lnTo>
                  <a:pt x="3340" y="593"/>
                </a:lnTo>
                <a:close/>
                <a:moveTo>
                  <a:pt x="3301" y="483"/>
                </a:moveTo>
                <a:lnTo>
                  <a:pt x="3375" y="483"/>
                </a:lnTo>
                <a:lnTo>
                  <a:pt x="3375" y="480"/>
                </a:lnTo>
                <a:lnTo>
                  <a:pt x="3374" y="476"/>
                </a:lnTo>
                <a:lnTo>
                  <a:pt x="3373" y="472"/>
                </a:lnTo>
                <a:lnTo>
                  <a:pt x="3372" y="469"/>
                </a:lnTo>
                <a:lnTo>
                  <a:pt x="3371" y="466"/>
                </a:lnTo>
                <a:lnTo>
                  <a:pt x="3369" y="463"/>
                </a:lnTo>
                <a:lnTo>
                  <a:pt x="3367" y="460"/>
                </a:lnTo>
                <a:lnTo>
                  <a:pt x="3365" y="457"/>
                </a:lnTo>
                <a:lnTo>
                  <a:pt x="3359" y="453"/>
                </a:lnTo>
                <a:lnTo>
                  <a:pt x="3353" y="450"/>
                </a:lnTo>
                <a:lnTo>
                  <a:pt x="3346" y="448"/>
                </a:lnTo>
                <a:lnTo>
                  <a:pt x="3339" y="447"/>
                </a:lnTo>
                <a:lnTo>
                  <a:pt x="3331" y="448"/>
                </a:lnTo>
                <a:lnTo>
                  <a:pt x="3327" y="449"/>
                </a:lnTo>
                <a:lnTo>
                  <a:pt x="3324" y="450"/>
                </a:lnTo>
                <a:lnTo>
                  <a:pt x="3317" y="453"/>
                </a:lnTo>
                <a:lnTo>
                  <a:pt x="3315" y="455"/>
                </a:lnTo>
                <a:lnTo>
                  <a:pt x="3312" y="458"/>
                </a:lnTo>
                <a:lnTo>
                  <a:pt x="3307" y="463"/>
                </a:lnTo>
                <a:lnTo>
                  <a:pt x="3304" y="470"/>
                </a:lnTo>
                <a:lnTo>
                  <a:pt x="3303" y="473"/>
                </a:lnTo>
                <a:lnTo>
                  <a:pt x="3302" y="476"/>
                </a:lnTo>
                <a:lnTo>
                  <a:pt x="3301" y="483"/>
                </a:lnTo>
                <a:close/>
                <a:moveTo>
                  <a:pt x="3456" y="590"/>
                </a:moveTo>
                <a:lnTo>
                  <a:pt x="3456" y="413"/>
                </a:lnTo>
                <a:lnTo>
                  <a:pt x="3503" y="413"/>
                </a:lnTo>
                <a:lnTo>
                  <a:pt x="3503" y="444"/>
                </a:lnTo>
                <a:lnTo>
                  <a:pt x="3507" y="436"/>
                </a:lnTo>
                <a:lnTo>
                  <a:pt x="3511" y="429"/>
                </a:lnTo>
                <a:lnTo>
                  <a:pt x="3516" y="424"/>
                </a:lnTo>
                <a:lnTo>
                  <a:pt x="3521" y="419"/>
                </a:lnTo>
                <a:lnTo>
                  <a:pt x="3524" y="417"/>
                </a:lnTo>
                <a:lnTo>
                  <a:pt x="3527" y="415"/>
                </a:lnTo>
                <a:lnTo>
                  <a:pt x="3534" y="413"/>
                </a:lnTo>
                <a:lnTo>
                  <a:pt x="3540" y="411"/>
                </a:lnTo>
                <a:lnTo>
                  <a:pt x="3548" y="410"/>
                </a:lnTo>
                <a:lnTo>
                  <a:pt x="3556" y="411"/>
                </a:lnTo>
                <a:lnTo>
                  <a:pt x="3563" y="412"/>
                </a:lnTo>
                <a:lnTo>
                  <a:pt x="3563" y="456"/>
                </a:lnTo>
                <a:lnTo>
                  <a:pt x="3559" y="455"/>
                </a:lnTo>
                <a:lnTo>
                  <a:pt x="3554" y="454"/>
                </a:lnTo>
                <a:lnTo>
                  <a:pt x="3542" y="453"/>
                </a:lnTo>
                <a:lnTo>
                  <a:pt x="3535" y="454"/>
                </a:lnTo>
                <a:lnTo>
                  <a:pt x="3531" y="454"/>
                </a:lnTo>
                <a:lnTo>
                  <a:pt x="3528" y="456"/>
                </a:lnTo>
                <a:lnTo>
                  <a:pt x="3524" y="457"/>
                </a:lnTo>
                <a:lnTo>
                  <a:pt x="3521" y="459"/>
                </a:lnTo>
                <a:lnTo>
                  <a:pt x="3518" y="461"/>
                </a:lnTo>
                <a:lnTo>
                  <a:pt x="3515" y="463"/>
                </a:lnTo>
                <a:lnTo>
                  <a:pt x="3511" y="469"/>
                </a:lnTo>
                <a:lnTo>
                  <a:pt x="3509" y="472"/>
                </a:lnTo>
                <a:lnTo>
                  <a:pt x="3508" y="475"/>
                </a:lnTo>
                <a:lnTo>
                  <a:pt x="3506" y="478"/>
                </a:lnTo>
                <a:lnTo>
                  <a:pt x="3506" y="482"/>
                </a:lnTo>
                <a:lnTo>
                  <a:pt x="3505" y="486"/>
                </a:lnTo>
                <a:lnTo>
                  <a:pt x="3505" y="490"/>
                </a:lnTo>
                <a:lnTo>
                  <a:pt x="3505" y="590"/>
                </a:lnTo>
                <a:lnTo>
                  <a:pt x="3456" y="590"/>
                </a:lnTo>
                <a:close/>
                <a:moveTo>
                  <a:pt x="3736" y="463"/>
                </a:moveTo>
                <a:lnTo>
                  <a:pt x="3692" y="466"/>
                </a:lnTo>
                <a:lnTo>
                  <a:pt x="3690" y="462"/>
                </a:lnTo>
                <a:lnTo>
                  <a:pt x="3688" y="458"/>
                </a:lnTo>
                <a:lnTo>
                  <a:pt x="3686" y="455"/>
                </a:lnTo>
                <a:lnTo>
                  <a:pt x="3682" y="451"/>
                </a:lnTo>
                <a:lnTo>
                  <a:pt x="3678" y="449"/>
                </a:lnTo>
                <a:lnTo>
                  <a:pt x="3673" y="447"/>
                </a:lnTo>
                <a:lnTo>
                  <a:pt x="3668" y="446"/>
                </a:lnTo>
                <a:lnTo>
                  <a:pt x="3662" y="445"/>
                </a:lnTo>
                <a:lnTo>
                  <a:pt x="3656" y="446"/>
                </a:lnTo>
                <a:lnTo>
                  <a:pt x="3651" y="447"/>
                </a:lnTo>
                <a:lnTo>
                  <a:pt x="3647" y="448"/>
                </a:lnTo>
                <a:lnTo>
                  <a:pt x="3643" y="450"/>
                </a:lnTo>
                <a:lnTo>
                  <a:pt x="3639" y="453"/>
                </a:lnTo>
                <a:lnTo>
                  <a:pt x="3637" y="456"/>
                </a:lnTo>
                <a:lnTo>
                  <a:pt x="3635" y="459"/>
                </a:lnTo>
                <a:lnTo>
                  <a:pt x="3635" y="463"/>
                </a:lnTo>
                <a:lnTo>
                  <a:pt x="3635" y="466"/>
                </a:lnTo>
                <a:lnTo>
                  <a:pt x="3636" y="469"/>
                </a:lnTo>
                <a:lnTo>
                  <a:pt x="3638" y="471"/>
                </a:lnTo>
                <a:lnTo>
                  <a:pt x="3640" y="474"/>
                </a:lnTo>
                <a:lnTo>
                  <a:pt x="3643" y="476"/>
                </a:lnTo>
                <a:lnTo>
                  <a:pt x="3647" y="478"/>
                </a:lnTo>
                <a:lnTo>
                  <a:pt x="3652" y="479"/>
                </a:lnTo>
                <a:lnTo>
                  <a:pt x="3657" y="481"/>
                </a:lnTo>
                <a:lnTo>
                  <a:pt x="3689" y="487"/>
                </a:lnTo>
                <a:lnTo>
                  <a:pt x="3696" y="488"/>
                </a:lnTo>
                <a:lnTo>
                  <a:pt x="3701" y="490"/>
                </a:lnTo>
                <a:lnTo>
                  <a:pt x="3707" y="492"/>
                </a:lnTo>
                <a:lnTo>
                  <a:pt x="3712" y="494"/>
                </a:lnTo>
                <a:lnTo>
                  <a:pt x="3720" y="499"/>
                </a:lnTo>
                <a:lnTo>
                  <a:pt x="3728" y="504"/>
                </a:lnTo>
                <a:lnTo>
                  <a:pt x="3731" y="507"/>
                </a:lnTo>
                <a:lnTo>
                  <a:pt x="3733" y="511"/>
                </a:lnTo>
                <a:lnTo>
                  <a:pt x="3735" y="514"/>
                </a:lnTo>
                <a:lnTo>
                  <a:pt x="3737" y="518"/>
                </a:lnTo>
                <a:lnTo>
                  <a:pt x="3740" y="526"/>
                </a:lnTo>
                <a:lnTo>
                  <a:pt x="3740" y="530"/>
                </a:lnTo>
                <a:lnTo>
                  <a:pt x="3740" y="535"/>
                </a:lnTo>
                <a:lnTo>
                  <a:pt x="3740" y="539"/>
                </a:lnTo>
                <a:lnTo>
                  <a:pt x="3740" y="543"/>
                </a:lnTo>
                <a:lnTo>
                  <a:pt x="3739" y="547"/>
                </a:lnTo>
                <a:lnTo>
                  <a:pt x="3738" y="551"/>
                </a:lnTo>
                <a:lnTo>
                  <a:pt x="3736" y="555"/>
                </a:lnTo>
                <a:lnTo>
                  <a:pt x="3735" y="559"/>
                </a:lnTo>
                <a:lnTo>
                  <a:pt x="3733" y="562"/>
                </a:lnTo>
                <a:lnTo>
                  <a:pt x="3730" y="565"/>
                </a:lnTo>
                <a:lnTo>
                  <a:pt x="3725" y="572"/>
                </a:lnTo>
                <a:lnTo>
                  <a:pt x="3718" y="577"/>
                </a:lnTo>
                <a:lnTo>
                  <a:pt x="3711" y="582"/>
                </a:lnTo>
                <a:lnTo>
                  <a:pt x="3702" y="586"/>
                </a:lnTo>
                <a:lnTo>
                  <a:pt x="3693" y="589"/>
                </a:lnTo>
                <a:lnTo>
                  <a:pt x="3683" y="591"/>
                </a:lnTo>
                <a:lnTo>
                  <a:pt x="3673" y="593"/>
                </a:lnTo>
                <a:lnTo>
                  <a:pt x="3662" y="593"/>
                </a:lnTo>
                <a:lnTo>
                  <a:pt x="3653" y="593"/>
                </a:lnTo>
                <a:lnTo>
                  <a:pt x="3645" y="592"/>
                </a:lnTo>
                <a:lnTo>
                  <a:pt x="3637" y="591"/>
                </a:lnTo>
                <a:lnTo>
                  <a:pt x="3630" y="589"/>
                </a:lnTo>
                <a:lnTo>
                  <a:pt x="3623" y="587"/>
                </a:lnTo>
                <a:lnTo>
                  <a:pt x="3617" y="585"/>
                </a:lnTo>
                <a:lnTo>
                  <a:pt x="3611" y="582"/>
                </a:lnTo>
                <a:lnTo>
                  <a:pt x="3606" y="578"/>
                </a:lnTo>
                <a:lnTo>
                  <a:pt x="3601" y="575"/>
                </a:lnTo>
                <a:lnTo>
                  <a:pt x="3596" y="570"/>
                </a:lnTo>
                <a:lnTo>
                  <a:pt x="3593" y="566"/>
                </a:lnTo>
                <a:lnTo>
                  <a:pt x="3589" y="561"/>
                </a:lnTo>
                <a:lnTo>
                  <a:pt x="3587" y="556"/>
                </a:lnTo>
                <a:lnTo>
                  <a:pt x="3584" y="550"/>
                </a:lnTo>
                <a:lnTo>
                  <a:pt x="3583" y="545"/>
                </a:lnTo>
                <a:lnTo>
                  <a:pt x="3582" y="538"/>
                </a:lnTo>
                <a:lnTo>
                  <a:pt x="3630" y="536"/>
                </a:lnTo>
                <a:lnTo>
                  <a:pt x="3631" y="541"/>
                </a:lnTo>
                <a:lnTo>
                  <a:pt x="3634" y="545"/>
                </a:lnTo>
                <a:lnTo>
                  <a:pt x="3637" y="549"/>
                </a:lnTo>
                <a:lnTo>
                  <a:pt x="3640" y="552"/>
                </a:lnTo>
                <a:lnTo>
                  <a:pt x="3645" y="555"/>
                </a:lnTo>
                <a:lnTo>
                  <a:pt x="3650" y="556"/>
                </a:lnTo>
                <a:lnTo>
                  <a:pt x="3656" y="557"/>
                </a:lnTo>
                <a:lnTo>
                  <a:pt x="3662" y="558"/>
                </a:lnTo>
                <a:lnTo>
                  <a:pt x="3668" y="557"/>
                </a:lnTo>
                <a:lnTo>
                  <a:pt x="3673" y="557"/>
                </a:lnTo>
                <a:lnTo>
                  <a:pt x="3678" y="555"/>
                </a:lnTo>
                <a:lnTo>
                  <a:pt x="3681" y="554"/>
                </a:lnTo>
                <a:lnTo>
                  <a:pt x="3683" y="553"/>
                </a:lnTo>
                <a:lnTo>
                  <a:pt x="3686" y="550"/>
                </a:lnTo>
                <a:lnTo>
                  <a:pt x="3689" y="547"/>
                </a:lnTo>
                <a:lnTo>
                  <a:pt x="3689" y="545"/>
                </a:lnTo>
                <a:lnTo>
                  <a:pt x="3690" y="544"/>
                </a:lnTo>
                <a:lnTo>
                  <a:pt x="3691" y="540"/>
                </a:lnTo>
                <a:lnTo>
                  <a:pt x="3690" y="537"/>
                </a:lnTo>
                <a:lnTo>
                  <a:pt x="3689" y="534"/>
                </a:lnTo>
                <a:lnTo>
                  <a:pt x="3687" y="531"/>
                </a:lnTo>
                <a:lnTo>
                  <a:pt x="3685" y="529"/>
                </a:lnTo>
                <a:lnTo>
                  <a:pt x="3682" y="527"/>
                </a:lnTo>
                <a:lnTo>
                  <a:pt x="3678" y="525"/>
                </a:lnTo>
                <a:lnTo>
                  <a:pt x="3673" y="523"/>
                </a:lnTo>
                <a:lnTo>
                  <a:pt x="3668" y="522"/>
                </a:lnTo>
                <a:lnTo>
                  <a:pt x="3637" y="516"/>
                </a:lnTo>
                <a:lnTo>
                  <a:pt x="3631" y="515"/>
                </a:lnTo>
                <a:lnTo>
                  <a:pt x="3625" y="513"/>
                </a:lnTo>
                <a:lnTo>
                  <a:pt x="3615" y="509"/>
                </a:lnTo>
                <a:lnTo>
                  <a:pt x="3610" y="507"/>
                </a:lnTo>
                <a:lnTo>
                  <a:pt x="3606" y="504"/>
                </a:lnTo>
                <a:lnTo>
                  <a:pt x="3602" y="501"/>
                </a:lnTo>
                <a:lnTo>
                  <a:pt x="3599" y="498"/>
                </a:lnTo>
                <a:lnTo>
                  <a:pt x="3596" y="495"/>
                </a:lnTo>
                <a:lnTo>
                  <a:pt x="3593" y="492"/>
                </a:lnTo>
                <a:lnTo>
                  <a:pt x="3591" y="488"/>
                </a:lnTo>
                <a:lnTo>
                  <a:pt x="3589" y="484"/>
                </a:lnTo>
                <a:lnTo>
                  <a:pt x="3588" y="480"/>
                </a:lnTo>
                <a:lnTo>
                  <a:pt x="3587" y="475"/>
                </a:lnTo>
                <a:lnTo>
                  <a:pt x="3586" y="471"/>
                </a:lnTo>
                <a:lnTo>
                  <a:pt x="3586" y="466"/>
                </a:lnTo>
                <a:lnTo>
                  <a:pt x="3587" y="459"/>
                </a:lnTo>
                <a:lnTo>
                  <a:pt x="3587" y="454"/>
                </a:lnTo>
                <a:lnTo>
                  <a:pt x="3589" y="448"/>
                </a:lnTo>
                <a:lnTo>
                  <a:pt x="3591" y="443"/>
                </a:lnTo>
                <a:lnTo>
                  <a:pt x="3594" y="438"/>
                </a:lnTo>
                <a:lnTo>
                  <a:pt x="3598" y="433"/>
                </a:lnTo>
                <a:lnTo>
                  <a:pt x="3602" y="429"/>
                </a:lnTo>
                <a:lnTo>
                  <a:pt x="3607" y="425"/>
                </a:lnTo>
                <a:lnTo>
                  <a:pt x="3612" y="422"/>
                </a:lnTo>
                <a:lnTo>
                  <a:pt x="3618" y="419"/>
                </a:lnTo>
                <a:lnTo>
                  <a:pt x="3624" y="416"/>
                </a:lnTo>
                <a:lnTo>
                  <a:pt x="3631" y="414"/>
                </a:lnTo>
                <a:lnTo>
                  <a:pt x="3634" y="413"/>
                </a:lnTo>
                <a:lnTo>
                  <a:pt x="3638" y="413"/>
                </a:lnTo>
                <a:lnTo>
                  <a:pt x="3645" y="412"/>
                </a:lnTo>
                <a:lnTo>
                  <a:pt x="3653" y="411"/>
                </a:lnTo>
                <a:lnTo>
                  <a:pt x="3661" y="411"/>
                </a:lnTo>
                <a:lnTo>
                  <a:pt x="3669" y="411"/>
                </a:lnTo>
                <a:lnTo>
                  <a:pt x="3677" y="412"/>
                </a:lnTo>
                <a:lnTo>
                  <a:pt x="3684" y="413"/>
                </a:lnTo>
                <a:lnTo>
                  <a:pt x="3691" y="414"/>
                </a:lnTo>
                <a:lnTo>
                  <a:pt x="3697" y="416"/>
                </a:lnTo>
                <a:lnTo>
                  <a:pt x="3703" y="419"/>
                </a:lnTo>
                <a:lnTo>
                  <a:pt x="3709" y="421"/>
                </a:lnTo>
                <a:lnTo>
                  <a:pt x="3714" y="425"/>
                </a:lnTo>
                <a:lnTo>
                  <a:pt x="3718" y="428"/>
                </a:lnTo>
                <a:lnTo>
                  <a:pt x="3723" y="432"/>
                </a:lnTo>
                <a:lnTo>
                  <a:pt x="3726" y="437"/>
                </a:lnTo>
                <a:lnTo>
                  <a:pt x="3728" y="439"/>
                </a:lnTo>
                <a:lnTo>
                  <a:pt x="3729" y="441"/>
                </a:lnTo>
                <a:lnTo>
                  <a:pt x="3732" y="446"/>
                </a:lnTo>
                <a:lnTo>
                  <a:pt x="3734" y="452"/>
                </a:lnTo>
                <a:lnTo>
                  <a:pt x="3735" y="457"/>
                </a:lnTo>
                <a:lnTo>
                  <a:pt x="3736" y="463"/>
                </a:lnTo>
                <a:close/>
                <a:moveTo>
                  <a:pt x="3797" y="390"/>
                </a:moveTo>
                <a:lnTo>
                  <a:pt x="3792" y="390"/>
                </a:lnTo>
                <a:lnTo>
                  <a:pt x="3787" y="388"/>
                </a:lnTo>
                <a:lnTo>
                  <a:pt x="3783" y="386"/>
                </a:lnTo>
                <a:lnTo>
                  <a:pt x="3778" y="383"/>
                </a:lnTo>
                <a:lnTo>
                  <a:pt x="3775" y="379"/>
                </a:lnTo>
                <a:lnTo>
                  <a:pt x="3773" y="375"/>
                </a:lnTo>
                <a:lnTo>
                  <a:pt x="3771" y="370"/>
                </a:lnTo>
                <a:lnTo>
                  <a:pt x="3771" y="365"/>
                </a:lnTo>
                <a:lnTo>
                  <a:pt x="3771" y="360"/>
                </a:lnTo>
                <a:lnTo>
                  <a:pt x="3773" y="356"/>
                </a:lnTo>
                <a:lnTo>
                  <a:pt x="3775" y="352"/>
                </a:lnTo>
                <a:lnTo>
                  <a:pt x="3778" y="348"/>
                </a:lnTo>
                <a:lnTo>
                  <a:pt x="3783" y="345"/>
                </a:lnTo>
                <a:lnTo>
                  <a:pt x="3787" y="342"/>
                </a:lnTo>
                <a:lnTo>
                  <a:pt x="3792" y="341"/>
                </a:lnTo>
                <a:lnTo>
                  <a:pt x="3797" y="341"/>
                </a:lnTo>
                <a:lnTo>
                  <a:pt x="3802" y="341"/>
                </a:lnTo>
                <a:lnTo>
                  <a:pt x="3807" y="342"/>
                </a:lnTo>
                <a:lnTo>
                  <a:pt x="3812" y="345"/>
                </a:lnTo>
                <a:lnTo>
                  <a:pt x="3816" y="348"/>
                </a:lnTo>
                <a:lnTo>
                  <a:pt x="3819" y="352"/>
                </a:lnTo>
                <a:lnTo>
                  <a:pt x="3822" y="356"/>
                </a:lnTo>
                <a:lnTo>
                  <a:pt x="3823" y="360"/>
                </a:lnTo>
                <a:lnTo>
                  <a:pt x="3824" y="365"/>
                </a:lnTo>
                <a:lnTo>
                  <a:pt x="3823" y="370"/>
                </a:lnTo>
                <a:lnTo>
                  <a:pt x="3822" y="375"/>
                </a:lnTo>
                <a:lnTo>
                  <a:pt x="3819" y="379"/>
                </a:lnTo>
                <a:lnTo>
                  <a:pt x="3816" y="383"/>
                </a:lnTo>
                <a:lnTo>
                  <a:pt x="3812" y="386"/>
                </a:lnTo>
                <a:lnTo>
                  <a:pt x="3807" y="388"/>
                </a:lnTo>
                <a:lnTo>
                  <a:pt x="3802" y="390"/>
                </a:lnTo>
                <a:lnTo>
                  <a:pt x="3797" y="390"/>
                </a:lnTo>
                <a:close/>
                <a:moveTo>
                  <a:pt x="3772" y="413"/>
                </a:moveTo>
                <a:lnTo>
                  <a:pt x="3822" y="413"/>
                </a:lnTo>
                <a:lnTo>
                  <a:pt x="3822" y="590"/>
                </a:lnTo>
                <a:lnTo>
                  <a:pt x="3772" y="590"/>
                </a:lnTo>
                <a:lnTo>
                  <a:pt x="3772" y="413"/>
                </a:lnTo>
                <a:close/>
                <a:moveTo>
                  <a:pt x="3955" y="413"/>
                </a:moveTo>
                <a:lnTo>
                  <a:pt x="3955" y="450"/>
                </a:lnTo>
                <a:lnTo>
                  <a:pt x="3921" y="450"/>
                </a:lnTo>
                <a:lnTo>
                  <a:pt x="3921" y="535"/>
                </a:lnTo>
                <a:lnTo>
                  <a:pt x="3922" y="540"/>
                </a:lnTo>
                <a:lnTo>
                  <a:pt x="3923" y="544"/>
                </a:lnTo>
                <a:lnTo>
                  <a:pt x="3923" y="545"/>
                </a:lnTo>
                <a:lnTo>
                  <a:pt x="3924" y="547"/>
                </a:lnTo>
                <a:lnTo>
                  <a:pt x="3926" y="549"/>
                </a:lnTo>
                <a:lnTo>
                  <a:pt x="3929" y="551"/>
                </a:lnTo>
                <a:lnTo>
                  <a:pt x="3931" y="552"/>
                </a:lnTo>
                <a:lnTo>
                  <a:pt x="3935" y="552"/>
                </a:lnTo>
                <a:lnTo>
                  <a:pt x="3938" y="553"/>
                </a:lnTo>
                <a:lnTo>
                  <a:pt x="3945" y="552"/>
                </a:lnTo>
                <a:lnTo>
                  <a:pt x="3950" y="551"/>
                </a:lnTo>
                <a:lnTo>
                  <a:pt x="3958" y="587"/>
                </a:lnTo>
                <a:lnTo>
                  <a:pt x="3948" y="590"/>
                </a:lnTo>
                <a:lnTo>
                  <a:pt x="3940" y="591"/>
                </a:lnTo>
                <a:lnTo>
                  <a:pt x="3931" y="592"/>
                </a:lnTo>
                <a:lnTo>
                  <a:pt x="3925" y="592"/>
                </a:lnTo>
                <a:lnTo>
                  <a:pt x="3919" y="592"/>
                </a:lnTo>
                <a:lnTo>
                  <a:pt x="3913" y="591"/>
                </a:lnTo>
                <a:lnTo>
                  <a:pt x="3907" y="590"/>
                </a:lnTo>
                <a:lnTo>
                  <a:pt x="3902" y="588"/>
                </a:lnTo>
                <a:lnTo>
                  <a:pt x="3896" y="586"/>
                </a:lnTo>
                <a:lnTo>
                  <a:pt x="3892" y="583"/>
                </a:lnTo>
                <a:lnTo>
                  <a:pt x="3887" y="581"/>
                </a:lnTo>
                <a:lnTo>
                  <a:pt x="3884" y="577"/>
                </a:lnTo>
                <a:lnTo>
                  <a:pt x="3880" y="573"/>
                </a:lnTo>
                <a:lnTo>
                  <a:pt x="3878" y="569"/>
                </a:lnTo>
                <a:lnTo>
                  <a:pt x="3875" y="564"/>
                </a:lnTo>
                <a:lnTo>
                  <a:pt x="3874" y="559"/>
                </a:lnTo>
                <a:lnTo>
                  <a:pt x="3872" y="554"/>
                </a:lnTo>
                <a:lnTo>
                  <a:pt x="3872" y="548"/>
                </a:lnTo>
                <a:lnTo>
                  <a:pt x="3871" y="542"/>
                </a:lnTo>
                <a:lnTo>
                  <a:pt x="3871" y="450"/>
                </a:lnTo>
                <a:lnTo>
                  <a:pt x="3847" y="450"/>
                </a:lnTo>
                <a:lnTo>
                  <a:pt x="3847" y="413"/>
                </a:lnTo>
                <a:lnTo>
                  <a:pt x="3871" y="413"/>
                </a:lnTo>
                <a:lnTo>
                  <a:pt x="3871" y="371"/>
                </a:lnTo>
                <a:lnTo>
                  <a:pt x="3921" y="371"/>
                </a:lnTo>
                <a:lnTo>
                  <a:pt x="3921" y="413"/>
                </a:lnTo>
                <a:lnTo>
                  <a:pt x="3955" y="413"/>
                </a:lnTo>
                <a:close/>
                <a:moveTo>
                  <a:pt x="4062" y="593"/>
                </a:moveTo>
                <a:lnTo>
                  <a:pt x="4056" y="593"/>
                </a:lnTo>
                <a:lnTo>
                  <a:pt x="4049" y="592"/>
                </a:lnTo>
                <a:lnTo>
                  <a:pt x="4037" y="590"/>
                </a:lnTo>
                <a:lnTo>
                  <a:pt x="4031" y="589"/>
                </a:lnTo>
                <a:lnTo>
                  <a:pt x="4026" y="587"/>
                </a:lnTo>
                <a:lnTo>
                  <a:pt x="4015" y="582"/>
                </a:lnTo>
                <a:lnTo>
                  <a:pt x="4011" y="579"/>
                </a:lnTo>
                <a:lnTo>
                  <a:pt x="4006" y="576"/>
                </a:lnTo>
                <a:lnTo>
                  <a:pt x="4002" y="572"/>
                </a:lnTo>
                <a:lnTo>
                  <a:pt x="3998" y="569"/>
                </a:lnTo>
                <a:lnTo>
                  <a:pt x="3991" y="560"/>
                </a:lnTo>
                <a:lnTo>
                  <a:pt x="3988" y="555"/>
                </a:lnTo>
                <a:lnTo>
                  <a:pt x="3985" y="550"/>
                </a:lnTo>
                <a:lnTo>
                  <a:pt x="3981" y="540"/>
                </a:lnTo>
                <a:lnTo>
                  <a:pt x="3979" y="534"/>
                </a:lnTo>
                <a:lnTo>
                  <a:pt x="3977" y="528"/>
                </a:lnTo>
                <a:lnTo>
                  <a:pt x="3976" y="522"/>
                </a:lnTo>
                <a:lnTo>
                  <a:pt x="3975" y="516"/>
                </a:lnTo>
                <a:lnTo>
                  <a:pt x="3975" y="509"/>
                </a:lnTo>
                <a:lnTo>
                  <a:pt x="3975" y="502"/>
                </a:lnTo>
                <a:lnTo>
                  <a:pt x="3975" y="495"/>
                </a:lnTo>
                <a:lnTo>
                  <a:pt x="3975" y="489"/>
                </a:lnTo>
                <a:lnTo>
                  <a:pt x="3976" y="483"/>
                </a:lnTo>
                <a:lnTo>
                  <a:pt x="3977" y="477"/>
                </a:lnTo>
                <a:lnTo>
                  <a:pt x="3981" y="465"/>
                </a:lnTo>
                <a:lnTo>
                  <a:pt x="3983" y="459"/>
                </a:lnTo>
                <a:lnTo>
                  <a:pt x="3985" y="454"/>
                </a:lnTo>
                <a:lnTo>
                  <a:pt x="3991" y="445"/>
                </a:lnTo>
                <a:lnTo>
                  <a:pt x="3994" y="440"/>
                </a:lnTo>
                <a:lnTo>
                  <a:pt x="3998" y="436"/>
                </a:lnTo>
                <a:lnTo>
                  <a:pt x="4002" y="432"/>
                </a:lnTo>
                <a:lnTo>
                  <a:pt x="4006" y="428"/>
                </a:lnTo>
                <a:lnTo>
                  <a:pt x="4015" y="422"/>
                </a:lnTo>
                <a:lnTo>
                  <a:pt x="4020" y="419"/>
                </a:lnTo>
                <a:lnTo>
                  <a:pt x="4025" y="417"/>
                </a:lnTo>
                <a:lnTo>
                  <a:pt x="4030" y="415"/>
                </a:lnTo>
                <a:lnTo>
                  <a:pt x="4036" y="413"/>
                </a:lnTo>
                <a:lnTo>
                  <a:pt x="4042" y="412"/>
                </a:lnTo>
                <a:lnTo>
                  <a:pt x="4048" y="411"/>
                </a:lnTo>
                <a:lnTo>
                  <a:pt x="4060" y="411"/>
                </a:lnTo>
                <a:lnTo>
                  <a:pt x="4072" y="411"/>
                </a:lnTo>
                <a:lnTo>
                  <a:pt x="4083" y="413"/>
                </a:lnTo>
                <a:lnTo>
                  <a:pt x="4088" y="414"/>
                </a:lnTo>
                <a:lnTo>
                  <a:pt x="4093" y="416"/>
                </a:lnTo>
                <a:lnTo>
                  <a:pt x="4103" y="421"/>
                </a:lnTo>
                <a:lnTo>
                  <a:pt x="4111" y="426"/>
                </a:lnTo>
                <a:lnTo>
                  <a:pt x="4116" y="429"/>
                </a:lnTo>
                <a:lnTo>
                  <a:pt x="4119" y="433"/>
                </a:lnTo>
                <a:lnTo>
                  <a:pt x="4126" y="441"/>
                </a:lnTo>
                <a:lnTo>
                  <a:pt x="4129" y="446"/>
                </a:lnTo>
                <a:lnTo>
                  <a:pt x="4132" y="450"/>
                </a:lnTo>
                <a:lnTo>
                  <a:pt x="4135" y="456"/>
                </a:lnTo>
                <a:lnTo>
                  <a:pt x="4137" y="461"/>
                </a:lnTo>
                <a:lnTo>
                  <a:pt x="4139" y="467"/>
                </a:lnTo>
                <a:lnTo>
                  <a:pt x="4141" y="473"/>
                </a:lnTo>
                <a:lnTo>
                  <a:pt x="4142" y="479"/>
                </a:lnTo>
                <a:lnTo>
                  <a:pt x="4143" y="486"/>
                </a:lnTo>
                <a:lnTo>
                  <a:pt x="4143" y="493"/>
                </a:lnTo>
                <a:lnTo>
                  <a:pt x="4143" y="500"/>
                </a:lnTo>
                <a:lnTo>
                  <a:pt x="4143" y="514"/>
                </a:lnTo>
                <a:lnTo>
                  <a:pt x="4023" y="514"/>
                </a:lnTo>
                <a:lnTo>
                  <a:pt x="4023" y="519"/>
                </a:lnTo>
                <a:lnTo>
                  <a:pt x="4024" y="523"/>
                </a:lnTo>
                <a:lnTo>
                  <a:pt x="4026" y="532"/>
                </a:lnTo>
                <a:lnTo>
                  <a:pt x="4027" y="535"/>
                </a:lnTo>
                <a:lnTo>
                  <a:pt x="4029" y="539"/>
                </a:lnTo>
                <a:lnTo>
                  <a:pt x="4031" y="542"/>
                </a:lnTo>
                <a:lnTo>
                  <a:pt x="4034" y="545"/>
                </a:lnTo>
                <a:lnTo>
                  <a:pt x="4037" y="548"/>
                </a:lnTo>
                <a:lnTo>
                  <a:pt x="4040" y="550"/>
                </a:lnTo>
                <a:lnTo>
                  <a:pt x="4043" y="552"/>
                </a:lnTo>
                <a:lnTo>
                  <a:pt x="4047" y="554"/>
                </a:lnTo>
                <a:lnTo>
                  <a:pt x="4050" y="555"/>
                </a:lnTo>
                <a:lnTo>
                  <a:pt x="4054" y="556"/>
                </a:lnTo>
                <a:lnTo>
                  <a:pt x="4063" y="557"/>
                </a:lnTo>
                <a:lnTo>
                  <a:pt x="4069" y="556"/>
                </a:lnTo>
                <a:lnTo>
                  <a:pt x="4075" y="555"/>
                </a:lnTo>
                <a:lnTo>
                  <a:pt x="4080" y="554"/>
                </a:lnTo>
                <a:lnTo>
                  <a:pt x="4084" y="551"/>
                </a:lnTo>
                <a:lnTo>
                  <a:pt x="4087" y="550"/>
                </a:lnTo>
                <a:lnTo>
                  <a:pt x="4089" y="548"/>
                </a:lnTo>
                <a:lnTo>
                  <a:pt x="4092" y="545"/>
                </a:lnTo>
                <a:lnTo>
                  <a:pt x="4095" y="541"/>
                </a:lnTo>
                <a:lnTo>
                  <a:pt x="4097" y="536"/>
                </a:lnTo>
                <a:lnTo>
                  <a:pt x="4142" y="539"/>
                </a:lnTo>
                <a:lnTo>
                  <a:pt x="4141" y="545"/>
                </a:lnTo>
                <a:lnTo>
                  <a:pt x="4139" y="551"/>
                </a:lnTo>
                <a:lnTo>
                  <a:pt x="4136" y="556"/>
                </a:lnTo>
                <a:lnTo>
                  <a:pt x="4133" y="561"/>
                </a:lnTo>
                <a:lnTo>
                  <a:pt x="4130" y="566"/>
                </a:lnTo>
                <a:lnTo>
                  <a:pt x="4126" y="570"/>
                </a:lnTo>
                <a:lnTo>
                  <a:pt x="4121" y="575"/>
                </a:lnTo>
                <a:lnTo>
                  <a:pt x="4116" y="578"/>
                </a:lnTo>
                <a:lnTo>
                  <a:pt x="4111" y="582"/>
                </a:lnTo>
                <a:lnTo>
                  <a:pt x="4105" y="585"/>
                </a:lnTo>
                <a:lnTo>
                  <a:pt x="4099" y="587"/>
                </a:lnTo>
                <a:lnTo>
                  <a:pt x="4092" y="589"/>
                </a:lnTo>
                <a:lnTo>
                  <a:pt x="4089" y="590"/>
                </a:lnTo>
                <a:lnTo>
                  <a:pt x="4085" y="591"/>
                </a:lnTo>
                <a:lnTo>
                  <a:pt x="4078" y="592"/>
                </a:lnTo>
                <a:lnTo>
                  <a:pt x="4070" y="593"/>
                </a:lnTo>
                <a:lnTo>
                  <a:pt x="4062" y="593"/>
                </a:lnTo>
                <a:close/>
                <a:moveTo>
                  <a:pt x="4023" y="483"/>
                </a:moveTo>
                <a:lnTo>
                  <a:pt x="4097" y="483"/>
                </a:lnTo>
                <a:lnTo>
                  <a:pt x="4097" y="480"/>
                </a:lnTo>
                <a:lnTo>
                  <a:pt x="4097" y="476"/>
                </a:lnTo>
                <a:lnTo>
                  <a:pt x="4096" y="472"/>
                </a:lnTo>
                <a:lnTo>
                  <a:pt x="4095" y="469"/>
                </a:lnTo>
                <a:lnTo>
                  <a:pt x="4093" y="466"/>
                </a:lnTo>
                <a:lnTo>
                  <a:pt x="4092" y="463"/>
                </a:lnTo>
                <a:lnTo>
                  <a:pt x="4089" y="460"/>
                </a:lnTo>
                <a:lnTo>
                  <a:pt x="4087" y="457"/>
                </a:lnTo>
                <a:lnTo>
                  <a:pt x="4082" y="453"/>
                </a:lnTo>
                <a:lnTo>
                  <a:pt x="4076" y="450"/>
                </a:lnTo>
                <a:lnTo>
                  <a:pt x="4069" y="448"/>
                </a:lnTo>
                <a:lnTo>
                  <a:pt x="4061" y="447"/>
                </a:lnTo>
                <a:lnTo>
                  <a:pt x="4053" y="448"/>
                </a:lnTo>
                <a:lnTo>
                  <a:pt x="4050" y="449"/>
                </a:lnTo>
                <a:lnTo>
                  <a:pt x="4046" y="450"/>
                </a:lnTo>
                <a:lnTo>
                  <a:pt x="4040" y="453"/>
                </a:lnTo>
                <a:lnTo>
                  <a:pt x="4037" y="455"/>
                </a:lnTo>
                <a:lnTo>
                  <a:pt x="4034" y="458"/>
                </a:lnTo>
                <a:lnTo>
                  <a:pt x="4030" y="463"/>
                </a:lnTo>
                <a:lnTo>
                  <a:pt x="4026" y="470"/>
                </a:lnTo>
                <a:lnTo>
                  <a:pt x="4025" y="473"/>
                </a:lnTo>
                <a:lnTo>
                  <a:pt x="4024" y="476"/>
                </a:lnTo>
                <a:lnTo>
                  <a:pt x="4023" y="483"/>
                </a:lnTo>
                <a:close/>
                <a:moveTo>
                  <a:pt x="4267" y="413"/>
                </a:moveTo>
                <a:lnTo>
                  <a:pt x="4267" y="450"/>
                </a:lnTo>
                <a:lnTo>
                  <a:pt x="4234" y="450"/>
                </a:lnTo>
                <a:lnTo>
                  <a:pt x="4234" y="535"/>
                </a:lnTo>
                <a:lnTo>
                  <a:pt x="4234" y="540"/>
                </a:lnTo>
                <a:lnTo>
                  <a:pt x="4235" y="544"/>
                </a:lnTo>
                <a:lnTo>
                  <a:pt x="4236" y="545"/>
                </a:lnTo>
                <a:lnTo>
                  <a:pt x="4236" y="547"/>
                </a:lnTo>
                <a:lnTo>
                  <a:pt x="4238" y="549"/>
                </a:lnTo>
                <a:lnTo>
                  <a:pt x="4241" y="551"/>
                </a:lnTo>
                <a:lnTo>
                  <a:pt x="4244" y="552"/>
                </a:lnTo>
                <a:lnTo>
                  <a:pt x="4247" y="552"/>
                </a:lnTo>
                <a:lnTo>
                  <a:pt x="4250" y="553"/>
                </a:lnTo>
                <a:lnTo>
                  <a:pt x="4257" y="552"/>
                </a:lnTo>
                <a:lnTo>
                  <a:pt x="4263" y="551"/>
                </a:lnTo>
                <a:lnTo>
                  <a:pt x="4270" y="587"/>
                </a:lnTo>
                <a:lnTo>
                  <a:pt x="4260" y="590"/>
                </a:lnTo>
                <a:lnTo>
                  <a:pt x="4253" y="591"/>
                </a:lnTo>
                <a:lnTo>
                  <a:pt x="4244" y="592"/>
                </a:lnTo>
                <a:lnTo>
                  <a:pt x="4237" y="592"/>
                </a:lnTo>
                <a:lnTo>
                  <a:pt x="4231" y="592"/>
                </a:lnTo>
                <a:lnTo>
                  <a:pt x="4225" y="591"/>
                </a:lnTo>
                <a:lnTo>
                  <a:pt x="4220" y="590"/>
                </a:lnTo>
                <a:lnTo>
                  <a:pt x="4214" y="588"/>
                </a:lnTo>
                <a:lnTo>
                  <a:pt x="4210" y="586"/>
                </a:lnTo>
                <a:lnTo>
                  <a:pt x="4205" y="583"/>
                </a:lnTo>
                <a:lnTo>
                  <a:pt x="4201" y="581"/>
                </a:lnTo>
                <a:lnTo>
                  <a:pt x="4197" y="577"/>
                </a:lnTo>
                <a:lnTo>
                  <a:pt x="4194" y="573"/>
                </a:lnTo>
                <a:lnTo>
                  <a:pt x="4191" y="569"/>
                </a:lnTo>
                <a:lnTo>
                  <a:pt x="4189" y="564"/>
                </a:lnTo>
                <a:lnTo>
                  <a:pt x="4187" y="559"/>
                </a:lnTo>
                <a:lnTo>
                  <a:pt x="4186" y="554"/>
                </a:lnTo>
                <a:lnTo>
                  <a:pt x="4185" y="548"/>
                </a:lnTo>
                <a:lnTo>
                  <a:pt x="4185" y="542"/>
                </a:lnTo>
                <a:lnTo>
                  <a:pt x="4185" y="450"/>
                </a:lnTo>
                <a:lnTo>
                  <a:pt x="4161" y="450"/>
                </a:lnTo>
                <a:lnTo>
                  <a:pt x="4161" y="413"/>
                </a:lnTo>
                <a:lnTo>
                  <a:pt x="4185" y="413"/>
                </a:lnTo>
                <a:lnTo>
                  <a:pt x="4185" y="371"/>
                </a:lnTo>
                <a:lnTo>
                  <a:pt x="4234" y="371"/>
                </a:lnTo>
                <a:lnTo>
                  <a:pt x="4234" y="413"/>
                </a:lnTo>
                <a:lnTo>
                  <a:pt x="4267" y="413"/>
                </a:lnTo>
                <a:close/>
                <a:moveTo>
                  <a:pt x="4376" y="593"/>
                </a:moveTo>
                <a:lnTo>
                  <a:pt x="4369" y="593"/>
                </a:lnTo>
                <a:lnTo>
                  <a:pt x="4363" y="592"/>
                </a:lnTo>
                <a:lnTo>
                  <a:pt x="4349" y="590"/>
                </a:lnTo>
                <a:lnTo>
                  <a:pt x="4344" y="589"/>
                </a:lnTo>
                <a:lnTo>
                  <a:pt x="4338" y="587"/>
                </a:lnTo>
                <a:lnTo>
                  <a:pt x="4328" y="582"/>
                </a:lnTo>
                <a:lnTo>
                  <a:pt x="4323" y="579"/>
                </a:lnTo>
                <a:lnTo>
                  <a:pt x="4319" y="576"/>
                </a:lnTo>
                <a:lnTo>
                  <a:pt x="4314" y="572"/>
                </a:lnTo>
                <a:lnTo>
                  <a:pt x="4310" y="569"/>
                </a:lnTo>
                <a:lnTo>
                  <a:pt x="4303" y="560"/>
                </a:lnTo>
                <a:lnTo>
                  <a:pt x="4300" y="555"/>
                </a:lnTo>
                <a:lnTo>
                  <a:pt x="4298" y="550"/>
                </a:lnTo>
                <a:lnTo>
                  <a:pt x="4293" y="540"/>
                </a:lnTo>
                <a:lnTo>
                  <a:pt x="4291" y="534"/>
                </a:lnTo>
                <a:lnTo>
                  <a:pt x="4290" y="528"/>
                </a:lnTo>
                <a:lnTo>
                  <a:pt x="4289" y="522"/>
                </a:lnTo>
                <a:lnTo>
                  <a:pt x="4288" y="516"/>
                </a:lnTo>
                <a:lnTo>
                  <a:pt x="4287" y="509"/>
                </a:lnTo>
                <a:lnTo>
                  <a:pt x="4287" y="502"/>
                </a:lnTo>
                <a:lnTo>
                  <a:pt x="4287" y="495"/>
                </a:lnTo>
                <a:lnTo>
                  <a:pt x="4288" y="489"/>
                </a:lnTo>
                <a:lnTo>
                  <a:pt x="4289" y="483"/>
                </a:lnTo>
                <a:lnTo>
                  <a:pt x="4290" y="477"/>
                </a:lnTo>
                <a:lnTo>
                  <a:pt x="4293" y="465"/>
                </a:lnTo>
                <a:lnTo>
                  <a:pt x="4295" y="459"/>
                </a:lnTo>
                <a:lnTo>
                  <a:pt x="4298" y="454"/>
                </a:lnTo>
                <a:lnTo>
                  <a:pt x="4303" y="445"/>
                </a:lnTo>
                <a:lnTo>
                  <a:pt x="4307" y="440"/>
                </a:lnTo>
                <a:lnTo>
                  <a:pt x="4310" y="436"/>
                </a:lnTo>
                <a:lnTo>
                  <a:pt x="4314" y="432"/>
                </a:lnTo>
                <a:lnTo>
                  <a:pt x="4318" y="428"/>
                </a:lnTo>
                <a:lnTo>
                  <a:pt x="4327" y="422"/>
                </a:lnTo>
                <a:lnTo>
                  <a:pt x="4332" y="419"/>
                </a:lnTo>
                <a:lnTo>
                  <a:pt x="4338" y="417"/>
                </a:lnTo>
                <a:lnTo>
                  <a:pt x="4343" y="415"/>
                </a:lnTo>
                <a:lnTo>
                  <a:pt x="4348" y="413"/>
                </a:lnTo>
                <a:lnTo>
                  <a:pt x="4354" y="412"/>
                </a:lnTo>
                <a:lnTo>
                  <a:pt x="4361" y="411"/>
                </a:lnTo>
                <a:lnTo>
                  <a:pt x="4374" y="411"/>
                </a:lnTo>
                <a:lnTo>
                  <a:pt x="4385" y="411"/>
                </a:lnTo>
                <a:lnTo>
                  <a:pt x="4396" y="413"/>
                </a:lnTo>
                <a:lnTo>
                  <a:pt x="4401" y="414"/>
                </a:lnTo>
                <a:lnTo>
                  <a:pt x="4406" y="416"/>
                </a:lnTo>
                <a:lnTo>
                  <a:pt x="4416" y="421"/>
                </a:lnTo>
                <a:lnTo>
                  <a:pt x="4425" y="426"/>
                </a:lnTo>
                <a:lnTo>
                  <a:pt x="4429" y="429"/>
                </a:lnTo>
                <a:lnTo>
                  <a:pt x="4433" y="433"/>
                </a:lnTo>
                <a:lnTo>
                  <a:pt x="4440" y="441"/>
                </a:lnTo>
                <a:lnTo>
                  <a:pt x="4443" y="446"/>
                </a:lnTo>
                <a:lnTo>
                  <a:pt x="4446" y="450"/>
                </a:lnTo>
                <a:lnTo>
                  <a:pt x="4448" y="456"/>
                </a:lnTo>
                <a:lnTo>
                  <a:pt x="4451" y="461"/>
                </a:lnTo>
                <a:lnTo>
                  <a:pt x="4453" y="467"/>
                </a:lnTo>
                <a:lnTo>
                  <a:pt x="4454" y="473"/>
                </a:lnTo>
                <a:lnTo>
                  <a:pt x="4455" y="479"/>
                </a:lnTo>
                <a:lnTo>
                  <a:pt x="4456" y="486"/>
                </a:lnTo>
                <a:lnTo>
                  <a:pt x="4457" y="493"/>
                </a:lnTo>
                <a:lnTo>
                  <a:pt x="4457" y="500"/>
                </a:lnTo>
                <a:lnTo>
                  <a:pt x="4457" y="514"/>
                </a:lnTo>
                <a:lnTo>
                  <a:pt x="4335" y="514"/>
                </a:lnTo>
                <a:lnTo>
                  <a:pt x="4336" y="519"/>
                </a:lnTo>
                <a:lnTo>
                  <a:pt x="4336" y="523"/>
                </a:lnTo>
                <a:lnTo>
                  <a:pt x="4338" y="532"/>
                </a:lnTo>
                <a:lnTo>
                  <a:pt x="4342" y="539"/>
                </a:lnTo>
                <a:lnTo>
                  <a:pt x="4344" y="542"/>
                </a:lnTo>
                <a:lnTo>
                  <a:pt x="4346" y="545"/>
                </a:lnTo>
                <a:lnTo>
                  <a:pt x="4349" y="548"/>
                </a:lnTo>
                <a:lnTo>
                  <a:pt x="4352" y="550"/>
                </a:lnTo>
                <a:lnTo>
                  <a:pt x="4355" y="552"/>
                </a:lnTo>
                <a:lnTo>
                  <a:pt x="4360" y="554"/>
                </a:lnTo>
                <a:lnTo>
                  <a:pt x="4364" y="555"/>
                </a:lnTo>
                <a:lnTo>
                  <a:pt x="4368" y="556"/>
                </a:lnTo>
                <a:lnTo>
                  <a:pt x="4377" y="557"/>
                </a:lnTo>
                <a:lnTo>
                  <a:pt x="4382" y="556"/>
                </a:lnTo>
                <a:lnTo>
                  <a:pt x="4388" y="555"/>
                </a:lnTo>
                <a:lnTo>
                  <a:pt x="4393" y="554"/>
                </a:lnTo>
                <a:lnTo>
                  <a:pt x="4398" y="551"/>
                </a:lnTo>
                <a:lnTo>
                  <a:pt x="4400" y="550"/>
                </a:lnTo>
                <a:lnTo>
                  <a:pt x="4402" y="548"/>
                </a:lnTo>
                <a:lnTo>
                  <a:pt x="4405" y="545"/>
                </a:lnTo>
                <a:lnTo>
                  <a:pt x="4408" y="541"/>
                </a:lnTo>
                <a:lnTo>
                  <a:pt x="4410" y="536"/>
                </a:lnTo>
                <a:lnTo>
                  <a:pt x="4456" y="539"/>
                </a:lnTo>
                <a:lnTo>
                  <a:pt x="4454" y="545"/>
                </a:lnTo>
                <a:lnTo>
                  <a:pt x="4452" y="551"/>
                </a:lnTo>
                <a:lnTo>
                  <a:pt x="4450" y="556"/>
                </a:lnTo>
                <a:lnTo>
                  <a:pt x="4447" y="561"/>
                </a:lnTo>
                <a:lnTo>
                  <a:pt x="4443" y="566"/>
                </a:lnTo>
                <a:lnTo>
                  <a:pt x="4439" y="570"/>
                </a:lnTo>
                <a:lnTo>
                  <a:pt x="4435" y="575"/>
                </a:lnTo>
                <a:lnTo>
                  <a:pt x="4430" y="578"/>
                </a:lnTo>
                <a:lnTo>
                  <a:pt x="4424" y="582"/>
                </a:lnTo>
                <a:lnTo>
                  <a:pt x="4418" y="585"/>
                </a:lnTo>
                <a:lnTo>
                  <a:pt x="4412" y="587"/>
                </a:lnTo>
                <a:lnTo>
                  <a:pt x="4406" y="589"/>
                </a:lnTo>
                <a:lnTo>
                  <a:pt x="4402" y="590"/>
                </a:lnTo>
                <a:lnTo>
                  <a:pt x="4399" y="591"/>
                </a:lnTo>
                <a:lnTo>
                  <a:pt x="4391" y="592"/>
                </a:lnTo>
                <a:lnTo>
                  <a:pt x="4384" y="593"/>
                </a:lnTo>
                <a:lnTo>
                  <a:pt x="4376" y="593"/>
                </a:lnTo>
                <a:close/>
                <a:moveTo>
                  <a:pt x="4335" y="483"/>
                </a:moveTo>
                <a:lnTo>
                  <a:pt x="4411" y="483"/>
                </a:lnTo>
                <a:lnTo>
                  <a:pt x="4411" y="480"/>
                </a:lnTo>
                <a:lnTo>
                  <a:pt x="4410" y="476"/>
                </a:lnTo>
                <a:lnTo>
                  <a:pt x="4409" y="472"/>
                </a:lnTo>
                <a:lnTo>
                  <a:pt x="4408" y="469"/>
                </a:lnTo>
                <a:lnTo>
                  <a:pt x="4407" y="466"/>
                </a:lnTo>
                <a:lnTo>
                  <a:pt x="4405" y="463"/>
                </a:lnTo>
                <a:lnTo>
                  <a:pt x="4403" y="460"/>
                </a:lnTo>
                <a:lnTo>
                  <a:pt x="4401" y="457"/>
                </a:lnTo>
                <a:lnTo>
                  <a:pt x="4395" y="453"/>
                </a:lnTo>
                <a:lnTo>
                  <a:pt x="4389" y="450"/>
                </a:lnTo>
                <a:lnTo>
                  <a:pt x="4382" y="448"/>
                </a:lnTo>
                <a:lnTo>
                  <a:pt x="4375" y="447"/>
                </a:lnTo>
                <a:lnTo>
                  <a:pt x="4367" y="448"/>
                </a:lnTo>
                <a:lnTo>
                  <a:pt x="4363" y="449"/>
                </a:lnTo>
                <a:lnTo>
                  <a:pt x="4360" y="450"/>
                </a:lnTo>
                <a:lnTo>
                  <a:pt x="4352" y="453"/>
                </a:lnTo>
                <a:lnTo>
                  <a:pt x="4349" y="455"/>
                </a:lnTo>
                <a:lnTo>
                  <a:pt x="4347" y="458"/>
                </a:lnTo>
                <a:lnTo>
                  <a:pt x="4342" y="463"/>
                </a:lnTo>
                <a:lnTo>
                  <a:pt x="4339" y="470"/>
                </a:lnTo>
                <a:lnTo>
                  <a:pt x="4337" y="473"/>
                </a:lnTo>
                <a:lnTo>
                  <a:pt x="4336" y="476"/>
                </a:lnTo>
                <a:lnTo>
                  <a:pt x="4335" y="483"/>
                </a:lnTo>
                <a:close/>
                <a:moveTo>
                  <a:pt x="4580" y="413"/>
                </a:moveTo>
                <a:lnTo>
                  <a:pt x="4580" y="450"/>
                </a:lnTo>
                <a:lnTo>
                  <a:pt x="4547" y="450"/>
                </a:lnTo>
                <a:lnTo>
                  <a:pt x="4547" y="535"/>
                </a:lnTo>
                <a:lnTo>
                  <a:pt x="4548" y="540"/>
                </a:lnTo>
                <a:lnTo>
                  <a:pt x="4548" y="544"/>
                </a:lnTo>
                <a:lnTo>
                  <a:pt x="4549" y="545"/>
                </a:lnTo>
                <a:lnTo>
                  <a:pt x="4550" y="547"/>
                </a:lnTo>
                <a:lnTo>
                  <a:pt x="4552" y="549"/>
                </a:lnTo>
                <a:lnTo>
                  <a:pt x="4554" y="551"/>
                </a:lnTo>
                <a:lnTo>
                  <a:pt x="4557" y="552"/>
                </a:lnTo>
                <a:lnTo>
                  <a:pt x="4560" y="552"/>
                </a:lnTo>
                <a:lnTo>
                  <a:pt x="4564" y="553"/>
                </a:lnTo>
                <a:lnTo>
                  <a:pt x="4571" y="552"/>
                </a:lnTo>
                <a:lnTo>
                  <a:pt x="4576" y="551"/>
                </a:lnTo>
                <a:lnTo>
                  <a:pt x="4584" y="587"/>
                </a:lnTo>
                <a:lnTo>
                  <a:pt x="4573" y="590"/>
                </a:lnTo>
                <a:lnTo>
                  <a:pt x="4566" y="591"/>
                </a:lnTo>
                <a:lnTo>
                  <a:pt x="4557" y="592"/>
                </a:lnTo>
                <a:lnTo>
                  <a:pt x="4551" y="592"/>
                </a:lnTo>
                <a:lnTo>
                  <a:pt x="4544" y="592"/>
                </a:lnTo>
                <a:lnTo>
                  <a:pt x="4539" y="591"/>
                </a:lnTo>
                <a:lnTo>
                  <a:pt x="4533" y="590"/>
                </a:lnTo>
                <a:lnTo>
                  <a:pt x="4528" y="588"/>
                </a:lnTo>
                <a:lnTo>
                  <a:pt x="4523" y="586"/>
                </a:lnTo>
                <a:lnTo>
                  <a:pt x="4518" y="583"/>
                </a:lnTo>
                <a:lnTo>
                  <a:pt x="4514" y="581"/>
                </a:lnTo>
                <a:lnTo>
                  <a:pt x="4510" y="577"/>
                </a:lnTo>
                <a:lnTo>
                  <a:pt x="4507" y="573"/>
                </a:lnTo>
                <a:lnTo>
                  <a:pt x="4504" y="569"/>
                </a:lnTo>
                <a:lnTo>
                  <a:pt x="4502" y="564"/>
                </a:lnTo>
                <a:lnTo>
                  <a:pt x="4500" y="559"/>
                </a:lnTo>
                <a:lnTo>
                  <a:pt x="4499" y="554"/>
                </a:lnTo>
                <a:lnTo>
                  <a:pt x="4498" y="548"/>
                </a:lnTo>
                <a:lnTo>
                  <a:pt x="4498" y="542"/>
                </a:lnTo>
                <a:lnTo>
                  <a:pt x="4498" y="450"/>
                </a:lnTo>
                <a:lnTo>
                  <a:pt x="4474" y="450"/>
                </a:lnTo>
                <a:lnTo>
                  <a:pt x="4474" y="413"/>
                </a:lnTo>
                <a:lnTo>
                  <a:pt x="4498" y="413"/>
                </a:lnTo>
                <a:lnTo>
                  <a:pt x="4498" y="371"/>
                </a:lnTo>
                <a:lnTo>
                  <a:pt x="4547" y="371"/>
                </a:lnTo>
                <a:lnTo>
                  <a:pt x="4547" y="413"/>
                </a:lnTo>
                <a:lnTo>
                  <a:pt x="4580" y="413"/>
                </a:lnTo>
                <a:close/>
                <a:moveTo>
                  <a:pt x="578" y="585"/>
                </a:moveTo>
                <a:lnTo>
                  <a:pt x="465" y="257"/>
                </a:lnTo>
                <a:lnTo>
                  <a:pt x="352" y="585"/>
                </a:lnTo>
                <a:lnTo>
                  <a:pt x="578" y="585"/>
                </a:lnTo>
                <a:close/>
                <a:moveTo>
                  <a:pt x="930" y="930"/>
                </a:moveTo>
                <a:lnTo>
                  <a:pt x="699" y="930"/>
                </a:lnTo>
                <a:lnTo>
                  <a:pt x="642" y="768"/>
                </a:lnTo>
                <a:lnTo>
                  <a:pt x="288" y="768"/>
                </a:lnTo>
                <a:lnTo>
                  <a:pt x="232" y="930"/>
                </a:lnTo>
                <a:lnTo>
                  <a:pt x="0" y="930"/>
                </a:lnTo>
                <a:lnTo>
                  <a:pt x="162" y="471"/>
                </a:lnTo>
                <a:lnTo>
                  <a:pt x="326" y="12"/>
                </a:lnTo>
                <a:lnTo>
                  <a:pt x="603" y="12"/>
                </a:lnTo>
                <a:lnTo>
                  <a:pt x="767" y="471"/>
                </a:lnTo>
                <a:lnTo>
                  <a:pt x="930" y="930"/>
                </a:lnTo>
                <a:close/>
                <a:moveTo>
                  <a:pt x="1016" y="930"/>
                </a:moveTo>
                <a:lnTo>
                  <a:pt x="1016" y="722"/>
                </a:lnTo>
                <a:lnTo>
                  <a:pt x="1225" y="722"/>
                </a:lnTo>
                <a:lnTo>
                  <a:pt x="1225" y="930"/>
                </a:lnTo>
                <a:lnTo>
                  <a:pt x="1016" y="930"/>
                </a:lnTo>
                <a:close/>
              </a:path>
            </a:pathLst>
          </a:custGeom>
          <a:solidFill>
            <a:srgbClr val="000000"/>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400">
              <a:solidFill>
                <a:schemeClr val="dk1"/>
              </a:solidFill>
              <a:latin typeface="Arial"/>
              <a:ea typeface="Arial"/>
              <a:cs typeface="Arial"/>
              <a:sym typeface="Arial"/>
            </a:endParaRPr>
          </a:p>
        </p:txBody>
      </p:sp>
      <p:cxnSp>
        <p:nvCxnSpPr>
          <p:cNvPr id="311" name="Google Shape;311;p34"/>
          <p:cNvCxnSpPr/>
          <p:nvPr/>
        </p:nvCxnSpPr>
        <p:spPr>
          <a:xfrm>
            <a:off x="4950042" y="925453"/>
            <a:ext cx="297000" cy="0"/>
          </a:xfrm>
          <a:prstGeom prst="straightConnector1">
            <a:avLst/>
          </a:prstGeom>
          <a:noFill/>
          <a:ln w="28575" cap="flat" cmpd="sng">
            <a:solidFill>
              <a:schemeClr val="lt1"/>
            </a:solidFill>
            <a:prstDash val="solid"/>
            <a:miter lim="800000"/>
            <a:headEnd type="none" w="sm" len="sm"/>
            <a:tailEnd type="none" w="sm" len="sm"/>
          </a:ln>
        </p:spPr>
      </p:cxnSp>
      <p:sp>
        <p:nvSpPr>
          <p:cNvPr id="312" name="Google Shape;312;p34"/>
          <p:cNvSpPr txBox="1">
            <a:spLocks noGrp="1"/>
          </p:cNvSpPr>
          <p:nvPr>
            <p:ph type="dt" idx="10"/>
          </p:nvPr>
        </p:nvSpPr>
        <p:spPr>
          <a:xfrm>
            <a:off x="7650342" y="4731990"/>
            <a:ext cx="864000" cy="108000"/>
          </a:xfrm>
          <a:prstGeom prst="rect">
            <a:avLst/>
          </a:prstGeom>
          <a:noFill/>
          <a:ln>
            <a:noFill/>
          </a:ln>
        </p:spPr>
        <p:txBody>
          <a:bodyPr spcFirstLastPara="1" wrap="square" lIns="0" tIns="0" rIns="0" bIns="0" anchor="ctr" anchorCtr="0">
            <a:noAutofit/>
          </a:bodyPr>
          <a:lstStyle>
            <a:lvl1pPr lvl="0" algn="r" rtl="0">
              <a:spcBef>
                <a:spcPts val="0"/>
              </a:spcBef>
              <a:spcAft>
                <a:spcPts val="0"/>
              </a:spcAft>
              <a:buSzPts val="1100"/>
              <a:buNone/>
              <a:defRPr>
                <a:solidFill>
                  <a:schemeClr val="lt1"/>
                </a:solidFill>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313" name="Google Shape;313;p34"/>
          <p:cNvSpPr txBox="1">
            <a:spLocks noGrp="1"/>
          </p:cNvSpPr>
          <p:nvPr>
            <p:ph type="ftr" idx="11"/>
          </p:nvPr>
        </p:nvSpPr>
        <p:spPr>
          <a:xfrm>
            <a:off x="953598" y="4731990"/>
            <a:ext cx="6696600" cy="108000"/>
          </a:xfrm>
          <a:prstGeom prst="rect">
            <a:avLst/>
          </a:prstGeom>
          <a:noFill/>
          <a:ln>
            <a:noFill/>
          </a:ln>
        </p:spPr>
        <p:txBody>
          <a:bodyPr spcFirstLastPara="1" wrap="square" lIns="0" tIns="0" rIns="0" bIns="0" anchor="ctr" anchorCtr="0">
            <a:noAutofit/>
          </a:bodyPr>
          <a:lstStyle>
            <a:lvl1pPr lvl="0" algn="r" rtl="0">
              <a:spcBef>
                <a:spcPts val="0"/>
              </a:spcBef>
              <a:spcAft>
                <a:spcPts val="0"/>
              </a:spcAft>
              <a:buSzPts val="1100"/>
              <a:buNone/>
              <a:defRPr>
                <a:solidFill>
                  <a:schemeClr val="lt1"/>
                </a:solidFill>
              </a:defRPr>
            </a:lvl1pPr>
            <a:lvl2pPr lvl="1" algn="l" rtl="0">
              <a:spcBef>
                <a:spcPts val="0"/>
              </a:spcBef>
              <a:spcAft>
                <a:spcPts val="0"/>
              </a:spcAft>
              <a:buSzPts val="1100"/>
              <a:buNone/>
              <a:defRPr/>
            </a:lvl2pPr>
            <a:lvl3pPr lvl="2" algn="l" rtl="0">
              <a:spcBef>
                <a:spcPts val="0"/>
              </a:spcBef>
              <a:spcAft>
                <a:spcPts val="0"/>
              </a:spcAft>
              <a:buSzPts val="1100"/>
              <a:buNone/>
              <a:defRPr/>
            </a:lvl3pPr>
            <a:lvl4pPr lvl="3" algn="l" rtl="0">
              <a:spcBef>
                <a:spcPts val="0"/>
              </a:spcBef>
              <a:spcAft>
                <a:spcPts val="0"/>
              </a:spcAft>
              <a:buSzPts val="1100"/>
              <a:buNone/>
              <a:defRPr/>
            </a:lvl4pPr>
            <a:lvl5pPr lvl="4" algn="l" rtl="0">
              <a:spcBef>
                <a:spcPts val="0"/>
              </a:spcBef>
              <a:spcAft>
                <a:spcPts val="0"/>
              </a:spcAft>
              <a:buSzPts val="1100"/>
              <a:buNone/>
              <a:defRPr/>
            </a:lvl5pPr>
            <a:lvl6pPr lvl="5" algn="l" rtl="0">
              <a:spcBef>
                <a:spcPts val="0"/>
              </a:spcBef>
              <a:spcAft>
                <a:spcPts val="0"/>
              </a:spcAft>
              <a:buSzPts val="1100"/>
              <a:buNone/>
              <a:defRPr/>
            </a:lvl6pPr>
            <a:lvl7pPr lvl="6" algn="l" rtl="0">
              <a:spcBef>
                <a:spcPts val="0"/>
              </a:spcBef>
              <a:spcAft>
                <a:spcPts val="0"/>
              </a:spcAft>
              <a:buSzPts val="1100"/>
              <a:buNone/>
              <a:defRPr/>
            </a:lvl7pPr>
            <a:lvl8pPr lvl="7" algn="l" rtl="0">
              <a:spcBef>
                <a:spcPts val="0"/>
              </a:spcBef>
              <a:spcAft>
                <a:spcPts val="0"/>
              </a:spcAft>
              <a:buSzPts val="1100"/>
              <a:buNone/>
              <a:defRPr/>
            </a:lvl8pPr>
            <a:lvl9pPr lvl="8" algn="l" rtl="0">
              <a:spcBef>
                <a:spcPts val="0"/>
              </a:spcBef>
              <a:spcAft>
                <a:spcPts val="0"/>
              </a:spcAft>
              <a:buSzPts val="1100"/>
              <a:buNone/>
              <a:defRPr/>
            </a:lvl9pPr>
          </a:lstStyle>
          <a:p>
            <a:endParaRPr/>
          </a:p>
        </p:txBody>
      </p:sp>
      <p:sp>
        <p:nvSpPr>
          <p:cNvPr id="314" name="Google Shape;314;p34"/>
          <p:cNvSpPr txBox="1">
            <a:spLocks noGrp="1"/>
          </p:cNvSpPr>
          <p:nvPr>
            <p:ph type="sldNum" idx="12"/>
          </p:nvPr>
        </p:nvSpPr>
        <p:spPr>
          <a:xfrm>
            <a:off x="8514438" y="4731990"/>
            <a:ext cx="323700" cy="108000"/>
          </a:xfrm>
          <a:prstGeom prst="rect">
            <a:avLst/>
          </a:prstGeom>
          <a:noFill/>
          <a:ln>
            <a:noFill/>
          </a:ln>
        </p:spPr>
        <p:txBody>
          <a:bodyPr spcFirstLastPara="1" wrap="square" lIns="0" tIns="0" rIns="0" bIns="0" anchor="ctr" anchorCtr="0">
            <a:noAutofit/>
          </a:bodyPr>
          <a:lstStyle>
            <a:lvl1pPr marL="0" lvl="0" indent="0" algn="r" rtl="0">
              <a:spcBef>
                <a:spcPts val="0"/>
              </a:spcBef>
              <a:buNone/>
              <a:defRPr sz="600" b="1">
                <a:solidFill>
                  <a:schemeClr val="lt1"/>
                </a:solidFill>
                <a:latin typeface="Arial"/>
                <a:ea typeface="Arial"/>
                <a:cs typeface="Arial"/>
                <a:sym typeface="Arial"/>
              </a:defRPr>
            </a:lvl1pPr>
            <a:lvl2pPr marL="0" lvl="1" indent="0" algn="r" rtl="0">
              <a:spcBef>
                <a:spcPts val="0"/>
              </a:spcBef>
              <a:buNone/>
              <a:defRPr sz="600" b="1">
                <a:solidFill>
                  <a:schemeClr val="lt1"/>
                </a:solidFill>
                <a:latin typeface="Arial"/>
                <a:ea typeface="Arial"/>
                <a:cs typeface="Arial"/>
                <a:sym typeface="Arial"/>
              </a:defRPr>
            </a:lvl2pPr>
            <a:lvl3pPr marL="0" lvl="2" indent="0" algn="r" rtl="0">
              <a:spcBef>
                <a:spcPts val="0"/>
              </a:spcBef>
              <a:buNone/>
              <a:defRPr sz="600" b="1">
                <a:solidFill>
                  <a:schemeClr val="lt1"/>
                </a:solidFill>
                <a:latin typeface="Arial"/>
                <a:ea typeface="Arial"/>
                <a:cs typeface="Arial"/>
                <a:sym typeface="Arial"/>
              </a:defRPr>
            </a:lvl3pPr>
            <a:lvl4pPr marL="0" lvl="3" indent="0" algn="r" rtl="0">
              <a:spcBef>
                <a:spcPts val="0"/>
              </a:spcBef>
              <a:buNone/>
              <a:defRPr sz="600" b="1">
                <a:solidFill>
                  <a:schemeClr val="lt1"/>
                </a:solidFill>
                <a:latin typeface="Arial"/>
                <a:ea typeface="Arial"/>
                <a:cs typeface="Arial"/>
                <a:sym typeface="Arial"/>
              </a:defRPr>
            </a:lvl4pPr>
            <a:lvl5pPr marL="0" lvl="4" indent="0" algn="r" rtl="0">
              <a:spcBef>
                <a:spcPts val="0"/>
              </a:spcBef>
              <a:buNone/>
              <a:defRPr sz="600" b="1">
                <a:solidFill>
                  <a:schemeClr val="lt1"/>
                </a:solidFill>
                <a:latin typeface="Arial"/>
                <a:ea typeface="Arial"/>
                <a:cs typeface="Arial"/>
                <a:sym typeface="Arial"/>
              </a:defRPr>
            </a:lvl5pPr>
            <a:lvl6pPr marL="0" lvl="5" indent="0" algn="r" rtl="0">
              <a:spcBef>
                <a:spcPts val="0"/>
              </a:spcBef>
              <a:buNone/>
              <a:defRPr sz="600" b="1">
                <a:solidFill>
                  <a:schemeClr val="lt1"/>
                </a:solidFill>
                <a:latin typeface="Arial"/>
                <a:ea typeface="Arial"/>
                <a:cs typeface="Arial"/>
                <a:sym typeface="Arial"/>
              </a:defRPr>
            </a:lvl6pPr>
            <a:lvl7pPr marL="0" lvl="6" indent="0" algn="r" rtl="0">
              <a:spcBef>
                <a:spcPts val="0"/>
              </a:spcBef>
              <a:buNone/>
              <a:defRPr sz="600" b="1">
                <a:solidFill>
                  <a:schemeClr val="lt1"/>
                </a:solidFill>
                <a:latin typeface="Arial"/>
                <a:ea typeface="Arial"/>
                <a:cs typeface="Arial"/>
                <a:sym typeface="Arial"/>
              </a:defRPr>
            </a:lvl7pPr>
            <a:lvl8pPr marL="0" lvl="7" indent="0" algn="r" rtl="0">
              <a:spcBef>
                <a:spcPts val="0"/>
              </a:spcBef>
              <a:buNone/>
              <a:defRPr sz="600" b="1">
                <a:solidFill>
                  <a:schemeClr val="lt1"/>
                </a:solidFill>
                <a:latin typeface="Arial"/>
                <a:ea typeface="Arial"/>
                <a:cs typeface="Arial"/>
                <a:sym typeface="Arial"/>
              </a:defRPr>
            </a:lvl8pPr>
            <a:lvl9pPr marL="0" lvl="8" indent="0" algn="r" rtl="0">
              <a:spcBef>
                <a:spcPts val="0"/>
              </a:spcBef>
              <a:buNone/>
              <a:defRPr sz="600" b="1">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2. Header Slide - Image ">
  <p:cSld name="2. Header Slide - Image ">
    <p:spTree>
      <p:nvGrpSpPr>
        <p:cNvPr id="1" name="Shape 36"/>
        <p:cNvGrpSpPr/>
        <p:nvPr/>
      </p:nvGrpSpPr>
      <p:grpSpPr>
        <a:xfrm>
          <a:off x="0" y="0"/>
          <a:ext cx="0" cy="0"/>
          <a:chOff x="0" y="0"/>
          <a:chExt cx="0" cy="0"/>
        </a:xfrm>
      </p:grpSpPr>
      <p:sp>
        <p:nvSpPr>
          <p:cNvPr id="37" name="Google Shape;37;p5"/>
          <p:cNvSpPr/>
          <p:nvPr/>
        </p:nvSpPr>
        <p:spPr>
          <a:xfrm>
            <a:off x="0" y="0"/>
            <a:ext cx="9144000" cy="5143500"/>
          </a:xfrm>
          <a:prstGeom prst="rect">
            <a:avLst/>
          </a:prstGeom>
          <a:solidFill>
            <a:schemeClr val="dk1"/>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013">
              <a:solidFill>
                <a:schemeClr val="lt1"/>
              </a:solidFill>
              <a:latin typeface="Arial"/>
              <a:ea typeface="Arial"/>
              <a:cs typeface="Arial"/>
              <a:sym typeface="Arial"/>
            </a:endParaRPr>
          </a:p>
        </p:txBody>
      </p:sp>
      <p:sp>
        <p:nvSpPr>
          <p:cNvPr id="38" name="Google Shape;38;p5"/>
          <p:cNvSpPr txBox="1">
            <a:spLocks noGrp="1"/>
          </p:cNvSpPr>
          <p:nvPr>
            <p:ph type="title"/>
          </p:nvPr>
        </p:nvSpPr>
        <p:spPr>
          <a:xfrm>
            <a:off x="442398" y="896699"/>
            <a:ext cx="3869137" cy="570773"/>
          </a:xfrm>
          <a:prstGeom prst="rect">
            <a:avLst/>
          </a:prstGeom>
          <a:noFill/>
          <a:ln>
            <a:noFill/>
          </a:ln>
        </p:spPr>
        <p:txBody>
          <a:bodyPr spcFirstLastPara="1" wrap="square" lIns="0" tIns="0" rIns="0" bIns="0" anchor="b" anchorCtr="0">
            <a:noAutofit/>
          </a:bodyPr>
          <a:lstStyle>
            <a:lvl1pPr marR="0" lvl="0" algn="l" rtl="0">
              <a:lnSpc>
                <a:spcPct val="100000"/>
              </a:lnSpc>
              <a:spcBef>
                <a:spcPts val="0"/>
              </a:spcBef>
              <a:spcAft>
                <a:spcPts val="0"/>
              </a:spcAft>
              <a:buClr>
                <a:schemeClr val="lt1"/>
              </a:buClr>
              <a:buSzPts val="4000"/>
              <a:buFont typeface="Arial"/>
              <a:buNone/>
              <a:defRPr sz="4000" b="1"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9" name="Google Shape;39;p5"/>
          <p:cNvSpPr txBox="1">
            <a:spLocks noGrp="1"/>
          </p:cNvSpPr>
          <p:nvPr>
            <p:ph type="body" idx="1"/>
          </p:nvPr>
        </p:nvSpPr>
        <p:spPr>
          <a:xfrm>
            <a:off x="442398" y="1781298"/>
            <a:ext cx="3869137" cy="351692"/>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750"/>
              </a:spcBef>
              <a:spcAft>
                <a:spcPts val="0"/>
              </a:spcAft>
              <a:buClr>
                <a:schemeClr val="lt1"/>
              </a:buClr>
              <a:buSzPts val="2800"/>
              <a:buFont typeface="Arial"/>
              <a:buNone/>
              <a:defRPr sz="2800" b="1" i="0" u="none" strike="noStrike" cap="none">
                <a:solidFill>
                  <a:schemeClr val="lt1"/>
                </a:solidFill>
                <a:latin typeface="arial"/>
                <a:ea typeface="arial"/>
                <a:cs typeface="arial"/>
                <a:sym typeface="arial"/>
              </a:defRPr>
            </a:lvl1pPr>
            <a:lvl2pPr marL="914400" marR="0" lvl="1" indent="-228600" algn="l" rtl="0">
              <a:lnSpc>
                <a:spcPct val="90000"/>
              </a:lnSpc>
              <a:spcBef>
                <a:spcPts val="375"/>
              </a:spcBef>
              <a:spcAft>
                <a:spcPts val="0"/>
              </a:spcAft>
              <a:buClr>
                <a:schemeClr val="dk1"/>
              </a:buClr>
              <a:buSzPts val="1050"/>
              <a:buFont typeface="Arial"/>
              <a:buNone/>
              <a:defRPr sz="1050" b="0" i="0" u="none" strike="noStrike" cap="none">
                <a:solidFill>
                  <a:schemeClr val="dk1"/>
                </a:solidFill>
                <a:latin typeface="Arial"/>
                <a:ea typeface="Arial"/>
                <a:cs typeface="Arial"/>
                <a:sym typeface="Arial"/>
              </a:defRPr>
            </a:lvl2pPr>
            <a:lvl3pPr marL="1371600" marR="0" lvl="2" indent="-228600" algn="l" rtl="0">
              <a:lnSpc>
                <a:spcPct val="90000"/>
              </a:lnSpc>
              <a:spcBef>
                <a:spcPts val="375"/>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3pPr>
            <a:lvl4pPr marL="1828800" marR="0" lvl="3"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4pPr>
            <a:lvl5pPr marL="2286000" marR="0" lvl="4"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5pPr>
            <a:lvl6pPr marL="2743200" marR="0" lvl="5"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6pPr>
            <a:lvl7pPr marL="3200400" marR="0" lvl="6"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7pPr>
            <a:lvl8pPr marL="3657600" marR="0" lvl="7"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8pPr>
            <a:lvl9pPr marL="4114800" marR="0" lvl="8"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9pPr>
          </a:lstStyle>
          <a:p>
            <a:endParaRPr/>
          </a:p>
        </p:txBody>
      </p:sp>
      <p:sp>
        <p:nvSpPr>
          <p:cNvPr id="40" name="Google Shape;40;p5"/>
          <p:cNvSpPr txBox="1">
            <a:spLocks noGrp="1"/>
          </p:cNvSpPr>
          <p:nvPr>
            <p:ph type="body" idx="2"/>
          </p:nvPr>
        </p:nvSpPr>
        <p:spPr>
          <a:xfrm>
            <a:off x="442398" y="2794132"/>
            <a:ext cx="3869137" cy="294419"/>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750"/>
              </a:spcBef>
              <a:spcAft>
                <a:spcPts val="0"/>
              </a:spcAft>
              <a:buClr>
                <a:schemeClr val="lt1"/>
              </a:buClr>
              <a:buSzPts val="1800"/>
              <a:buFont typeface="Arial"/>
              <a:buNone/>
              <a:defRPr sz="1800" b="1" i="0" u="none" strike="noStrike" cap="none">
                <a:solidFill>
                  <a:schemeClr val="lt1"/>
                </a:solidFill>
                <a:latin typeface="arial"/>
                <a:ea typeface="arial"/>
                <a:cs typeface="arial"/>
                <a:sym typeface="arial"/>
              </a:defRPr>
            </a:lvl1pPr>
            <a:lvl2pPr marL="914400" marR="0" lvl="1" indent="-228600" algn="l" rtl="0">
              <a:lnSpc>
                <a:spcPct val="90000"/>
              </a:lnSpc>
              <a:spcBef>
                <a:spcPts val="375"/>
              </a:spcBef>
              <a:spcAft>
                <a:spcPts val="0"/>
              </a:spcAft>
              <a:buClr>
                <a:schemeClr val="dk1"/>
              </a:buClr>
              <a:buSzPts val="1050"/>
              <a:buFont typeface="Arial"/>
              <a:buNone/>
              <a:defRPr sz="1050" b="0" i="0" u="none" strike="noStrike" cap="none">
                <a:solidFill>
                  <a:schemeClr val="dk1"/>
                </a:solidFill>
                <a:latin typeface="Arial"/>
                <a:ea typeface="Arial"/>
                <a:cs typeface="Arial"/>
                <a:sym typeface="Arial"/>
              </a:defRPr>
            </a:lvl2pPr>
            <a:lvl3pPr marL="1371600" marR="0" lvl="2" indent="-228600" algn="l" rtl="0">
              <a:lnSpc>
                <a:spcPct val="90000"/>
              </a:lnSpc>
              <a:spcBef>
                <a:spcPts val="375"/>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3pPr>
            <a:lvl4pPr marL="1828800" marR="0" lvl="3"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4pPr>
            <a:lvl5pPr marL="2286000" marR="0" lvl="4"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5pPr>
            <a:lvl6pPr marL="2743200" marR="0" lvl="5"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6pPr>
            <a:lvl7pPr marL="3200400" marR="0" lvl="6"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7pPr>
            <a:lvl8pPr marL="3657600" marR="0" lvl="7"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8pPr>
            <a:lvl9pPr marL="4114800" marR="0" lvl="8"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body" idx="3"/>
          </p:nvPr>
        </p:nvSpPr>
        <p:spPr>
          <a:xfrm>
            <a:off x="442398" y="3088551"/>
            <a:ext cx="3869137" cy="324054"/>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750"/>
              </a:spcBef>
              <a:spcAft>
                <a:spcPts val="0"/>
              </a:spcAft>
              <a:buClr>
                <a:schemeClr val="lt1"/>
              </a:buClr>
              <a:buSzPts val="1800"/>
              <a:buFont typeface="Arial"/>
              <a:buNone/>
              <a:defRPr sz="1800" b="1" i="0" u="none" strike="noStrike" cap="none">
                <a:solidFill>
                  <a:schemeClr val="lt1"/>
                </a:solidFill>
                <a:latin typeface="arial"/>
                <a:ea typeface="arial"/>
                <a:cs typeface="arial"/>
                <a:sym typeface="arial"/>
              </a:defRPr>
            </a:lvl1pPr>
            <a:lvl2pPr marL="914400" marR="0" lvl="1" indent="-228600" algn="l" rtl="0">
              <a:lnSpc>
                <a:spcPct val="90000"/>
              </a:lnSpc>
              <a:spcBef>
                <a:spcPts val="375"/>
              </a:spcBef>
              <a:spcAft>
                <a:spcPts val="0"/>
              </a:spcAft>
              <a:buClr>
                <a:schemeClr val="dk1"/>
              </a:buClr>
              <a:buSzPts val="1050"/>
              <a:buFont typeface="Arial"/>
              <a:buNone/>
              <a:defRPr sz="1050" b="0" i="0" u="none" strike="noStrike" cap="none">
                <a:solidFill>
                  <a:schemeClr val="dk1"/>
                </a:solidFill>
                <a:latin typeface="Arial"/>
                <a:ea typeface="Arial"/>
                <a:cs typeface="Arial"/>
                <a:sym typeface="Arial"/>
              </a:defRPr>
            </a:lvl2pPr>
            <a:lvl3pPr marL="1371600" marR="0" lvl="2" indent="-228600" algn="l" rtl="0">
              <a:lnSpc>
                <a:spcPct val="90000"/>
              </a:lnSpc>
              <a:spcBef>
                <a:spcPts val="375"/>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3pPr>
            <a:lvl4pPr marL="1828800" marR="0" lvl="3"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4pPr>
            <a:lvl5pPr marL="2286000" marR="0" lvl="4"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5pPr>
            <a:lvl6pPr marL="2743200" marR="0" lvl="5"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6pPr>
            <a:lvl7pPr marL="3200400" marR="0" lvl="6"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7pPr>
            <a:lvl8pPr marL="3657600" marR="0" lvl="7"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8pPr>
            <a:lvl9pPr marL="4114800" marR="0" lvl="8"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9pPr>
          </a:lstStyle>
          <a:p>
            <a:endParaRPr/>
          </a:p>
        </p:txBody>
      </p:sp>
      <p:sp>
        <p:nvSpPr>
          <p:cNvPr id="42" name="Google Shape;42;p5"/>
          <p:cNvSpPr>
            <a:spLocks noGrp="1"/>
          </p:cNvSpPr>
          <p:nvPr>
            <p:ph type="pic" idx="4"/>
          </p:nvPr>
        </p:nvSpPr>
        <p:spPr>
          <a:xfrm>
            <a:off x="4564419" y="0"/>
            <a:ext cx="4579582" cy="5143500"/>
          </a:xfrm>
          <a:prstGeom prst="rect">
            <a:avLst/>
          </a:prstGeom>
          <a:noFill/>
          <a:ln>
            <a:noFill/>
          </a:ln>
        </p:spPr>
      </p:sp>
      <p:pic>
        <p:nvPicPr>
          <p:cNvPr id="43" name="Google Shape;43;p5"/>
          <p:cNvPicPr preferRelativeResize="0"/>
          <p:nvPr/>
        </p:nvPicPr>
        <p:blipFill rotWithShape="1">
          <a:blip r:embed="rId2">
            <a:alphaModFix/>
          </a:blip>
          <a:srcRect/>
          <a:stretch/>
        </p:blipFill>
        <p:spPr>
          <a:xfrm>
            <a:off x="0" y="3467895"/>
            <a:ext cx="1734813" cy="1675605"/>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3. Body slide - 1 wide column">
  <p:cSld name="3. Body slide - 1 wide column">
    <p:spTree>
      <p:nvGrpSpPr>
        <p:cNvPr id="1" name="Shape 44"/>
        <p:cNvGrpSpPr/>
        <p:nvPr/>
      </p:nvGrpSpPr>
      <p:grpSpPr>
        <a:xfrm>
          <a:off x="0" y="0"/>
          <a:ext cx="0" cy="0"/>
          <a:chOff x="0" y="0"/>
          <a:chExt cx="0" cy="0"/>
        </a:xfrm>
      </p:grpSpPr>
      <p:pic>
        <p:nvPicPr>
          <p:cNvPr id="45" name="Google Shape;45;p6"/>
          <p:cNvPicPr preferRelativeResize="0"/>
          <p:nvPr/>
        </p:nvPicPr>
        <p:blipFill rotWithShape="1">
          <a:blip r:embed="rId2">
            <a:alphaModFix/>
          </a:blip>
          <a:srcRect/>
          <a:stretch/>
        </p:blipFill>
        <p:spPr>
          <a:xfrm>
            <a:off x="0" y="4284000"/>
            <a:ext cx="2052735" cy="857237"/>
          </a:xfrm>
          <a:prstGeom prst="rect">
            <a:avLst/>
          </a:prstGeom>
          <a:noFill/>
          <a:ln>
            <a:noFill/>
          </a:ln>
        </p:spPr>
      </p:pic>
      <p:sp>
        <p:nvSpPr>
          <p:cNvPr id="46" name="Google Shape;46;p6"/>
          <p:cNvSpPr txBox="1">
            <a:spLocks noGrp="1"/>
          </p:cNvSpPr>
          <p:nvPr>
            <p:ph type="body" idx="1"/>
          </p:nvPr>
        </p:nvSpPr>
        <p:spPr>
          <a:xfrm>
            <a:off x="292328" y="28438"/>
            <a:ext cx="8492897" cy="999574"/>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75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1pPr>
            <a:lvl2pPr marL="914400" marR="0" lvl="1" indent="-228600" algn="l" rtl="0">
              <a:lnSpc>
                <a:spcPct val="90000"/>
              </a:lnSpc>
              <a:spcBef>
                <a:spcPts val="375"/>
              </a:spcBef>
              <a:spcAft>
                <a:spcPts val="0"/>
              </a:spcAft>
              <a:buClr>
                <a:schemeClr val="dk1"/>
              </a:buClr>
              <a:buSzPts val="1050"/>
              <a:buFont typeface="Arial"/>
              <a:buNone/>
              <a:defRPr sz="1050" b="0" i="0" u="none" strike="noStrike" cap="none">
                <a:solidFill>
                  <a:schemeClr val="dk1"/>
                </a:solidFill>
                <a:latin typeface="Arial"/>
                <a:ea typeface="Arial"/>
                <a:cs typeface="Arial"/>
                <a:sym typeface="Arial"/>
              </a:defRPr>
            </a:lvl2pPr>
            <a:lvl3pPr marL="1371600" marR="0" lvl="2" indent="-228600" algn="l" rtl="0">
              <a:lnSpc>
                <a:spcPct val="90000"/>
              </a:lnSpc>
              <a:spcBef>
                <a:spcPts val="375"/>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3pPr>
            <a:lvl4pPr marL="1828800" marR="0" lvl="3"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4pPr>
            <a:lvl5pPr marL="2286000" marR="0" lvl="4"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5pPr>
            <a:lvl6pPr marL="2743200" marR="0" lvl="5"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6pPr>
            <a:lvl7pPr marL="3200400" marR="0" lvl="6"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7pPr>
            <a:lvl8pPr marL="3657600" marR="0" lvl="7"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8pPr>
            <a:lvl9pPr marL="4114800" marR="0" lvl="8"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292328" y="1241467"/>
            <a:ext cx="8492897" cy="304946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750"/>
              </a:spcBef>
              <a:spcAft>
                <a:spcPts val="0"/>
              </a:spcAft>
              <a:buClr>
                <a:schemeClr val="dk1"/>
              </a:buClr>
              <a:buSzPts val="2100"/>
              <a:buFont typeface="Arial"/>
              <a:buNone/>
              <a:defRPr sz="2100" b="1" i="0" u="none" strike="noStrike" cap="none">
                <a:solidFill>
                  <a:schemeClr val="dk1"/>
                </a:solidFill>
                <a:latin typeface="Arial"/>
                <a:ea typeface="Arial"/>
                <a:cs typeface="Arial"/>
                <a:sym typeface="Arial"/>
              </a:defRPr>
            </a:lvl1pPr>
            <a:lvl2pPr marL="914400" marR="0" lvl="1" indent="-361950" algn="l" rtl="0">
              <a:lnSpc>
                <a:spcPct val="90000"/>
              </a:lnSpc>
              <a:spcBef>
                <a:spcPts val="375"/>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2pPr>
            <a:lvl3pPr marL="1371600" marR="0" lvl="2" indent="-330200" algn="l" rtl="0">
              <a:lnSpc>
                <a:spcPct val="90000"/>
              </a:lnSpc>
              <a:spcBef>
                <a:spcPts val="375"/>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4pPr>
            <a:lvl5pPr marL="2286000" marR="0" lvl="4"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5pPr>
            <a:lvl6pPr marL="2743200" marR="0" lvl="5"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6pPr>
            <a:lvl7pPr marL="3200400" marR="0" lvl="6"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7pPr>
            <a:lvl8pPr marL="3657600" marR="0" lvl="7"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8pPr>
            <a:lvl9pPr marL="4114800" marR="0" lvl="8"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678800" y="4672740"/>
            <a:ext cx="2057400" cy="175889"/>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6"/>
          <p:cNvSpPr txBox="1">
            <a:spLocks noGrp="1"/>
          </p:cNvSpPr>
          <p:nvPr>
            <p:ph type="ftr" idx="11"/>
          </p:nvPr>
        </p:nvSpPr>
        <p:spPr>
          <a:xfrm>
            <a:off x="3028950" y="4849200"/>
            <a:ext cx="3086100" cy="1728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6"/>
          <p:cNvSpPr txBox="1">
            <a:spLocks noGrp="1"/>
          </p:cNvSpPr>
          <p:nvPr>
            <p:ph type="sldNum" idx="12"/>
          </p:nvPr>
        </p:nvSpPr>
        <p:spPr>
          <a:xfrm>
            <a:off x="6678800" y="4848629"/>
            <a:ext cx="2057400" cy="17282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extLst>
    <p:ext uri="{DCECCB84-F9BA-43D5-87BE-67443E8EF086}">
      <p15:sldGuideLst xmlns:p15="http://schemas.microsoft.com/office/powerpoint/2012/main">
        <p15:guide id="1" pos="5534">
          <p15:clr>
            <a:srgbClr val="FBAE40"/>
          </p15:clr>
        </p15:guide>
        <p15:guide id="2" orient="horz" pos="327">
          <p15:clr>
            <a:srgbClr val="FBAE40"/>
          </p15:clr>
        </p15:guide>
        <p15:guide id="3" pos="2795">
          <p15:clr>
            <a:srgbClr val="FBAE40"/>
          </p15:clr>
        </p15:guide>
        <p15:guide id="4" pos="2965">
          <p15:clr>
            <a:srgbClr val="FBAE40"/>
          </p15:clr>
        </p15:guide>
        <p15:guide id="5" orient="horz" pos="849">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4. Body slide - 2 text columns ">
  <p:cSld name="4. Body slide - 2 text columns ">
    <p:spTree>
      <p:nvGrpSpPr>
        <p:cNvPr id="1" name="Shape 51"/>
        <p:cNvGrpSpPr/>
        <p:nvPr/>
      </p:nvGrpSpPr>
      <p:grpSpPr>
        <a:xfrm>
          <a:off x="0" y="0"/>
          <a:ext cx="0" cy="0"/>
          <a:chOff x="0" y="0"/>
          <a:chExt cx="0" cy="0"/>
        </a:xfrm>
      </p:grpSpPr>
      <p:pic>
        <p:nvPicPr>
          <p:cNvPr id="52" name="Google Shape;52;p7"/>
          <p:cNvPicPr preferRelativeResize="0"/>
          <p:nvPr/>
        </p:nvPicPr>
        <p:blipFill rotWithShape="1">
          <a:blip r:embed="rId2">
            <a:alphaModFix/>
          </a:blip>
          <a:srcRect/>
          <a:stretch/>
        </p:blipFill>
        <p:spPr>
          <a:xfrm>
            <a:off x="0" y="4284000"/>
            <a:ext cx="2052735" cy="857237"/>
          </a:xfrm>
          <a:prstGeom prst="rect">
            <a:avLst/>
          </a:prstGeom>
          <a:noFill/>
          <a:ln>
            <a:noFill/>
          </a:ln>
        </p:spPr>
      </p:pic>
      <p:sp>
        <p:nvSpPr>
          <p:cNvPr id="53" name="Google Shape;53;p7"/>
          <p:cNvSpPr txBox="1">
            <a:spLocks noGrp="1"/>
          </p:cNvSpPr>
          <p:nvPr>
            <p:ph type="body" idx="1"/>
          </p:nvPr>
        </p:nvSpPr>
        <p:spPr>
          <a:xfrm>
            <a:off x="292880" y="26955"/>
            <a:ext cx="8497093" cy="1016294"/>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75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1pPr>
            <a:lvl2pPr marL="914400" marR="0" lvl="1" indent="-228600" algn="l" rtl="0">
              <a:lnSpc>
                <a:spcPct val="90000"/>
              </a:lnSpc>
              <a:spcBef>
                <a:spcPts val="375"/>
              </a:spcBef>
              <a:spcAft>
                <a:spcPts val="0"/>
              </a:spcAft>
              <a:buClr>
                <a:schemeClr val="dk1"/>
              </a:buClr>
              <a:buSzPts val="1050"/>
              <a:buFont typeface="Arial"/>
              <a:buNone/>
              <a:defRPr sz="1050" b="0" i="0" u="none" strike="noStrike" cap="none">
                <a:solidFill>
                  <a:schemeClr val="dk1"/>
                </a:solidFill>
                <a:latin typeface="Arial"/>
                <a:ea typeface="Arial"/>
                <a:cs typeface="Arial"/>
                <a:sym typeface="Arial"/>
              </a:defRPr>
            </a:lvl2pPr>
            <a:lvl3pPr marL="1371600" marR="0" lvl="2" indent="-228600" algn="l" rtl="0">
              <a:lnSpc>
                <a:spcPct val="90000"/>
              </a:lnSpc>
              <a:spcBef>
                <a:spcPts val="375"/>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3pPr>
            <a:lvl4pPr marL="1828800" marR="0" lvl="3"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4pPr>
            <a:lvl5pPr marL="2286000" marR="0" lvl="4"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5pPr>
            <a:lvl6pPr marL="2743200" marR="0" lvl="5"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6pPr>
            <a:lvl7pPr marL="3200400" marR="0" lvl="6"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7pPr>
            <a:lvl8pPr marL="3657600" marR="0" lvl="7"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8pPr>
            <a:lvl9pPr marL="4114800" marR="0" lvl="8"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287339" y="1347789"/>
            <a:ext cx="4150122" cy="2936212"/>
          </a:xfrm>
          <a:prstGeom prst="rect">
            <a:avLst/>
          </a:prstGeom>
          <a:noFill/>
          <a:ln>
            <a:noFill/>
          </a:ln>
        </p:spPr>
        <p:txBody>
          <a:bodyPr spcFirstLastPara="1" wrap="square" lIns="0" tIns="0" rIns="0" bIns="0" anchor="t" anchorCtr="0">
            <a:noAutofit/>
          </a:bodyPr>
          <a:lstStyle>
            <a:lvl1pPr marL="457200" marR="0" lvl="0" indent="-361950" algn="l" rtl="0">
              <a:lnSpc>
                <a:spcPct val="100000"/>
              </a:lnSpc>
              <a:spcBef>
                <a:spcPts val="750"/>
              </a:spcBef>
              <a:spcAft>
                <a:spcPts val="0"/>
              </a:spcAft>
              <a:buClr>
                <a:schemeClr val="dk1"/>
              </a:buClr>
              <a:buSzPts val="2100"/>
              <a:buFont typeface="Arial"/>
              <a:buChar char="•"/>
              <a:defRPr sz="2100" b="1" i="0" u="none" strike="noStrike" cap="none">
                <a:solidFill>
                  <a:schemeClr val="dk1"/>
                </a:solidFill>
                <a:latin typeface="Arial"/>
                <a:ea typeface="Arial"/>
                <a:cs typeface="Arial"/>
                <a:sym typeface="Arial"/>
              </a:defRPr>
            </a:lvl1pPr>
            <a:lvl2pPr marL="914400" marR="0" lvl="1" indent="-361950" algn="l" rtl="0">
              <a:lnSpc>
                <a:spcPct val="90000"/>
              </a:lnSpc>
              <a:spcBef>
                <a:spcPts val="375"/>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2pPr>
            <a:lvl3pPr marL="1371600" marR="0" lvl="2" indent="-330200" algn="l" rtl="0">
              <a:lnSpc>
                <a:spcPct val="90000"/>
              </a:lnSpc>
              <a:spcBef>
                <a:spcPts val="375"/>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4pPr>
            <a:lvl5pPr marL="2286000" marR="0" lvl="4"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5pPr>
            <a:lvl6pPr marL="2743200" marR="0" lvl="5"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6pPr>
            <a:lvl7pPr marL="3200400" marR="0" lvl="6"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7pPr>
            <a:lvl8pPr marL="3657600" marR="0" lvl="7"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8pPr>
            <a:lvl9pPr marL="4114800" marR="0" lvl="8"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706541" y="1347789"/>
            <a:ext cx="4078684" cy="2936212"/>
          </a:xfrm>
          <a:prstGeom prst="rect">
            <a:avLst/>
          </a:prstGeom>
          <a:noFill/>
          <a:ln>
            <a:noFill/>
          </a:ln>
        </p:spPr>
        <p:txBody>
          <a:bodyPr spcFirstLastPara="1" wrap="square" lIns="0" tIns="0" rIns="0" bIns="0" anchor="t" anchorCtr="0">
            <a:noAutofit/>
          </a:bodyPr>
          <a:lstStyle>
            <a:lvl1pPr marL="457200" marR="0" lvl="0" indent="-361950" algn="l" rtl="0">
              <a:lnSpc>
                <a:spcPct val="100000"/>
              </a:lnSpc>
              <a:spcBef>
                <a:spcPts val="750"/>
              </a:spcBef>
              <a:spcAft>
                <a:spcPts val="0"/>
              </a:spcAft>
              <a:buClr>
                <a:schemeClr val="dk1"/>
              </a:buClr>
              <a:buSzPts val="2100"/>
              <a:buFont typeface="Arial"/>
              <a:buChar char="•"/>
              <a:defRPr sz="2100" b="1" i="0" u="none" strike="noStrike" cap="none">
                <a:solidFill>
                  <a:schemeClr val="dk1"/>
                </a:solidFill>
                <a:latin typeface="Arial"/>
                <a:ea typeface="Arial"/>
                <a:cs typeface="Arial"/>
                <a:sym typeface="Arial"/>
              </a:defRPr>
            </a:lvl1pPr>
            <a:lvl2pPr marL="914400" marR="0" lvl="1" indent="-361950" algn="l" rtl="0">
              <a:lnSpc>
                <a:spcPct val="90000"/>
              </a:lnSpc>
              <a:spcBef>
                <a:spcPts val="375"/>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2pPr>
            <a:lvl3pPr marL="1371600" marR="0" lvl="2" indent="-330200" algn="l" rtl="0">
              <a:lnSpc>
                <a:spcPct val="90000"/>
              </a:lnSpc>
              <a:spcBef>
                <a:spcPts val="375"/>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4pPr>
            <a:lvl5pPr marL="2286000" marR="0" lvl="4"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5pPr>
            <a:lvl6pPr marL="2743200" marR="0" lvl="5"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6pPr>
            <a:lvl7pPr marL="3200400" marR="0" lvl="6"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7pPr>
            <a:lvl8pPr marL="3657600" marR="0" lvl="7"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8pPr>
            <a:lvl9pPr marL="4114800" marR="0" lvl="8"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dt" idx="10"/>
          </p:nvPr>
        </p:nvSpPr>
        <p:spPr>
          <a:xfrm>
            <a:off x="6678800" y="4672740"/>
            <a:ext cx="2057400" cy="175889"/>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7"/>
          <p:cNvSpPr txBox="1">
            <a:spLocks noGrp="1"/>
          </p:cNvSpPr>
          <p:nvPr>
            <p:ph type="ftr" idx="11"/>
          </p:nvPr>
        </p:nvSpPr>
        <p:spPr>
          <a:xfrm>
            <a:off x="3028950" y="4849200"/>
            <a:ext cx="3086100" cy="1728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7"/>
          <p:cNvSpPr txBox="1">
            <a:spLocks noGrp="1"/>
          </p:cNvSpPr>
          <p:nvPr>
            <p:ph type="sldNum" idx="12"/>
          </p:nvPr>
        </p:nvSpPr>
        <p:spPr>
          <a:xfrm>
            <a:off x="6678800" y="4848629"/>
            <a:ext cx="2057400" cy="17282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extLst>
    <p:ext uri="{DCECCB84-F9BA-43D5-87BE-67443E8EF086}">
      <p15:sldGuideLst xmlns:p15="http://schemas.microsoft.com/office/powerpoint/2012/main">
        <p15:guide id="1" pos="5534">
          <p15:clr>
            <a:srgbClr val="FBAE40"/>
          </p15:clr>
        </p15:guide>
        <p15:guide id="2" orient="horz" pos="327">
          <p15:clr>
            <a:srgbClr val="FBAE40"/>
          </p15:clr>
        </p15:guide>
        <p15:guide id="3" pos="2795">
          <p15:clr>
            <a:srgbClr val="FBAE40"/>
          </p15:clr>
        </p15:guide>
        <p15:guide id="4" pos="2965">
          <p15:clr>
            <a:srgbClr val="FBAE40"/>
          </p15:clr>
        </p15:guide>
        <p15:guide id="5" pos="181">
          <p15:clr>
            <a:srgbClr val="FBAE40"/>
          </p15:clr>
        </p15:guide>
        <p15:guide id="6" orient="horz" pos="849">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6. Divider - Text and image">
  <p:cSld name="6. Divider - Text and image">
    <p:spTree>
      <p:nvGrpSpPr>
        <p:cNvPr id="1" name="Shape 59"/>
        <p:cNvGrpSpPr/>
        <p:nvPr/>
      </p:nvGrpSpPr>
      <p:grpSpPr>
        <a:xfrm>
          <a:off x="0" y="0"/>
          <a:ext cx="0" cy="0"/>
          <a:chOff x="0" y="0"/>
          <a:chExt cx="0" cy="0"/>
        </a:xfrm>
      </p:grpSpPr>
      <p:sp>
        <p:nvSpPr>
          <p:cNvPr id="60" name="Google Shape;60;p8"/>
          <p:cNvSpPr/>
          <p:nvPr/>
        </p:nvSpPr>
        <p:spPr>
          <a:xfrm>
            <a:off x="0" y="0"/>
            <a:ext cx="9144000" cy="5143500"/>
          </a:xfrm>
          <a:prstGeom prst="rect">
            <a:avLst/>
          </a:prstGeom>
          <a:solidFill>
            <a:srgbClr val="000000"/>
          </a:solidFill>
          <a:ln>
            <a:noFill/>
          </a:ln>
        </p:spPr>
        <p:txBody>
          <a:bodyPr spcFirstLastPara="1" wrap="square" lIns="0" tIns="0" rIns="0" bIns="0" anchor="ctr" anchorCtr="0">
            <a:noAutofit/>
          </a:bodyPr>
          <a:lstStyle/>
          <a:p>
            <a:pPr marL="0" marR="0" lvl="0" indent="0" algn="ctr" rtl="0">
              <a:spcBef>
                <a:spcPts val="0"/>
              </a:spcBef>
              <a:spcAft>
                <a:spcPts val="0"/>
              </a:spcAft>
              <a:buNone/>
            </a:pPr>
            <a:endParaRPr sz="1013">
              <a:solidFill>
                <a:schemeClr val="lt1"/>
              </a:solidFill>
              <a:latin typeface="Arial"/>
              <a:ea typeface="Arial"/>
              <a:cs typeface="Arial"/>
              <a:sym typeface="Arial"/>
            </a:endParaRPr>
          </a:p>
        </p:txBody>
      </p:sp>
      <p:sp>
        <p:nvSpPr>
          <p:cNvPr id="61" name="Google Shape;61;p8"/>
          <p:cNvSpPr>
            <a:spLocks noGrp="1"/>
          </p:cNvSpPr>
          <p:nvPr>
            <p:ph type="pic" idx="2"/>
          </p:nvPr>
        </p:nvSpPr>
        <p:spPr>
          <a:xfrm>
            <a:off x="4710793" y="0"/>
            <a:ext cx="4433207" cy="5143500"/>
          </a:xfrm>
          <a:prstGeom prst="rect">
            <a:avLst/>
          </a:prstGeom>
          <a:noFill/>
          <a:ln>
            <a:noFill/>
          </a:ln>
        </p:spPr>
      </p:sp>
      <p:pic>
        <p:nvPicPr>
          <p:cNvPr id="62" name="Google Shape;62;p8"/>
          <p:cNvPicPr preferRelativeResize="0"/>
          <p:nvPr/>
        </p:nvPicPr>
        <p:blipFill rotWithShape="1">
          <a:blip r:embed="rId2">
            <a:alphaModFix/>
          </a:blip>
          <a:srcRect/>
          <a:stretch/>
        </p:blipFill>
        <p:spPr>
          <a:xfrm>
            <a:off x="0" y="4286700"/>
            <a:ext cx="1969868" cy="856800"/>
          </a:xfrm>
          <a:prstGeom prst="rect">
            <a:avLst/>
          </a:prstGeom>
          <a:noFill/>
          <a:ln>
            <a:noFill/>
          </a:ln>
        </p:spPr>
      </p:pic>
      <p:sp>
        <p:nvSpPr>
          <p:cNvPr id="63" name="Google Shape;63;p8"/>
          <p:cNvSpPr txBox="1">
            <a:spLocks noGrp="1"/>
          </p:cNvSpPr>
          <p:nvPr>
            <p:ph type="dt" idx="10"/>
          </p:nvPr>
        </p:nvSpPr>
        <p:spPr>
          <a:xfrm>
            <a:off x="6678800" y="4672740"/>
            <a:ext cx="2057400" cy="175889"/>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8"/>
          <p:cNvSpPr txBox="1">
            <a:spLocks noGrp="1"/>
          </p:cNvSpPr>
          <p:nvPr>
            <p:ph type="ftr" idx="11"/>
          </p:nvPr>
        </p:nvSpPr>
        <p:spPr>
          <a:xfrm>
            <a:off x="3028950" y="4849200"/>
            <a:ext cx="3086100" cy="1728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8"/>
          <p:cNvSpPr txBox="1">
            <a:spLocks noGrp="1"/>
          </p:cNvSpPr>
          <p:nvPr>
            <p:ph type="sldNum" idx="12"/>
          </p:nvPr>
        </p:nvSpPr>
        <p:spPr>
          <a:xfrm>
            <a:off x="6678800" y="4848629"/>
            <a:ext cx="2057400" cy="17282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900">
                <a:solidFill>
                  <a:srgbClr val="FFFFFF"/>
                </a:solidFill>
                <a:latin typeface="Arial"/>
                <a:ea typeface="Arial"/>
                <a:cs typeface="Arial"/>
                <a:sym typeface="Arial"/>
              </a:defRPr>
            </a:lvl1pPr>
            <a:lvl2pPr marL="0" lvl="1" indent="0" algn="r">
              <a:spcBef>
                <a:spcPts val="0"/>
              </a:spcBef>
              <a:buNone/>
              <a:defRPr sz="900">
                <a:solidFill>
                  <a:srgbClr val="FFFFFF"/>
                </a:solidFill>
                <a:latin typeface="Arial"/>
                <a:ea typeface="Arial"/>
                <a:cs typeface="Arial"/>
                <a:sym typeface="Arial"/>
              </a:defRPr>
            </a:lvl2pPr>
            <a:lvl3pPr marL="0" lvl="2" indent="0" algn="r">
              <a:spcBef>
                <a:spcPts val="0"/>
              </a:spcBef>
              <a:buNone/>
              <a:defRPr sz="900">
                <a:solidFill>
                  <a:srgbClr val="FFFFFF"/>
                </a:solidFill>
                <a:latin typeface="Arial"/>
                <a:ea typeface="Arial"/>
                <a:cs typeface="Arial"/>
                <a:sym typeface="Arial"/>
              </a:defRPr>
            </a:lvl3pPr>
            <a:lvl4pPr marL="0" lvl="3" indent="0" algn="r">
              <a:spcBef>
                <a:spcPts val="0"/>
              </a:spcBef>
              <a:buNone/>
              <a:defRPr sz="900">
                <a:solidFill>
                  <a:srgbClr val="FFFFFF"/>
                </a:solidFill>
                <a:latin typeface="Arial"/>
                <a:ea typeface="Arial"/>
                <a:cs typeface="Arial"/>
                <a:sym typeface="Arial"/>
              </a:defRPr>
            </a:lvl4pPr>
            <a:lvl5pPr marL="0" lvl="4" indent="0" algn="r">
              <a:spcBef>
                <a:spcPts val="0"/>
              </a:spcBef>
              <a:buNone/>
              <a:defRPr sz="900">
                <a:solidFill>
                  <a:srgbClr val="FFFFFF"/>
                </a:solidFill>
                <a:latin typeface="Arial"/>
                <a:ea typeface="Arial"/>
                <a:cs typeface="Arial"/>
                <a:sym typeface="Arial"/>
              </a:defRPr>
            </a:lvl5pPr>
            <a:lvl6pPr marL="0" lvl="5" indent="0" algn="r">
              <a:spcBef>
                <a:spcPts val="0"/>
              </a:spcBef>
              <a:buNone/>
              <a:defRPr sz="900">
                <a:solidFill>
                  <a:srgbClr val="FFFFFF"/>
                </a:solidFill>
                <a:latin typeface="Arial"/>
                <a:ea typeface="Arial"/>
                <a:cs typeface="Arial"/>
                <a:sym typeface="Arial"/>
              </a:defRPr>
            </a:lvl6pPr>
            <a:lvl7pPr marL="0" lvl="6" indent="0" algn="r">
              <a:spcBef>
                <a:spcPts val="0"/>
              </a:spcBef>
              <a:buNone/>
              <a:defRPr sz="900">
                <a:solidFill>
                  <a:srgbClr val="FFFFFF"/>
                </a:solidFill>
                <a:latin typeface="Arial"/>
                <a:ea typeface="Arial"/>
                <a:cs typeface="Arial"/>
                <a:sym typeface="Arial"/>
              </a:defRPr>
            </a:lvl7pPr>
            <a:lvl8pPr marL="0" lvl="7" indent="0" algn="r">
              <a:spcBef>
                <a:spcPts val="0"/>
              </a:spcBef>
              <a:buNone/>
              <a:defRPr sz="900">
                <a:solidFill>
                  <a:srgbClr val="FFFFFF"/>
                </a:solidFill>
                <a:latin typeface="Arial"/>
                <a:ea typeface="Arial"/>
                <a:cs typeface="Arial"/>
                <a:sym typeface="Arial"/>
              </a:defRPr>
            </a:lvl8pPr>
            <a:lvl9pPr marL="0" lvl="8" indent="0" algn="r">
              <a:spcBef>
                <a:spcPts val="0"/>
              </a:spcBef>
              <a:buNone/>
              <a:defRPr sz="900">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66" name="Google Shape;66;p8"/>
          <p:cNvSpPr txBox="1">
            <a:spLocks noGrp="1"/>
          </p:cNvSpPr>
          <p:nvPr>
            <p:ph type="body" idx="1"/>
          </p:nvPr>
        </p:nvSpPr>
        <p:spPr>
          <a:xfrm>
            <a:off x="287338" y="519113"/>
            <a:ext cx="4218160" cy="3767587"/>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750"/>
              </a:spcBef>
              <a:spcAft>
                <a:spcPts val="0"/>
              </a:spcAft>
              <a:buClr>
                <a:schemeClr val="lt1"/>
              </a:buClr>
              <a:buSzPts val="3300"/>
              <a:buFont typeface="Arial"/>
              <a:buNone/>
              <a:defRPr sz="3300" b="1" i="0" u="none" strike="noStrike" cap="none">
                <a:solidFill>
                  <a:schemeClr val="lt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7. Divider">
  <p:cSld name="7. Divider">
    <p:spTree>
      <p:nvGrpSpPr>
        <p:cNvPr id="1" name="Shape 67"/>
        <p:cNvGrpSpPr/>
        <p:nvPr/>
      </p:nvGrpSpPr>
      <p:grpSpPr>
        <a:xfrm>
          <a:off x="0" y="0"/>
          <a:ext cx="0" cy="0"/>
          <a:chOff x="0" y="0"/>
          <a:chExt cx="0" cy="0"/>
        </a:xfrm>
      </p:grpSpPr>
      <p:sp>
        <p:nvSpPr>
          <p:cNvPr id="68" name="Google Shape;68;p9"/>
          <p:cNvSpPr/>
          <p:nvPr/>
        </p:nvSpPr>
        <p:spPr>
          <a:xfrm>
            <a:off x="-1066" y="0"/>
            <a:ext cx="9144000" cy="5143500"/>
          </a:xfrm>
          <a:prstGeom prst="rect">
            <a:avLst/>
          </a:prstGeom>
          <a:solidFill>
            <a:srgbClr val="00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013">
              <a:solidFill>
                <a:schemeClr val="lt1"/>
              </a:solidFill>
              <a:latin typeface="Arial"/>
              <a:ea typeface="Arial"/>
              <a:cs typeface="Arial"/>
              <a:sym typeface="Arial"/>
            </a:endParaRPr>
          </a:p>
        </p:txBody>
      </p:sp>
      <p:sp>
        <p:nvSpPr>
          <p:cNvPr id="69" name="Google Shape;69;p9"/>
          <p:cNvSpPr txBox="1">
            <a:spLocks noGrp="1"/>
          </p:cNvSpPr>
          <p:nvPr>
            <p:ph type="body" idx="1"/>
          </p:nvPr>
        </p:nvSpPr>
        <p:spPr>
          <a:xfrm>
            <a:off x="755650" y="1759425"/>
            <a:ext cx="7669159" cy="1352265"/>
          </a:xfrm>
          <a:prstGeom prst="rect">
            <a:avLst/>
          </a:prstGeom>
          <a:noFill/>
          <a:ln>
            <a:noFill/>
          </a:ln>
        </p:spPr>
        <p:txBody>
          <a:bodyPr spcFirstLastPara="1" wrap="square" lIns="0" tIns="45700" rIns="0" bIns="45700" anchor="t" anchorCtr="0">
            <a:noAutofit/>
          </a:bodyPr>
          <a:lstStyle>
            <a:lvl1pPr marL="457200" marR="0" lvl="0" indent="-228600" algn="l" rtl="0">
              <a:lnSpc>
                <a:spcPct val="100000"/>
              </a:lnSpc>
              <a:spcBef>
                <a:spcPts val="0"/>
              </a:spcBef>
              <a:spcAft>
                <a:spcPts val="0"/>
              </a:spcAft>
              <a:buClr>
                <a:schemeClr val="lt1"/>
              </a:buClr>
              <a:buSzPts val="4000"/>
              <a:buFont typeface="Arial"/>
              <a:buNone/>
              <a:defRPr sz="4000" b="1" i="0" u="none" strike="noStrike" cap="none">
                <a:solidFill>
                  <a:schemeClr val="lt1"/>
                </a:solidFill>
                <a:latin typeface="Arial"/>
                <a:ea typeface="Arial"/>
                <a:cs typeface="Arial"/>
                <a:sym typeface="Arial"/>
              </a:defRPr>
            </a:lvl1pPr>
            <a:lvl2pPr marL="914400" marR="0" lvl="1" indent="-228600" algn="l" rtl="0">
              <a:lnSpc>
                <a:spcPct val="90000"/>
              </a:lnSpc>
              <a:spcBef>
                <a:spcPts val="375"/>
              </a:spcBef>
              <a:spcAft>
                <a:spcPts val="0"/>
              </a:spcAft>
              <a:buClr>
                <a:schemeClr val="dk1"/>
              </a:buClr>
              <a:buSzPts val="1050"/>
              <a:buFont typeface="Arial"/>
              <a:buNone/>
              <a:defRPr sz="1050" b="0" i="0" u="none" strike="noStrike" cap="none">
                <a:solidFill>
                  <a:schemeClr val="dk1"/>
                </a:solidFill>
                <a:latin typeface="Arial"/>
                <a:ea typeface="Arial"/>
                <a:cs typeface="Arial"/>
                <a:sym typeface="Arial"/>
              </a:defRPr>
            </a:lvl2pPr>
            <a:lvl3pPr marL="1371600" marR="0" lvl="2" indent="-228600" algn="l" rtl="0">
              <a:lnSpc>
                <a:spcPct val="90000"/>
              </a:lnSpc>
              <a:spcBef>
                <a:spcPts val="375"/>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3pPr>
            <a:lvl4pPr marL="1828800" marR="0" lvl="3"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4pPr>
            <a:lvl5pPr marL="2286000" marR="0" lvl="4"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5pPr>
            <a:lvl6pPr marL="2743200" marR="0" lvl="5"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6pPr>
            <a:lvl7pPr marL="3200400" marR="0" lvl="6"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7pPr>
            <a:lvl8pPr marL="3657600" marR="0" lvl="7"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8pPr>
            <a:lvl9pPr marL="4114800" marR="0" lvl="8"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9pPr>
          </a:lstStyle>
          <a:p>
            <a:endParaRPr/>
          </a:p>
        </p:txBody>
      </p:sp>
      <p:pic>
        <p:nvPicPr>
          <p:cNvPr id="70" name="Google Shape;70;p9"/>
          <p:cNvPicPr preferRelativeResize="0"/>
          <p:nvPr/>
        </p:nvPicPr>
        <p:blipFill rotWithShape="1">
          <a:blip r:embed="rId2">
            <a:alphaModFix/>
          </a:blip>
          <a:srcRect/>
          <a:stretch/>
        </p:blipFill>
        <p:spPr>
          <a:xfrm>
            <a:off x="0" y="4286700"/>
            <a:ext cx="1969868" cy="856800"/>
          </a:xfrm>
          <a:prstGeom prst="rect">
            <a:avLst/>
          </a:prstGeom>
          <a:noFill/>
          <a:ln>
            <a:noFill/>
          </a:ln>
        </p:spPr>
      </p:pic>
      <p:sp>
        <p:nvSpPr>
          <p:cNvPr id="71" name="Google Shape;71;p9"/>
          <p:cNvSpPr txBox="1">
            <a:spLocks noGrp="1"/>
          </p:cNvSpPr>
          <p:nvPr>
            <p:ph type="dt" idx="10"/>
          </p:nvPr>
        </p:nvSpPr>
        <p:spPr>
          <a:xfrm>
            <a:off x="6678800" y="4672740"/>
            <a:ext cx="2057400" cy="175889"/>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9"/>
          <p:cNvSpPr txBox="1">
            <a:spLocks noGrp="1"/>
          </p:cNvSpPr>
          <p:nvPr>
            <p:ph type="ftr" idx="11"/>
          </p:nvPr>
        </p:nvSpPr>
        <p:spPr>
          <a:xfrm>
            <a:off x="3028950" y="4849200"/>
            <a:ext cx="3086100" cy="1728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9"/>
          <p:cNvSpPr txBox="1">
            <a:spLocks noGrp="1"/>
          </p:cNvSpPr>
          <p:nvPr>
            <p:ph type="sldNum" idx="12"/>
          </p:nvPr>
        </p:nvSpPr>
        <p:spPr>
          <a:xfrm>
            <a:off x="6678800" y="4848629"/>
            <a:ext cx="2057400" cy="17282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900">
                <a:solidFill>
                  <a:srgbClr val="FFFFFF"/>
                </a:solidFill>
                <a:latin typeface="Arial"/>
                <a:ea typeface="Arial"/>
                <a:cs typeface="Arial"/>
                <a:sym typeface="Arial"/>
              </a:defRPr>
            </a:lvl1pPr>
            <a:lvl2pPr marL="0" lvl="1" indent="0" algn="r">
              <a:spcBef>
                <a:spcPts val="0"/>
              </a:spcBef>
              <a:buNone/>
              <a:defRPr sz="900">
                <a:solidFill>
                  <a:srgbClr val="FFFFFF"/>
                </a:solidFill>
                <a:latin typeface="Arial"/>
                <a:ea typeface="Arial"/>
                <a:cs typeface="Arial"/>
                <a:sym typeface="Arial"/>
              </a:defRPr>
            </a:lvl2pPr>
            <a:lvl3pPr marL="0" lvl="2" indent="0" algn="r">
              <a:spcBef>
                <a:spcPts val="0"/>
              </a:spcBef>
              <a:buNone/>
              <a:defRPr sz="900">
                <a:solidFill>
                  <a:srgbClr val="FFFFFF"/>
                </a:solidFill>
                <a:latin typeface="Arial"/>
                <a:ea typeface="Arial"/>
                <a:cs typeface="Arial"/>
                <a:sym typeface="Arial"/>
              </a:defRPr>
            </a:lvl3pPr>
            <a:lvl4pPr marL="0" lvl="3" indent="0" algn="r">
              <a:spcBef>
                <a:spcPts val="0"/>
              </a:spcBef>
              <a:buNone/>
              <a:defRPr sz="900">
                <a:solidFill>
                  <a:srgbClr val="FFFFFF"/>
                </a:solidFill>
                <a:latin typeface="Arial"/>
                <a:ea typeface="Arial"/>
                <a:cs typeface="Arial"/>
                <a:sym typeface="Arial"/>
              </a:defRPr>
            </a:lvl4pPr>
            <a:lvl5pPr marL="0" lvl="4" indent="0" algn="r">
              <a:spcBef>
                <a:spcPts val="0"/>
              </a:spcBef>
              <a:buNone/>
              <a:defRPr sz="900">
                <a:solidFill>
                  <a:srgbClr val="FFFFFF"/>
                </a:solidFill>
                <a:latin typeface="Arial"/>
                <a:ea typeface="Arial"/>
                <a:cs typeface="Arial"/>
                <a:sym typeface="Arial"/>
              </a:defRPr>
            </a:lvl5pPr>
            <a:lvl6pPr marL="0" lvl="5" indent="0" algn="r">
              <a:spcBef>
                <a:spcPts val="0"/>
              </a:spcBef>
              <a:buNone/>
              <a:defRPr sz="900">
                <a:solidFill>
                  <a:srgbClr val="FFFFFF"/>
                </a:solidFill>
                <a:latin typeface="Arial"/>
                <a:ea typeface="Arial"/>
                <a:cs typeface="Arial"/>
                <a:sym typeface="Arial"/>
              </a:defRPr>
            </a:lvl6pPr>
            <a:lvl7pPr marL="0" lvl="6" indent="0" algn="r">
              <a:spcBef>
                <a:spcPts val="0"/>
              </a:spcBef>
              <a:buNone/>
              <a:defRPr sz="900">
                <a:solidFill>
                  <a:srgbClr val="FFFFFF"/>
                </a:solidFill>
                <a:latin typeface="Arial"/>
                <a:ea typeface="Arial"/>
                <a:cs typeface="Arial"/>
                <a:sym typeface="Arial"/>
              </a:defRPr>
            </a:lvl7pPr>
            <a:lvl8pPr marL="0" lvl="7" indent="0" algn="r">
              <a:spcBef>
                <a:spcPts val="0"/>
              </a:spcBef>
              <a:buNone/>
              <a:defRPr sz="900">
                <a:solidFill>
                  <a:srgbClr val="FFFFFF"/>
                </a:solidFill>
                <a:latin typeface="Arial"/>
                <a:ea typeface="Arial"/>
                <a:cs typeface="Arial"/>
                <a:sym typeface="Arial"/>
              </a:defRPr>
            </a:lvl8pPr>
            <a:lvl9pPr marL="0" lvl="8" indent="0" algn="r">
              <a:spcBef>
                <a:spcPts val="0"/>
              </a:spcBef>
              <a:buNone/>
              <a:defRPr sz="900">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8. Body slide - Table">
  <p:cSld name="8. Body slide - Table">
    <p:spTree>
      <p:nvGrpSpPr>
        <p:cNvPr id="1" name="Shape 74"/>
        <p:cNvGrpSpPr/>
        <p:nvPr/>
      </p:nvGrpSpPr>
      <p:grpSpPr>
        <a:xfrm>
          <a:off x="0" y="0"/>
          <a:ext cx="0" cy="0"/>
          <a:chOff x="0" y="0"/>
          <a:chExt cx="0" cy="0"/>
        </a:xfrm>
      </p:grpSpPr>
      <p:pic>
        <p:nvPicPr>
          <p:cNvPr id="75" name="Google Shape;75;p10"/>
          <p:cNvPicPr preferRelativeResize="0"/>
          <p:nvPr/>
        </p:nvPicPr>
        <p:blipFill rotWithShape="1">
          <a:blip r:embed="rId2">
            <a:alphaModFix/>
          </a:blip>
          <a:srcRect/>
          <a:stretch/>
        </p:blipFill>
        <p:spPr>
          <a:xfrm>
            <a:off x="0" y="4284000"/>
            <a:ext cx="2052735" cy="857237"/>
          </a:xfrm>
          <a:prstGeom prst="rect">
            <a:avLst/>
          </a:prstGeom>
          <a:noFill/>
          <a:ln>
            <a:noFill/>
          </a:ln>
        </p:spPr>
      </p:pic>
      <p:sp>
        <p:nvSpPr>
          <p:cNvPr id="76" name="Google Shape;76;p10"/>
          <p:cNvSpPr txBox="1">
            <a:spLocks noGrp="1"/>
          </p:cNvSpPr>
          <p:nvPr>
            <p:ph type="body" idx="1"/>
          </p:nvPr>
        </p:nvSpPr>
        <p:spPr>
          <a:xfrm>
            <a:off x="287338" y="28435"/>
            <a:ext cx="8497093" cy="1007055"/>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75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1pPr>
            <a:lvl2pPr marL="914400" marR="0" lvl="1" indent="-228600" algn="l" rtl="0">
              <a:lnSpc>
                <a:spcPct val="90000"/>
              </a:lnSpc>
              <a:spcBef>
                <a:spcPts val="375"/>
              </a:spcBef>
              <a:spcAft>
                <a:spcPts val="0"/>
              </a:spcAft>
              <a:buClr>
                <a:schemeClr val="dk1"/>
              </a:buClr>
              <a:buSzPts val="1050"/>
              <a:buFont typeface="Arial"/>
              <a:buNone/>
              <a:defRPr sz="1050" b="0" i="0" u="none" strike="noStrike" cap="none">
                <a:solidFill>
                  <a:schemeClr val="dk1"/>
                </a:solidFill>
                <a:latin typeface="Arial"/>
                <a:ea typeface="Arial"/>
                <a:cs typeface="Arial"/>
                <a:sym typeface="Arial"/>
              </a:defRPr>
            </a:lvl2pPr>
            <a:lvl3pPr marL="1371600" marR="0" lvl="2" indent="-228600" algn="l" rtl="0">
              <a:lnSpc>
                <a:spcPct val="90000"/>
              </a:lnSpc>
              <a:spcBef>
                <a:spcPts val="375"/>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3pPr>
            <a:lvl4pPr marL="1828800" marR="0" lvl="3"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4pPr>
            <a:lvl5pPr marL="2286000" marR="0" lvl="4"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5pPr>
            <a:lvl6pPr marL="2743200" marR="0" lvl="5"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6pPr>
            <a:lvl7pPr marL="3200400" marR="0" lvl="6"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7pPr>
            <a:lvl8pPr marL="3657600" marR="0" lvl="7"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8pPr>
            <a:lvl9pPr marL="4114800" marR="0" lvl="8" indent="-228600" algn="l" rtl="0">
              <a:lnSpc>
                <a:spcPct val="90000"/>
              </a:lnSpc>
              <a:spcBef>
                <a:spcPts val="375"/>
              </a:spcBef>
              <a:spcAft>
                <a:spcPts val="0"/>
              </a:spcAft>
              <a:buClr>
                <a:schemeClr val="dk1"/>
              </a:buClr>
              <a:buSzPts val="750"/>
              <a:buFont typeface="Arial"/>
              <a:buNone/>
              <a:defRPr sz="750" b="0" i="0" u="none" strike="noStrike" cap="none">
                <a:solidFill>
                  <a:schemeClr val="dk1"/>
                </a:solidFill>
                <a:latin typeface="Arial"/>
                <a:ea typeface="Arial"/>
                <a:cs typeface="Arial"/>
                <a:sym typeface="Arial"/>
              </a:defRPr>
            </a:lvl9pPr>
          </a:lstStyle>
          <a:p>
            <a:endParaRPr/>
          </a:p>
        </p:txBody>
      </p:sp>
      <p:sp>
        <p:nvSpPr>
          <p:cNvPr id="77" name="Google Shape;77;p10"/>
          <p:cNvSpPr>
            <a:spLocks noGrp="1"/>
          </p:cNvSpPr>
          <p:nvPr>
            <p:ph type="tbl" idx="2"/>
          </p:nvPr>
        </p:nvSpPr>
        <p:spPr>
          <a:xfrm>
            <a:off x="287338" y="1208314"/>
            <a:ext cx="8497093" cy="3075686"/>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Clr>
                <a:srgbClr val="D8D8D8"/>
              </a:buClr>
              <a:buSzPts val="1350"/>
              <a:buFont typeface="Arial"/>
              <a:buNone/>
              <a:defRPr sz="1350" b="1" i="0" u="none" strike="noStrike" cap="none">
                <a:solidFill>
                  <a:srgbClr val="D8D8D8"/>
                </a:solidFill>
                <a:latin typeface="Arial"/>
                <a:ea typeface="Arial"/>
                <a:cs typeface="Arial"/>
                <a:sym typeface="Arial"/>
              </a:defRPr>
            </a:lvl1pPr>
            <a:lvl2pPr marR="0" lvl="1" algn="l" rtl="0">
              <a:spcBef>
                <a:spcPts val="0"/>
              </a:spcBef>
              <a:spcAft>
                <a:spcPts val="0"/>
              </a:spcAft>
              <a:buSzPts val="1400"/>
              <a:buNone/>
              <a:defRPr sz="135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35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35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35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35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35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35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350" b="0" i="0" u="none" strike="noStrike" cap="none">
                <a:solidFill>
                  <a:schemeClr val="dk1"/>
                </a:solidFill>
                <a:latin typeface="Arial"/>
                <a:ea typeface="Arial"/>
                <a:cs typeface="Arial"/>
                <a:sym typeface="Arial"/>
              </a:defRPr>
            </a:lvl9pPr>
          </a:lstStyle>
          <a:p>
            <a:endParaRPr/>
          </a:p>
        </p:txBody>
      </p:sp>
      <p:sp>
        <p:nvSpPr>
          <p:cNvPr id="78" name="Google Shape;78;p10"/>
          <p:cNvSpPr txBox="1">
            <a:spLocks noGrp="1"/>
          </p:cNvSpPr>
          <p:nvPr>
            <p:ph type="sldNum" idx="12"/>
          </p:nvPr>
        </p:nvSpPr>
        <p:spPr>
          <a:xfrm>
            <a:off x="6678800" y="4848629"/>
            <a:ext cx="2057400" cy="17282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900">
                <a:solidFill>
                  <a:schemeClr val="dk1"/>
                </a:solidFill>
                <a:latin typeface="Arial"/>
                <a:ea typeface="Arial"/>
                <a:cs typeface="Arial"/>
                <a:sym typeface="Arial"/>
              </a:defRPr>
            </a:lvl1pPr>
            <a:lvl2pPr marL="0" lvl="1" indent="0" algn="r">
              <a:spcBef>
                <a:spcPts val="0"/>
              </a:spcBef>
              <a:buNone/>
              <a:defRPr sz="900">
                <a:solidFill>
                  <a:schemeClr val="dk1"/>
                </a:solidFill>
                <a:latin typeface="Arial"/>
                <a:ea typeface="Arial"/>
                <a:cs typeface="Arial"/>
                <a:sym typeface="Arial"/>
              </a:defRPr>
            </a:lvl2pPr>
            <a:lvl3pPr marL="0" lvl="2" indent="0" algn="r">
              <a:spcBef>
                <a:spcPts val="0"/>
              </a:spcBef>
              <a:buNone/>
              <a:defRPr sz="900">
                <a:solidFill>
                  <a:schemeClr val="dk1"/>
                </a:solidFill>
                <a:latin typeface="Arial"/>
                <a:ea typeface="Arial"/>
                <a:cs typeface="Arial"/>
                <a:sym typeface="Arial"/>
              </a:defRPr>
            </a:lvl3pPr>
            <a:lvl4pPr marL="0" lvl="3" indent="0" algn="r">
              <a:spcBef>
                <a:spcPts val="0"/>
              </a:spcBef>
              <a:buNone/>
              <a:defRPr sz="900">
                <a:solidFill>
                  <a:schemeClr val="dk1"/>
                </a:solidFill>
                <a:latin typeface="Arial"/>
                <a:ea typeface="Arial"/>
                <a:cs typeface="Arial"/>
                <a:sym typeface="Arial"/>
              </a:defRPr>
            </a:lvl4pPr>
            <a:lvl5pPr marL="0" lvl="4" indent="0" algn="r">
              <a:spcBef>
                <a:spcPts val="0"/>
              </a:spcBef>
              <a:buNone/>
              <a:defRPr sz="900">
                <a:solidFill>
                  <a:schemeClr val="dk1"/>
                </a:solidFill>
                <a:latin typeface="Arial"/>
                <a:ea typeface="Arial"/>
                <a:cs typeface="Arial"/>
                <a:sym typeface="Arial"/>
              </a:defRPr>
            </a:lvl5pPr>
            <a:lvl6pPr marL="0" lvl="5" indent="0" algn="r">
              <a:spcBef>
                <a:spcPts val="0"/>
              </a:spcBef>
              <a:buNone/>
              <a:defRPr sz="900">
                <a:solidFill>
                  <a:schemeClr val="dk1"/>
                </a:solidFill>
                <a:latin typeface="Arial"/>
                <a:ea typeface="Arial"/>
                <a:cs typeface="Arial"/>
                <a:sym typeface="Arial"/>
              </a:defRPr>
            </a:lvl6pPr>
            <a:lvl7pPr marL="0" lvl="6" indent="0" algn="r">
              <a:spcBef>
                <a:spcPts val="0"/>
              </a:spcBef>
              <a:buNone/>
              <a:defRPr sz="900">
                <a:solidFill>
                  <a:schemeClr val="dk1"/>
                </a:solidFill>
                <a:latin typeface="Arial"/>
                <a:ea typeface="Arial"/>
                <a:cs typeface="Arial"/>
                <a:sym typeface="Arial"/>
              </a:defRPr>
            </a:lvl7pPr>
            <a:lvl8pPr marL="0" lvl="7" indent="0" algn="r">
              <a:spcBef>
                <a:spcPts val="0"/>
              </a:spcBef>
              <a:buNone/>
              <a:defRPr sz="900">
                <a:solidFill>
                  <a:schemeClr val="dk1"/>
                </a:solidFill>
                <a:latin typeface="Arial"/>
                <a:ea typeface="Arial"/>
                <a:cs typeface="Arial"/>
                <a:sym typeface="Arial"/>
              </a:defRPr>
            </a:lvl8pPr>
            <a:lvl9pPr marL="0" lvl="8" indent="0" algn="r">
              <a:spcBef>
                <a:spcPts val="0"/>
              </a:spcBef>
              <a:buNone/>
              <a:defRPr sz="9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79" name="Google Shape;79;p10"/>
          <p:cNvSpPr txBox="1">
            <a:spLocks noGrp="1"/>
          </p:cNvSpPr>
          <p:nvPr>
            <p:ph type="dt" idx="10"/>
          </p:nvPr>
        </p:nvSpPr>
        <p:spPr>
          <a:xfrm>
            <a:off x="6678800" y="4672740"/>
            <a:ext cx="2057400" cy="175889"/>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sz="900">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10"/>
          <p:cNvSpPr txBox="1">
            <a:spLocks noGrp="1"/>
          </p:cNvSpPr>
          <p:nvPr>
            <p:ph type="ftr" idx="11"/>
          </p:nvPr>
        </p:nvSpPr>
        <p:spPr>
          <a:xfrm>
            <a:off x="3028950" y="4849200"/>
            <a:ext cx="3086100" cy="1728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sz="900">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extLst>
    <p:ext uri="{DCECCB84-F9BA-43D5-87BE-67443E8EF086}">
      <p15:sldGuideLst xmlns:p15="http://schemas.microsoft.com/office/powerpoint/2012/main">
        <p15:guide id="1" orient="horz" pos="3100">
          <p15:clr>
            <a:srgbClr val="FBAE40"/>
          </p15:clr>
        </p15:guide>
        <p15:guide id="2" pos="5534">
          <p15:clr>
            <a:srgbClr val="FBAE40"/>
          </p15:clr>
        </p15:guide>
        <p15:guide id="3" orient="horz" pos="327">
          <p15:clr>
            <a:srgbClr val="FBAE40"/>
          </p15:clr>
        </p15:guide>
        <p15:guide id="4" pos="2795">
          <p15:clr>
            <a:srgbClr val="FBAE40"/>
          </p15:clr>
        </p15:guide>
        <p15:guide id="5" pos="2965">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18" Type="http://schemas.openxmlformats.org/officeDocument/2006/relationships/theme" Target="../theme/theme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17" Type="http://schemas.openxmlformats.org/officeDocument/2006/relationships/slideLayout" Target="../slideLayouts/slideLayout31.xml"/><Relationship Id="rId2" Type="http://schemas.openxmlformats.org/officeDocument/2006/relationships/slideLayout" Target="../slideLayouts/slideLayout16.xml"/><Relationship Id="rId16" Type="http://schemas.openxmlformats.org/officeDocument/2006/relationships/slideLayout" Target="../slideLayouts/slideLayout30.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slideLayout" Target="../slideLayouts/slideLayout2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sldNum" idx="12"/>
          </p:nvPr>
        </p:nvSpPr>
        <p:spPr>
          <a:xfrm>
            <a:off x="6678800" y="4848629"/>
            <a:ext cx="2057400" cy="172823"/>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0" marR="0" lvl="1" indent="0" algn="r" rtl="0">
              <a:spcBef>
                <a:spcPts val="0"/>
              </a:spcBef>
              <a:buNone/>
              <a:defRPr sz="900" b="0" i="0" u="none" strike="noStrike" cap="none">
                <a:solidFill>
                  <a:schemeClr val="dk1"/>
                </a:solidFill>
                <a:latin typeface="Arial"/>
                <a:ea typeface="Arial"/>
                <a:cs typeface="Arial"/>
                <a:sym typeface="Arial"/>
              </a:defRPr>
            </a:lvl2pPr>
            <a:lvl3pPr marL="0" marR="0" lvl="2" indent="0" algn="r" rtl="0">
              <a:spcBef>
                <a:spcPts val="0"/>
              </a:spcBef>
              <a:buNone/>
              <a:defRPr sz="900" b="0" i="0" u="none" strike="noStrike" cap="none">
                <a:solidFill>
                  <a:schemeClr val="dk1"/>
                </a:solidFill>
                <a:latin typeface="Arial"/>
                <a:ea typeface="Arial"/>
                <a:cs typeface="Arial"/>
                <a:sym typeface="Arial"/>
              </a:defRPr>
            </a:lvl3pPr>
            <a:lvl4pPr marL="0" marR="0" lvl="3" indent="0" algn="r" rtl="0">
              <a:spcBef>
                <a:spcPts val="0"/>
              </a:spcBef>
              <a:buNone/>
              <a:defRPr sz="900" b="0" i="0" u="none" strike="noStrike" cap="none">
                <a:solidFill>
                  <a:schemeClr val="dk1"/>
                </a:solidFill>
                <a:latin typeface="Arial"/>
                <a:ea typeface="Arial"/>
                <a:cs typeface="Arial"/>
                <a:sym typeface="Arial"/>
              </a:defRPr>
            </a:lvl4pPr>
            <a:lvl5pPr marL="0" marR="0" lvl="4" indent="0" algn="r" rtl="0">
              <a:spcBef>
                <a:spcPts val="0"/>
              </a:spcBef>
              <a:buNone/>
              <a:defRPr sz="900" b="0" i="0" u="none" strike="noStrike" cap="none">
                <a:solidFill>
                  <a:schemeClr val="dk1"/>
                </a:solidFill>
                <a:latin typeface="Arial"/>
                <a:ea typeface="Arial"/>
                <a:cs typeface="Arial"/>
                <a:sym typeface="Arial"/>
              </a:defRPr>
            </a:lvl5pPr>
            <a:lvl6pPr marL="0" marR="0" lvl="5" indent="0" algn="r" rtl="0">
              <a:spcBef>
                <a:spcPts val="0"/>
              </a:spcBef>
              <a:buNone/>
              <a:defRPr sz="900" b="0" i="0" u="none" strike="noStrike" cap="none">
                <a:solidFill>
                  <a:schemeClr val="dk1"/>
                </a:solidFill>
                <a:latin typeface="Arial"/>
                <a:ea typeface="Arial"/>
                <a:cs typeface="Arial"/>
                <a:sym typeface="Arial"/>
              </a:defRPr>
            </a:lvl6pPr>
            <a:lvl7pPr marL="0" marR="0" lvl="6" indent="0" algn="r" rtl="0">
              <a:spcBef>
                <a:spcPts val="0"/>
              </a:spcBef>
              <a:buNone/>
              <a:defRPr sz="900" b="0" i="0" u="none" strike="noStrike" cap="none">
                <a:solidFill>
                  <a:schemeClr val="dk1"/>
                </a:solidFill>
                <a:latin typeface="Arial"/>
                <a:ea typeface="Arial"/>
                <a:cs typeface="Arial"/>
                <a:sym typeface="Arial"/>
              </a:defRPr>
            </a:lvl7pPr>
            <a:lvl8pPr marL="0" marR="0" lvl="7" indent="0" algn="r" rtl="0">
              <a:spcBef>
                <a:spcPts val="0"/>
              </a:spcBef>
              <a:buNone/>
              <a:defRPr sz="900" b="0" i="0" u="none" strike="noStrike" cap="none">
                <a:solidFill>
                  <a:schemeClr val="dk1"/>
                </a:solidFill>
                <a:latin typeface="Arial"/>
                <a:ea typeface="Arial"/>
                <a:cs typeface="Arial"/>
                <a:sym typeface="Arial"/>
              </a:defRPr>
            </a:lvl8pPr>
            <a:lvl9pPr marL="0" marR="0" lvl="8" indent="0" algn="r" rtl="0">
              <a:spcBef>
                <a:spcPts val="0"/>
              </a:spcBef>
              <a:buNone/>
              <a:defRPr sz="9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1" name="Google Shape;11;p1"/>
          <p:cNvSpPr txBox="1">
            <a:spLocks noGrp="1"/>
          </p:cNvSpPr>
          <p:nvPr>
            <p:ph type="dt" idx="10"/>
          </p:nvPr>
        </p:nvSpPr>
        <p:spPr>
          <a:xfrm>
            <a:off x="6678800" y="4672740"/>
            <a:ext cx="2057400" cy="175889"/>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9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35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35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35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35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35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35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35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350" b="0" i="0" u="none" strike="noStrike" cap="none">
                <a:solidFill>
                  <a:schemeClr val="dk1"/>
                </a:solidFill>
                <a:latin typeface="Arial"/>
                <a:ea typeface="Arial"/>
                <a:cs typeface="Arial"/>
                <a:sym typeface="Arial"/>
              </a:defRPr>
            </a:lvl9pPr>
          </a:lstStyle>
          <a:p>
            <a:endParaRPr/>
          </a:p>
        </p:txBody>
      </p:sp>
      <p:sp>
        <p:nvSpPr>
          <p:cNvPr id="12" name="Google Shape;12;p1"/>
          <p:cNvSpPr txBox="1">
            <a:spLocks noGrp="1"/>
          </p:cNvSpPr>
          <p:nvPr>
            <p:ph type="ftr" idx="11"/>
          </p:nvPr>
        </p:nvSpPr>
        <p:spPr>
          <a:xfrm>
            <a:off x="3028950" y="4849200"/>
            <a:ext cx="3086100" cy="1728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35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35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35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35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35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35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35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35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181">
          <p15:clr>
            <a:srgbClr val="F26B43"/>
          </p15:clr>
        </p15:guide>
        <p15:guide id="2" orient="horz" pos="327">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3"/>
        <p:cNvGrpSpPr/>
        <p:nvPr/>
      </p:nvGrpSpPr>
      <p:grpSpPr>
        <a:xfrm>
          <a:off x="0" y="0"/>
          <a:ext cx="0" cy="0"/>
          <a:chOff x="0" y="0"/>
          <a:chExt cx="0" cy="0"/>
        </a:xfrm>
      </p:grpSpPr>
      <p:sp>
        <p:nvSpPr>
          <p:cNvPr id="134" name="Google Shape;134;p16"/>
          <p:cNvSpPr txBox="1">
            <a:spLocks noGrp="1"/>
          </p:cNvSpPr>
          <p:nvPr>
            <p:ph type="title"/>
          </p:nvPr>
        </p:nvSpPr>
        <p:spPr>
          <a:xfrm>
            <a:off x="305990" y="303610"/>
            <a:ext cx="8532000" cy="810000"/>
          </a:xfrm>
          <a:prstGeom prst="rect">
            <a:avLst/>
          </a:prstGeom>
          <a:noFill/>
          <a:ln>
            <a:noFill/>
          </a:ln>
        </p:spPr>
        <p:txBody>
          <a:bodyPr spcFirstLastPara="1" wrap="square" lIns="0" tIns="0" rIns="0" bIns="0" anchor="t" anchorCtr="0">
            <a:noAutofit/>
          </a:bodyPr>
          <a:lstStyle>
            <a:lvl1pPr marR="0" lvl="0" algn="l" rtl="0">
              <a:lnSpc>
                <a:spcPct val="90000"/>
              </a:lnSpc>
              <a:spcBef>
                <a:spcPts val="0"/>
              </a:spcBef>
              <a:spcAft>
                <a:spcPts val="0"/>
              </a:spcAft>
              <a:buClr>
                <a:schemeClr val="dk1"/>
              </a:buClr>
              <a:buSzPts val="2300"/>
              <a:buFont typeface="Arial"/>
              <a:buNone/>
              <a:defRPr sz="2300" b="1" i="0" u="none" strike="noStrike" cap="none">
                <a:solidFill>
                  <a:schemeClr val="dk1"/>
                </a:solidFill>
                <a:latin typeface="Arial"/>
                <a:ea typeface="Arial"/>
                <a:cs typeface="Arial"/>
                <a:sym typeface="Arial"/>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sp>
        <p:nvSpPr>
          <p:cNvPr id="135" name="Google Shape;135;p16"/>
          <p:cNvSpPr txBox="1">
            <a:spLocks noGrp="1"/>
          </p:cNvSpPr>
          <p:nvPr>
            <p:ph type="body" idx="1"/>
          </p:nvPr>
        </p:nvSpPr>
        <p:spPr>
          <a:xfrm>
            <a:off x="305991" y="1383506"/>
            <a:ext cx="8532000" cy="30243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600"/>
              </a:spcBef>
              <a:spcAft>
                <a:spcPts val="0"/>
              </a:spcAft>
              <a:buClr>
                <a:schemeClr val="dk1"/>
              </a:buClr>
              <a:buSzPts val="1500"/>
              <a:buFont typeface="Arial"/>
              <a:buNone/>
              <a:defRPr sz="1500" b="0" i="0" u="none" strike="noStrike" cap="none">
                <a:solidFill>
                  <a:schemeClr val="dk1"/>
                </a:solidFill>
                <a:latin typeface="Arial"/>
                <a:ea typeface="Arial"/>
                <a:cs typeface="Arial"/>
                <a:sym typeface="Arial"/>
              </a:defRPr>
            </a:lvl1pPr>
            <a:lvl2pPr marL="914400" marR="0" lvl="1" indent="-323850" algn="l" rtl="0">
              <a:lnSpc>
                <a:spcPct val="100000"/>
              </a:lnSpc>
              <a:spcBef>
                <a:spcPts val="600"/>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2pPr>
            <a:lvl3pPr marL="1371600" marR="0" lvl="2" indent="-317500" algn="l" rtl="0">
              <a:lnSpc>
                <a:spcPct val="100000"/>
              </a:lnSpc>
              <a:spcBef>
                <a:spcPts val="6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3pPr>
            <a:lvl4pPr marL="1828800" marR="0" lvl="3" indent="-317500" algn="l" rtl="0">
              <a:lnSpc>
                <a:spcPct val="100000"/>
              </a:lnSpc>
              <a:spcBef>
                <a:spcPts val="6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4pPr>
            <a:lvl5pPr marL="2286000" marR="0" lvl="4" indent="-317500" algn="l" rtl="0">
              <a:lnSpc>
                <a:spcPct val="100000"/>
              </a:lnSpc>
              <a:spcBef>
                <a:spcPts val="6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5pPr>
            <a:lvl6pPr marL="2743200" marR="0" lvl="5" indent="-317500" algn="l" rtl="0">
              <a:lnSpc>
                <a:spcPct val="100000"/>
              </a:lnSpc>
              <a:spcBef>
                <a:spcPts val="6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6pPr>
            <a:lvl7pPr marL="3200400" marR="0" lvl="6" indent="-317500" algn="l" rtl="0">
              <a:lnSpc>
                <a:spcPct val="100000"/>
              </a:lnSpc>
              <a:spcBef>
                <a:spcPts val="6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7pPr>
            <a:lvl8pPr marL="3657600" marR="0" lvl="7" indent="-317500" algn="l" rtl="0">
              <a:lnSpc>
                <a:spcPct val="100000"/>
              </a:lnSpc>
              <a:spcBef>
                <a:spcPts val="6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8pPr>
            <a:lvl9pPr marL="4114800" marR="0" lvl="8" indent="-317500" algn="l" rtl="0">
              <a:lnSpc>
                <a:spcPct val="100000"/>
              </a:lnSpc>
              <a:spcBef>
                <a:spcPts val="6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9pPr>
          </a:lstStyle>
          <a:p>
            <a:endParaRPr/>
          </a:p>
        </p:txBody>
      </p:sp>
      <p:sp>
        <p:nvSpPr>
          <p:cNvPr id="136" name="Google Shape;136;p16"/>
          <p:cNvSpPr txBox="1">
            <a:spLocks noGrp="1"/>
          </p:cNvSpPr>
          <p:nvPr>
            <p:ph type="dt" idx="10"/>
          </p:nvPr>
        </p:nvSpPr>
        <p:spPr>
          <a:xfrm>
            <a:off x="7650342" y="4731990"/>
            <a:ext cx="864000" cy="108000"/>
          </a:xfrm>
          <a:prstGeom prst="rect">
            <a:avLst/>
          </a:prstGeom>
          <a:noFill/>
          <a:ln>
            <a:noFill/>
          </a:ln>
        </p:spPr>
        <p:txBody>
          <a:bodyPr spcFirstLastPara="1" wrap="square" lIns="0" tIns="0" rIns="0" bIns="0" anchor="ctr" anchorCtr="0">
            <a:noAutofit/>
          </a:bodyPr>
          <a:lstStyle>
            <a:lvl1pPr marR="0" lvl="0" algn="r" rtl="0">
              <a:spcBef>
                <a:spcPts val="0"/>
              </a:spcBef>
              <a:spcAft>
                <a:spcPts val="0"/>
              </a:spcAft>
              <a:buSzPts val="1100"/>
              <a:buNone/>
              <a:defRPr sz="600" b="0" i="0" u="none" strike="noStrike" cap="none">
                <a:solidFill>
                  <a:schemeClr val="dk1"/>
                </a:solidFill>
                <a:latin typeface="Arial"/>
                <a:ea typeface="Arial"/>
                <a:cs typeface="Arial"/>
                <a:sym typeface="Arial"/>
              </a:defRPr>
            </a:lvl1pPr>
            <a:lvl2pPr marR="0" lvl="1" algn="l" rtl="0">
              <a:spcBef>
                <a:spcPts val="0"/>
              </a:spcBef>
              <a:spcAft>
                <a:spcPts val="0"/>
              </a:spcAft>
              <a:buSzPts val="1100"/>
              <a:buNone/>
              <a:defRPr sz="1400" b="0" i="0" u="none" strike="noStrike" cap="none">
                <a:solidFill>
                  <a:schemeClr val="dk1"/>
                </a:solidFill>
                <a:latin typeface="Arial"/>
                <a:ea typeface="Arial"/>
                <a:cs typeface="Arial"/>
                <a:sym typeface="Arial"/>
              </a:defRPr>
            </a:lvl2pPr>
            <a:lvl3pPr marR="0" lvl="2" algn="l" rtl="0">
              <a:spcBef>
                <a:spcPts val="0"/>
              </a:spcBef>
              <a:spcAft>
                <a:spcPts val="0"/>
              </a:spcAft>
              <a:buSzPts val="1100"/>
              <a:buNone/>
              <a:defRPr sz="1400" b="0" i="0" u="none" strike="noStrike" cap="none">
                <a:solidFill>
                  <a:schemeClr val="dk1"/>
                </a:solidFill>
                <a:latin typeface="Arial"/>
                <a:ea typeface="Arial"/>
                <a:cs typeface="Arial"/>
                <a:sym typeface="Arial"/>
              </a:defRPr>
            </a:lvl3pPr>
            <a:lvl4pPr marR="0" lvl="3" algn="l" rtl="0">
              <a:spcBef>
                <a:spcPts val="0"/>
              </a:spcBef>
              <a:spcAft>
                <a:spcPts val="0"/>
              </a:spcAft>
              <a:buSzPts val="1100"/>
              <a:buNone/>
              <a:defRPr sz="1400" b="0" i="0" u="none" strike="noStrike" cap="none">
                <a:solidFill>
                  <a:schemeClr val="dk1"/>
                </a:solidFill>
                <a:latin typeface="Arial"/>
                <a:ea typeface="Arial"/>
                <a:cs typeface="Arial"/>
                <a:sym typeface="Arial"/>
              </a:defRPr>
            </a:lvl4pPr>
            <a:lvl5pPr marR="0" lvl="4" algn="l" rtl="0">
              <a:spcBef>
                <a:spcPts val="0"/>
              </a:spcBef>
              <a:spcAft>
                <a:spcPts val="0"/>
              </a:spcAft>
              <a:buSzPts val="1100"/>
              <a:buNone/>
              <a:defRPr sz="1400" b="0" i="0" u="none" strike="noStrike" cap="none">
                <a:solidFill>
                  <a:schemeClr val="dk1"/>
                </a:solidFill>
                <a:latin typeface="Arial"/>
                <a:ea typeface="Arial"/>
                <a:cs typeface="Arial"/>
                <a:sym typeface="Arial"/>
              </a:defRPr>
            </a:lvl5pPr>
            <a:lvl6pPr marR="0" lvl="5" algn="l" rtl="0">
              <a:spcBef>
                <a:spcPts val="0"/>
              </a:spcBef>
              <a:spcAft>
                <a:spcPts val="0"/>
              </a:spcAft>
              <a:buSzPts val="1100"/>
              <a:buNone/>
              <a:defRPr sz="1400" b="0" i="0" u="none" strike="noStrike" cap="none">
                <a:solidFill>
                  <a:schemeClr val="dk1"/>
                </a:solidFill>
                <a:latin typeface="Arial"/>
                <a:ea typeface="Arial"/>
                <a:cs typeface="Arial"/>
                <a:sym typeface="Arial"/>
              </a:defRPr>
            </a:lvl6pPr>
            <a:lvl7pPr marR="0" lvl="6" algn="l" rtl="0">
              <a:spcBef>
                <a:spcPts val="0"/>
              </a:spcBef>
              <a:spcAft>
                <a:spcPts val="0"/>
              </a:spcAft>
              <a:buSzPts val="1100"/>
              <a:buNone/>
              <a:defRPr sz="1400" b="0" i="0" u="none" strike="noStrike" cap="none">
                <a:solidFill>
                  <a:schemeClr val="dk1"/>
                </a:solidFill>
                <a:latin typeface="Arial"/>
                <a:ea typeface="Arial"/>
                <a:cs typeface="Arial"/>
                <a:sym typeface="Arial"/>
              </a:defRPr>
            </a:lvl7pPr>
            <a:lvl8pPr marR="0" lvl="7" algn="l" rtl="0">
              <a:spcBef>
                <a:spcPts val="0"/>
              </a:spcBef>
              <a:spcAft>
                <a:spcPts val="0"/>
              </a:spcAft>
              <a:buSzPts val="1100"/>
              <a:buNone/>
              <a:defRPr sz="1400" b="0" i="0" u="none" strike="noStrike" cap="none">
                <a:solidFill>
                  <a:schemeClr val="dk1"/>
                </a:solidFill>
                <a:latin typeface="Arial"/>
                <a:ea typeface="Arial"/>
                <a:cs typeface="Arial"/>
                <a:sym typeface="Arial"/>
              </a:defRPr>
            </a:lvl8pPr>
            <a:lvl9pPr marR="0" lvl="8" algn="l" rtl="0">
              <a:spcBef>
                <a:spcPts val="0"/>
              </a:spcBef>
              <a:spcAft>
                <a:spcPts val="0"/>
              </a:spcAft>
              <a:buSzPts val="1100"/>
              <a:buNone/>
              <a:defRPr sz="1400" b="0" i="0" u="none" strike="noStrike" cap="none">
                <a:solidFill>
                  <a:schemeClr val="dk1"/>
                </a:solidFill>
                <a:latin typeface="Arial"/>
                <a:ea typeface="Arial"/>
                <a:cs typeface="Arial"/>
                <a:sym typeface="Arial"/>
              </a:defRPr>
            </a:lvl9pPr>
          </a:lstStyle>
          <a:p>
            <a:endParaRPr/>
          </a:p>
        </p:txBody>
      </p:sp>
      <p:sp>
        <p:nvSpPr>
          <p:cNvPr id="137" name="Google Shape;137;p16"/>
          <p:cNvSpPr txBox="1">
            <a:spLocks noGrp="1"/>
          </p:cNvSpPr>
          <p:nvPr>
            <p:ph type="ftr" idx="11"/>
          </p:nvPr>
        </p:nvSpPr>
        <p:spPr>
          <a:xfrm>
            <a:off x="953598" y="4731990"/>
            <a:ext cx="6696600" cy="108000"/>
          </a:xfrm>
          <a:prstGeom prst="rect">
            <a:avLst/>
          </a:prstGeom>
          <a:noFill/>
          <a:ln>
            <a:noFill/>
          </a:ln>
        </p:spPr>
        <p:txBody>
          <a:bodyPr spcFirstLastPara="1" wrap="square" lIns="0" tIns="0" rIns="0" bIns="0" anchor="ctr" anchorCtr="0">
            <a:noAutofit/>
          </a:bodyPr>
          <a:lstStyle>
            <a:lvl1pPr marR="0" lvl="0" algn="r" rtl="0">
              <a:spcBef>
                <a:spcPts val="0"/>
              </a:spcBef>
              <a:spcAft>
                <a:spcPts val="0"/>
              </a:spcAft>
              <a:buSzPts val="1100"/>
              <a:buNone/>
              <a:defRPr sz="600" b="0" i="0" u="none" strike="noStrike" cap="none">
                <a:solidFill>
                  <a:schemeClr val="dk1"/>
                </a:solidFill>
                <a:latin typeface="Arial"/>
                <a:ea typeface="Arial"/>
                <a:cs typeface="Arial"/>
                <a:sym typeface="Arial"/>
              </a:defRPr>
            </a:lvl1pPr>
            <a:lvl2pPr marR="0" lvl="1" algn="l" rtl="0">
              <a:spcBef>
                <a:spcPts val="0"/>
              </a:spcBef>
              <a:spcAft>
                <a:spcPts val="0"/>
              </a:spcAft>
              <a:buSzPts val="1100"/>
              <a:buNone/>
              <a:defRPr sz="1400" b="0" i="0" u="none" strike="noStrike" cap="none">
                <a:solidFill>
                  <a:schemeClr val="dk1"/>
                </a:solidFill>
                <a:latin typeface="Arial"/>
                <a:ea typeface="Arial"/>
                <a:cs typeface="Arial"/>
                <a:sym typeface="Arial"/>
              </a:defRPr>
            </a:lvl2pPr>
            <a:lvl3pPr marR="0" lvl="2" algn="l" rtl="0">
              <a:spcBef>
                <a:spcPts val="0"/>
              </a:spcBef>
              <a:spcAft>
                <a:spcPts val="0"/>
              </a:spcAft>
              <a:buSzPts val="1100"/>
              <a:buNone/>
              <a:defRPr sz="1400" b="0" i="0" u="none" strike="noStrike" cap="none">
                <a:solidFill>
                  <a:schemeClr val="dk1"/>
                </a:solidFill>
                <a:latin typeface="Arial"/>
                <a:ea typeface="Arial"/>
                <a:cs typeface="Arial"/>
                <a:sym typeface="Arial"/>
              </a:defRPr>
            </a:lvl3pPr>
            <a:lvl4pPr marR="0" lvl="3" algn="l" rtl="0">
              <a:spcBef>
                <a:spcPts val="0"/>
              </a:spcBef>
              <a:spcAft>
                <a:spcPts val="0"/>
              </a:spcAft>
              <a:buSzPts val="1100"/>
              <a:buNone/>
              <a:defRPr sz="1400" b="0" i="0" u="none" strike="noStrike" cap="none">
                <a:solidFill>
                  <a:schemeClr val="dk1"/>
                </a:solidFill>
                <a:latin typeface="Arial"/>
                <a:ea typeface="Arial"/>
                <a:cs typeface="Arial"/>
                <a:sym typeface="Arial"/>
              </a:defRPr>
            </a:lvl4pPr>
            <a:lvl5pPr marR="0" lvl="4" algn="l" rtl="0">
              <a:spcBef>
                <a:spcPts val="0"/>
              </a:spcBef>
              <a:spcAft>
                <a:spcPts val="0"/>
              </a:spcAft>
              <a:buSzPts val="1100"/>
              <a:buNone/>
              <a:defRPr sz="1400" b="0" i="0" u="none" strike="noStrike" cap="none">
                <a:solidFill>
                  <a:schemeClr val="dk1"/>
                </a:solidFill>
                <a:latin typeface="Arial"/>
                <a:ea typeface="Arial"/>
                <a:cs typeface="Arial"/>
                <a:sym typeface="Arial"/>
              </a:defRPr>
            </a:lvl5pPr>
            <a:lvl6pPr marR="0" lvl="5" algn="l" rtl="0">
              <a:spcBef>
                <a:spcPts val="0"/>
              </a:spcBef>
              <a:spcAft>
                <a:spcPts val="0"/>
              </a:spcAft>
              <a:buSzPts val="1100"/>
              <a:buNone/>
              <a:defRPr sz="1400" b="0" i="0" u="none" strike="noStrike" cap="none">
                <a:solidFill>
                  <a:schemeClr val="dk1"/>
                </a:solidFill>
                <a:latin typeface="Arial"/>
                <a:ea typeface="Arial"/>
                <a:cs typeface="Arial"/>
                <a:sym typeface="Arial"/>
              </a:defRPr>
            </a:lvl6pPr>
            <a:lvl7pPr marR="0" lvl="6" algn="l" rtl="0">
              <a:spcBef>
                <a:spcPts val="0"/>
              </a:spcBef>
              <a:spcAft>
                <a:spcPts val="0"/>
              </a:spcAft>
              <a:buSzPts val="1100"/>
              <a:buNone/>
              <a:defRPr sz="1400" b="0" i="0" u="none" strike="noStrike" cap="none">
                <a:solidFill>
                  <a:schemeClr val="dk1"/>
                </a:solidFill>
                <a:latin typeface="Arial"/>
                <a:ea typeface="Arial"/>
                <a:cs typeface="Arial"/>
                <a:sym typeface="Arial"/>
              </a:defRPr>
            </a:lvl7pPr>
            <a:lvl8pPr marR="0" lvl="7" algn="l" rtl="0">
              <a:spcBef>
                <a:spcPts val="0"/>
              </a:spcBef>
              <a:spcAft>
                <a:spcPts val="0"/>
              </a:spcAft>
              <a:buSzPts val="1100"/>
              <a:buNone/>
              <a:defRPr sz="1400" b="0" i="0" u="none" strike="noStrike" cap="none">
                <a:solidFill>
                  <a:schemeClr val="dk1"/>
                </a:solidFill>
                <a:latin typeface="Arial"/>
                <a:ea typeface="Arial"/>
                <a:cs typeface="Arial"/>
                <a:sym typeface="Arial"/>
              </a:defRPr>
            </a:lvl8pPr>
            <a:lvl9pPr marR="0" lvl="8" algn="l" rtl="0">
              <a:spcBef>
                <a:spcPts val="0"/>
              </a:spcBef>
              <a:spcAft>
                <a:spcPts val="0"/>
              </a:spcAft>
              <a:buSzPts val="1100"/>
              <a:buNone/>
              <a:defRPr sz="1400" b="0" i="0" u="none" strike="noStrike" cap="none">
                <a:solidFill>
                  <a:schemeClr val="dk1"/>
                </a:solidFill>
                <a:latin typeface="Arial"/>
                <a:ea typeface="Arial"/>
                <a:cs typeface="Arial"/>
                <a:sym typeface="Arial"/>
              </a:defRPr>
            </a:lvl9pPr>
          </a:lstStyle>
          <a:p>
            <a:endParaRPr/>
          </a:p>
        </p:txBody>
      </p:sp>
      <p:sp>
        <p:nvSpPr>
          <p:cNvPr id="138" name="Google Shape;138;p16"/>
          <p:cNvSpPr txBox="1">
            <a:spLocks noGrp="1"/>
          </p:cNvSpPr>
          <p:nvPr>
            <p:ph type="sldNum" idx="12"/>
          </p:nvPr>
        </p:nvSpPr>
        <p:spPr>
          <a:xfrm>
            <a:off x="8514438" y="4731990"/>
            <a:ext cx="323700" cy="108000"/>
          </a:xfrm>
          <a:prstGeom prst="rect">
            <a:avLst/>
          </a:prstGeom>
          <a:noFill/>
          <a:ln>
            <a:noFill/>
          </a:ln>
        </p:spPr>
        <p:txBody>
          <a:bodyPr spcFirstLastPara="1" wrap="square" lIns="0" tIns="0" rIns="0" bIns="0" anchor="ctr" anchorCtr="0">
            <a:noAutofit/>
          </a:bodyPr>
          <a:lstStyle>
            <a:lvl1pPr marL="0" marR="0" lvl="0" indent="0" algn="r" rtl="0">
              <a:spcBef>
                <a:spcPts val="0"/>
              </a:spcBef>
              <a:buNone/>
              <a:defRPr sz="600" b="1" i="0" u="none" strike="noStrike" cap="none">
                <a:solidFill>
                  <a:schemeClr val="dk1"/>
                </a:solidFill>
                <a:latin typeface="Arial"/>
                <a:ea typeface="Arial"/>
                <a:cs typeface="Arial"/>
                <a:sym typeface="Arial"/>
              </a:defRPr>
            </a:lvl1pPr>
            <a:lvl2pPr marL="0" marR="0" lvl="1" indent="0" algn="r" rtl="0">
              <a:spcBef>
                <a:spcPts val="0"/>
              </a:spcBef>
              <a:buNone/>
              <a:defRPr sz="600" b="1" i="0" u="none" strike="noStrike" cap="none">
                <a:solidFill>
                  <a:schemeClr val="dk1"/>
                </a:solidFill>
                <a:latin typeface="Arial"/>
                <a:ea typeface="Arial"/>
                <a:cs typeface="Arial"/>
                <a:sym typeface="Arial"/>
              </a:defRPr>
            </a:lvl2pPr>
            <a:lvl3pPr marL="0" marR="0" lvl="2" indent="0" algn="r" rtl="0">
              <a:spcBef>
                <a:spcPts val="0"/>
              </a:spcBef>
              <a:buNone/>
              <a:defRPr sz="600" b="1" i="0" u="none" strike="noStrike" cap="none">
                <a:solidFill>
                  <a:schemeClr val="dk1"/>
                </a:solidFill>
                <a:latin typeface="Arial"/>
                <a:ea typeface="Arial"/>
                <a:cs typeface="Arial"/>
                <a:sym typeface="Arial"/>
              </a:defRPr>
            </a:lvl3pPr>
            <a:lvl4pPr marL="0" marR="0" lvl="3" indent="0" algn="r" rtl="0">
              <a:spcBef>
                <a:spcPts val="0"/>
              </a:spcBef>
              <a:buNone/>
              <a:defRPr sz="600" b="1" i="0" u="none" strike="noStrike" cap="none">
                <a:solidFill>
                  <a:schemeClr val="dk1"/>
                </a:solidFill>
                <a:latin typeface="Arial"/>
                <a:ea typeface="Arial"/>
                <a:cs typeface="Arial"/>
                <a:sym typeface="Arial"/>
              </a:defRPr>
            </a:lvl4pPr>
            <a:lvl5pPr marL="0" marR="0" lvl="4" indent="0" algn="r" rtl="0">
              <a:spcBef>
                <a:spcPts val="0"/>
              </a:spcBef>
              <a:buNone/>
              <a:defRPr sz="600" b="1" i="0" u="none" strike="noStrike" cap="none">
                <a:solidFill>
                  <a:schemeClr val="dk1"/>
                </a:solidFill>
                <a:latin typeface="Arial"/>
                <a:ea typeface="Arial"/>
                <a:cs typeface="Arial"/>
                <a:sym typeface="Arial"/>
              </a:defRPr>
            </a:lvl5pPr>
            <a:lvl6pPr marL="0" marR="0" lvl="5" indent="0" algn="r" rtl="0">
              <a:spcBef>
                <a:spcPts val="0"/>
              </a:spcBef>
              <a:buNone/>
              <a:defRPr sz="600" b="1" i="0" u="none" strike="noStrike" cap="none">
                <a:solidFill>
                  <a:schemeClr val="dk1"/>
                </a:solidFill>
                <a:latin typeface="Arial"/>
                <a:ea typeface="Arial"/>
                <a:cs typeface="Arial"/>
                <a:sym typeface="Arial"/>
              </a:defRPr>
            </a:lvl6pPr>
            <a:lvl7pPr marL="0" marR="0" lvl="6" indent="0" algn="r" rtl="0">
              <a:spcBef>
                <a:spcPts val="0"/>
              </a:spcBef>
              <a:buNone/>
              <a:defRPr sz="600" b="1" i="0" u="none" strike="noStrike" cap="none">
                <a:solidFill>
                  <a:schemeClr val="dk1"/>
                </a:solidFill>
                <a:latin typeface="Arial"/>
                <a:ea typeface="Arial"/>
                <a:cs typeface="Arial"/>
                <a:sym typeface="Arial"/>
              </a:defRPr>
            </a:lvl7pPr>
            <a:lvl8pPr marL="0" marR="0" lvl="7" indent="0" algn="r" rtl="0">
              <a:spcBef>
                <a:spcPts val="0"/>
              </a:spcBef>
              <a:buNone/>
              <a:defRPr sz="600" b="1" i="0" u="none" strike="noStrike" cap="none">
                <a:solidFill>
                  <a:schemeClr val="dk1"/>
                </a:solidFill>
                <a:latin typeface="Arial"/>
                <a:ea typeface="Arial"/>
                <a:cs typeface="Arial"/>
                <a:sym typeface="Arial"/>
              </a:defRPr>
            </a:lvl8pPr>
            <a:lvl9pPr marL="0" marR="0" lvl="8" indent="0" algn="r" rtl="0">
              <a:spcBef>
                <a:spcPts val="0"/>
              </a:spcBef>
              <a:buNone/>
              <a:defRPr sz="6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39" name="Google Shape;139;p16"/>
          <p:cNvSpPr/>
          <p:nvPr/>
        </p:nvSpPr>
        <p:spPr>
          <a:xfrm>
            <a:off x="305991" y="4623978"/>
            <a:ext cx="289468" cy="215999"/>
          </a:xfrm>
          <a:custGeom>
            <a:avLst/>
            <a:gdLst/>
            <a:ahLst/>
            <a:cxnLst/>
            <a:rect l="l" t="t" r="r" b="b"/>
            <a:pathLst>
              <a:path w="1576" h="1176" extrusionOk="0">
                <a:moveTo>
                  <a:pt x="1576" y="408"/>
                </a:moveTo>
                <a:lnTo>
                  <a:pt x="1507" y="815"/>
                </a:lnTo>
                <a:lnTo>
                  <a:pt x="1350" y="815"/>
                </a:lnTo>
                <a:lnTo>
                  <a:pt x="1293" y="408"/>
                </a:lnTo>
                <a:lnTo>
                  <a:pt x="1293" y="0"/>
                </a:lnTo>
                <a:lnTo>
                  <a:pt x="1576" y="0"/>
                </a:lnTo>
                <a:lnTo>
                  <a:pt x="1576" y="408"/>
                </a:lnTo>
                <a:close/>
                <a:moveTo>
                  <a:pt x="740" y="733"/>
                </a:moveTo>
                <a:lnTo>
                  <a:pt x="595" y="315"/>
                </a:lnTo>
                <a:lnTo>
                  <a:pt x="450" y="733"/>
                </a:lnTo>
                <a:lnTo>
                  <a:pt x="740" y="733"/>
                </a:lnTo>
                <a:close/>
                <a:moveTo>
                  <a:pt x="1190" y="1176"/>
                </a:moveTo>
                <a:lnTo>
                  <a:pt x="893" y="1176"/>
                </a:lnTo>
                <a:lnTo>
                  <a:pt x="822" y="968"/>
                </a:lnTo>
                <a:lnTo>
                  <a:pt x="368" y="968"/>
                </a:lnTo>
                <a:lnTo>
                  <a:pt x="296" y="1176"/>
                </a:lnTo>
                <a:lnTo>
                  <a:pt x="0" y="1176"/>
                </a:lnTo>
                <a:lnTo>
                  <a:pt x="209" y="588"/>
                </a:lnTo>
                <a:lnTo>
                  <a:pt x="418" y="0"/>
                </a:lnTo>
                <a:lnTo>
                  <a:pt x="773" y="0"/>
                </a:lnTo>
                <a:lnTo>
                  <a:pt x="981" y="588"/>
                </a:lnTo>
                <a:lnTo>
                  <a:pt x="1190" y="1176"/>
                </a:lnTo>
                <a:close/>
                <a:moveTo>
                  <a:pt x="1301" y="1176"/>
                </a:moveTo>
                <a:lnTo>
                  <a:pt x="1301" y="910"/>
                </a:lnTo>
                <a:lnTo>
                  <a:pt x="1568" y="910"/>
                </a:lnTo>
                <a:lnTo>
                  <a:pt x="1568" y="1176"/>
                </a:lnTo>
                <a:lnTo>
                  <a:pt x="1301" y="1176"/>
                </a:lnTo>
                <a:close/>
              </a:path>
            </a:pathLst>
          </a:custGeom>
          <a:solidFill>
            <a:srgbClr val="000000"/>
          </a:solidFill>
          <a:ln>
            <a:noFill/>
          </a:ln>
        </p:spPr>
        <p:txBody>
          <a:bodyPr spcFirstLastPara="1" wrap="square" lIns="68575" tIns="34275" rIns="68575" bIns="34275" anchor="t" anchorCtr="0">
            <a:noAutofit/>
          </a:bodyPr>
          <a:lstStyle/>
          <a:p>
            <a:pPr marL="0" marR="0" lvl="0" indent="0" algn="l" rtl="0">
              <a:spcBef>
                <a:spcPts val="0"/>
              </a:spcBef>
              <a:spcAft>
                <a:spcPts val="0"/>
              </a:spcAft>
              <a:buNone/>
            </a:pPr>
            <a:endParaRPr sz="1400">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 id="2147483677" r:id="rId15"/>
    <p:sldLayoutId id="2147483678" r:id="rId16"/>
    <p:sldLayoutId id="2147483679"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2880">
          <p15:clr>
            <a:srgbClr val="F26B43"/>
          </p15:clr>
        </p15:guide>
        <p15:guide id="2" pos="193">
          <p15:clr>
            <a:srgbClr val="F26B43"/>
          </p15:clr>
        </p15:guide>
        <p15:guide id="3" pos="5567">
          <p15:clr>
            <a:srgbClr val="F26B43"/>
          </p15:clr>
        </p15:guide>
        <p15:guide id="4" orient="horz" pos="2777">
          <p15:clr>
            <a:srgbClr val="F26B43"/>
          </p15:clr>
        </p15:guide>
        <p15:guide id="5" orient="horz" pos="191">
          <p15:clr>
            <a:srgbClr val="F26B43"/>
          </p15:clr>
        </p15:guide>
        <p15:guide id="6" orient="horz" pos="1042">
          <p15:clr>
            <a:srgbClr val="F26B43"/>
          </p15:clr>
        </p15:guide>
        <p15:guide id="7" orient="horz" pos="871">
          <p15:clr>
            <a:srgbClr val="F26B43"/>
          </p15:clr>
        </p15:guide>
        <p15:guide id="8" pos="499">
          <p15:clr>
            <a:srgbClr val="F26B43"/>
          </p15:clr>
        </p15:guide>
        <p15:guide id="9" pos="5261">
          <p15:clr>
            <a:srgbClr val="F26B43"/>
          </p15:clr>
        </p15:guide>
        <p15:guide id="10" orient="horz" pos="162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2" Type="http://schemas.openxmlformats.org/officeDocument/2006/relationships/hyperlink" Target="mailto:researchdata@aalto.fi" TargetMode="External"/><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8" Type="http://schemas.openxmlformats.org/officeDocument/2006/relationships/hyperlink" Target="https://www.skills4eosc.eu/" TargetMode="External"/><Relationship Id="rId3" Type="http://schemas.openxmlformats.org/officeDocument/2006/relationships/hyperlink" Target="https://wd3.myworkday.com/aalto/learning/program/8d3728ad6c7e1000ec0adb4d368f0000?record=4e74a7f0f30e10014d3601083ce30000&amp;type=2d29754fdb8e100008b50ff6bc94003b" TargetMode="External"/><Relationship Id="rId7" Type="http://schemas.openxmlformats.org/officeDocument/2006/relationships/hyperlink" Target="https://scicomp.aalto.fi/trainin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www.aalto.fi/en/doctoral-education/researcher-skills-for-doctoral-students" TargetMode="External"/><Relationship Id="rId5" Type="http://schemas.openxmlformats.org/officeDocument/2006/relationships/hyperlink" Target="https://wd3.myworkday.com/aalto/learning/program/8d3728ad6c7e1000e7b837105ef90000?record=c5838111c6e31000f444a7f5595f0000&amp;type=2d29754fdb8e100008b50ff6bc94003b" TargetMode="External"/><Relationship Id="rId4" Type="http://schemas.openxmlformats.org/officeDocument/2006/relationships/hyperlink" Target="https://www.aalto.fi/en/doctoral-education/research-ethics-for-doctoral-students-course"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hyperlink" Target="https://www.aalto.fi/en/otanano/micronova"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infrabooking.aalto.fi/" TargetMode="External"/><Relationship Id="rId5" Type="http://schemas.openxmlformats.org/officeDocument/2006/relationships/hyperlink" Target="https://www.aalto.fi/en/services/aaltos-electronic-laboratory-notebook-aalto-notebook" TargetMode="External"/><Relationship Id="rId4" Type="http://schemas.openxmlformats.org/officeDocument/2006/relationships/hyperlink" Target="mailto:researchdata@aalto.fi"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F50D3-FB05-F70D-DF44-6F374E255210}"/>
              </a:ext>
            </a:extLst>
          </p:cNvPr>
          <p:cNvSpPr>
            <a:spLocks noGrp="1"/>
          </p:cNvSpPr>
          <p:nvPr>
            <p:ph type="ctrTitle"/>
          </p:nvPr>
        </p:nvSpPr>
        <p:spPr>
          <a:xfrm>
            <a:off x="318053" y="2131402"/>
            <a:ext cx="7344600" cy="369300"/>
          </a:xfrm>
        </p:spPr>
        <p:txBody>
          <a:bodyPr/>
          <a:lstStyle/>
          <a:p>
            <a:r>
              <a:rPr lang="en-US" sz="2400" b="1" i="0" u="none" strike="noStrike" dirty="0">
                <a:latin typeface="Arial"/>
                <a:ea typeface="Arial"/>
                <a:cs typeface="Arial"/>
                <a:sym typeface="Arial"/>
              </a:rPr>
              <a:t>Doctoral Researchers’ OS&amp;RDM competences</a:t>
            </a:r>
            <a:endParaRPr lang="en-FI" dirty="0"/>
          </a:p>
        </p:txBody>
      </p:sp>
      <p:sp>
        <p:nvSpPr>
          <p:cNvPr id="3" name="Subtitle 2">
            <a:extLst>
              <a:ext uri="{FF2B5EF4-FFF2-40B4-BE49-F238E27FC236}">
                <a16:creationId xmlns:a16="http://schemas.microsoft.com/office/drawing/2014/main" id="{9E6BCB5E-D890-F219-E5AB-EA59ECFD7E8C}"/>
              </a:ext>
            </a:extLst>
          </p:cNvPr>
          <p:cNvSpPr>
            <a:spLocks noGrp="1"/>
          </p:cNvSpPr>
          <p:nvPr>
            <p:ph type="subTitle" idx="1"/>
          </p:nvPr>
        </p:nvSpPr>
        <p:spPr>
          <a:xfrm>
            <a:off x="97396" y="2571750"/>
            <a:ext cx="7344600" cy="276999"/>
          </a:xfrm>
        </p:spPr>
        <p:txBody>
          <a:bodyPr/>
          <a:lstStyle/>
          <a:p>
            <a:r>
              <a:rPr lang="en-US" sz="1800" b="1" i="0" u="none" strike="noStrike" dirty="0">
                <a:latin typeface="Arial"/>
                <a:ea typeface="Arial"/>
                <a:cs typeface="Arial"/>
                <a:sym typeface="Arial"/>
              </a:rPr>
              <a:t>Aalto Data Agents &amp; Open Research Network</a:t>
            </a:r>
            <a:endParaRPr lang="en-US" sz="1800" dirty="0"/>
          </a:p>
        </p:txBody>
      </p:sp>
      <p:sp>
        <p:nvSpPr>
          <p:cNvPr id="4" name="TextBox 3">
            <a:extLst>
              <a:ext uri="{FF2B5EF4-FFF2-40B4-BE49-F238E27FC236}">
                <a16:creationId xmlns:a16="http://schemas.microsoft.com/office/drawing/2014/main" id="{30B931CA-1F3C-FD88-4B82-E668B59FDE93}"/>
              </a:ext>
            </a:extLst>
          </p:cNvPr>
          <p:cNvSpPr txBox="1"/>
          <p:nvPr/>
        </p:nvSpPr>
        <p:spPr>
          <a:xfrm>
            <a:off x="246491" y="2990845"/>
            <a:ext cx="7195505" cy="1600438"/>
          </a:xfrm>
          <a:prstGeom prst="rect">
            <a:avLst/>
          </a:prstGeom>
          <a:noFill/>
        </p:spPr>
        <p:txBody>
          <a:bodyPr wrap="square" rtlCol="0">
            <a:spAutoFit/>
          </a:bodyPr>
          <a:lstStyle/>
          <a:p>
            <a:pPr marL="0" marR="0" lvl="0" indent="0" algn="l" rtl="0">
              <a:spcBef>
                <a:spcPts val="0"/>
              </a:spcBef>
              <a:spcAft>
                <a:spcPts val="0"/>
              </a:spcAft>
              <a:buNone/>
            </a:pPr>
            <a:r>
              <a:rPr lang="en-US" sz="1200" b="0" i="0" u="none" strike="noStrike" dirty="0" err="1">
                <a:solidFill>
                  <a:schemeClr val="dk1"/>
                </a:solidFill>
                <a:latin typeface="+mn-lt"/>
                <a:ea typeface="Calibri"/>
                <a:cs typeface="Calibri"/>
                <a:sym typeface="Calibri"/>
              </a:rPr>
              <a:t>Udayanto</a:t>
            </a:r>
            <a:r>
              <a:rPr lang="en-US" sz="1200" b="0" i="0" u="none" strike="noStrike" dirty="0">
                <a:solidFill>
                  <a:schemeClr val="dk1"/>
                </a:solidFill>
                <a:latin typeface="+mn-lt"/>
                <a:ea typeface="Calibri"/>
                <a:cs typeface="Calibri"/>
                <a:sym typeface="Calibri"/>
              </a:rPr>
              <a:t> </a:t>
            </a:r>
            <a:r>
              <a:rPr lang="en-US" sz="1200" b="0" i="0" u="none" strike="noStrike" dirty="0" err="1">
                <a:solidFill>
                  <a:schemeClr val="dk1"/>
                </a:solidFill>
                <a:latin typeface="+mn-lt"/>
                <a:ea typeface="Calibri"/>
                <a:cs typeface="Calibri"/>
                <a:sym typeface="Calibri"/>
              </a:rPr>
              <a:t>Atmojo</a:t>
            </a:r>
            <a:r>
              <a:rPr lang="en-US" sz="1200" b="0" i="0" u="none" strike="noStrike" dirty="0">
                <a:solidFill>
                  <a:schemeClr val="dk1"/>
                </a:solidFill>
                <a:latin typeface="+mn-lt"/>
                <a:ea typeface="Calibri"/>
                <a:cs typeface="Calibri"/>
                <a:sym typeface="Calibri"/>
              </a:rPr>
              <a:t>, Richard Darst, Lara </a:t>
            </a:r>
            <a:r>
              <a:rPr lang="en-US" sz="1200" b="0" i="0" u="none" strike="noStrike" dirty="0" err="1">
                <a:solidFill>
                  <a:schemeClr val="dk1"/>
                </a:solidFill>
                <a:latin typeface="+mn-lt"/>
                <a:ea typeface="Calibri"/>
                <a:cs typeface="Calibri"/>
                <a:sym typeface="Calibri"/>
              </a:rPr>
              <a:t>Ejtehadian</a:t>
            </a:r>
            <a:r>
              <a:rPr lang="en-US" sz="1200" b="0" i="0" u="none" strike="noStrike" dirty="0">
                <a:solidFill>
                  <a:schemeClr val="dk1"/>
                </a:solidFill>
                <a:latin typeface="+mn-lt"/>
                <a:ea typeface="Calibri"/>
                <a:cs typeface="Calibri"/>
                <a:sym typeface="Calibri"/>
              </a:rPr>
              <a:t>, Charlotte </a:t>
            </a:r>
            <a:r>
              <a:rPr lang="en-US" sz="1200" b="0" i="0" u="none" strike="noStrike" dirty="0" err="1">
                <a:solidFill>
                  <a:schemeClr val="dk1"/>
                </a:solidFill>
                <a:latin typeface="+mn-lt"/>
                <a:ea typeface="Calibri"/>
                <a:cs typeface="Calibri"/>
                <a:sym typeface="Calibri"/>
              </a:rPr>
              <a:t>Forsgård</a:t>
            </a:r>
            <a:r>
              <a:rPr lang="en-US" sz="1200" b="0" i="0" u="none" strike="noStrike" dirty="0">
                <a:solidFill>
                  <a:schemeClr val="dk1"/>
                </a:solidFill>
                <a:latin typeface="+mn-lt"/>
                <a:ea typeface="Calibri"/>
                <a:cs typeface="Calibri"/>
                <a:sym typeface="Calibri"/>
              </a:rPr>
              <a:t>, Enrico </a:t>
            </a:r>
            <a:r>
              <a:rPr lang="en-US" sz="1200" b="0" i="0" u="none" strike="noStrike" dirty="0" err="1">
                <a:solidFill>
                  <a:schemeClr val="dk1"/>
                </a:solidFill>
                <a:latin typeface="+mn-lt"/>
                <a:ea typeface="Calibri"/>
                <a:cs typeface="Calibri"/>
                <a:sym typeface="Calibri"/>
              </a:rPr>
              <a:t>Glerean</a:t>
            </a:r>
            <a:r>
              <a:rPr lang="en-US" sz="1200" b="0" i="0" u="none" strike="noStrike" dirty="0">
                <a:solidFill>
                  <a:schemeClr val="dk1"/>
                </a:solidFill>
                <a:latin typeface="+mn-lt"/>
                <a:ea typeface="Calibri"/>
                <a:cs typeface="Calibri"/>
                <a:sym typeface="Calibri"/>
              </a:rPr>
              <a:t>, </a:t>
            </a:r>
          </a:p>
          <a:p>
            <a:pPr marL="0" marR="0" lvl="0" indent="0" algn="l" rtl="0">
              <a:spcBef>
                <a:spcPts val="0"/>
              </a:spcBef>
              <a:spcAft>
                <a:spcPts val="0"/>
              </a:spcAft>
              <a:buNone/>
            </a:pPr>
            <a:r>
              <a:rPr lang="en-US" sz="1200" b="0" i="0" u="none" strike="noStrike" dirty="0">
                <a:solidFill>
                  <a:schemeClr val="dk1"/>
                </a:solidFill>
                <a:latin typeface="+mn-lt"/>
                <a:ea typeface="Calibri"/>
                <a:cs typeface="Calibri"/>
                <a:sym typeface="Calibri"/>
              </a:rPr>
              <a:t>Lucie Hradecká, Dan </a:t>
            </a:r>
            <a:r>
              <a:rPr lang="en-US" sz="1200" b="0" i="0" u="none" strike="noStrike" dirty="0" err="1">
                <a:solidFill>
                  <a:schemeClr val="dk1"/>
                </a:solidFill>
                <a:latin typeface="+mn-lt"/>
                <a:ea typeface="Calibri"/>
                <a:cs typeface="Calibri"/>
                <a:sym typeface="Calibri"/>
              </a:rPr>
              <a:t>Häggman</a:t>
            </a:r>
            <a:r>
              <a:rPr lang="en-US" sz="1200" b="0" i="0" u="none" strike="noStrike" dirty="0">
                <a:solidFill>
                  <a:schemeClr val="dk1"/>
                </a:solidFill>
                <a:latin typeface="+mn-lt"/>
                <a:ea typeface="Calibri"/>
                <a:cs typeface="Calibri"/>
                <a:sym typeface="Calibri"/>
              </a:rPr>
              <a:t>, Clemens </a:t>
            </a:r>
            <a:r>
              <a:rPr lang="en-US" sz="1200" b="0" i="0" u="none" strike="noStrike" dirty="0" err="1">
                <a:solidFill>
                  <a:schemeClr val="dk1"/>
                </a:solidFill>
                <a:latin typeface="+mn-lt"/>
                <a:ea typeface="Calibri"/>
                <a:cs typeface="Calibri"/>
                <a:sym typeface="Calibri"/>
              </a:rPr>
              <a:t>Icheln</a:t>
            </a:r>
            <a:r>
              <a:rPr lang="en-US" sz="1200" b="0" i="0" u="none" strike="noStrike" dirty="0">
                <a:solidFill>
                  <a:schemeClr val="dk1"/>
                </a:solidFill>
                <a:latin typeface="+mn-lt"/>
                <a:ea typeface="Calibri"/>
                <a:cs typeface="Calibri"/>
                <a:sym typeface="Calibri"/>
              </a:rPr>
              <a:t>, Mika </a:t>
            </a:r>
            <a:r>
              <a:rPr lang="en-US" sz="1200" b="0" i="0" u="none" strike="noStrike" dirty="0" err="1">
                <a:solidFill>
                  <a:schemeClr val="dk1"/>
                </a:solidFill>
                <a:latin typeface="+mn-lt"/>
                <a:ea typeface="Calibri"/>
                <a:cs typeface="Calibri"/>
                <a:sym typeface="Calibri"/>
              </a:rPr>
              <a:t>Jalava</a:t>
            </a:r>
            <a:r>
              <a:rPr lang="en-US" sz="1200" b="0" i="0" u="none" strike="noStrike" dirty="0">
                <a:solidFill>
                  <a:schemeClr val="dk1"/>
                </a:solidFill>
                <a:latin typeface="+mn-lt"/>
                <a:ea typeface="Calibri"/>
                <a:cs typeface="Calibri"/>
                <a:sym typeface="Calibri"/>
              </a:rPr>
              <a:t>, </a:t>
            </a:r>
            <a:r>
              <a:rPr lang="en-US" sz="1200" b="0" i="0" u="none" strike="noStrike" dirty="0" err="1">
                <a:solidFill>
                  <a:schemeClr val="dk1"/>
                </a:solidFill>
                <a:latin typeface="+mn-lt"/>
                <a:ea typeface="Calibri"/>
                <a:cs typeface="Calibri"/>
                <a:sym typeface="Calibri"/>
              </a:rPr>
              <a:t>Afrina</a:t>
            </a:r>
            <a:r>
              <a:rPr lang="en-US" sz="1200" b="0" i="0" u="none" strike="noStrike" dirty="0">
                <a:solidFill>
                  <a:schemeClr val="dk1"/>
                </a:solidFill>
                <a:latin typeface="+mn-lt"/>
                <a:ea typeface="Calibri"/>
                <a:cs typeface="Calibri"/>
                <a:sym typeface="Calibri"/>
              </a:rPr>
              <a:t> Khanam, Beatrice </a:t>
            </a:r>
            <a:r>
              <a:rPr lang="en-US" sz="1200" b="0" i="0" u="none" strike="noStrike" dirty="0" err="1">
                <a:solidFill>
                  <a:schemeClr val="dk1"/>
                </a:solidFill>
                <a:latin typeface="+mn-lt"/>
                <a:ea typeface="Calibri"/>
                <a:cs typeface="Calibri"/>
                <a:sym typeface="Calibri"/>
              </a:rPr>
              <a:t>Koponen</a:t>
            </a:r>
            <a:r>
              <a:rPr lang="en-US" sz="1200" b="0" i="0" u="none" strike="noStrike" dirty="0">
                <a:solidFill>
                  <a:schemeClr val="dk1"/>
                </a:solidFill>
                <a:latin typeface="+mn-lt"/>
                <a:ea typeface="Calibri"/>
                <a:cs typeface="Calibri"/>
                <a:sym typeface="Calibri"/>
              </a:rPr>
              <a:t>, </a:t>
            </a:r>
          </a:p>
          <a:p>
            <a:pPr marL="0" marR="0" lvl="0" indent="0" algn="l" rtl="0">
              <a:spcBef>
                <a:spcPts val="0"/>
              </a:spcBef>
              <a:spcAft>
                <a:spcPts val="0"/>
              </a:spcAft>
              <a:buNone/>
            </a:pPr>
            <a:r>
              <a:rPr lang="en-US" sz="1200" b="0" i="0" u="none" strike="noStrike" dirty="0">
                <a:solidFill>
                  <a:schemeClr val="dk1"/>
                </a:solidFill>
                <a:latin typeface="+mn-lt"/>
                <a:ea typeface="Calibri"/>
                <a:cs typeface="Calibri"/>
                <a:sym typeface="Calibri"/>
              </a:rPr>
              <a:t>Martin Lennox, </a:t>
            </a:r>
            <a:r>
              <a:rPr lang="en-US" sz="1200" b="0" i="0" u="none" strike="noStrike" dirty="0" err="1">
                <a:solidFill>
                  <a:schemeClr val="dk1"/>
                </a:solidFill>
                <a:latin typeface="+mn-lt"/>
                <a:ea typeface="Calibri"/>
                <a:cs typeface="Calibri"/>
                <a:sym typeface="Calibri"/>
              </a:rPr>
              <a:t>Xiaolong</a:t>
            </a:r>
            <a:r>
              <a:rPr lang="en-US" sz="1200" b="0" i="0" u="none" strike="noStrike" dirty="0">
                <a:solidFill>
                  <a:schemeClr val="dk1"/>
                </a:solidFill>
                <a:latin typeface="+mn-lt"/>
                <a:ea typeface="Calibri"/>
                <a:cs typeface="Calibri"/>
                <a:sym typeface="Calibri"/>
              </a:rPr>
              <a:t> Liu, </a:t>
            </a:r>
            <a:r>
              <a:rPr lang="en-US" sz="1200" b="0" i="0" u="none" strike="noStrike" dirty="0" err="1">
                <a:solidFill>
                  <a:schemeClr val="dk1"/>
                </a:solidFill>
                <a:latin typeface="+mn-lt"/>
                <a:ea typeface="Calibri"/>
                <a:cs typeface="Calibri"/>
                <a:sym typeface="Calibri"/>
              </a:rPr>
              <a:t>Ilari</a:t>
            </a:r>
            <a:r>
              <a:rPr lang="en-US" sz="1200" b="0" i="0" u="none" strike="noStrike" dirty="0">
                <a:solidFill>
                  <a:schemeClr val="dk1"/>
                </a:solidFill>
                <a:latin typeface="+mn-lt"/>
                <a:ea typeface="Calibri"/>
                <a:cs typeface="Calibri"/>
                <a:sym typeface="Calibri"/>
              </a:rPr>
              <a:t> </a:t>
            </a:r>
            <a:r>
              <a:rPr lang="en-US" sz="1200" b="0" i="0" u="none" strike="noStrike" dirty="0" err="1">
                <a:solidFill>
                  <a:schemeClr val="dk1"/>
                </a:solidFill>
                <a:latin typeface="+mn-lt"/>
                <a:ea typeface="Calibri"/>
                <a:cs typeface="Calibri"/>
                <a:sym typeface="Calibri"/>
              </a:rPr>
              <a:t>Lähteenmäki</a:t>
            </a:r>
            <a:r>
              <a:rPr lang="en-US" sz="1200" b="0" i="0" u="none" strike="noStrike" dirty="0">
                <a:solidFill>
                  <a:schemeClr val="dk1"/>
                </a:solidFill>
                <a:latin typeface="+mn-lt"/>
                <a:ea typeface="Calibri"/>
                <a:cs typeface="Calibri"/>
                <a:sym typeface="Calibri"/>
              </a:rPr>
              <a:t>, </a:t>
            </a:r>
            <a:r>
              <a:rPr lang="en-US" sz="1200" b="0" i="0" u="none" strike="noStrike" dirty="0" err="1">
                <a:solidFill>
                  <a:schemeClr val="dk1"/>
                </a:solidFill>
                <a:latin typeface="+mn-lt"/>
                <a:ea typeface="Calibri"/>
                <a:cs typeface="Calibri"/>
                <a:sym typeface="Calibri"/>
              </a:rPr>
              <a:t>Kirsi</a:t>
            </a:r>
            <a:r>
              <a:rPr lang="en-US" sz="1200" b="0" i="0" u="none" strike="noStrike" dirty="0">
                <a:solidFill>
                  <a:schemeClr val="dk1"/>
                </a:solidFill>
                <a:latin typeface="+mn-lt"/>
                <a:ea typeface="Calibri"/>
                <a:cs typeface="Calibri"/>
                <a:sym typeface="Calibri"/>
              </a:rPr>
              <a:t> Mantua-</a:t>
            </a:r>
            <a:r>
              <a:rPr lang="en-US" sz="1200" b="0" i="0" u="none" strike="noStrike" dirty="0" err="1">
                <a:solidFill>
                  <a:schemeClr val="dk1"/>
                </a:solidFill>
                <a:latin typeface="+mn-lt"/>
                <a:ea typeface="Calibri"/>
                <a:cs typeface="Calibri"/>
                <a:sym typeface="Calibri"/>
              </a:rPr>
              <a:t>Kommonen</a:t>
            </a:r>
            <a:r>
              <a:rPr lang="en-US" sz="1200" b="0" i="0" u="none" strike="noStrike" dirty="0">
                <a:solidFill>
                  <a:schemeClr val="dk1"/>
                </a:solidFill>
                <a:latin typeface="+mn-lt"/>
                <a:ea typeface="Calibri"/>
                <a:cs typeface="Calibri"/>
                <a:sym typeface="Calibri"/>
              </a:rPr>
              <a:t>, </a:t>
            </a:r>
            <a:r>
              <a:rPr lang="en-US" sz="1200" b="0" i="0" u="none" strike="noStrike" dirty="0" err="1">
                <a:solidFill>
                  <a:schemeClr val="dk1"/>
                </a:solidFill>
                <a:latin typeface="+mn-lt"/>
                <a:ea typeface="Calibri"/>
                <a:cs typeface="Calibri"/>
                <a:sym typeface="Calibri"/>
              </a:rPr>
              <a:t>Jannika</a:t>
            </a:r>
            <a:r>
              <a:rPr lang="en-US" sz="1200" b="0" i="0" u="none" strike="noStrike" dirty="0">
                <a:solidFill>
                  <a:schemeClr val="dk1"/>
                </a:solidFill>
                <a:latin typeface="+mn-lt"/>
                <a:ea typeface="Calibri"/>
                <a:cs typeface="Calibri"/>
                <a:sym typeface="Calibri"/>
              </a:rPr>
              <a:t> </a:t>
            </a:r>
            <a:r>
              <a:rPr lang="en-US" sz="1200" b="0" i="0" u="none" strike="noStrike" dirty="0" err="1">
                <a:solidFill>
                  <a:schemeClr val="dk1"/>
                </a:solidFill>
                <a:latin typeface="+mn-lt"/>
                <a:ea typeface="Calibri"/>
                <a:cs typeface="Calibri"/>
                <a:sym typeface="Calibri"/>
              </a:rPr>
              <a:t>Rinnejärvi</a:t>
            </a:r>
            <a:r>
              <a:rPr lang="en-US" sz="1200" b="0" i="0" u="none" strike="noStrike" dirty="0">
                <a:solidFill>
                  <a:schemeClr val="dk1"/>
                </a:solidFill>
                <a:latin typeface="+mn-lt"/>
                <a:ea typeface="Calibri"/>
                <a:cs typeface="Calibri"/>
                <a:sym typeface="Calibri"/>
              </a:rPr>
              <a:t>, </a:t>
            </a:r>
          </a:p>
          <a:p>
            <a:pPr marL="0" marR="0" lvl="0" indent="0" algn="l" rtl="0">
              <a:spcBef>
                <a:spcPts val="0"/>
              </a:spcBef>
              <a:spcAft>
                <a:spcPts val="0"/>
              </a:spcAft>
              <a:buNone/>
            </a:pPr>
            <a:r>
              <a:rPr lang="en-US" sz="1200" b="0" i="0" u="none" strike="noStrike" dirty="0">
                <a:solidFill>
                  <a:schemeClr val="dk1"/>
                </a:solidFill>
                <a:latin typeface="+mn-lt"/>
                <a:ea typeface="Calibri"/>
                <a:cs typeface="Calibri"/>
                <a:sym typeface="Calibri"/>
              </a:rPr>
              <a:t>Antti Rousi, </a:t>
            </a:r>
            <a:r>
              <a:rPr lang="en-US" sz="1200" b="0" i="0" u="none" strike="noStrike" dirty="0" err="1">
                <a:solidFill>
                  <a:schemeClr val="dk1"/>
                </a:solidFill>
                <a:latin typeface="+mn-lt"/>
                <a:ea typeface="Calibri"/>
                <a:cs typeface="Calibri"/>
                <a:sym typeface="Calibri"/>
              </a:rPr>
              <a:t>Eeva</a:t>
            </a:r>
            <a:r>
              <a:rPr lang="en-US" sz="1200" b="0" i="0" u="none" strike="noStrike" dirty="0">
                <a:solidFill>
                  <a:schemeClr val="dk1"/>
                </a:solidFill>
                <a:latin typeface="+mn-lt"/>
                <a:ea typeface="Calibri"/>
                <a:cs typeface="Calibri"/>
                <a:sym typeface="Calibri"/>
              </a:rPr>
              <a:t> Savolainen, Pedro Silva, </a:t>
            </a:r>
            <a:r>
              <a:rPr lang="en-US" sz="1200" b="0" i="0" u="none" strike="noStrike" dirty="0" err="1">
                <a:solidFill>
                  <a:schemeClr val="dk1"/>
                </a:solidFill>
                <a:latin typeface="+mn-lt"/>
                <a:ea typeface="Calibri"/>
                <a:cs typeface="Calibri"/>
                <a:sym typeface="Calibri"/>
              </a:rPr>
              <a:t>Essi</a:t>
            </a:r>
            <a:r>
              <a:rPr lang="en-US" sz="1200" b="0" i="0" u="none" strike="noStrike" dirty="0">
                <a:solidFill>
                  <a:schemeClr val="dk1"/>
                </a:solidFill>
                <a:latin typeface="+mn-lt"/>
                <a:ea typeface="Calibri"/>
                <a:cs typeface="Calibri"/>
                <a:sym typeface="Calibri"/>
              </a:rPr>
              <a:t> </a:t>
            </a:r>
            <a:r>
              <a:rPr lang="en-US" sz="1200" b="0" i="0" u="none" strike="noStrike" dirty="0" err="1">
                <a:solidFill>
                  <a:schemeClr val="dk1"/>
                </a:solidFill>
                <a:latin typeface="+mn-lt"/>
                <a:ea typeface="Calibri"/>
                <a:cs typeface="Calibri"/>
                <a:sym typeface="Calibri"/>
              </a:rPr>
              <a:t>Viitanen</a:t>
            </a:r>
            <a:endParaRPr lang="en-US" sz="1200" b="0" i="0" u="none" strike="noStrike" dirty="0">
              <a:solidFill>
                <a:schemeClr val="dk1"/>
              </a:solidFill>
              <a:latin typeface="+mn-lt"/>
              <a:ea typeface="Calibri"/>
              <a:cs typeface="Calibri"/>
              <a:sym typeface="Calibri"/>
            </a:endParaRPr>
          </a:p>
          <a:p>
            <a:pPr marL="0" marR="0" lvl="0" indent="0" algn="l" rtl="0">
              <a:spcBef>
                <a:spcPts val="0"/>
              </a:spcBef>
              <a:spcAft>
                <a:spcPts val="0"/>
              </a:spcAft>
              <a:buNone/>
            </a:pPr>
            <a:endParaRPr lang="en-US" sz="1200" dirty="0">
              <a:solidFill>
                <a:schemeClr val="dk1"/>
              </a:solidFill>
              <a:latin typeface="+mn-lt"/>
              <a:ea typeface="arial"/>
              <a:cs typeface="Calibri"/>
              <a:sym typeface="Calibri"/>
            </a:endParaRPr>
          </a:p>
          <a:p>
            <a:pPr marL="0" marR="0" lvl="0" indent="0" algn="l" rtl="0">
              <a:spcBef>
                <a:spcPts val="0"/>
              </a:spcBef>
              <a:spcAft>
                <a:spcPts val="0"/>
              </a:spcAft>
              <a:buNone/>
            </a:pPr>
            <a:r>
              <a:rPr lang="en-US" sz="1200" b="0" i="0" u="none" strike="noStrike" dirty="0">
                <a:solidFill>
                  <a:schemeClr val="dk1"/>
                </a:solidFill>
                <a:latin typeface="+mn-lt"/>
                <a:ea typeface="arial"/>
                <a:cs typeface="Calibri"/>
                <a:sym typeface="Calibri"/>
              </a:rPr>
              <a:t>6</a:t>
            </a:r>
            <a:r>
              <a:rPr lang="en-US" sz="1200" b="0" i="0" u="none" strike="noStrike" baseline="30000" dirty="0">
                <a:solidFill>
                  <a:schemeClr val="dk1"/>
                </a:solidFill>
                <a:latin typeface="+mn-lt"/>
                <a:ea typeface="arial"/>
                <a:cs typeface="Calibri"/>
                <a:sym typeface="Calibri"/>
              </a:rPr>
              <a:t>th</a:t>
            </a:r>
            <a:r>
              <a:rPr lang="en-US" sz="1200" b="0" i="0" u="none" strike="noStrike" dirty="0">
                <a:solidFill>
                  <a:schemeClr val="dk1"/>
                </a:solidFill>
                <a:latin typeface="+mn-lt"/>
                <a:ea typeface="arial"/>
                <a:cs typeface="Calibri"/>
                <a:sym typeface="Calibri"/>
              </a:rPr>
              <a:t> of June 2024</a:t>
            </a:r>
            <a:r>
              <a:rPr lang="en-US" sz="1200" b="0" i="0" u="none" strike="noStrike" dirty="0">
                <a:solidFill>
                  <a:schemeClr val="dk1"/>
                </a:solidFill>
                <a:latin typeface="+mn-lt"/>
                <a:ea typeface="arial"/>
                <a:cs typeface="arial"/>
                <a:sym typeface="arial"/>
              </a:rPr>
              <a:t> </a:t>
            </a:r>
          </a:p>
          <a:p>
            <a:pPr marL="0" marR="0" lvl="0" indent="0" algn="l" rtl="0">
              <a:spcBef>
                <a:spcPts val="0"/>
              </a:spcBef>
              <a:spcAft>
                <a:spcPts val="0"/>
              </a:spcAft>
              <a:buNone/>
            </a:pPr>
            <a:r>
              <a:rPr lang="en-US" sz="1200" dirty="0">
                <a:solidFill>
                  <a:schemeClr val="dk1"/>
                </a:solidFill>
                <a:latin typeface="+mn-lt"/>
                <a:cs typeface="arial"/>
                <a:sym typeface="arial"/>
              </a:rPr>
              <a:t>Version 1.0</a:t>
            </a:r>
            <a:endParaRPr lang="en-US" sz="1200" dirty="0">
              <a:solidFill>
                <a:schemeClr val="dk1"/>
              </a:solidFill>
              <a:latin typeface="+mn-lt"/>
              <a:ea typeface="Arial"/>
              <a:cs typeface="Arial"/>
              <a:sym typeface="Arial"/>
            </a:endParaRPr>
          </a:p>
          <a:p>
            <a:endParaRPr lang="en-FI" dirty="0"/>
          </a:p>
        </p:txBody>
      </p:sp>
    </p:spTree>
    <p:extLst>
      <p:ext uri="{BB962C8B-B14F-4D97-AF65-F5344CB8AC3E}">
        <p14:creationId xmlns:p14="http://schemas.microsoft.com/office/powerpoint/2010/main" val="118724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D638C-758E-917C-7642-29E1BE574FBE}"/>
              </a:ext>
            </a:extLst>
          </p:cNvPr>
          <p:cNvSpPr>
            <a:spLocks noGrp="1"/>
          </p:cNvSpPr>
          <p:nvPr>
            <p:ph type="ctrTitle"/>
          </p:nvPr>
        </p:nvSpPr>
        <p:spPr/>
        <p:txBody>
          <a:bodyPr/>
          <a:lstStyle/>
          <a:p>
            <a:r>
              <a:rPr lang="en-US" sz="2400" b="1" i="0" u="none" strike="noStrike" dirty="0">
                <a:latin typeface="Arial"/>
                <a:ea typeface="Arial"/>
                <a:cs typeface="Arial"/>
                <a:sym typeface="Arial"/>
              </a:rPr>
              <a:t>Authors’ note</a:t>
            </a:r>
            <a:endParaRPr lang="en-FI" dirty="0"/>
          </a:p>
        </p:txBody>
      </p:sp>
      <p:sp>
        <p:nvSpPr>
          <p:cNvPr id="3" name="Subtitle 2">
            <a:extLst>
              <a:ext uri="{FF2B5EF4-FFF2-40B4-BE49-F238E27FC236}">
                <a16:creationId xmlns:a16="http://schemas.microsoft.com/office/drawing/2014/main" id="{32DBADE2-CFDD-A5C1-DA89-915EDF081E8A}"/>
              </a:ext>
            </a:extLst>
          </p:cNvPr>
          <p:cNvSpPr>
            <a:spLocks noGrp="1"/>
          </p:cNvSpPr>
          <p:nvPr>
            <p:ph type="subTitle" idx="1"/>
          </p:nvPr>
        </p:nvSpPr>
        <p:spPr>
          <a:xfrm>
            <a:off x="305991" y="2714874"/>
            <a:ext cx="7344600" cy="1486561"/>
          </a:xfrm>
        </p:spPr>
        <p:txBody>
          <a:bodyPr/>
          <a:lstStyle/>
          <a:p>
            <a:pPr marL="0" lvl="0" indent="0" algn="l" rtl="0">
              <a:lnSpc>
                <a:spcPct val="115000"/>
              </a:lnSpc>
              <a:spcBef>
                <a:spcPts val="0"/>
              </a:spcBef>
              <a:spcAft>
                <a:spcPts val="0"/>
              </a:spcAft>
              <a:buNone/>
            </a:pPr>
            <a:r>
              <a:rPr lang="en-US" sz="1200" dirty="0">
                <a:solidFill>
                  <a:schemeClr val="dk1"/>
                </a:solidFill>
              </a:rPr>
              <a:t>This material presents the results of a workshop held at Aalto University, Finland 24.4.2024 with the aim of defining the main field-specific open science and research data management skills and services that Aalto doctoral researchers would need to know after graduating. The fields of materials science, computational research and data science, medical ICT, social and behavioral sciences, electrical engineering and environmental engineering were investigated. </a:t>
            </a:r>
          </a:p>
          <a:p>
            <a:pPr marL="0" lvl="0" indent="0" algn="l" rtl="0">
              <a:lnSpc>
                <a:spcPct val="115000"/>
              </a:lnSpc>
              <a:spcBef>
                <a:spcPts val="0"/>
              </a:spcBef>
              <a:spcAft>
                <a:spcPts val="0"/>
              </a:spcAft>
              <a:buNone/>
            </a:pPr>
            <a:r>
              <a:rPr lang="en-US" sz="1200" dirty="0">
                <a:solidFill>
                  <a:schemeClr val="dk1"/>
                </a:solidFill>
              </a:rPr>
              <a:t>This version 1 pilot material is meant to be improved and developed in the future. We are most grateful for any feedback or suggestions sent to </a:t>
            </a:r>
            <a:r>
              <a:rPr lang="en-US" sz="1200" u="sng" dirty="0">
                <a:solidFill>
                  <a:schemeClr val="hlink"/>
                </a:solidFill>
                <a:hlinkClick r:id="rId2"/>
              </a:rPr>
              <a:t>researchdata@aalto.fi</a:t>
            </a:r>
            <a:endParaRPr lang="en-US" sz="1200" dirty="0">
              <a:solidFill>
                <a:schemeClr val="dk1"/>
              </a:solidFill>
            </a:endParaRPr>
          </a:p>
        </p:txBody>
      </p:sp>
    </p:spTree>
    <p:extLst>
      <p:ext uri="{BB962C8B-B14F-4D97-AF65-F5344CB8AC3E}">
        <p14:creationId xmlns:p14="http://schemas.microsoft.com/office/powerpoint/2010/main" val="722586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26"/>
        <p:cNvGrpSpPr/>
        <p:nvPr/>
      </p:nvGrpSpPr>
      <p:grpSpPr>
        <a:xfrm>
          <a:off x="0" y="0"/>
          <a:ext cx="0" cy="0"/>
          <a:chOff x="0" y="0"/>
          <a:chExt cx="0" cy="0"/>
        </a:xfrm>
      </p:grpSpPr>
      <p:sp>
        <p:nvSpPr>
          <p:cNvPr id="327" name="Google Shape;327;p36"/>
          <p:cNvSpPr txBox="1">
            <a:spLocks noGrp="1"/>
          </p:cNvSpPr>
          <p:nvPr>
            <p:ph type="title" idx="4294967295"/>
          </p:nvPr>
        </p:nvSpPr>
        <p:spPr>
          <a:xfrm>
            <a:off x="278550" y="222456"/>
            <a:ext cx="8586900" cy="3333000"/>
          </a:xfrm>
          <a:prstGeom prst="rect">
            <a:avLst/>
          </a:prstGeom>
          <a:noFill/>
          <a:ln>
            <a:noFill/>
            <a:prstDash/>
          </a:ln>
          <a:effectLst/>
        </p:spPr>
        <p:txBody>
          <a:bodyPr rot="0" spcFirstLastPara="1" vertOverflow="overflow" horzOverflow="overflow" vert="horz" wrap="square" lIns="0" tIns="0" rIns="0" bIns="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750"/>
              </a:spcBef>
              <a:spcAft>
                <a:spcPts val="0"/>
              </a:spcAft>
              <a:buClr>
                <a:schemeClr val="dk1"/>
              </a:buClr>
              <a:buSzPts val="1800"/>
              <a:buFont typeface="Calibri"/>
              <a:buNone/>
              <a:tabLst/>
              <a:defRPr/>
            </a:pPr>
            <a:r>
              <a:rPr kumimoji="0" lang="en-US" sz="1900" b="1" i="0" u="none" strike="noStrike" kern="0" cap="none" spc="0" normalizeH="0" baseline="0" noProof="0" dirty="0">
                <a:ln>
                  <a:noFill/>
                </a:ln>
                <a:solidFill>
                  <a:schemeClr val="dk1"/>
                </a:solidFill>
                <a:effectLst/>
                <a:uLnTx/>
                <a:uFillTx/>
                <a:latin typeface="Calibri"/>
                <a:ea typeface="Calibri"/>
                <a:cs typeface="Calibri"/>
                <a:sym typeface="Calibri"/>
              </a:rPr>
              <a:t>Doctoral Researchers’ OS&amp;RDM competences</a:t>
            </a:r>
          </a:p>
          <a:p>
            <a:pPr marL="0" marR="0" lvl="0" indent="0" algn="l" defTabSz="914400" rtl="0" eaLnBrk="1" fontAlgn="auto" latinLnBrk="0" hangingPunct="1">
              <a:lnSpc>
                <a:spcPct val="100000"/>
              </a:lnSpc>
              <a:spcBef>
                <a:spcPts val="750"/>
              </a:spcBef>
              <a:spcAft>
                <a:spcPts val="0"/>
              </a:spcAft>
              <a:buClr>
                <a:schemeClr val="dk1"/>
              </a:buClr>
              <a:buSzPts val="1800"/>
              <a:buFont typeface="Calibri"/>
              <a:buNone/>
              <a:tabLst/>
              <a:defRPr/>
            </a:pPr>
            <a:r>
              <a:rPr kumimoji="0" lang="en-US" sz="1900" b="1" i="0" u="none" strike="noStrike" kern="0" cap="none" spc="0" normalizeH="0" baseline="0" noProof="0" dirty="0">
                <a:ln>
                  <a:noFill/>
                </a:ln>
                <a:solidFill>
                  <a:schemeClr val="dk1"/>
                </a:solidFill>
                <a:effectLst/>
                <a:uLnTx/>
                <a:uFillTx/>
                <a:latin typeface="Calibri"/>
                <a:ea typeface="Calibri"/>
                <a:cs typeface="Calibri"/>
                <a:sym typeface="Calibri"/>
              </a:rPr>
              <a:t>Basic onboarding including mandatory trainings </a:t>
            </a:r>
            <a:endParaRPr kumimoji="0" lang="en-US" sz="2200" b="1" i="0" u="none" strike="noStrike" kern="0" cap="none" spc="0" normalizeH="0" baseline="0" noProof="0" dirty="0">
              <a:ln>
                <a:noFill/>
              </a:ln>
              <a:solidFill>
                <a:schemeClr val="dk1"/>
              </a:solidFill>
              <a:effectLst/>
              <a:uLnTx/>
              <a:uFillTx/>
              <a:latin typeface="Arial"/>
              <a:ea typeface="Arial"/>
              <a:cs typeface="Arial"/>
              <a:sym typeface="Arial"/>
            </a:endParaRPr>
          </a:p>
          <a:p>
            <a:pPr marL="457200" marR="0" lvl="0" indent="-342900" algn="l" defTabSz="914400" rtl="0" eaLnBrk="1" fontAlgn="auto" latinLnBrk="0" hangingPunct="1">
              <a:lnSpc>
                <a:spcPct val="100000"/>
              </a:lnSpc>
              <a:spcBef>
                <a:spcPts val="750"/>
              </a:spcBef>
              <a:spcAft>
                <a:spcPts val="0"/>
              </a:spcAft>
              <a:buClr>
                <a:schemeClr val="dk1"/>
              </a:buClr>
              <a:buSzPts val="1800"/>
              <a:buFont typeface="Calibri"/>
              <a:buChar char="●"/>
              <a:tabLst/>
              <a:defRPr/>
            </a:pPr>
            <a:r>
              <a:rPr kumimoji="0" lang="en-US" sz="1800" b="0" i="0" u="none" strike="noStrike" kern="0" cap="none" spc="0" normalizeH="0" baseline="0" noProof="0" dirty="0">
                <a:ln>
                  <a:noFill/>
                </a:ln>
                <a:solidFill>
                  <a:schemeClr val="dk1"/>
                </a:solidFill>
                <a:effectLst/>
                <a:uLnTx/>
                <a:uFillTx/>
                <a:latin typeface="Calibri"/>
                <a:ea typeface="Calibri"/>
                <a:cs typeface="Calibri"/>
                <a:sym typeface="Calibri"/>
              </a:rPr>
              <a:t>cybersecurity (</a:t>
            </a:r>
            <a:r>
              <a:rPr kumimoji="0" lang="en-US" sz="1800" b="0" i="0" u="sng" strike="noStrike" kern="0" cap="none" spc="0" normalizeH="0" baseline="0" noProof="0" dirty="0">
                <a:ln>
                  <a:noFill/>
                </a:ln>
                <a:solidFill>
                  <a:schemeClr val="dk1"/>
                </a:solidFill>
                <a:effectLst/>
                <a:uLnTx/>
                <a:uFillTx/>
                <a:latin typeface="Calibri"/>
                <a:ea typeface="Calibri"/>
                <a:cs typeface="Calibri"/>
                <a:sym typeface="Calibri"/>
                <a:hlinkClick r:id="rId3"/>
              </a:rPr>
              <a:t>link</a:t>
            </a:r>
            <a:r>
              <a:rPr kumimoji="0" lang="en-US" sz="1800" b="0" i="0" u="none" strike="noStrike" kern="0" cap="none" spc="0" normalizeH="0" baseline="0" noProof="0" dirty="0">
                <a:ln>
                  <a:noFill/>
                </a:ln>
                <a:solidFill>
                  <a:schemeClr val="dk1"/>
                </a:solidFill>
                <a:effectLst/>
                <a:uLnTx/>
                <a:uFillTx/>
                <a:latin typeface="Calibri"/>
                <a:ea typeface="Calibri"/>
                <a:cs typeface="Calibri"/>
                <a:sym typeface="Calibri"/>
              </a:rPr>
              <a:t>) </a:t>
            </a:r>
          </a:p>
          <a:p>
            <a:pPr marL="457200" marR="0" lvl="0" indent="-342900" algn="l" defTabSz="914400" rtl="0" eaLnBrk="1" fontAlgn="auto" latinLnBrk="0" hangingPunct="1">
              <a:lnSpc>
                <a:spcPct val="100000"/>
              </a:lnSpc>
              <a:spcBef>
                <a:spcPts val="0"/>
              </a:spcBef>
              <a:spcAft>
                <a:spcPts val="0"/>
              </a:spcAft>
              <a:buClr>
                <a:schemeClr val="dk1"/>
              </a:buClr>
              <a:buSzPts val="1800"/>
              <a:buFont typeface="Calibri"/>
              <a:buChar char="●"/>
              <a:tabLst/>
              <a:defRPr/>
            </a:pPr>
            <a:r>
              <a:rPr kumimoji="0" lang="en-US" sz="1800" b="0" i="0" u="none" strike="noStrike" kern="0" cap="none" spc="0" normalizeH="0" baseline="0" noProof="0" dirty="0">
                <a:ln>
                  <a:noFill/>
                </a:ln>
                <a:solidFill>
                  <a:schemeClr val="dk1"/>
                </a:solidFill>
                <a:effectLst/>
                <a:uLnTx/>
                <a:uFillTx/>
                <a:latin typeface="Calibri"/>
                <a:ea typeface="Calibri"/>
                <a:cs typeface="Calibri"/>
                <a:sym typeface="Calibri"/>
              </a:rPr>
              <a:t>research ethics and integrity (</a:t>
            </a:r>
            <a:r>
              <a:rPr kumimoji="0" lang="en-US" sz="1800" b="0" i="0" u="sng" strike="noStrike" kern="0" cap="none" spc="0" normalizeH="0" baseline="0" noProof="0" dirty="0">
                <a:ln>
                  <a:noFill/>
                </a:ln>
                <a:solidFill>
                  <a:schemeClr val="hlink"/>
                </a:solidFill>
                <a:effectLst/>
                <a:uLnTx/>
                <a:uFillTx/>
                <a:latin typeface="Calibri"/>
                <a:ea typeface="Calibri"/>
                <a:cs typeface="Calibri"/>
                <a:sym typeface="Calibri"/>
                <a:hlinkClick r:id="rId4"/>
              </a:rPr>
              <a:t>link</a:t>
            </a:r>
            <a:r>
              <a:rPr kumimoji="0" lang="en-US" sz="1800" b="0" i="0" u="none" strike="noStrike" kern="0" cap="none" spc="0" normalizeH="0" baseline="0" noProof="0" dirty="0">
                <a:ln>
                  <a:noFill/>
                </a:ln>
                <a:solidFill>
                  <a:schemeClr val="dk1"/>
                </a:solidFill>
                <a:effectLst/>
                <a:uLnTx/>
                <a:uFillTx/>
                <a:latin typeface="Calibri"/>
                <a:ea typeface="Calibri"/>
                <a:cs typeface="Calibri"/>
                <a:sym typeface="Calibri"/>
              </a:rPr>
              <a:t>) </a:t>
            </a:r>
          </a:p>
          <a:p>
            <a:pPr marL="457200" marR="0" lvl="0" indent="-342900" algn="l" defTabSz="914400" rtl="0" eaLnBrk="1" fontAlgn="auto" latinLnBrk="0" hangingPunct="1">
              <a:lnSpc>
                <a:spcPct val="100000"/>
              </a:lnSpc>
              <a:spcBef>
                <a:spcPts val="0"/>
              </a:spcBef>
              <a:spcAft>
                <a:spcPts val="0"/>
              </a:spcAft>
              <a:buClr>
                <a:schemeClr val="dk1"/>
              </a:buClr>
              <a:buSzPts val="1800"/>
              <a:buFont typeface="Calibri"/>
              <a:buChar char="●"/>
              <a:tabLst/>
              <a:defRPr/>
            </a:pPr>
            <a:r>
              <a:rPr kumimoji="0" lang="en-US" sz="1800" b="0" i="0" u="none" strike="noStrike" kern="0" cap="none" spc="0" normalizeH="0" baseline="0" noProof="0" dirty="0">
                <a:ln>
                  <a:noFill/>
                </a:ln>
                <a:solidFill>
                  <a:schemeClr val="dk1"/>
                </a:solidFill>
                <a:effectLst/>
                <a:uLnTx/>
                <a:uFillTx/>
                <a:latin typeface="Calibri"/>
                <a:ea typeface="Calibri"/>
                <a:cs typeface="Calibri"/>
                <a:sym typeface="Calibri"/>
              </a:rPr>
              <a:t>code of conduct (</a:t>
            </a:r>
            <a:r>
              <a:rPr kumimoji="0" lang="en-US" sz="1800" b="0" i="0" u="sng" strike="noStrike" kern="0" cap="none" spc="0" normalizeH="0" baseline="0" noProof="0" dirty="0">
                <a:ln>
                  <a:noFill/>
                </a:ln>
                <a:solidFill>
                  <a:schemeClr val="hlink"/>
                </a:solidFill>
                <a:effectLst/>
                <a:uLnTx/>
                <a:uFillTx/>
                <a:latin typeface="Calibri"/>
                <a:ea typeface="Calibri"/>
                <a:cs typeface="Calibri"/>
                <a:sym typeface="Calibri"/>
                <a:hlinkClick r:id="rId5"/>
              </a:rPr>
              <a:t>link</a:t>
            </a:r>
            <a:r>
              <a:rPr kumimoji="0" lang="en-US" sz="1800" b="0" i="0" u="none" strike="noStrike" kern="0" cap="none" spc="0" normalizeH="0" baseline="0" noProof="0" dirty="0">
                <a:ln>
                  <a:noFill/>
                </a:ln>
                <a:solidFill>
                  <a:schemeClr val="dk1"/>
                </a:solidFill>
                <a:effectLst/>
                <a:uLnTx/>
                <a:uFillTx/>
                <a:latin typeface="Calibri"/>
                <a:ea typeface="Calibri"/>
                <a:cs typeface="Calibri"/>
                <a:sym typeface="Calibri"/>
              </a:rPr>
              <a:t>) </a:t>
            </a:r>
          </a:p>
          <a:p>
            <a:pPr marL="0" marR="0" lvl="0" indent="0" algn="l" defTabSz="914400" rtl="0" eaLnBrk="1" fontAlgn="auto" latinLnBrk="0" hangingPunct="1">
              <a:lnSpc>
                <a:spcPct val="100000"/>
              </a:lnSpc>
              <a:spcBef>
                <a:spcPts val="750"/>
              </a:spcBef>
              <a:spcAft>
                <a:spcPts val="0"/>
              </a:spcAft>
              <a:buClr>
                <a:schemeClr val="dk1"/>
              </a:buClr>
              <a:buSzPts val="2100"/>
              <a:buFont typeface="Arial"/>
              <a:buNone/>
              <a:tabLst/>
              <a:defRPr/>
            </a:pPr>
            <a:r>
              <a:rPr kumimoji="0" lang="en-US" sz="1900" b="1" i="0" u="none" strike="noStrike" kern="0" cap="none" spc="0" normalizeH="0" baseline="0" noProof="0" dirty="0">
                <a:ln>
                  <a:noFill/>
                </a:ln>
                <a:solidFill>
                  <a:schemeClr val="dk1"/>
                </a:solidFill>
                <a:effectLst/>
                <a:uLnTx/>
                <a:uFillTx/>
                <a:latin typeface="Calibri"/>
                <a:ea typeface="Calibri"/>
                <a:cs typeface="Calibri"/>
                <a:sym typeface="Calibri"/>
              </a:rPr>
              <a:t>Open science and research data management trainings </a:t>
            </a:r>
            <a:endParaRPr kumimoji="0" lang="en-US" sz="1900" b="1" i="0" u="sng" strike="noStrike" kern="0" cap="none" spc="0" normalizeH="0" baseline="0" noProof="0" dirty="0">
              <a:ln>
                <a:noFill/>
              </a:ln>
              <a:solidFill>
                <a:schemeClr val="dk1"/>
              </a:solidFill>
              <a:effectLst/>
              <a:uLnTx/>
              <a:uFillTx/>
              <a:latin typeface="Calibri"/>
              <a:ea typeface="Calibri"/>
              <a:cs typeface="Calibri"/>
              <a:sym typeface="Calibri"/>
            </a:endParaRPr>
          </a:p>
          <a:p>
            <a:pPr marL="457200" marR="0" lvl="0" indent="-342900" algn="l" defTabSz="914400" rtl="0" eaLnBrk="1" fontAlgn="auto" latinLnBrk="0" hangingPunct="1">
              <a:lnSpc>
                <a:spcPct val="100000"/>
              </a:lnSpc>
              <a:spcBef>
                <a:spcPts val="750"/>
              </a:spcBef>
              <a:spcAft>
                <a:spcPts val="0"/>
              </a:spcAft>
              <a:buClr>
                <a:schemeClr val="dk1"/>
              </a:buClr>
              <a:buSzPts val="1800"/>
              <a:buFont typeface="Calibri"/>
              <a:buChar char="●"/>
              <a:tabLst/>
              <a:defRPr/>
            </a:pPr>
            <a:r>
              <a:rPr kumimoji="0" lang="en-US" sz="1800" b="0" i="0" u="none" strike="noStrike" kern="0" cap="none" spc="0" normalizeH="0" baseline="0" noProof="0" dirty="0">
                <a:ln>
                  <a:noFill/>
                </a:ln>
                <a:solidFill>
                  <a:schemeClr val="dk1"/>
                </a:solidFill>
                <a:effectLst/>
                <a:uLnTx/>
                <a:uFillTx/>
                <a:latin typeface="Calibri"/>
                <a:ea typeface="Calibri"/>
                <a:cs typeface="Calibri"/>
                <a:sym typeface="Calibri"/>
              </a:rPr>
              <a:t>general starting point: </a:t>
            </a:r>
            <a:r>
              <a:rPr kumimoji="0" lang="en-US" sz="1800" b="0" i="0" u="sng" strike="noStrike" kern="0" cap="none" spc="0" normalizeH="0" baseline="0" noProof="0" dirty="0">
                <a:ln>
                  <a:noFill/>
                </a:ln>
                <a:solidFill>
                  <a:schemeClr val="dk1"/>
                </a:solidFill>
                <a:effectLst/>
                <a:uLnTx/>
                <a:uFillTx/>
                <a:latin typeface="Calibri"/>
                <a:ea typeface="Calibri"/>
                <a:cs typeface="Calibri"/>
                <a:sym typeface="Calibri"/>
                <a:hlinkClick r:id="rId6"/>
              </a:rPr>
              <a:t>https://www.aalto.fi/en/doctoral-education/researcher-skills-for-doctoral-students</a:t>
            </a:r>
            <a:endParaRPr kumimoji="0" lang="en-US" sz="1800" b="0" i="0" u="sng" strike="noStrike" kern="0" cap="none" spc="0" normalizeH="0" baseline="0" noProof="0" dirty="0">
              <a:ln>
                <a:noFill/>
              </a:ln>
              <a:solidFill>
                <a:schemeClr val="dk1"/>
              </a:solidFill>
              <a:effectLst/>
              <a:uLnTx/>
              <a:uFillTx/>
              <a:latin typeface="Calibri"/>
              <a:ea typeface="Calibri"/>
              <a:cs typeface="Calibri"/>
              <a:sym typeface="Calibri"/>
            </a:endParaRPr>
          </a:p>
          <a:p>
            <a:pPr marL="457200" marR="0" lvl="0" indent="-342900" algn="l" defTabSz="914400" rtl="0" eaLnBrk="1" fontAlgn="auto" latinLnBrk="0" hangingPunct="1">
              <a:lnSpc>
                <a:spcPct val="100000"/>
              </a:lnSpc>
              <a:spcBef>
                <a:spcPts val="0"/>
              </a:spcBef>
              <a:spcAft>
                <a:spcPts val="0"/>
              </a:spcAft>
              <a:buClr>
                <a:schemeClr val="dk1"/>
              </a:buClr>
              <a:buSzPts val="1800"/>
              <a:buFont typeface="Calibri"/>
              <a:buChar char="●"/>
              <a:tabLst/>
              <a:defRPr/>
            </a:pPr>
            <a:r>
              <a:rPr kumimoji="0" lang="en-US" sz="1800" b="0" i="0" u="none" strike="noStrike" kern="0" cap="none" spc="0" normalizeH="0" baseline="0" noProof="0" dirty="0">
                <a:ln>
                  <a:noFill/>
                </a:ln>
                <a:solidFill>
                  <a:schemeClr val="dk1"/>
                </a:solidFill>
                <a:effectLst/>
                <a:uLnTx/>
                <a:uFillTx/>
                <a:latin typeface="Calibri"/>
                <a:ea typeface="Calibri"/>
                <a:cs typeface="Calibri"/>
                <a:sym typeface="Calibri"/>
              </a:rPr>
              <a:t>for computational sciences and programming: </a:t>
            </a:r>
            <a:r>
              <a:rPr kumimoji="0" lang="en-US" sz="1800" b="0" i="0" u="sng" strike="noStrike" kern="0" cap="none" spc="0" normalizeH="0" baseline="0" noProof="0" dirty="0">
                <a:ln>
                  <a:noFill/>
                </a:ln>
                <a:solidFill>
                  <a:schemeClr val="hlink"/>
                </a:solidFill>
                <a:effectLst/>
                <a:uLnTx/>
                <a:uFillTx/>
                <a:latin typeface="Calibri"/>
                <a:ea typeface="Calibri"/>
                <a:cs typeface="Calibri"/>
                <a:sym typeface="Calibri"/>
                <a:hlinkClick r:id="rId7"/>
              </a:rPr>
              <a:t>https://scicomp.aalto.fi/training/</a:t>
            </a:r>
            <a:r>
              <a:rPr kumimoji="0" lang="en-US" sz="1800" b="0" i="0" u="none" strike="noStrike" kern="0" cap="none" spc="0" normalizeH="0" baseline="0" noProof="0" dirty="0">
                <a:ln>
                  <a:noFill/>
                </a:ln>
                <a:solidFill>
                  <a:schemeClr val="dk1"/>
                </a:solidFill>
                <a:effectLst/>
                <a:uLnTx/>
                <a:uFillTx/>
                <a:latin typeface="Calibri"/>
                <a:ea typeface="Calibri"/>
                <a:cs typeface="Calibri"/>
                <a:sym typeface="Calibri"/>
              </a:rPr>
              <a:t> </a:t>
            </a:r>
          </a:p>
          <a:p>
            <a:pPr marL="457200" marR="0" lvl="0" indent="-342900" algn="l" defTabSz="914400" rtl="0" eaLnBrk="1" fontAlgn="auto" latinLnBrk="0" hangingPunct="1">
              <a:lnSpc>
                <a:spcPct val="100000"/>
              </a:lnSpc>
              <a:spcBef>
                <a:spcPts val="0"/>
              </a:spcBef>
              <a:spcAft>
                <a:spcPts val="0"/>
              </a:spcAft>
              <a:buClr>
                <a:schemeClr val="dk1"/>
              </a:buClr>
              <a:buSzPts val="1800"/>
              <a:buFont typeface="Calibri"/>
              <a:buChar char="●"/>
              <a:tabLst/>
              <a:defRPr/>
            </a:pPr>
            <a:r>
              <a:rPr kumimoji="0" lang="en-US" sz="1800" b="0" i="0" u="none" strike="noStrike" kern="0" cap="none" spc="0" normalizeH="0" baseline="0" noProof="0" dirty="0">
                <a:ln>
                  <a:noFill/>
                </a:ln>
                <a:solidFill>
                  <a:schemeClr val="dk1"/>
                </a:solidFill>
                <a:effectLst/>
                <a:uLnTx/>
                <a:uFillTx/>
                <a:latin typeface="Calibri"/>
                <a:ea typeface="Calibri"/>
                <a:cs typeface="Calibri"/>
                <a:sym typeface="Calibri"/>
              </a:rPr>
              <a:t>there are also international initiatives developing open science competences, e.g.: </a:t>
            </a:r>
            <a:r>
              <a:rPr kumimoji="0" lang="en-US" sz="1800" b="0" i="0" u="sng" strike="noStrike" kern="0" cap="none" spc="0" normalizeH="0" baseline="0" noProof="0" dirty="0">
                <a:ln>
                  <a:noFill/>
                </a:ln>
                <a:solidFill>
                  <a:schemeClr val="dk1"/>
                </a:solidFill>
                <a:effectLst/>
                <a:uLnTx/>
                <a:uFillTx/>
                <a:latin typeface="Calibri"/>
                <a:ea typeface="Calibri"/>
                <a:cs typeface="Calibri"/>
                <a:sym typeface="Calibri"/>
                <a:hlinkClick r:id="rId8"/>
              </a:rPr>
              <a:t>https://www.skills4eosc.eu/</a:t>
            </a:r>
            <a:r>
              <a:rPr kumimoji="0" lang="en-US" sz="1800" b="0" i="0" u="none" strike="noStrike" kern="0" cap="none" spc="0" normalizeH="0" baseline="0" noProof="0" dirty="0">
                <a:ln>
                  <a:noFill/>
                </a:ln>
                <a:solidFill>
                  <a:schemeClr val="dk1"/>
                </a:solidFill>
                <a:effectLst/>
                <a:uLnTx/>
                <a:uFillTx/>
                <a:latin typeface="Calibri"/>
                <a:ea typeface="Calibri"/>
                <a:cs typeface="Calibri"/>
                <a:sym typeface="Calibri"/>
              </a:rPr>
              <a:t> </a:t>
            </a:r>
            <a:br>
              <a:rPr kumimoji="0" lang="en-US" sz="1800" b="0" i="0" u="none" strike="noStrike" kern="0" cap="none" spc="0" normalizeH="0" baseline="0" noProof="0" dirty="0">
                <a:ln>
                  <a:noFill/>
                </a:ln>
                <a:solidFill>
                  <a:schemeClr val="dk1"/>
                </a:solidFill>
                <a:effectLst/>
                <a:uLnTx/>
                <a:uFillTx/>
                <a:latin typeface="Calibri"/>
                <a:ea typeface="Calibri"/>
                <a:cs typeface="Calibri"/>
                <a:sym typeface="Calibri"/>
              </a:rPr>
            </a:br>
            <a:endParaRPr kumimoji="0" lang="en-US" sz="600" b="0" i="0" u="sng" strike="noStrike" kern="0" cap="none" spc="0" normalizeH="0" baseline="0" noProof="0" dirty="0">
              <a:ln>
                <a:noFill/>
              </a:ln>
              <a:solidFill>
                <a:schemeClr val="dk1"/>
              </a:solidFill>
              <a:effectLst/>
              <a:uLnTx/>
              <a:uFillTx/>
              <a:latin typeface="Calibri"/>
              <a:ea typeface="Calibri"/>
              <a:cs typeface="Calibri"/>
              <a:sym typeface="Calibri"/>
            </a:endParaRPr>
          </a:p>
          <a:p>
            <a:pPr marL="0" marR="0" lvl="0" indent="0" algn="l" defTabSz="914400" rtl="0" eaLnBrk="1" fontAlgn="auto" latinLnBrk="0" hangingPunct="1">
              <a:lnSpc>
                <a:spcPct val="100000"/>
              </a:lnSpc>
              <a:spcBef>
                <a:spcPts val="750"/>
              </a:spcBef>
              <a:spcAft>
                <a:spcPts val="0"/>
              </a:spcAft>
              <a:buClr>
                <a:schemeClr val="dk1"/>
              </a:buClr>
              <a:buSzPts val="2100"/>
              <a:buFont typeface="Arial"/>
              <a:buNone/>
              <a:tabLst/>
              <a:defRPr/>
            </a:pPr>
            <a:r>
              <a:rPr kumimoji="0" lang="en-US" sz="1900" b="0" i="0" u="none" strike="noStrike" kern="0" cap="none" spc="0" normalizeH="0" baseline="0" noProof="0" dirty="0">
                <a:ln>
                  <a:noFill/>
                </a:ln>
                <a:solidFill>
                  <a:schemeClr val="dk1"/>
                </a:solidFill>
                <a:effectLst/>
                <a:uLnTx/>
                <a:uFillTx/>
                <a:latin typeface="Calibri"/>
                <a:ea typeface="Calibri"/>
                <a:cs typeface="Calibri"/>
                <a:sym typeface="Calibri"/>
              </a:rPr>
              <a:t>Out of the following competence lifecycles, pick the most relevant for you:  </a:t>
            </a:r>
          </a:p>
          <a:p>
            <a:pPr marL="0" marR="0" lvl="0" indent="0" algn="l" defTabSz="914400" rtl="0" eaLnBrk="1" fontAlgn="auto" latinLnBrk="0" hangingPunct="1">
              <a:lnSpc>
                <a:spcPct val="100000"/>
              </a:lnSpc>
              <a:spcBef>
                <a:spcPts val="750"/>
              </a:spcBef>
              <a:spcAft>
                <a:spcPts val="0"/>
              </a:spcAft>
              <a:buClr>
                <a:schemeClr val="dk1"/>
              </a:buClr>
              <a:buSzPts val="2100"/>
              <a:buFont typeface="Arial"/>
              <a:buNone/>
              <a:tabLst/>
              <a:defRPr/>
            </a:pPr>
            <a:endParaRPr kumimoji="0" lang="en-US" sz="1900" b="1" i="0" u="none" strike="noStrike" kern="0" cap="none" spc="0" normalizeH="0" baseline="0" noProof="0" dirty="0">
              <a:ln>
                <a:noFill/>
              </a:ln>
              <a:solidFill>
                <a:schemeClr val="dk1"/>
              </a:solidFill>
              <a:effectLst/>
              <a:uLnTx/>
              <a:uFillTx/>
              <a:latin typeface="Arial"/>
              <a:ea typeface="Arial"/>
              <a:cs typeface="Arial"/>
              <a:sym typeface="Arial"/>
            </a:endParaRPr>
          </a:p>
        </p:txBody>
      </p:sp>
      <p:sp>
        <p:nvSpPr>
          <p:cNvPr id="328" name="Google Shape;328;p36"/>
          <p:cNvSpPr txBox="1">
            <a:spLocks noGrp="1"/>
          </p:cNvSpPr>
          <p:nvPr>
            <p:ph type="sldNum" idx="12"/>
          </p:nvPr>
        </p:nvSpPr>
        <p:spPr>
          <a:xfrm>
            <a:off x="6678800" y="4848629"/>
            <a:ext cx="2057400" cy="172823"/>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33"/>
        <p:cNvGrpSpPr/>
        <p:nvPr/>
      </p:nvGrpSpPr>
      <p:grpSpPr>
        <a:xfrm>
          <a:off x="0" y="0"/>
          <a:ext cx="0" cy="0"/>
          <a:chOff x="0" y="0"/>
          <a:chExt cx="0" cy="0"/>
        </a:xfrm>
      </p:grpSpPr>
      <p:sp>
        <p:nvSpPr>
          <p:cNvPr id="334" name="Google Shape;334;p37"/>
          <p:cNvSpPr txBox="1">
            <a:spLocks noGrp="1"/>
          </p:cNvSpPr>
          <p:nvPr>
            <p:ph type="title"/>
          </p:nvPr>
        </p:nvSpPr>
        <p:spPr>
          <a:xfrm>
            <a:off x="381049" y="236210"/>
            <a:ext cx="11376026" cy="1079971"/>
          </a:xfrm>
          <a:prstGeom prst="rect">
            <a:avLst/>
          </a:prstGeom>
          <a:noFill/>
          <a:ln>
            <a:noFill/>
          </a:ln>
        </p:spPr>
        <p:txBody>
          <a:bodyPr spcFirstLastPara="1" wrap="square" lIns="0" tIns="0" rIns="0" bIns="0" anchor="t" anchorCtr="0">
            <a:noAutofit/>
          </a:bodyPr>
          <a:lstStyle/>
          <a:p>
            <a:pPr marL="0" marR="0" lvl="0" indent="0" algn="l" rtl="0">
              <a:lnSpc>
                <a:spcPct val="90000"/>
              </a:lnSpc>
              <a:spcBef>
                <a:spcPts val="0"/>
              </a:spcBef>
              <a:spcAft>
                <a:spcPts val="0"/>
              </a:spcAft>
              <a:buClr>
                <a:srgbClr val="000000"/>
              </a:buClr>
              <a:buSzPts val="1800"/>
              <a:buFont typeface="Calibri"/>
              <a:buNone/>
            </a:pPr>
            <a:r>
              <a:rPr lang="en-US" sz="1800" b="0" i="0" u="none" strike="noStrike" cap="none" dirty="0">
                <a:solidFill>
                  <a:srgbClr val="000000"/>
                </a:solidFill>
                <a:latin typeface="Calibri"/>
                <a:ea typeface="Calibri"/>
                <a:cs typeface="Calibri"/>
                <a:sym typeface="Calibri"/>
              </a:rPr>
              <a:t>What are the RDM&amp;OS skills and services </a:t>
            </a:r>
            <a:r>
              <a:rPr lang="en-US" sz="1800" b="1" i="0" u="none" strike="noStrike" cap="none" dirty="0">
                <a:solidFill>
                  <a:srgbClr val="000000"/>
                </a:solidFill>
                <a:latin typeface="Calibri"/>
                <a:ea typeface="Calibri"/>
                <a:cs typeface="Calibri"/>
                <a:sym typeface="Calibri"/>
              </a:rPr>
              <a:t>a</a:t>
            </a:r>
            <a:r>
              <a:rPr lang="en-US" sz="1800" b="0" i="0" u="none" strike="noStrike" cap="none" dirty="0">
                <a:solidFill>
                  <a:srgbClr val="000000"/>
                </a:solidFill>
                <a:latin typeface="Calibri"/>
                <a:ea typeface="Calibri"/>
                <a:cs typeface="Calibri"/>
                <a:sym typeface="Calibri"/>
              </a:rPr>
              <a:t> </a:t>
            </a:r>
            <a:r>
              <a:rPr lang="en-US" sz="1800" b="1" i="0" u="none" strike="noStrike" cap="none" dirty="0">
                <a:solidFill>
                  <a:srgbClr val="000000"/>
                </a:solidFill>
                <a:latin typeface="Calibri"/>
                <a:ea typeface="Calibri"/>
                <a:cs typeface="Calibri"/>
                <a:sym typeface="Calibri"/>
              </a:rPr>
              <a:t>Materials Science Doctoral Researcher</a:t>
            </a:r>
            <a:r>
              <a:rPr lang="en-US" sz="1800" b="0" i="0" u="none" strike="noStrike" cap="none" dirty="0">
                <a:solidFill>
                  <a:srgbClr val="000000"/>
                </a:solidFill>
                <a:latin typeface="Calibri"/>
                <a:ea typeface="Calibri"/>
                <a:cs typeface="Calibri"/>
                <a:sym typeface="Calibri"/>
              </a:rPr>
              <a:t> </a:t>
            </a:r>
            <a:br>
              <a:rPr lang="en-US" sz="1800" b="0" i="0" u="none" strike="noStrike" cap="none" dirty="0">
                <a:solidFill>
                  <a:srgbClr val="000000"/>
                </a:solidFill>
                <a:latin typeface="Calibri"/>
                <a:ea typeface="Calibri"/>
                <a:cs typeface="Calibri"/>
                <a:sym typeface="Calibri"/>
              </a:rPr>
            </a:br>
            <a:r>
              <a:rPr lang="en-US" sz="1800" b="0" i="0" u="none" strike="noStrike" cap="none" dirty="0">
                <a:solidFill>
                  <a:srgbClr val="000000"/>
                </a:solidFill>
                <a:latin typeface="Calibri"/>
                <a:ea typeface="Calibri"/>
                <a:cs typeface="Calibri"/>
                <a:sym typeface="Calibri"/>
              </a:rPr>
              <a:t>would need to know after graduating?​</a:t>
            </a:r>
            <a:br>
              <a:rPr lang="en-US" sz="1800" b="0" i="0" u="none" strike="noStrike" cap="none" dirty="0">
                <a:solidFill>
                  <a:srgbClr val="000000"/>
                </a:solidFill>
                <a:latin typeface="Calibri"/>
                <a:ea typeface="Calibri"/>
                <a:cs typeface="Calibri"/>
                <a:sym typeface="Calibri"/>
              </a:rPr>
            </a:br>
            <a:endParaRPr sz="1350" b="1" i="0" u="none" strike="noStrike" cap="none" dirty="0">
              <a:solidFill>
                <a:schemeClr val="dk1"/>
              </a:solidFill>
              <a:latin typeface="Arial"/>
              <a:ea typeface="Arial"/>
              <a:cs typeface="Arial"/>
              <a:sym typeface="Arial"/>
            </a:endParaRPr>
          </a:p>
        </p:txBody>
      </p:sp>
      <p:pic>
        <p:nvPicPr>
          <p:cNvPr id="335" name="Google Shape;335;p37" descr="A circular diagram depicting the life cycle of research data in several connected steps: Plan, Collect, Process, Analyse, Preserve, Share, and Reuse. Each step is represented as a section of the wheel, illustrating the continuous and cyclical nature of the research data life cycle, highlighting how each stage is interconnected and sequential."/>
          <p:cNvPicPr preferRelativeResize="0"/>
          <p:nvPr/>
        </p:nvPicPr>
        <p:blipFill rotWithShape="1">
          <a:blip r:embed="rId3">
            <a:alphaModFix/>
          </a:blip>
          <a:srcRect/>
          <a:stretch/>
        </p:blipFill>
        <p:spPr>
          <a:xfrm>
            <a:off x="2610057" y="1084440"/>
            <a:ext cx="3459005" cy="3459000"/>
          </a:xfrm>
          <a:prstGeom prst="rect">
            <a:avLst/>
          </a:prstGeom>
          <a:noFill/>
          <a:ln>
            <a:noFill/>
          </a:ln>
        </p:spPr>
      </p:pic>
      <p:sp>
        <p:nvSpPr>
          <p:cNvPr id="336" name="Google Shape;336;p37"/>
          <p:cNvSpPr txBox="1"/>
          <p:nvPr/>
        </p:nvSpPr>
        <p:spPr>
          <a:xfrm>
            <a:off x="5979127" y="4928634"/>
            <a:ext cx="4513266" cy="20774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750" dirty="0">
                <a:solidFill>
                  <a:schemeClr val="dk1"/>
                </a:solidFill>
                <a:latin typeface="Arial"/>
                <a:ea typeface="Arial"/>
                <a:cs typeface="Arial"/>
                <a:sym typeface="Arial"/>
              </a:rPr>
              <a:t>Original image from https://</a:t>
            </a:r>
            <a:r>
              <a:rPr lang="en-US" sz="750" dirty="0" err="1">
                <a:solidFill>
                  <a:schemeClr val="dk1"/>
                </a:solidFill>
                <a:latin typeface="Arial"/>
                <a:ea typeface="Arial"/>
                <a:cs typeface="Arial"/>
                <a:sym typeface="Arial"/>
              </a:rPr>
              <a:t>rdmkit.elixir-europe.org</a:t>
            </a:r>
            <a:r>
              <a:rPr lang="en-US" sz="750" dirty="0">
                <a:solidFill>
                  <a:schemeClr val="dk1"/>
                </a:solidFill>
                <a:latin typeface="Arial"/>
                <a:ea typeface="Arial"/>
                <a:cs typeface="Arial"/>
                <a:sym typeface="Arial"/>
              </a:rPr>
              <a:t>/ “The data lifecycle”</a:t>
            </a:r>
            <a:endParaRPr dirty="0"/>
          </a:p>
        </p:txBody>
      </p:sp>
      <p:sp>
        <p:nvSpPr>
          <p:cNvPr id="337" name="Google Shape;337;p37"/>
          <p:cNvSpPr txBox="1"/>
          <p:nvPr/>
        </p:nvSpPr>
        <p:spPr>
          <a:xfrm>
            <a:off x="6389169" y="2487343"/>
            <a:ext cx="1859100" cy="877200"/>
          </a:xfrm>
          <a:prstGeom prst="rect">
            <a:avLst/>
          </a:prstGeom>
          <a:noFill/>
          <a:ln w="9525" cap="flat" cmpd="sng">
            <a:solidFill>
              <a:srgbClr val="F67028"/>
            </a:solidFill>
            <a:prstDash val="solid"/>
            <a:round/>
            <a:headEnd type="none" w="sm" len="sm"/>
            <a:tailEnd type="none" w="sm" len="sm"/>
          </a:ln>
        </p:spPr>
        <p:txBody>
          <a:bodyPr spcFirstLastPara="1" wrap="square" lIns="68575" tIns="34275" rIns="68575" bIns="34275" anchor="t" anchorCtr="0">
            <a:spAutoFit/>
          </a:bodyPr>
          <a:lstStyle/>
          <a:p>
            <a:pPr marL="0" marR="0" lvl="0" indent="0" algn="l" rtl="0">
              <a:spcBef>
                <a:spcPts val="0"/>
              </a:spcBef>
              <a:spcAft>
                <a:spcPts val="0"/>
              </a:spcAft>
              <a:buNone/>
            </a:pPr>
            <a:r>
              <a:rPr lang="en-US" sz="1050">
                <a:solidFill>
                  <a:schemeClr val="dk1"/>
                </a:solidFill>
                <a:latin typeface="Arial"/>
                <a:ea typeface="Arial"/>
                <a:cs typeface="Arial"/>
                <a:sym typeface="Arial"/>
              </a:rPr>
              <a:t>Plan-&gt; Collect -&gt; Process -&gt; Analyse: </a:t>
            </a:r>
            <a:r>
              <a:rPr lang="en-US" sz="1050" b="1">
                <a:solidFill>
                  <a:schemeClr val="dk1"/>
                </a:solidFill>
                <a:latin typeface="Arial"/>
                <a:ea typeface="Arial"/>
                <a:cs typeface="Arial"/>
                <a:sym typeface="Arial"/>
              </a:rPr>
              <a:t>File formats</a:t>
            </a:r>
            <a:r>
              <a:rPr lang="en-US" sz="1050">
                <a:solidFill>
                  <a:schemeClr val="dk1"/>
                </a:solidFill>
                <a:latin typeface="Arial"/>
                <a:ea typeface="Arial"/>
                <a:cs typeface="Arial"/>
                <a:sym typeface="Arial"/>
              </a:rPr>
              <a:t>: raw vs what is needed for analysis? Conversion and quality control.</a:t>
            </a:r>
            <a:endParaRPr/>
          </a:p>
        </p:txBody>
      </p:sp>
      <p:sp>
        <p:nvSpPr>
          <p:cNvPr id="338" name="Google Shape;338;p37"/>
          <p:cNvSpPr txBox="1"/>
          <p:nvPr/>
        </p:nvSpPr>
        <p:spPr>
          <a:xfrm>
            <a:off x="6389186" y="1955740"/>
            <a:ext cx="1859100" cy="392400"/>
          </a:xfrm>
          <a:prstGeom prst="rect">
            <a:avLst/>
          </a:prstGeom>
          <a:noFill/>
          <a:ln w="9525" cap="flat" cmpd="sng">
            <a:solidFill>
              <a:srgbClr val="F67028"/>
            </a:solidFill>
            <a:prstDash val="solid"/>
            <a:round/>
            <a:headEnd type="none" w="sm" len="sm"/>
            <a:tailEnd type="none" w="sm" len="sm"/>
          </a:ln>
        </p:spPr>
        <p:txBody>
          <a:bodyPr spcFirstLastPara="1" wrap="square" lIns="68575" tIns="34275" rIns="68575" bIns="34275" anchor="t" anchorCtr="0">
            <a:spAutoFit/>
          </a:bodyPr>
          <a:lstStyle/>
          <a:p>
            <a:pPr marL="0" marR="0" lvl="0" indent="0" algn="l" rtl="0">
              <a:spcBef>
                <a:spcPts val="0"/>
              </a:spcBef>
              <a:spcAft>
                <a:spcPts val="0"/>
              </a:spcAft>
              <a:buNone/>
            </a:pPr>
            <a:r>
              <a:rPr lang="en-US" sz="1050" b="1">
                <a:solidFill>
                  <a:schemeClr val="dk1"/>
                </a:solidFill>
                <a:latin typeface="Arial"/>
                <a:ea typeface="Arial"/>
                <a:cs typeface="Arial"/>
                <a:sym typeface="Arial"/>
              </a:rPr>
              <a:t>Electronic laboratory notebooks</a:t>
            </a:r>
            <a:r>
              <a:rPr lang="en-US" sz="1050">
                <a:solidFill>
                  <a:schemeClr val="dk1"/>
                </a:solidFill>
                <a:latin typeface="Arial"/>
                <a:ea typeface="Arial"/>
                <a:cs typeface="Arial"/>
                <a:sym typeface="Arial"/>
              </a:rPr>
              <a:t>, e.g. eLabFTW</a:t>
            </a:r>
            <a:endParaRPr sz="1050">
              <a:solidFill>
                <a:schemeClr val="dk1"/>
              </a:solidFill>
              <a:latin typeface="Arial"/>
              <a:ea typeface="Arial"/>
              <a:cs typeface="Arial"/>
              <a:sym typeface="Arial"/>
            </a:endParaRPr>
          </a:p>
        </p:txBody>
      </p:sp>
      <p:sp>
        <p:nvSpPr>
          <p:cNvPr id="339" name="Google Shape;339;p37"/>
          <p:cNvSpPr txBox="1"/>
          <p:nvPr/>
        </p:nvSpPr>
        <p:spPr>
          <a:xfrm>
            <a:off x="5966750" y="939350"/>
            <a:ext cx="2667600" cy="877200"/>
          </a:xfrm>
          <a:prstGeom prst="rect">
            <a:avLst/>
          </a:prstGeom>
          <a:noFill/>
          <a:ln w="9525" cap="flat" cmpd="sng">
            <a:solidFill>
              <a:srgbClr val="F67028"/>
            </a:solidFill>
            <a:prstDash val="solid"/>
            <a:round/>
            <a:headEnd type="none" w="sm" len="sm"/>
            <a:tailEnd type="none" w="sm" len="sm"/>
          </a:ln>
        </p:spPr>
        <p:txBody>
          <a:bodyPr spcFirstLastPara="1" wrap="square" lIns="68575" tIns="34275" rIns="68575" bIns="34275" anchor="t" anchorCtr="0">
            <a:spAutoFit/>
          </a:bodyPr>
          <a:lstStyle/>
          <a:p>
            <a:pPr marL="0" marR="0" lvl="0" indent="0" algn="l" rtl="0">
              <a:spcBef>
                <a:spcPts val="0"/>
              </a:spcBef>
              <a:spcAft>
                <a:spcPts val="0"/>
              </a:spcAft>
              <a:buNone/>
            </a:pPr>
            <a:r>
              <a:rPr lang="en-US" sz="1050" b="1">
                <a:solidFill>
                  <a:schemeClr val="dk1"/>
                </a:solidFill>
                <a:latin typeface="Arial"/>
                <a:ea typeface="Arial"/>
                <a:cs typeface="Arial"/>
                <a:sym typeface="Arial"/>
              </a:rPr>
              <a:t>Safety and risks </a:t>
            </a:r>
            <a:r>
              <a:rPr lang="en-US" sz="1050">
                <a:solidFill>
                  <a:schemeClr val="dk1"/>
                </a:solidFill>
                <a:latin typeface="Arial"/>
                <a:ea typeface="Arial"/>
                <a:cs typeface="Arial"/>
                <a:sym typeface="Arial"/>
              </a:rPr>
              <a:t>and importance of DMPs, Standard Operating Procedures, protocols, and using lab notebooks, e.g., safety when working with nanoparticles</a:t>
            </a:r>
            <a:endParaRPr/>
          </a:p>
        </p:txBody>
      </p:sp>
      <p:sp>
        <p:nvSpPr>
          <p:cNvPr id="340" name="Google Shape;340;p37"/>
          <p:cNvSpPr txBox="1"/>
          <p:nvPr/>
        </p:nvSpPr>
        <p:spPr>
          <a:xfrm>
            <a:off x="287362" y="905146"/>
            <a:ext cx="2233200" cy="2493600"/>
          </a:xfrm>
          <a:prstGeom prst="rect">
            <a:avLst/>
          </a:prstGeom>
          <a:noFill/>
          <a:ln w="9525" cap="flat" cmpd="sng">
            <a:solidFill>
              <a:srgbClr val="F67028"/>
            </a:solidFill>
            <a:prstDash val="solid"/>
            <a:round/>
            <a:headEnd type="none" w="sm" len="sm"/>
            <a:tailEnd type="none" w="sm" len="sm"/>
          </a:ln>
        </p:spPr>
        <p:txBody>
          <a:bodyPr spcFirstLastPara="1" wrap="square" lIns="68575" tIns="34275" rIns="68575" bIns="34275" anchor="t" anchorCtr="0">
            <a:spAutoFit/>
          </a:bodyPr>
          <a:lstStyle/>
          <a:p>
            <a:pPr marL="214313" marR="0" lvl="0" indent="-214313" algn="l" rtl="0">
              <a:spcBef>
                <a:spcPts val="0"/>
              </a:spcBef>
              <a:spcAft>
                <a:spcPts val="0"/>
              </a:spcAft>
              <a:buClr>
                <a:schemeClr val="dk1"/>
              </a:buClr>
              <a:buSzPts val="1050"/>
              <a:buFont typeface="Arial"/>
              <a:buChar char="•"/>
            </a:pPr>
            <a:r>
              <a:rPr lang="en-US" sz="1050" b="1">
                <a:solidFill>
                  <a:schemeClr val="dk1"/>
                </a:solidFill>
                <a:latin typeface="Arial"/>
                <a:ea typeface="Arial"/>
                <a:cs typeface="Arial"/>
                <a:sym typeface="Arial"/>
              </a:rPr>
              <a:t>Tools</a:t>
            </a:r>
            <a:r>
              <a:rPr lang="en-US" sz="1050">
                <a:solidFill>
                  <a:schemeClr val="dk1"/>
                </a:solidFill>
                <a:latin typeface="Arial"/>
                <a:ea typeface="Arial"/>
                <a:cs typeface="Arial"/>
                <a:sym typeface="Arial"/>
              </a:rPr>
              <a:t> for opening data, e.g. Zenodo, CCDC, NOMAD</a:t>
            </a:r>
            <a:endParaRPr/>
          </a:p>
          <a:p>
            <a:pPr marL="214313" marR="0" lvl="0" indent="-214313" algn="l" rtl="0">
              <a:spcBef>
                <a:spcPts val="0"/>
              </a:spcBef>
              <a:spcAft>
                <a:spcPts val="0"/>
              </a:spcAft>
              <a:buClr>
                <a:schemeClr val="dk1"/>
              </a:buClr>
              <a:buSzPts val="1050"/>
              <a:buFont typeface="Arial"/>
              <a:buChar char="•"/>
            </a:pPr>
            <a:r>
              <a:rPr lang="en-US" sz="1050" b="1">
                <a:solidFill>
                  <a:schemeClr val="dk1"/>
                </a:solidFill>
                <a:latin typeface="Arial"/>
                <a:ea typeface="Arial"/>
                <a:cs typeface="Arial"/>
                <a:sym typeface="Arial"/>
              </a:rPr>
              <a:t>Open access publishing platforms, keeping in touch with current research</a:t>
            </a:r>
            <a:r>
              <a:rPr lang="en-US" sz="1050">
                <a:solidFill>
                  <a:schemeClr val="dk1"/>
                </a:solidFill>
                <a:latin typeface="Arial"/>
                <a:ea typeface="Arial"/>
                <a:cs typeface="Arial"/>
                <a:sym typeface="Arial"/>
              </a:rPr>
              <a:t> – OA helps access new research when transferring out of academia</a:t>
            </a:r>
            <a:endParaRPr/>
          </a:p>
          <a:p>
            <a:pPr marL="214313" marR="0" lvl="0" indent="-214313" algn="l" rtl="0">
              <a:spcBef>
                <a:spcPts val="0"/>
              </a:spcBef>
              <a:spcAft>
                <a:spcPts val="0"/>
              </a:spcAft>
              <a:buClr>
                <a:schemeClr val="dk1"/>
              </a:buClr>
              <a:buSzPts val="1050"/>
              <a:buFont typeface="Arial"/>
              <a:buChar char="•"/>
            </a:pPr>
            <a:r>
              <a:rPr lang="en-US" sz="1050" b="1">
                <a:solidFill>
                  <a:schemeClr val="dk1"/>
                </a:solidFill>
                <a:latin typeface="Arial"/>
                <a:ea typeface="Arial"/>
                <a:cs typeface="Arial"/>
                <a:sym typeface="Arial"/>
              </a:rPr>
              <a:t>Practice opening data to learn what is needed for reuse (documentation)</a:t>
            </a:r>
            <a:r>
              <a:rPr lang="en-US" sz="1050">
                <a:solidFill>
                  <a:schemeClr val="dk1"/>
                </a:solidFill>
                <a:latin typeface="Arial"/>
                <a:ea typeface="Arial"/>
                <a:cs typeface="Arial"/>
                <a:sym typeface="Arial"/>
              </a:rPr>
              <a:t>; e.g., in the Zenodo Sandbox -&gt; lesson learnt from the exercise can be implemented in Plan/Collect/Process/Analyze</a:t>
            </a:r>
            <a:endParaRPr/>
          </a:p>
        </p:txBody>
      </p:sp>
      <p:sp>
        <p:nvSpPr>
          <p:cNvPr id="341" name="Google Shape;341;p37"/>
          <p:cNvSpPr txBox="1"/>
          <p:nvPr/>
        </p:nvSpPr>
        <p:spPr>
          <a:xfrm>
            <a:off x="287362" y="3527086"/>
            <a:ext cx="2329200" cy="877200"/>
          </a:xfrm>
          <a:prstGeom prst="rect">
            <a:avLst/>
          </a:prstGeom>
          <a:noFill/>
          <a:ln w="9525" cap="flat" cmpd="sng">
            <a:solidFill>
              <a:srgbClr val="F67028"/>
            </a:solidFill>
            <a:prstDash val="solid"/>
            <a:round/>
            <a:headEnd type="none" w="sm" len="sm"/>
            <a:tailEnd type="none" w="sm" len="sm"/>
          </a:ln>
        </p:spPr>
        <p:txBody>
          <a:bodyPr spcFirstLastPara="1" wrap="square" lIns="68575" tIns="34275" rIns="68575" bIns="34275" anchor="t" anchorCtr="0">
            <a:spAutoFit/>
          </a:bodyPr>
          <a:lstStyle/>
          <a:p>
            <a:pPr marL="0" marR="0" lvl="0" indent="0" algn="l" rtl="0">
              <a:spcBef>
                <a:spcPts val="0"/>
              </a:spcBef>
              <a:spcAft>
                <a:spcPts val="0"/>
              </a:spcAft>
              <a:buNone/>
            </a:pPr>
            <a:r>
              <a:rPr lang="en-US" sz="1050" b="1">
                <a:solidFill>
                  <a:schemeClr val="dk1"/>
                </a:solidFill>
                <a:latin typeface="Arial"/>
                <a:ea typeface="Arial"/>
                <a:cs typeface="Arial"/>
                <a:sym typeface="Arial"/>
              </a:rPr>
              <a:t>Data storage</a:t>
            </a:r>
            <a:r>
              <a:rPr lang="en-US" sz="1050">
                <a:solidFill>
                  <a:schemeClr val="dk1"/>
                </a:solidFill>
                <a:latin typeface="Arial"/>
                <a:ea typeface="Arial"/>
                <a:cs typeface="Arial"/>
                <a:sym typeface="Arial"/>
              </a:rPr>
              <a:t> options for academic and industrial data </a:t>
            </a:r>
            <a:r>
              <a:rPr lang="en-US" sz="1050" b="1">
                <a:solidFill>
                  <a:schemeClr val="dk1"/>
                </a:solidFill>
                <a:latin typeface="Arial"/>
                <a:ea typeface="Arial"/>
                <a:cs typeface="Arial"/>
                <a:sym typeface="Arial"/>
              </a:rPr>
              <a:t>preservation</a:t>
            </a:r>
            <a:r>
              <a:rPr lang="en-US" sz="1050">
                <a:solidFill>
                  <a:schemeClr val="dk1"/>
                </a:solidFill>
                <a:latin typeface="Arial"/>
                <a:ea typeface="Arial"/>
                <a:cs typeface="Arial"/>
                <a:sym typeface="Arial"/>
              </a:rPr>
              <a:t>: knowledge of repositories, databases and file formats, bothin academia and industry</a:t>
            </a:r>
            <a:endParaRPr/>
          </a:p>
        </p:txBody>
      </p:sp>
      <p:sp>
        <p:nvSpPr>
          <p:cNvPr id="342" name="Google Shape;342;p37"/>
          <p:cNvSpPr txBox="1"/>
          <p:nvPr/>
        </p:nvSpPr>
        <p:spPr>
          <a:xfrm>
            <a:off x="2947581" y="4619815"/>
            <a:ext cx="2784000" cy="392400"/>
          </a:xfrm>
          <a:prstGeom prst="rect">
            <a:avLst/>
          </a:prstGeom>
          <a:noFill/>
          <a:ln w="9525" cap="flat" cmpd="sng">
            <a:solidFill>
              <a:srgbClr val="F67028"/>
            </a:solidFill>
            <a:prstDash val="solid"/>
            <a:round/>
            <a:headEnd type="none" w="sm" len="sm"/>
            <a:tailEnd type="none" w="sm" len="sm"/>
          </a:ln>
        </p:spPr>
        <p:txBody>
          <a:bodyPr spcFirstLastPara="1" wrap="square" lIns="68575" tIns="34275" rIns="68575" bIns="34275" anchor="t" anchorCtr="0">
            <a:spAutoFit/>
          </a:bodyPr>
          <a:lstStyle/>
          <a:p>
            <a:pPr marL="0" marR="0" lvl="0" indent="0" algn="l" rtl="0">
              <a:spcBef>
                <a:spcPts val="0"/>
              </a:spcBef>
              <a:spcAft>
                <a:spcPts val="0"/>
              </a:spcAft>
              <a:buNone/>
            </a:pPr>
            <a:r>
              <a:rPr lang="en-US" sz="1050">
                <a:solidFill>
                  <a:schemeClr val="dk1"/>
                </a:solidFill>
                <a:latin typeface="Arial"/>
                <a:ea typeface="Arial"/>
                <a:cs typeface="Arial"/>
                <a:sym typeface="Arial"/>
              </a:rPr>
              <a:t>Learning about </a:t>
            </a:r>
            <a:r>
              <a:rPr lang="en-US" sz="1050" b="1">
                <a:solidFill>
                  <a:schemeClr val="dk1"/>
                </a:solidFill>
                <a:latin typeface="Arial"/>
                <a:ea typeface="Arial"/>
                <a:cs typeface="Arial"/>
                <a:sym typeface="Arial"/>
              </a:rPr>
              <a:t>interoperability</a:t>
            </a:r>
            <a:r>
              <a:rPr lang="en-US" sz="1050">
                <a:solidFill>
                  <a:schemeClr val="dk1"/>
                </a:solidFill>
                <a:latin typeface="Arial"/>
                <a:ea typeface="Arial"/>
                <a:cs typeface="Arial"/>
                <a:sym typeface="Arial"/>
              </a:rPr>
              <a:t>: Academia and Industry often use different tools</a:t>
            </a:r>
            <a:endParaRPr/>
          </a:p>
        </p:txBody>
      </p:sp>
      <p:sp>
        <p:nvSpPr>
          <p:cNvPr id="343" name="Google Shape;343;p37"/>
          <p:cNvSpPr txBox="1"/>
          <p:nvPr/>
        </p:nvSpPr>
        <p:spPr>
          <a:xfrm>
            <a:off x="6069060" y="3576798"/>
            <a:ext cx="2463000" cy="554100"/>
          </a:xfrm>
          <a:prstGeom prst="rect">
            <a:avLst/>
          </a:prstGeom>
          <a:noFill/>
          <a:ln w="9525" cap="flat" cmpd="sng">
            <a:solidFill>
              <a:srgbClr val="F67028"/>
            </a:solidFill>
            <a:prstDash val="solid"/>
            <a:round/>
            <a:headEnd type="none" w="sm" len="sm"/>
            <a:tailEnd type="none" w="sm" len="sm"/>
          </a:ln>
        </p:spPr>
        <p:txBody>
          <a:bodyPr spcFirstLastPara="1" wrap="square" lIns="68575" tIns="34275" rIns="68575" bIns="34275" anchor="t" anchorCtr="0">
            <a:spAutoFit/>
          </a:bodyPr>
          <a:lstStyle/>
          <a:p>
            <a:pPr marL="0" marR="0" lvl="0" indent="0" algn="l" rtl="0">
              <a:spcBef>
                <a:spcPts val="0"/>
              </a:spcBef>
              <a:spcAft>
                <a:spcPts val="0"/>
              </a:spcAft>
              <a:buNone/>
            </a:pPr>
            <a:r>
              <a:rPr lang="en-US" sz="1050" b="1">
                <a:solidFill>
                  <a:schemeClr val="dk1"/>
                </a:solidFill>
                <a:latin typeface="Arial"/>
                <a:ea typeface="Arial"/>
                <a:cs typeface="Arial"/>
                <a:sym typeface="Arial"/>
              </a:rPr>
              <a:t>Software </a:t>
            </a:r>
            <a:r>
              <a:rPr lang="en-US" sz="1050">
                <a:solidFill>
                  <a:schemeClr val="dk1"/>
                </a:solidFill>
                <a:latin typeface="Arial"/>
                <a:ea typeface="Arial"/>
                <a:cs typeface="Arial"/>
                <a:sym typeface="Arial"/>
              </a:rPr>
              <a:t>for data processing and analysis, e.g. R, Matlab. Software version control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49" name="Google Shape;349;p38"/>
          <p:cNvSpPr txBox="1">
            <a:spLocks noGrp="1"/>
          </p:cNvSpPr>
          <p:nvPr>
            <p:ph type="title"/>
          </p:nvPr>
        </p:nvSpPr>
        <p:spPr>
          <a:xfrm>
            <a:off x="197280" y="137324"/>
            <a:ext cx="11376026" cy="1079971"/>
          </a:xfrm>
          <a:prstGeom prst="rect">
            <a:avLst/>
          </a:prstGeom>
          <a:noFill/>
          <a:ln>
            <a:noFill/>
          </a:ln>
        </p:spPr>
        <p:txBody>
          <a:bodyPr spcFirstLastPara="1" wrap="square" lIns="0" tIns="0" rIns="0" bIns="0" anchor="t" anchorCtr="0">
            <a:noAutofit/>
          </a:bodyPr>
          <a:lstStyle/>
          <a:p>
            <a:pPr marL="0" marR="0" lvl="0" indent="0" algn="l" rtl="0">
              <a:lnSpc>
                <a:spcPct val="90000"/>
              </a:lnSpc>
              <a:spcBef>
                <a:spcPts val="0"/>
              </a:spcBef>
              <a:spcAft>
                <a:spcPts val="0"/>
              </a:spcAft>
              <a:buClr>
                <a:srgbClr val="000000"/>
              </a:buClr>
              <a:buSzPts val="1800"/>
              <a:buFont typeface="Calibri"/>
              <a:buNone/>
            </a:pPr>
            <a:r>
              <a:rPr lang="en-US" sz="1800" b="0" i="0" u="none" strike="noStrike" cap="none" dirty="0">
                <a:solidFill>
                  <a:srgbClr val="000000"/>
                </a:solidFill>
                <a:latin typeface="Calibri"/>
                <a:ea typeface="Calibri"/>
                <a:cs typeface="Calibri"/>
                <a:sym typeface="Calibri"/>
              </a:rPr>
              <a:t>What are the RDM&amp;OS skills and services </a:t>
            </a:r>
            <a:r>
              <a:rPr lang="en-US" sz="1800" b="1" i="0" u="none" strike="noStrike" cap="none" dirty="0">
                <a:solidFill>
                  <a:srgbClr val="000000"/>
                </a:solidFill>
                <a:latin typeface="Calibri"/>
                <a:ea typeface="Calibri"/>
                <a:cs typeface="Calibri"/>
                <a:sym typeface="Calibri"/>
              </a:rPr>
              <a:t>a</a:t>
            </a:r>
            <a:r>
              <a:rPr lang="en-US" sz="1800" b="0" i="0" u="none" strike="noStrike" cap="none" dirty="0">
                <a:solidFill>
                  <a:srgbClr val="000000"/>
                </a:solidFill>
                <a:latin typeface="Calibri"/>
                <a:ea typeface="Calibri"/>
                <a:cs typeface="Calibri"/>
                <a:sym typeface="Calibri"/>
              </a:rPr>
              <a:t> </a:t>
            </a:r>
            <a:r>
              <a:rPr lang="en-US" sz="1800" b="1" i="0" u="none" strike="noStrike" cap="none" dirty="0">
                <a:solidFill>
                  <a:srgbClr val="000000"/>
                </a:solidFill>
                <a:latin typeface="Calibri"/>
                <a:ea typeface="Calibri"/>
                <a:cs typeface="Calibri"/>
                <a:sym typeface="Calibri"/>
              </a:rPr>
              <a:t>Computational and Data Science Doctoral Researchers </a:t>
            </a:r>
            <a:br>
              <a:rPr lang="en-US" sz="1800" b="1" i="0" u="none" strike="noStrike" cap="none" dirty="0">
                <a:solidFill>
                  <a:srgbClr val="000000"/>
                </a:solidFill>
                <a:latin typeface="Calibri"/>
                <a:ea typeface="Calibri"/>
                <a:cs typeface="Calibri"/>
                <a:sym typeface="Calibri"/>
              </a:rPr>
            </a:br>
            <a:r>
              <a:rPr lang="en-US" sz="1800" b="0" i="0" u="none" strike="noStrike" cap="none" dirty="0">
                <a:solidFill>
                  <a:srgbClr val="000000"/>
                </a:solidFill>
                <a:latin typeface="Calibri"/>
                <a:ea typeface="Calibri"/>
                <a:cs typeface="Calibri"/>
                <a:sym typeface="Calibri"/>
              </a:rPr>
              <a:t>would need to know after graduating?</a:t>
            </a:r>
            <a:endParaRPr sz="1350" b="1" i="0" u="none" strike="noStrike" cap="none" dirty="0">
              <a:solidFill>
                <a:schemeClr val="dk1"/>
              </a:solidFill>
              <a:latin typeface="Arial"/>
              <a:ea typeface="Arial"/>
              <a:cs typeface="Arial"/>
              <a:sym typeface="Arial"/>
            </a:endParaRPr>
          </a:p>
        </p:txBody>
      </p:sp>
      <p:pic>
        <p:nvPicPr>
          <p:cNvPr id="350" name="Google Shape;350;p38" descr="A circular diagram depicting the life cycle of research data in several connected steps: Plan, Collect, Process, Analyse, Preserve, Share, and Reuse. Each step is represented as a section of the wheel, illustrating the continuous and cyclical nature of the research data life cycle, highlighting how each stage is interconnected and sequential."/>
          <p:cNvPicPr preferRelativeResize="0"/>
          <p:nvPr/>
        </p:nvPicPr>
        <p:blipFill rotWithShape="1">
          <a:blip r:embed="rId3">
            <a:alphaModFix/>
          </a:blip>
          <a:srcRect/>
          <a:stretch/>
        </p:blipFill>
        <p:spPr>
          <a:xfrm>
            <a:off x="2610057" y="1084440"/>
            <a:ext cx="3459005" cy="3459000"/>
          </a:xfrm>
          <a:prstGeom prst="rect">
            <a:avLst/>
          </a:prstGeom>
          <a:noFill/>
          <a:ln>
            <a:noFill/>
          </a:ln>
        </p:spPr>
      </p:pic>
      <p:sp>
        <p:nvSpPr>
          <p:cNvPr id="351" name="Google Shape;351;p38"/>
          <p:cNvSpPr txBox="1"/>
          <p:nvPr/>
        </p:nvSpPr>
        <p:spPr>
          <a:xfrm>
            <a:off x="5915517" y="4927159"/>
            <a:ext cx="4513266" cy="20774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750">
                <a:solidFill>
                  <a:schemeClr val="dk1"/>
                </a:solidFill>
                <a:latin typeface="Arial"/>
                <a:ea typeface="Arial"/>
                <a:cs typeface="Arial"/>
                <a:sym typeface="Arial"/>
              </a:rPr>
              <a:t>Original image from https://rdmkit.elixir-europe.org/ “The data lifecycle”</a:t>
            </a:r>
            <a:endParaRPr/>
          </a:p>
        </p:txBody>
      </p:sp>
      <p:sp>
        <p:nvSpPr>
          <p:cNvPr id="352" name="Google Shape;352;p38"/>
          <p:cNvSpPr txBox="1"/>
          <p:nvPr/>
        </p:nvSpPr>
        <p:spPr>
          <a:xfrm>
            <a:off x="1542551" y="716329"/>
            <a:ext cx="2144893" cy="715581"/>
          </a:xfrm>
          <a:prstGeom prst="rect">
            <a:avLst/>
          </a:prstGeom>
          <a:noFill/>
          <a:ln w="9525" cap="flat" cmpd="sng">
            <a:solidFill>
              <a:srgbClr val="FA484B"/>
            </a:solidFill>
            <a:prstDash val="solid"/>
            <a:round/>
            <a:headEnd type="none" w="sm" len="sm"/>
            <a:tailEnd type="none" w="sm" len="sm"/>
          </a:ln>
        </p:spPr>
        <p:txBody>
          <a:bodyPr spcFirstLastPara="1" wrap="square" lIns="68575" tIns="34275" rIns="68575" bIns="34275" anchor="t" anchorCtr="0">
            <a:spAutoFit/>
          </a:bodyPr>
          <a:lstStyle/>
          <a:p>
            <a:pPr marL="0" marR="0" lvl="0" indent="0" algn="l" rtl="0">
              <a:spcBef>
                <a:spcPts val="0"/>
              </a:spcBef>
              <a:spcAft>
                <a:spcPts val="0"/>
              </a:spcAft>
              <a:buNone/>
            </a:pPr>
            <a:r>
              <a:rPr lang="en-US" sz="1050">
                <a:solidFill>
                  <a:schemeClr val="dk1"/>
                </a:solidFill>
                <a:latin typeface="Arial"/>
                <a:ea typeface="Arial"/>
                <a:cs typeface="Arial"/>
                <a:sym typeface="Arial"/>
              </a:rPr>
              <a:t>How to find existing datasets</a:t>
            </a:r>
            <a:endParaRPr/>
          </a:p>
          <a:p>
            <a:pPr marL="0" marR="0" lvl="0" indent="0" algn="l" rtl="0">
              <a:spcBef>
                <a:spcPts val="0"/>
              </a:spcBef>
              <a:spcAft>
                <a:spcPts val="0"/>
              </a:spcAft>
              <a:buNone/>
            </a:pPr>
            <a:r>
              <a:rPr lang="en-US" sz="1050">
                <a:solidFill>
                  <a:schemeClr val="dk1"/>
                </a:solidFill>
                <a:latin typeface="Arial"/>
                <a:ea typeface="Arial"/>
                <a:cs typeface="Arial"/>
                <a:sym typeface="Arial"/>
              </a:rPr>
              <a:t>How to clean up and understand other people's messy data.</a:t>
            </a:r>
            <a:endParaRPr/>
          </a:p>
          <a:p>
            <a:pPr marL="0" marR="0" lvl="0" indent="0" algn="l" rtl="0">
              <a:spcBef>
                <a:spcPts val="0"/>
              </a:spcBef>
              <a:spcAft>
                <a:spcPts val="0"/>
              </a:spcAft>
              <a:buNone/>
            </a:pPr>
            <a:r>
              <a:rPr lang="en-US" sz="1050">
                <a:solidFill>
                  <a:schemeClr val="dk1"/>
                </a:solidFill>
                <a:latin typeface="Arial"/>
                <a:ea typeface="Arial"/>
                <a:cs typeface="Arial"/>
                <a:sym typeface="Arial"/>
              </a:rPr>
              <a:t>Linking and joining datasets</a:t>
            </a:r>
            <a:endParaRPr/>
          </a:p>
        </p:txBody>
      </p:sp>
      <p:sp>
        <p:nvSpPr>
          <p:cNvPr id="353" name="Google Shape;353;p38"/>
          <p:cNvSpPr txBox="1"/>
          <p:nvPr/>
        </p:nvSpPr>
        <p:spPr>
          <a:xfrm>
            <a:off x="181609" y="1482941"/>
            <a:ext cx="2288393" cy="230832"/>
          </a:xfrm>
          <a:prstGeom prst="rect">
            <a:avLst/>
          </a:prstGeom>
          <a:noFill/>
          <a:ln w="9525" cap="flat" cmpd="sng">
            <a:solidFill>
              <a:srgbClr val="9E51AD"/>
            </a:solidFill>
            <a:prstDash val="solid"/>
            <a:round/>
            <a:headEnd type="none" w="sm" len="sm"/>
            <a:tailEnd type="none" w="sm" len="sm"/>
          </a:ln>
        </p:spPr>
        <p:txBody>
          <a:bodyPr spcFirstLastPara="1" wrap="square" lIns="68575" tIns="34275" rIns="68575" bIns="34275" anchor="t" anchorCtr="0">
            <a:spAutoFit/>
          </a:bodyPr>
          <a:lstStyle/>
          <a:p>
            <a:pPr marL="0" marR="0" lvl="0" indent="0" algn="l" rtl="0">
              <a:spcBef>
                <a:spcPts val="0"/>
              </a:spcBef>
              <a:spcAft>
                <a:spcPts val="0"/>
              </a:spcAft>
              <a:buNone/>
            </a:pPr>
            <a:r>
              <a:rPr lang="en-US" sz="1050">
                <a:solidFill>
                  <a:schemeClr val="dk1"/>
                </a:solidFill>
                <a:latin typeface="Arial"/>
                <a:ea typeface="Arial"/>
                <a:cs typeface="Arial"/>
                <a:sym typeface="Arial"/>
              </a:rPr>
              <a:t>Describing dataset to be findable</a:t>
            </a:r>
            <a:endParaRPr/>
          </a:p>
        </p:txBody>
      </p:sp>
      <p:sp>
        <p:nvSpPr>
          <p:cNvPr id="354" name="Google Shape;354;p38"/>
          <p:cNvSpPr txBox="1"/>
          <p:nvPr/>
        </p:nvSpPr>
        <p:spPr>
          <a:xfrm>
            <a:off x="3687444" y="4534744"/>
            <a:ext cx="1859143" cy="392415"/>
          </a:xfrm>
          <a:prstGeom prst="rect">
            <a:avLst/>
          </a:prstGeom>
          <a:noFill/>
          <a:ln w="9525" cap="flat" cmpd="sng">
            <a:solidFill>
              <a:srgbClr val="32B890"/>
            </a:solidFill>
            <a:prstDash val="solid"/>
            <a:round/>
            <a:headEnd type="none" w="sm" len="sm"/>
            <a:tailEnd type="none" w="sm" len="sm"/>
          </a:ln>
        </p:spPr>
        <p:txBody>
          <a:bodyPr spcFirstLastPara="1" wrap="square" lIns="68575" tIns="34275" rIns="68575" bIns="34275" anchor="t" anchorCtr="0">
            <a:spAutoFit/>
          </a:bodyPr>
          <a:lstStyle/>
          <a:p>
            <a:pPr marL="0" marR="0" lvl="0" indent="0" algn="l" rtl="0">
              <a:spcBef>
                <a:spcPts val="0"/>
              </a:spcBef>
              <a:spcAft>
                <a:spcPts val="0"/>
              </a:spcAft>
              <a:buNone/>
            </a:pPr>
            <a:r>
              <a:rPr lang="en-US" sz="1050">
                <a:solidFill>
                  <a:schemeClr val="dk1"/>
                </a:solidFill>
                <a:latin typeface="Arial"/>
                <a:ea typeface="Arial"/>
                <a:cs typeface="Arial"/>
                <a:sym typeface="Arial"/>
              </a:rPr>
              <a:t>Domain-specific skills, often learned in study programs.</a:t>
            </a:r>
            <a:endParaRPr sz="1013">
              <a:solidFill>
                <a:schemeClr val="dk1"/>
              </a:solidFill>
              <a:latin typeface="Arial"/>
              <a:ea typeface="Arial"/>
              <a:cs typeface="Arial"/>
              <a:sym typeface="Arial"/>
            </a:endParaRPr>
          </a:p>
        </p:txBody>
      </p:sp>
      <p:sp>
        <p:nvSpPr>
          <p:cNvPr id="355" name="Google Shape;355;p38"/>
          <p:cNvSpPr txBox="1"/>
          <p:nvPr/>
        </p:nvSpPr>
        <p:spPr>
          <a:xfrm>
            <a:off x="6209117" y="3730675"/>
            <a:ext cx="2486541" cy="553998"/>
          </a:xfrm>
          <a:prstGeom prst="rect">
            <a:avLst/>
          </a:prstGeom>
          <a:noFill/>
          <a:ln w="9525" cap="flat" cmpd="sng">
            <a:solidFill>
              <a:srgbClr val="32B890"/>
            </a:solidFill>
            <a:prstDash val="solid"/>
            <a:round/>
            <a:headEnd type="none" w="sm" len="sm"/>
            <a:tailEnd type="none" w="sm" len="sm"/>
          </a:ln>
        </p:spPr>
        <p:txBody>
          <a:bodyPr spcFirstLastPara="1" wrap="square" lIns="68575" tIns="34275" rIns="68575" bIns="34275" anchor="t" anchorCtr="0">
            <a:spAutoFit/>
          </a:bodyPr>
          <a:lstStyle/>
          <a:p>
            <a:pPr marL="0" marR="0" lvl="0" indent="0" algn="l" rtl="0">
              <a:spcBef>
                <a:spcPts val="0"/>
              </a:spcBef>
              <a:spcAft>
                <a:spcPts val="0"/>
              </a:spcAft>
              <a:buNone/>
            </a:pPr>
            <a:r>
              <a:rPr lang="en-US" sz="1050">
                <a:solidFill>
                  <a:schemeClr val="dk1"/>
                </a:solidFill>
                <a:latin typeface="Arial"/>
                <a:ea typeface="Arial"/>
                <a:cs typeface="Arial"/>
                <a:sym typeface="Arial"/>
              </a:rPr>
              <a:t>Basic scripting for common statistical operations.</a:t>
            </a:r>
            <a:endParaRPr/>
          </a:p>
          <a:p>
            <a:pPr marL="0" marR="0" lvl="0" indent="0" algn="l" rtl="0">
              <a:spcBef>
                <a:spcPts val="0"/>
              </a:spcBef>
              <a:spcAft>
                <a:spcPts val="0"/>
              </a:spcAft>
              <a:buNone/>
            </a:pPr>
            <a:r>
              <a:rPr lang="en-US" sz="1050">
                <a:solidFill>
                  <a:schemeClr val="dk1"/>
                </a:solidFill>
                <a:latin typeface="Arial"/>
                <a:ea typeface="Arial"/>
                <a:cs typeface="Arial"/>
                <a:sym typeface="Arial"/>
              </a:rPr>
              <a:t>Adapting other software for reuse.</a:t>
            </a:r>
            <a:endParaRPr/>
          </a:p>
        </p:txBody>
      </p:sp>
      <p:sp>
        <p:nvSpPr>
          <p:cNvPr id="356" name="Google Shape;356;p38"/>
          <p:cNvSpPr txBox="1"/>
          <p:nvPr/>
        </p:nvSpPr>
        <p:spPr>
          <a:xfrm>
            <a:off x="183801" y="3657581"/>
            <a:ext cx="2407305" cy="715581"/>
          </a:xfrm>
          <a:prstGeom prst="rect">
            <a:avLst/>
          </a:prstGeom>
          <a:noFill/>
          <a:ln w="9525" cap="flat" cmpd="sng">
            <a:solidFill>
              <a:srgbClr val="4176A5"/>
            </a:solidFill>
            <a:prstDash val="solid"/>
            <a:round/>
            <a:headEnd type="none" w="sm" len="sm"/>
            <a:tailEnd type="none" w="sm" len="sm"/>
          </a:ln>
        </p:spPr>
        <p:txBody>
          <a:bodyPr spcFirstLastPara="1" wrap="square" lIns="68575" tIns="34275" rIns="68575" bIns="34275" anchor="t" anchorCtr="0">
            <a:spAutoFit/>
          </a:bodyPr>
          <a:lstStyle/>
          <a:p>
            <a:pPr marL="0" marR="0" lvl="0" indent="0" algn="l" rtl="0">
              <a:spcBef>
                <a:spcPts val="0"/>
              </a:spcBef>
              <a:spcAft>
                <a:spcPts val="0"/>
              </a:spcAft>
              <a:buNone/>
            </a:pPr>
            <a:r>
              <a:rPr lang="en-US" sz="1050">
                <a:solidFill>
                  <a:schemeClr val="dk1"/>
                </a:solidFill>
                <a:latin typeface="Arial"/>
                <a:ea typeface="Arial"/>
                <a:cs typeface="Arial"/>
                <a:sym typeface="Arial"/>
              </a:rPr>
              <a:t>File formats suitable for preservation</a:t>
            </a:r>
            <a:endParaRPr/>
          </a:p>
          <a:p>
            <a:pPr marL="0" marR="0" lvl="0" indent="0" algn="l" rtl="0">
              <a:spcBef>
                <a:spcPts val="0"/>
              </a:spcBef>
              <a:spcAft>
                <a:spcPts val="0"/>
              </a:spcAft>
              <a:buNone/>
            </a:pPr>
            <a:r>
              <a:rPr lang="en-US" sz="1050">
                <a:solidFill>
                  <a:schemeClr val="dk1"/>
                </a:solidFill>
                <a:latin typeface="Arial"/>
                <a:ea typeface="Arial"/>
                <a:cs typeface="Arial"/>
                <a:sym typeface="Arial"/>
              </a:rPr>
              <a:t>Who to ask about selecting the right repositories</a:t>
            </a:r>
            <a:endParaRPr/>
          </a:p>
          <a:p>
            <a:pPr marL="0" marR="0" lvl="0" indent="0" algn="l" rtl="0">
              <a:spcBef>
                <a:spcPts val="0"/>
              </a:spcBef>
              <a:spcAft>
                <a:spcPts val="0"/>
              </a:spcAft>
              <a:buNone/>
            </a:pPr>
            <a:r>
              <a:rPr lang="en-US" sz="1050">
                <a:solidFill>
                  <a:schemeClr val="dk1"/>
                </a:solidFill>
                <a:latin typeface="Arial"/>
                <a:ea typeface="Arial"/>
                <a:cs typeface="Arial"/>
                <a:sym typeface="Arial"/>
              </a:rPr>
              <a:t>Writing reusable code</a:t>
            </a:r>
            <a:endParaRPr/>
          </a:p>
        </p:txBody>
      </p:sp>
      <p:sp>
        <p:nvSpPr>
          <p:cNvPr id="357" name="Google Shape;357;p38"/>
          <p:cNvSpPr txBox="1"/>
          <p:nvPr/>
        </p:nvSpPr>
        <p:spPr>
          <a:xfrm>
            <a:off x="6209325" y="557850"/>
            <a:ext cx="2486400" cy="554100"/>
          </a:xfrm>
          <a:prstGeom prst="rect">
            <a:avLst/>
          </a:prstGeom>
          <a:noFill/>
          <a:ln w="9525" cap="flat" cmpd="sng">
            <a:solidFill>
              <a:srgbClr val="F67028"/>
            </a:solidFill>
            <a:prstDash val="solid"/>
            <a:round/>
            <a:headEnd type="none" w="sm" len="sm"/>
            <a:tailEnd type="none" w="sm" len="sm"/>
          </a:ln>
        </p:spPr>
        <p:txBody>
          <a:bodyPr spcFirstLastPara="1" wrap="square" lIns="68575" tIns="34275" rIns="68575" bIns="34275" anchor="t" anchorCtr="0">
            <a:spAutoFit/>
          </a:bodyPr>
          <a:lstStyle/>
          <a:p>
            <a:pPr marL="0" marR="0" lvl="0" indent="0" algn="l" rtl="0">
              <a:spcBef>
                <a:spcPts val="0"/>
              </a:spcBef>
              <a:spcAft>
                <a:spcPts val="0"/>
              </a:spcAft>
              <a:buNone/>
            </a:pPr>
            <a:r>
              <a:rPr lang="en-US" sz="1050">
                <a:solidFill>
                  <a:schemeClr val="dk1"/>
                </a:solidFill>
                <a:latin typeface="Arial"/>
                <a:ea typeface="Arial"/>
                <a:cs typeface="Arial"/>
                <a:sym typeface="Arial"/>
              </a:rPr>
              <a:t>Ethics of data science including AI and personal data. Common ethical problems.</a:t>
            </a:r>
            <a:endParaRPr sz="1013">
              <a:solidFill>
                <a:schemeClr val="dk1"/>
              </a:solidFill>
              <a:latin typeface="Arial"/>
              <a:ea typeface="Arial"/>
              <a:cs typeface="Arial"/>
              <a:sym typeface="Arial"/>
            </a:endParaRPr>
          </a:p>
        </p:txBody>
      </p:sp>
      <p:sp>
        <p:nvSpPr>
          <p:cNvPr id="358" name="Google Shape;358;p38"/>
          <p:cNvSpPr txBox="1"/>
          <p:nvPr/>
        </p:nvSpPr>
        <p:spPr>
          <a:xfrm>
            <a:off x="181609" y="1717531"/>
            <a:ext cx="2288393" cy="392415"/>
          </a:xfrm>
          <a:prstGeom prst="rect">
            <a:avLst/>
          </a:prstGeom>
          <a:noFill/>
          <a:ln w="9525" cap="flat" cmpd="sng">
            <a:solidFill>
              <a:srgbClr val="9E51AD"/>
            </a:solidFill>
            <a:prstDash val="solid"/>
            <a:round/>
            <a:headEnd type="none" w="sm" len="sm"/>
            <a:tailEnd type="none" w="sm" len="sm"/>
          </a:ln>
        </p:spPr>
        <p:txBody>
          <a:bodyPr spcFirstLastPara="1" wrap="square" lIns="68575" tIns="34275" rIns="68575" bIns="34275" anchor="t" anchorCtr="0">
            <a:spAutoFit/>
          </a:bodyPr>
          <a:lstStyle/>
          <a:p>
            <a:pPr marL="0" marR="0" lvl="0" indent="0" algn="l" rtl="0">
              <a:spcBef>
                <a:spcPts val="0"/>
              </a:spcBef>
              <a:spcAft>
                <a:spcPts val="0"/>
              </a:spcAft>
              <a:buNone/>
            </a:pPr>
            <a:r>
              <a:rPr lang="en-US" sz="1050">
                <a:solidFill>
                  <a:schemeClr val="dk1"/>
                </a:solidFill>
                <a:latin typeface="Arial"/>
                <a:ea typeface="Arial"/>
                <a:cs typeface="Arial"/>
                <a:sym typeface="Arial"/>
              </a:rPr>
              <a:t>How to make dataset interoperable (e.g. metadata skills)</a:t>
            </a:r>
            <a:endParaRPr/>
          </a:p>
        </p:txBody>
      </p:sp>
      <p:sp>
        <p:nvSpPr>
          <p:cNvPr id="359" name="Google Shape;359;p38"/>
          <p:cNvSpPr txBox="1"/>
          <p:nvPr/>
        </p:nvSpPr>
        <p:spPr>
          <a:xfrm>
            <a:off x="6209125" y="1698075"/>
            <a:ext cx="2486400" cy="877200"/>
          </a:xfrm>
          <a:prstGeom prst="rect">
            <a:avLst/>
          </a:prstGeom>
          <a:noFill/>
          <a:ln w="9525" cap="flat" cmpd="sng">
            <a:solidFill>
              <a:srgbClr val="FAC54B"/>
            </a:solidFill>
            <a:prstDash val="solid"/>
            <a:round/>
            <a:headEnd type="none" w="sm" len="sm"/>
            <a:tailEnd type="none" w="sm" len="sm"/>
          </a:ln>
        </p:spPr>
        <p:txBody>
          <a:bodyPr spcFirstLastPara="1" wrap="square" lIns="68575" tIns="34275" rIns="68575" bIns="34275" anchor="t" anchorCtr="0">
            <a:spAutoFit/>
          </a:bodyPr>
          <a:lstStyle/>
          <a:p>
            <a:pPr marL="0" marR="0" lvl="0" indent="0" algn="l" rtl="0">
              <a:spcBef>
                <a:spcPts val="0"/>
              </a:spcBef>
              <a:spcAft>
                <a:spcPts val="0"/>
              </a:spcAft>
              <a:buNone/>
            </a:pPr>
            <a:r>
              <a:rPr lang="en-US" sz="1050">
                <a:solidFill>
                  <a:schemeClr val="dk1"/>
                </a:solidFill>
                <a:latin typeface="Arial"/>
                <a:ea typeface="Arial"/>
                <a:cs typeface="Arial"/>
                <a:sym typeface="Arial"/>
              </a:rPr>
              <a:t>Formats and methods for adding new data to a set.</a:t>
            </a:r>
            <a:endParaRPr/>
          </a:p>
          <a:p>
            <a:pPr marL="0" marR="0" lvl="0" indent="0" algn="l" rtl="0">
              <a:spcBef>
                <a:spcPts val="0"/>
              </a:spcBef>
              <a:spcAft>
                <a:spcPts val="0"/>
              </a:spcAft>
              <a:buNone/>
            </a:pPr>
            <a:r>
              <a:rPr lang="en-US" sz="1050">
                <a:solidFill>
                  <a:schemeClr val="dk1"/>
                </a:solidFill>
                <a:latin typeface="Arial"/>
                <a:ea typeface="Arial"/>
                <a:cs typeface="Arial"/>
                <a:sym typeface="Arial"/>
              </a:rPr>
              <a:t>APIs and collecting data from the web.</a:t>
            </a:r>
            <a:endParaRPr/>
          </a:p>
          <a:p>
            <a:pPr marL="0" marR="0" lvl="0" indent="0" algn="l" rtl="0">
              <a:spcBef>
                <a:spcPts val="0"/>
              </a:spcBef>
              <a:spcAft>
                <a:spcPts val="0"/>
              </a:spcAft>
              <a:buNone/>
            </a:pPr>
            <a:r>
              <a:rPr lang="en-US" sz="1050">
                <a:solidFill>
                  <a:schemeClr val="dk1"/>
                </a:solidFill>
                <a:latin typeface="Arial"/>
                <a:ea typeface="Arial"/>
                <a:cs typeface="Arial"/>
                <a:sym typeface="Arial"/>
              </a:rPr>
              <a:t>Data backup and preservation of raw data.</a:t>
            </a:r>
            <a:endParaRPr/>
          </a:p>
        </p:txBody>
      </p:sp>
      <p:sp>
        <p:nvSpPr>
          <p:cNvPr id="360" name="Google Shape;360;p38"/>
          <p:cNvSpPr txBox="1"/>
          <p:nvPr/>
        </p:nvSpPr>
        <p:spPr>
          <a:xfrm>
            <a:off x="181608" y="2117462"/>
            <a:ext cx="2288393" cy="877163"/>
          </a:xfrm>
          <a:prstGeom prst="rect">
            <a:avLst/>
          </a:prstGeom>
          <a:noFill/>
          <a:ln w="9525" cap="flat" cmpd="sng">
            <a:solidFill>
              <a:srgbClr val="9E51AD"/>
            </a:solidFill>
            <a:prstDash val="solid"/>
            <a:round/>
            <a:headEnd type="none" w="sm" len="sm"/>
            <a:tailEnd type="none" w="sm" len="sm"/>
          </a:ln>
        </p:spPr>
        <p:txBody>
          <a:bodyPr spcFirstLastPara="1" wrap="square" lIns="68575" tIns="34275" rIns="68575" bIns="34275" anchor="t" anchorCtr="0">
            <a:spAutoFit/>
          </a:bodyPr>
          <a:lstStyle/>
          <a:p>
            <a:pPr marL="0" marR="0" lvl="0" indent="0" algn="l" rtl="0">
              <a:spcBef>
                <a:spcPts val="0"/>
              </a:spcBef>
              <a:spcAft>
                <a:spcPts val="0"/>
              </a:spcAft>
              <a:buNone/>
            </a:pPr>
            <a:r>
              <a:rPr lang="en-US" sz="1050">
                <a:solidFill>
                  <a:schemeClr val="dk1"/>
                </a:solidFill>
                <a:latin typeface="Arial"/>
                <a:ea typeface="Arial"/>
                <a:cs typeface="Arial"/>
                <a:sym typeface="Arial"/>
              </a:rPr>
              <a:t>Releasing software to be maintained &amp; adapted by someone else (even open source project management). </a:t>
            </a:r>
            <a:endParaRPr/>
          </a:p>
          <a:p>
            <a:pPr marL="0" marR="0" lvl="0" indent="0" algn="l" rtl="0">
              <a:spcBef>
                <a:spcPts val="0"/>
              </a:spcBef>
              <a:spcAft>
                <a:spcPts val="0"/>
              </a:spcAft>
              <a:buNone/>
            </a:pPr>
            <a:r>
              <a:rPr lang="en-US" sz="1050">
                <a:solidFill>
                  <a:schemeClr val="dk1"/>
                </a:solidFill>
                <a:latin typeface="Arial"/>
                <a:ea typeface="Arial"/>
                <a:cs typeface="Arial"/>
                <a:sym typeface="Arial"/>
              </a:rPr>
              <a:t>Software licensing</a:t>
            </a:r>
            <a:endParaRPr/>
          </a:p>
        </p:txBody>
      </p:sp>
      <p:sp>
        <p:nvSpPr>
          <p:cNvPr id="361" name="Google Shape;361;p38"/>
          <p:cNvSpPr txBox="1"/>
          <p:nvPr/>
        </p:nvSpPr>
        <p:spPr>
          <a:xfrm>
            <a:off x="6209117" y="2840872"/>
            <a:ext cx="2486541" cy="877163"/>
          </a:xfrm>
          <a:prstGeom prst="rect">
            <a:avLst/>
          </a:prstGeom>
          <a:noFill/>
          <a:ln w="9525" cap="flat" cmpd="sng">
            <a:solidFill>
              <a:srgbClr val="8ABA56"/>
            </a:solidFill>
            <a:prstDash val="solid"/>
            <a:round/>
            <a:headEnd type="none" w="sm" len="sm"/>
            <a:tailEnd type="none" w="sm" len="sm"/>
          </a:ln>
        </p:spPr>
        <p:txBody>
          <a:bodyPr spcFirstLastPara="1" wrap="square" lIns="68575" tIns="34275" rIns="68575" bIns="34275" anchor="t" anchorCtr="0">
            <a:spAutoFit/>
          </a:bodyPr>
          <a:lstStyle/>
          <a:p>
            <a:pPr marL="0" marR="0" lvl="0" indent="0" algn="l" rtl="0">
              <a:spcBef>
                <a:spcPts val="0"/>
              </a:spcBef>
              <a:spcAft>
                <a:spcPts val="0"/>
              </a:spcAft>
              <a:buNone/>
            </a:pPr>
            <a:r>
              <a:rPr lang="en-US" sz="1050">
                <a:solidFill>
                  <a:schemeClr val="dk1"/>
                </a:solidFill>
                <a:latin typeface="Arial"/>
                <a:ea typeface="Arial"/>
                <a:cs typeface="Arial"/>
                <a:sym typeface="Arial"/>
              </a:rPr>
              <a:t>Project arrangement.</a:t>
            </a:r>
            <a:endParaRPr/>
          </a:p>
          <a:p>
            <a:pPr marL="0" marR="0" lvl="0" indent="0" algn="l" rtl="0">
              <a:spcBef>
                <a:spcPts val="0"/>
              </a:spcBef>
              <a:spcAft>
                <a:spcPts val="0"/>
              </a:spcAft>
              <a:buNone/>
            </a:pPr>
            <a:r>
              <a:rPr lang="en-US" sz="1050">
                <a:solidFill>
                  <a:schemeClr val="dk1"/>
                </a:solidFill>
                <a:latin typeface="Arial"/>
                <a:ea typeface="Arial"/>
                <a:cs typeface="Arial"/>
                <a:sym typeface="Arial"/>
              </a:rPr>
              <a:t>Basic programming skills.</a:t>
            </a:r>
            <a:endParaRPr sz="1013">
              <a:solidFill>
                <a:schemeClr val="dk1"/>
              </a:solidFill>
              <a:latin typeface="Arial"/>
              <a:ea typeface="Arial"/>
              <a:cs typeface="Arial"/>
              <a:sym typeface="Arial"/>
            </a:endParaRPr>
          </a:p>
          <a:p>
            <a:pPr marL="0" marR="0" lvl="0" indent="0" algn="l" rtl="0">
              <a:spcBef>
                <a:spcPts val="0"/>
              </a:spcBef>
              <a:spcAft>
                <a:spcPts val="0"/>
              </a:spcAft>
              <a:buNone/>
            </a:pPr>
            <a:r>
              <a:rPr lang="en-US" sz="1050">
                <a:solidFill>
                  <a:schemeClr val="dk1"/>
                </a:solidFill>
                <a:latin typeface="Arial"/>
                <a:ea typeface="Arial"/>
                <a:cs typeface="Arial"/>
                <a:sym typeface="Arial"/>
              </a:rPr>
              <a:t>Basic command line skills.</a:t>
            </a:r>
            <a:endParaRPr/>
          </a:p>
          <a:p>
            <a:pPr marL="0" marR="0" lvl="0" indent="0" algn="l" rtl="0">
              <a:spcBef>
                <a:spcPts val="0"/>
              </a:spcBef>
              <a:spcAft>
                <a:spcPts val="0"/>
              </a:spcAft>
              <a:buNone/>
            </a:pPr>
            <a:r>
              <a:rPr lang="en-US" sz="1050">
                <a:solidFill>
                  <a:schemeClr val="dk1"/>
                </a:solidFill>
                <a:latin typeface="Arial"/>
                <a:ea typeface="Arial"/>
                <a:cs typeface="Arial"/>
                <a:sym typeface="Arial"/>
              </a:rPr>
              <a:t>Managing and preparing large amounts of data via scripts.</a:t>
            </a:r>
            <a:endParaRPr sz="1013">
              <a:solidFill>
                <a:schemeClr val="dk1"/>
              </a:solidFill>
              <a:latin typeface="Arial"/>
              <a:ea typeface="Arial"/>
              <a:cs typeface="Arial"/>
              <a:sym typeface="Arial"/>
            </a:endParaRPr>
          </a:p>
        </p:txBody>
      </p:sp>
      <p:sp>
        <p:nvSpPr>
          <p:cNvPr id="362" name="Google Shape;362;p38"/>
          <p:cNvSpPr txBox="1"/>
          <p:nvPr/>
        </p:nvSpPr>
        <p:spPr>
          <a:xfrm>
            <a:off x="183801" y="3096126"/>
            <a:ext cx="1859143" cy="553998"/>
          </a:xfrm>
          <a:prstGeom prst="rect">
            <a:avLst/>
          </a:prstGeom>
          <a:noFill/>
          <a:ln w="9525" cap="flat" cmpd="sng">
            <a:solidFill>
              <a:srgbClr val="4176A5"/>
            </a:solidFill>
            <a:prstDash val="solid"/>
            <a:round/>
            <a:headEnd type="none" w="sm" len="sm"/>
            <a:tailEnd type="none" w="sm" len="sm"/>
          </a:ln>
        </p:spPr>
        <p:txBody>
          <a:bodyPr spcFirstLastPara="1" wrap="square" lIns="68575" tIns="34275" rIns="68575" bIns="34275" anchor="t" anchorCtr="0">
            <a:spAutoFit/>
          </a:bodyPr>
          <a:lstStyle/>
          <a:p>
            <a:pPr marL="0" marR="0" lvl="0" indent="0" algn="l" rtl="0">
              <a:spcBef>
                <a:spcPts val="0"/>
              </a:spcBef>
              <a:spcAft>
                <a:spcPts val="0"/>
              </a:spcAft>
              <a:buNone/>
            </a:pPr>
            <a:r>
              <a:rPr lang="en-US" sz="1050">
                <a:solidFill>
                  <a:schemeClr val="dk1"/>
                </a:solidFill>
                <a:latin typeface="Arial"/>
                <a:ea typeface="Arial"/>
                <a:cs typeface="Arial"/>
                <a:sym typeface="Arial"/>
              </a:rPr>
              <a:t>Determining reuse / preservation value of the data / software</a:t>
            </a:r>
            <a:endParaRPr/>
          </a:p>
        </p:txBody>
      </p:sp>
      <p:sp>
        <p:nvSpPr>
          <p:cNvPr id="363" name="Google Shape;363;p38"/>
          <p:cNvSpPr txBox="1"/>
          <p:nvPr/>
        </p:nvSpPr>
        <p:spPr>
          <a:xfrm>
            <a:off x="6209325" y="1111950"/>
            <a:ext cx="2486400" cy="392400"/>
          </a:xfrm>
          <a:prstGeom prst="rect">
            <a:avLst/>
          </a:prstGeom>
          <a:noFill/>
          <a:ln w="9525" cap="flat" cmpd="sng">
            <a:solidFill>
              <a:srgbClr val="F67028"/>
            </a:solidFill>
            <a:prstDash val="solid"/>
            <a:round/>
            <a:headEnd type="none" w="sm" len="sm"/>
            <a:tailEnd type="none" w="sm" len="sm"/>
          </a:ln>
        </p:spPr>
        <p:txBody>
          <a:bodyPr spcFirstLastPara="1" wrap="square" lIns="68575" tIns="34275" rIns="68575" bIns="34275" anchor="t" anchorCtr="0">
            <a:spAutoFit/>
          </a:bodyPr>
          <a:lstStyle/>
          <a:p>
            <a:pPr marL="0" marR="0" lvl="0" indent="0" algn="l" rtl="0">
              <a:spcBef>
                <a:spcPts val="0"/>
              </a:spcBef>
              <a:spcAft>
                <a:spcPts val="0"/>
              </a:spcAft>
              <a:buNone/>
            </a:pPr>
            <a:r>
              <a:rPr lang="en-US" sz="1050">
                <a:solidFill>
                  <a:schemeClr val="dk1"/>
                </a:solidFill>
                <a:latin typeface="Arial"/>
                <a:ea typeface="Arial"/>
                <a:cs typeface="Arial"/>
                <a:sym typeface="Arial"/>
              </a:rPr>
              <a:t>Estimate infrastructure and software needed for the project</a:t>
            </a:r>
            <a:endParaRPr sz="1013">
              <a:solidFill>
                <a:schemeClr val="dk1"/>
              </a:solidFill>
              <a:latin typeface="Arial"/>
              <a:ea typeface="Arial"/>
              <a:cs typeface="Arial"/>
              <a:sym typeface="Arial"/>
            </a:endParaRPr>
          </a:p>
        </p:txBody>
      </p:sp>
      <p:sp>
        <p:nvSpPr>
          <p:cNvPr id="364" name="Google Shape;364;p38"/>
          <p:cNvSpPr txBox="1"/>
          <p:nvPr/>
        </p:nvSpPr>
        <p:spPr>
          <a:xfrm>
            <a:off x="6209117" y="4284673"/>
            <a:ext cx="2486541" cy="392415"/>
          </a:xfrm>
          <a:prstGeom prst="rect">
            <a:avLst/>
          </a:prstGeom>
          <a:noFill/>
          <a:ln w="9525" cap="flat" cmpd="sng">
            <a:solidFill>
              <a:srgbClr val="32B890"/>
            </a:solidFill>
            <a:prstDash val="solid"/>
            <a:round/>
            <a:headEnd type="none" w="sm" len="sm"/>
            <a:tailEnd type="none" w="sm" len="sm"/>
          </a:ln>
        </p:spPr>
        <p:txBody>
          <a:bodyPr spcFirstLastPara="1" wrap="square" lIns="68575" tIns="34275" rIns="68575" bIns="34275" anchor="t" anchorCtr="0">
            <a:spAutoFit/>
          </a:bodyPr>
          <a:lstStyle/>
          <a:p>
            <a:pPr marL="0" marR="0" lvl="0" indent="0" algn="l" rtl="0">
              <a:spcBef>
                <a:spcPts val="0"/>
              </a:spcBef>
              <a:spcAft>
                <a:spcPts val="0"/>
              </a:spcAft>
              <a:buNone/>
            </a:pPr>
            <a:r>
              <a:rPr lang="en-US" sz="1050">
                <a:solidFill>
                  <a:schemeClr val="dk1"/>
                </a:solidFill>
                <a:latin typeface="Arial"/>
                <a:ea typeface="Arial"/>
                <a:cs typeface="Arial"/>
                <a:sym typeface="Arial"/>
              </a:rPr>
              <a:t>Algorithm development / optimization for HPC, parallel computing</a:t>
            </a:r>
            <a:endParaRPr/>
          </a:p>
        </p:txBody>
      </p:sp>
      <p:sp>
        <p:nvSpPr>
          <p:cNvPr id="365" name="Google Shape;365;p38"/>
          <p:cNvSpPr txBox="1"/>
          <p:nvPr/>
        </p:nvSpPr>
        <p:spPr>
          <a:xfrm>
            <a:off x="1828301" y="4427919"/>
            <a:ext cx="1859143" cy="715581"/>
          </a:xfrm>
          <a:prstGeom prst="rect">
            <a:avLst/>
          </a:prstGeom>
          <a:noFill/>
          <a:ln w="9525" cap="flat" cmpd="sng">
            <a:solidFill>
              <a:srgbClr val="92D050"/>
            </a:solidFill>
            <a:prstDash val="solid"/>
            <a:round/>
            <a:headEnd type="none" w="sm" len="sm"/>
            <a:tailEnd type="none" w="sm" len="sm"/>
          </a:ln>
        </p:spPr>
        <p:txBody>
          <a:bodyPr spcFirstLastPara="1" wrap="square" lIns="68575" tIns="34275" rIns="68575" bIns="34275" anchor="t" anchorCtr="0">
            <a:spAutoFit/>
          </a:bodyPr>
          <a:lstStyle/>
          <a:p>
            <a:pPr marL="0" marR="0" lvl="0" indent="0" algn="l" rtl="0">
              <a:spcBef>
                <a:spcPts val="0"/>
              </a:spcBef>
              <a:spcAft>
                <a:spcPts val="0"/>
              </a:spcAft>
              <a:buNone/>
            </a:pPr>
            <a:r>
              <a:rPr lang="en-US" sz="1050">
                <a:solidFill>
                  <a:schemeClr val="dk1"/>
                </a:solidFill>
                <a:latin typeface="Arial"/>
                <a:ea typeface="Arial"/>
                <a:cs typeface="Arial"/>
                <a:sym typeface="Arial"/>
              </a:rPr>
              <a:t>How to avoid common misuses of statistics, e.g. p-hacking, observation biases, data dredging</a:t>
            </a:r>
            <a:endParaRPr sz="1013">
              <a:solidFill>
                <a:schemeClr val="dk1"/>
              </a:solidFill>
              <a:latin typeface="Arial"/>
              <a:ea typeface="Arial"/>
              <a:cs typeface="Arial"/>
              <a:sym typeface="Arial"/>
            </a:endParaRPr>
          </a:p>
        </p:txBody>
      </p:sp>
      <p:sp>
        <p:nvSpPr>
          <p:cNvPr id="366" name="Google Shape;366;p38"/>
          <p:cNvSpPr txBox="1"/>
          <p:nvPr/>
        </p:nvSpPr>
        <p:spPr>
          <a:xfrm>
            <a:off x="197275" y="719550"/>
            <a:ext cx="1345200" cy="554100"/>
          </a:xfrm>
          <a:prstGeom prst="rect">
            <a:avLst/>
          </a:prstGeom>
          <a:noFill/>
          <a:ln w="9525" cap="flat" cmpd="sng">
            <a:solidFill>
              <a:srgbClr val="FA484B"/>
            </a:solidFill>
            <a:prstDash val="solid"/>
            <a:round/>
            <a:headEnd type="none" w="sm" len="sm"/>
            <a:tailEnd type="none" w="sm" len="sm"/>
          </a:ln>
        </p:spPr>
        <p:txBody>
          <a:bodyPr spcFirstLastPara="1" wrap="square" lIns="68575" tIns="34275" rIns="68575" bIns="34275" anchor="t" anchorCtr="0">
            <a:spAutoFit/>
          </a:bodyPr>
          <a:lstStyle/>
          <a:p>
            <a:pPr marL="0" marR="0" lvl="0" indent="0" algn="l" rtl="0">
              <a:spcBef>
                <a:spcPts val="0"/>
              </a:spcBef>
              <a:spcAft>
                <a:spcPts val="0"/>
              </a:spcAft>
              <a:buNone/>
            </a:pPr>
            <a:r>
              <a:rPr lang="en-US" sz="1050">
                <a:solidFill>
                  <a:schemeClr val="dk1"/>
                </a:solidFill>
                <a:latin typeface="Arial"/>
                <a:ea typeface="Arial"/>
                <a:cs typeface="Arial"/>
                <a:sym typeface="Arial"/>
              </a:rPr>
              <a:t>How to adapt and deploy code written by someone else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71"/>
        <p:cNvGrpSpPr/>
        <p:nvPr/>
      </p:nvGrpSpPr>
      <p:grpSpPr>
        <a:xfrm>
          <a:off x="0" y="0"/>
          <a:ext cx="0" cy="0"/>
          <a:chOff x="0" y="0"/>
          <a:chExt cx="0" cy="0"/>
        </a:xfrm>
      </p:grpSpPr>
      <p:sp>
        <p:nvSpPr>
          <p:cNvPr id="372" name="Google Shape;372;p39"/>
          <p:cNvSpPr txBox="1">
            <a:spLocks noGrp="1"/>
          </p:cNvSpPr>
          <p:nvPr>
            <p:ph type="title"/>
          </p:nvPr>
        </p:nvSpPr>
        <p:spPr>
          <a:xfrm>
            <a:off x="177399" y="332547"/>
            <a:ext cx="11376026" cy="1079971"/>
          </a:xfrm>
          <a:prstGeom prst="rect">
            <a:avLst/>
          </a:prstGeom>
          <a:noFill/>
          <a:ln>
            <a:noFill/>
          </a:ln>
        </p:spPr>
        <p:txBody>
          <a:bodyPr spcFirstLastPara="1" wrap="square" lIns="0" tIns="0" rIns="0" bIns="0" anchor="t" anchorCtr="0">
            <a:noAutofit/>
          </a:bodyPr>
          <a:lstStyle/>
          <a:p>
            <a:pPr marL="0" marR="0" lvl="0" indent="0" algn="l" rtl="0">
              <a:lnSpc>
                <a:spcPct val="90000"/>
              </a:lnSpc>
              <a:spcBef>
                <a:spcPts val="0"/>
              </a:spcBef>
              <a:spcAft>
                <a:spcPts val="0"/>
              </a:spcAft>
              <a:buClr>
                <a:srgbClr val="000000"/>
              </a:buClr>
              <a:buSzPts val="1800"/>
              <a:buFont typeface="Calibri"/>
              <a:buNone/>
            </a:pPr>
            <a:r>
              <a:rPr lang="en-US" sz="1800" b="0" i="0" u="none" strike="noStrike" cap="none">
                <a:solidFill>
                  <a:srgbClr val="000000"/>
                </a:solidFill>
                <a:latin typeface="Calibri"/>
                <a:ea typeface="Calibri"/>
                <a:cs typeface="Calibri"/>
                <a:sym typeface="Calibri"/>
              </a:rPr>
              <a:t>What are the main RDM&amp;OS skills and services </a:t>
            </a:r>
            <a:r>
              <a:rPr lang="en-US" sz="1800" b="1" i="0" u="none" strike="noStrike" cap="none">
                <a:solidFill>
                  <a:srgbClr val="000000"/>
                </a:solidFill>
                <a:latin typeface="Calibri"/>
                <a:ea typeface="Calibri"/>
                <a:cs typeface="Calibri"/>
                <a:sym typeface="Calibri"/>
              </a:rPr>
              <a:t>a</a:t>
            </a:r>
            <a:r>
              <a:rPr lang="en-US" sz="1800" b="0" i="0" u="none" strike="noStrike" cap="none">
                <a:solidFill>
                  <a:srgbClr val="000000"/>
                </a:solidFill>
                <a:latin typeface="Calibri"/>
                <a:ea typeface="Calibri"/>
                <a:cs typeface="Calibri"/>
                <a:sym typeface="Calibri"/>
              </a:rPr>
              <a:t> </a:t>
            </a:r>
            <a:r>
              <a:rPr lang="en-US" sz="1800" b="1" i="0" u="none" strike="noStrike" cap="none">
                <a:solidFill>
                  <a:srgbClr val="000000"/>
                </a:solidFill>
                <a:latin typeface="Calibri"/>
                <a:ea typeface="Calibri"/>
                <a:cs typeface="Calibri"/>
                <a:sym typeface="Calibri"/>
              </a:rPr>
              <a:t>Medical ICT Doctoral Researcher</a:t>
            </a:r>
            <a:r>
              <a:rPr lang="en-US" sz="1800" b="0" i="0" u="none" strike="noStrike" cap="none">
                <a:solidFill>
                  <a:srgbClr val="000000"/>
                </a:solidFill>
                <a:latin typeface="Calibri"/>
                <a:ea typeface="Calibri"/>
                <a:cs typeface="Calibri"/>
                <a:sym typeface="Calibri"/>
              </a:rPr>
              <a:t> </a:t>
            </a:r>
            <a:br>
              <a:rPr lang="en-US" sz="1800" b="0" i="0" u="none" strike="noStrike" cap="none">
                <a:solidFill>
                  <a:srgbClr val="000000"/>
                </a:solidFill>
                <a:latin typeface="Calibri"/>
                <a:ea typeface="Calibri"/>
                <a:cs typeface="Calibri"/>
                <a:sym typeface="Calibri"/>
              </a:rPr>
            </a:br>
            <a:r>
              <a:rPr lang="en-US" sz="1800" b="0" i="0" u="none" strike="noStrike" cap="none">
                <a:solidFill>
                  <a:srgbClr val="000000"/>
                </a:solidFill>
                <a:latin typeface="Calibri"/>
                <a:ea typeface="Calibri"/>
                <a:cs typeface="Calibri"/>
                <a:sym typeface="Calibri"/>
              </a:rPr>
              <a:t>would need to know after graduating?</a:t>
            </a:r>
            <a:endParaRPr sz="1350" b="1" i="0" u="none" strike="noStrike" cap="none">
              <a:solidFill>
                <a:schemeClr val="dk1"/>
              </a:solidFill>
              <a:latin typeface="Arial"/>
              <a:ea typeface="Arial"/>
              <a:cs typeface="Arial"/>
              <a:sym typeface="Arial"/>
            </a:endParaRPr>
          </a:p>
        </p:txBody>
      </p:sp>
      <p:pic>
        <p:nvPicPr>
          <p:cNvPr id="373" name="Google Shape;373;p39" descr="A circular diagram depicting the life cycle of research data in several connected steps: Plan, Collect, Process, Analyse, Preserve, Share, and Reuse. Each step is represented as a section of the wheel, illustrating the continuous and cyclical nature of the research data life cycle, highlighting how each stage is interconnected and sequential."/>
          <p:cNvPicPr preferRelativeResize="0"/>
          <p:nvPr/>
        </p:nvPicPr>
        <p:blipFill rotWithShape="1">
          <a:blip r:embed="rId3">
            <a:alphaModFix/>
          </a:blip>
          <a:srcRect/>
          <a:stretch/>
        </p:blipFill>
        <p:spPr>
          <a:xfrm>
            <a:off x="2442119" y="1109940"/>
            <a:ext cx="3459006" cy="3459001"/>
          </a:xfrm>
          <a:prstGeom prst="rect">
            <a:avLst/>
          </a:prstGeom>
          <a:noFill/>
          <a:ln>
            <a:noFill/>
          </a:ln>
        </p:spPr>
      </p:pic>
      <p:sp>
        <p:nvSpPr>
          <p:cNvPr id="374" name="Google Shape;374;p39"/>
          <p:cNvSpPr txBox="1"/>
          <p:nvPr/>
        </p:nvSpPr>
        <p:spPr>
          <a:xfrm>
            <a:off x="4484282" y="4833079"/>
            <a:ext cx="4513266" cy="20774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750">
                <a:solidFill>
                  <a:schemeClr val="dk1"/>
                </a:solidFill>
                <a:latin typeface="Arial"/>
                <a:ea typeface="Arial"/>
                <a:cs typeface="Arial"/>
                <a:sym typeface="Arial"/>
              </a:rPr>
              <a:t>Original image from https://rdmkit.elixir-europe.org/ “The data lifecycle”</a:t>
            </a:r>
            <a:endParaRPr/>
          </a:p>
        </p:txBody>
      </p:sp>
      <p:sp>
        <p:nvSpPr>
          <p:cNvPr id="375" name="Google Shape;375;p39"/>
          <p:cNvSpPr txBox="1"/>
          <p:nvPr/>
        </p:nvSpPr>
        <p:spPr>
          <a:xfrm>
            <a:off x="6073125" y="3477975"/>
            <a:ext cx="2717100" cy="1146600"/>
          </a:xfrm>
          <a:prstGeom prst="rect">
            <a:avLst/>
          </a:prstGeom>
          <a:noFill/>
          <a:ln w="9525" cap="flat" cmpd="sng">
            <a:solidFill>
              <a:srgbClr val="8ABA56"/>
            </a:solidFill>
            <a:prstDash val="solid"/>
            <a:round/>
            <a:headEnd type="none" w="sm" len="sm"/>
            <a:tailEnd type="none" w="sm" len="sm"/>
          </a:ln>
        </p:spPr>
        <p:txBody>
          <a:bodyPr spcFirstLastPara="1" wrap="square" lIns="68575" tIns="34275" rIns="68575" bIns="34275" anchor="t" anchorCtr="0">
            <a:spAutoFit/>
          </a:bodyPr>
          <a:lstStyle/>
          <a:p>
            <a:pPr marL="0" lvl="0" indent="0" algn="l" rtl="0">
              <a:spcBef>
                <a:spcPts val="0"/>
              </a:spcBef>
              <a:spcAft>
                <a:spcPts val="0"/>
              </a:spcAft>
              <a:buNone/>
            </a:pPr>
            <a:r>
              <a:rPr lang="en-US" sz="1000" b="1" dirty="0">
                <a:solidFill>
                  <a:schemeClr val="dk1"/>
                </a:solidFill>
              </a:rPr>
              <a:t>Secure computing and software skills</a:t>
            </a:r>
            <a:endParaRPr sz="1000" b="1" dirty="0">
              <a:solidFill>
                <a:schemeClr val="dk1"/>
              </a:solidFill>
            </a:endParaRPr>
          </a:p>
          <a:p>
            <a:pPr marL="0" lvl="0" indent="-63500" algn="l" rtl="0">
              <a:spcBef>
                <a:spcPts val="0"/>
              </a:spcBef>
              <a:spcAft>
                <a:spcPts val="0"/>
              </a:spcAft>
              <a:buClr>
                <a:schemeClr val="dk1"/>
              </a:buClr>
              <a:buSzPts val="1000"/>
              <a:buChar char="•"/>
            </a:pPr>
            <a:r>
              <a:rPr lang="en-US" sz="1000" dirty="0">
                <a:solidFill>
                  <a:schemeClr val="dk1"/>
                </a:solidFill>
              </a:rPr>
              <a:t> Basics of programming and data science </a:t>
            </a:r>
            <a:endParaRPr sz="1000" dirty="0"/>
          </a:p>
          <a:p>
            <a:pPr marL="0" lvl="0" indent="-63500" algn="l" rtl="0">
              <a:spcBef>
                <a:spcPts val="0"/>
              </a:spcBef>
              <a:spcAft>
                <a:spcPts val="0"/>
              </a:spcAft>
              <a:buClr>
                <a:schemeClr val="dk1"/>
              </a:buClr>
              <a:buSzPts val="1000"/>
              <a:buChar char="•"/>
            </a:pPr>
            <a:r>
              <a:rPr lang="en-US" sz="1000" dirty="0">
                <a:solidFill>
                  <a:schemeClr val="dk1"/>
                </a:solidFill>
              </a:rPr>
              <a:t> Secure computing</a:t>
            </a:r>
            <a:endParaRPr sz="1000" dirty="0">
              <a:solidFill>
                <a:schemeClr val="dk1"/>
              </a:solidFill>
            </a:endParaRPr>
          </a:p>
          <a:p>
            <a:pPr marL="0" lvl="0" indent="-63500" algn="l" rtl="0">
              <a:spcBef>
                <a:spcPts val="0"/>
              </a:spcBef>
              <a:spcAft>
                <a:spcPts val="0"/>
              </a:spcAft>
              <a:buClr>
                <a:schemeClr val="dk1"/>
              </a:buClr>
              <a:buSzPts val="1000"/>
              <a:buChar char="•"/>
            </a:pPr>
            <a:r>
              <a:rPr lang="en-US" sz="1000" dirty="0">
                <a:solidFill>
                  <a:schemeClr val="dk1"/>
                </a:solidFill>
              </a:rPr>
              <a:t> SECDATA environment </a:t>
            </a:r>
            <a:endParaRPr sz="1000" dirty="0">
              <a:solidFill>
                <a:schemeClr val="dk1"/>
              </a:solidFill>
            </a:endParaRPr>
          </a:p>
          <a:p>
            <a:pPr marL="0" lvl="0" indent="-63500" algn="l" rtl="0">
              <a:spcBef>
                <a:spcPts val="0"/>
              </a:spcBef>
              <a:spcAft>
                <a:spcPts val="0"/>
              </a:spcAft>
              <a:buClr>
                <a:schemeClr val="dk1"/>
              </a:buClr>
              <a:buSzPts val="1000"/>
              <a:buChar char="•"/>
            </a:pPr>
            <a:r>
              <a:rPr lang="en-US" sz="1000" dirty="0">
                <a:solidFill>
                  <a:schemeClr val="dk1"/>
                </a:solidFill>
              </a:rPr>
              <a:t> Large scale computations with personal data </a:t>
            </a:r>
            <a:endParaRPr sz="1000" dirty="0">
              <a:solidFill>
                <a:schemeClr val="dk1"/>
              </a:solidFill>
            </a:endParaRPr>
          </a:p>
          <a:p>
            <a:pPr marL="0" lvl="0" indent="-63500" algn="l" rtl="0">
              <a:spcBef>
                <a:spcPts val="0"/>
              </a:spcBef>
              <a:spcAft>
                <a:spcPts val="0"/>
              </a:spcAft>
              <a:buClr>
                <a:schemeClr val="dk1"/>
              </a:buClr>
              <a:buSzPts val="1000"/>
              <a:buChar char="•"/>
            </a:pPr>
            <a:r>
              <a:rPr lang="en-US" sz="1000" dirty="0">
                <a:solidFill>
                  <a:schemeClr val="dk1"/>
                </a:solidFill>
              </a:rPr>
              <a:t> Version control of code and data </a:t>
            </a:r>
            <a:endParaRPr sz="1000" dirty="0">
              <a:solidFill>
                <a:schemeClr val="dk1"/>
              </a:solidFill>
            </a:endParaRPr>
          </a:p>
        </p:txBody>
      </p:sp>
      <p:sp>
        <p:nvSpPr>
          <p:cNvPr id="376" name="Google Shape;376;p39"/>
          <p:cNvSpPr txBox="1"/>
          <p:nvPr/>
        </p:nvSpPr>
        <p:spPr>
          <a:xfrm>
            <a:off x="6073125" y="2878589"/>
            <a:ext cx="2717100" cy="530884"/>
          </a:xfrm>
          <a:prstGeom prst="rect">
            <a:avLst/>
          </a:prstGeom>
          <a:noFill/>
          <a:ln w="9525" cap="flat" cmpd="sng">
            <a:solidFill>
              <a:srgbClr val="8ABA56"/>
            </a:solidFill>
            <a:prstDash val="solid"/>
            <a:round/>
            <a:headEnd type="none" w="sm" len="sm"/>
            <a:tailEnd type="none" w="sm" len="sm"/>
          </a:ln>
        </p:spPr>
        <p:txBody>
          <a:bodyPr spcFirstLastPara="1" wrap="square" lIns="68575" tIns="34275" rIns="68575" bIns="34275" anchor="t" anchorCtr="0">
            <a:spAutoFit/>
          </a:bodyPr>
          <a:lstStyle/>
          <a:p>
            <a:pPr marL="0" lvl="0" indent="0" algn="l" rtl="0">
              <a:spcBef>
                <a:spcPts val="0"/>
              </a:spcBef>
              <a:spcAft>
                <a:spcPts val="0"/>
              </a:spcAft>
              <a:buNone/>
            </a:pPr>
            <a:r>
              <a:rPr lang="en-US" sz="1000" b="1" dirty="0">
                <a:solidFill>
                  <a:schemeClr val="dk1"/>
                </a:solidFill>
              </a:rPr>
              <a:t>Handling sensitive personal data </a:t>
            </a:r>
            <a:endParaRPr sz="1000" dirty="0">
              <a:solidFill>
                <a:schemeClr val="dk1"/>
              </a:solidFill>
            </a:endParaRPr>
          </a:p>
          <a:p>
            <a:pPr marL="0" lvl="0" indent="-63500" algn="l" rtl="0">
              <a:spcBef>
                <a:spcPts val="0"/>
              </a:spcBef>
              <a:spcAft>
                <a:spcPts val="0"/>
              </a:spcAft>
              <a:buClr>
                <a:schemeClr val="dk1"/>
              </a:buClr>
              <a:buSzPts val="1000"/>
              <a:buChar char="•"/>
            </a:pPr>
            <a:r>
              <a:rPr lang="en-US" sz="1000" dirty="0">
                <a:solidFill>
                  <a:schemeClr val="dk1"/>
                </a:solidFill>
              </a:rPr>
              <a:t> Storage, backup, </a:t>
            </a:r>
            <a:r>
              <a:rPr lang="en-US" sz="1000" dirty="0" err="1">
                <a:solidFill>
                  <a:schemeClr val="dk1"/>
                </a:solidFill>
              </a:rPr>
              <a:t>pseudonymisation</a:t>
            </a:r>
            <a:r>
              <a:rPr lang="en-US" sz="1000" dirty="0">
                <a:solidFill>
                  <a:schemeClr val="dk1"/>
                </a:solidFill>
              </a:rPr>
              <a:t>, sharing</a:t>
            </a:r>
          </a:p>
        </p:txBody>
      </p:sp>
      <p:sp>
        <p:nvSpPr>
          <p:cNvPr id="377" name="Google Shape;377;p39"/>
          <p:cNvSpPr txBox="1"/>
          <p:nvPr/>
        </p:nvSpPr>
        <p:spPr>
          <a:xfrm>
            <a:off x="6073125" y="691625"/>
            <a:ext cx="2717100" cy="1454700"/>
          </a:xfrm>
          <a:prstGeom prst="rect">
            <a:avLst/>
          </a:prstGeom>
          <a:noFill/>
          <a:ln w="9525" cap="flat" cmpd="sng">
            <a:solidFill>
              <a:srgbClr val="F67028"/>
            </a:solidFill>
            <a:prstDash val="solid"/>
            <a:round/>
            <a:headEnd type="none" w="sm" len="sm"/>
            <a:tailEnd type="none" w="sm" len="sm"/>
          </a:ln>
        </p:spPr>
        <p:txBody>
          <a:bodyPr spcFirstLastPara="1" wrap="square" lIns="68575" tIns="34275" rIns="68575" bIns="34275" anchor="t" anchorCtr="0">
            <a:spAutoFit/>
          </a:bodyPr>
          <a:lstStyle/>
          <a:p>
            <a:pPr marL="0" marR="0" lvl="0" indent="0" algn="l" rtl="0">
              <a:spcBef>
                <a:spcPts val="0"/>
              </a:spcBef>
              <a:spcAft>
                <a:spcPts val="0"/>
              </a:spcAft>
              <a:buNone/>
            </a:pPr>
            <a:r>
              <a:rPr lang="en-US" sz="1000">
                <a:solidFill>
                  <a:schemeClr val="dk1"/>
                </a:solidFill>
              </a:rPr>
              <a:t>Basics of </a:t>
            </a:r>
            <a:r>
              <a:rPr lang="en-US" sz="1000" b="1">
                <a:solidFill>
                  <a:schemeClr val="dk1"/>
                </a:solidFill>
              </a:rPr>
              <a:t>legislations and ethics </a:t>
            </a:r>
            <a:r>
              <a:rPr lang="en-US" sz="1000">
                <a:solidFill>
                  <a:schemeClr val="dk1"/>
                </a:solidFill>
              </a:rPr>
              <a:t>for working with personal data and medical research  </a:t>
            </a:r>
            <a:endParaRPr sz="1000">
              <a:solidFill>
                <a:schemeClr val="dk1"/>
              </a:solidFill>
            </a:endParaRPr>
          </a:p>
          <a:p>
            <a:pPr marL="0" lvl="0" indent="-63500" algn="l" rtl="0">
              <a:spcBef>
                <a:spcPts val="0"/>
              </a:spcBef>
              <a:spcAft>
                <a:spcPts val="0"/>
              </a:spcAft>
              <a:buClr>
                <a:schemeClr val="dk1"/>
              </a:buClr>
              <a:buSzPts val="1000"/>
              <a:buChar char="•"/>
            </a:pPr>
            <a:r>
              <a:rPr lang="en-US" sz="1000">
                <a:solidFill>
                  <a:schemeClr val="dk1"/>
                </a:solidFill>
              </a:rPr>
              <a:t> Collecting data from individuals, GDPR</a:t>
            </a:r>
            <a:endParaRPr sz="1000">
              <a:solidFill>
                <a:schemeClr val="dk1"/>
              </a:solidFill>
            </a:endParaRPr>
          </a:p>
          <a:p>
            <a:pPr marL="0" lvl="0" indent="-63500" algn="l" rtl="0">
              <a:spcBef>
                <a:spcPts val="0"/>
              </a:spcBef>
              <a:spcAft>
                <a:spcPts val="0"/>
              </a:spcAft>
              <a:buClr>
                <a:schemeClr val="dk1"/>
              </a:buClr>
              <a:buSzPts val="1000"/>
              <a:buChar char="•"/>
            </a:pPr>
            <a:r>
              <a:rPr lang="en-US" sz="1000">
                <a:solidFill>
                  <a:schemeClr val="dk1"/>
                </a:solidFill>
              </a:rPr>
              <a:t> Medical research </a:t>
            </a:r>
            <a:endParaRPr sz="1000">
              <a:solidFill>
                <a:schemeClr val="dk1"/>
              </a:solidFill>
            </a:endParaRPr>
          </a:p>
          <a:p>
            <a:pPr marL="0" lvl="0" indent="-63500" algn="l" rtl="0">
              <a:spcBef>
                <a:spcPts val="0"/>
              </a:spcBef>
              <a:spcAft>
                <a:spcPts val="0"/>
              </a:spcAft>
              <a:buClr>
                <a:schemeClr val="dk1"/>
              </a:buClr>
              <a:buSzPts val="1000"/>
              <a:buChar char="•"/>
            </a:pPr>
            <a:r>
              <a:rPr lang="en-US" sz="1000">
                <a:solidFill>
                  <a:schemeClr val="dk1"/>
                </a:solidFill>
              </a:rPr>
              <a:t> Biobank research, FINDATA</a:t>
            </a:r>
            <a:endParaRPr sz="1000">
              <a:solidFill>
                <a:schemeClr val="dk1"/>
              </a:solidFill>
            </a:endParaRPr>
          </a:p>
          <a:p>
            <a:pPr marL="0" lvl="0" indent="-63500" algn="l" rtl="0">
              <a:spcBef>
                <a:spcPts val="0"/>
              </a:spcBef>
              <a:spcAft>
                <a:spcPts val="0"/>
              </a:spcAft>
              <a:buClr>
                <a:schemeClr val="dk1"/>
              </a:buClr>
              <a:buSzPts val="1000"/>
              <a:buChar char="•"/>
            </a:pPr>
            <a:r>
              <a:rPr lang="en-US" sz="1000">
                <a:solidFill>
                  <a:schemeClr val="dk1"/>
                </a:solidFill>
              </a:rPr>
              <a:t> Clinical trials and medical device regulation and how to do them in practice (FIMEA, EMA, CTIS, Medical device regulation)</a:t>
            </a:r>
            <a:endParaRPr sz="1000">
              <a:solidFill>
                <a:schemeClr val="dk1"/>
              </a:solidFill>
            </a:endParaRPr>
          </a:p>
          <a:p>
            <a:pPr marL="0" lvl="0" indent="-63500" algn="l" rtl="0">
              <a:spcBef>
                <a:spcPts val="0"/>
              </a:spcBef>
              <a:spcAft>
                <a:spcPts val="0"/>
              </a:spcAft>
              <a:buClr>
                <a:schemeClr val="dk1"/>
              </a:buClr>
              <a:buSzPts val="1000"/>
              <a:buChar char="•"/>
            </a:pPr>
            <a:r>
              <a:rPr lang="en-US" sz="1000">
                <a:solidFill>
                  <a:schemeClr val="dk1"/>
                </a:solidFill>
              </a:rPr>
              <a:t> EQUATOR Network guidelines</a:t>
            </a:r>
            <a:endParaRPr sz="1000">
              <a:solidFill>
                <a:schemeClr val="dk1"/>
              </a:solidFill>
            </a:endParaRPr>
          </a:p>
        </p:txBody>
      </p:sp>
      <p:sp>
        <p:nvSpPr>
          <p:cNvPr id="378" name="Google Shape;378;p39"/>
          <p:cNvSpPr txBox="1"/>
          <p:nvPr/>
        </p:nvSpPr>
        <p:spPr>
          <a:xfrm>
            <a:off x="6073125" y="2258075"/>
            <a:ext cx="2717100" cy="531000"/>
          </a:xfrm>
          <a:prstGeom prst="rect">
            <a:avLst/>
          </a:prstGeom>
          <a:noFill/>
          <a:ln w="9525" cap="flat" cmpd="sng">
            <a:solidFill>
              <a:srgbClr val="F67028"/>
            </a:solidFill>
            <a:prstDash val="solid"/>
            <a:round/>
            <a:headEnd type="none" w="sm" len="sm"/>
            <a:tailEnd type="none" w="sm" len="sm"/>
          </a:ln>
        </p:spPr>
        <p:txBody>
          <a:bodyPr spcFirstLastPara="1" wrap="square" lIns="68575" tIns="34275" rIns="68575" bIns="34275" anchor="t" anchorCtr="0">
            <a:spAutoFit/>
          </a:bodyPr>
          <a:lstStyle/>
          <a:p>
            <a:pPr marL="0" lvl="0" indent="0" algn="l" rtl="0">
              <a:spcBef>
                <a:spcPts val="0"/>
              </a:spcBef>
              <a:spcAft>
                <a:spcPts val="0"/>
              </a:spcAft>
              <a:buNone/>
            </a:pPr>
            <a:r>
              <a:rPr lang="en-US" sz="1000" b="1">
                <a:solidFill>
                  <a:schemeClr val="dk1"/>
                </a:solidFill>
              </a:rPr>
              <a:t>Reproducible research </a:t>
            </a:r>
            <a:endParaRPr sz="1000" b="1">
              <a:solidFill>
                <a:schemeClr val="dk1"/>
              </a:solidFill>
            </a:endParaRPr>
          </a:p>
          <a:p>
            <a:pPr marL="0" lvl="0" indent="0" algn="l" rtl="0">
              <a:spcBef>
                <a:spcPts val="0"/>
              </a:spcBef>
              <a:spcAft>
                <a:spcPts val="0"/>
              </a:spcAft>
              <a:buNone/>
            </a:pPr>
            <a:r>
              <a:rPr lang="en-US" sz="1000">
                <a:solidFill>
                  <a:schemeClr val="dk1"/>
                </a:solidFill>
              </a:rPr>
              <a:t>Protocols, pre-registration, registered reports, PRISMA reviews </a:t>
            </a:r>
            <a:endParaRPr sz="900">
              <a:solidFill>
                <a:schemeClr val="dk1"/>
              </a:solidFill>
            </a:endParaRPr>
          </a:p>
        </p:txBody>
      </p:sp>
      <p:sp>
        <p:nvSpPr>
          <p:cNvPr id="379" name="Google Shape;379;p39"/>
          <p:cNvSpPr txBox="1"/>
          <p:nvPr/>
        </p:nvSpPr>
        <p:spPr>
          <a:xfrm>
            <a:off x="504775" y="1151725"/>
            <a:ext cx="1813200" cy="684900"/>
          </a:xfrm>
          <a:prstGeom prst="rect">
            <a:avLst/>
          </a:prstGeom>
          <a:noFill/>
          <a:ln w="9525" cap="flat" cmpd="sng">
            <a:solidFill>
              <a:srgbClr val="FA484B"/>
            </a:solidFill>
            <a:prstDash val="solid"/>
            <a:round/>
            <a:headEnd type="none" w="sm" len="sm"/>
            <a:tailEnd type="none" w="sm" len="sm"/>
          </a:ln>
        </p:spPr>
        <p:txBody>
          <a:bodyPr spcFirstLastPara="1" wrap="square" lIns="68575" tIns="34275" rIns="68575" bIns="34275" anchor="t" anchorCtr="0">
            <a:spAutoFit/>
          </a:bodyPr>
          <a:lstStyle/>
          <a:p>
            <a:pPr marL="0" lvl="0" indent="0" algn="l" rtl="0">
              <a:spcBef>
                <a:spcPts val="0"/>
              </a:spcBef>
              <a:spcAft>
                <a:spcPts val="0"/>
              </a:spcAft>
              <a:buClr>
                <a:schemeClr val="dk1"/>
              </a:buClr>
              <a:buSzPts val="1100"/>
              <a:buFont typeface="Arial"/>
              <a:buNone/>
            </a:pPr>
            <a:r>
              <a:rPr lang="en-US" sz="1000" b="1">
                <a:solidFill>
                  <a:schemeClr val="dk1"/>
                </a:solidFill>
              </a:rPr>
              <a:t>Reusing existing datasets</a:t>
            </a:r>
            <a:r>
              <a:rPr lang="en-US" sz="1000">
                <a:solidFill>
                  <a:schemeClr val="dk1"/>
                </a:solidFill>
              </a:rPr>
              <a:t> in biomedical research (UKBiobank, TCIA, ...) and medical databases </a:t>
            </a:r>
            <a:endParaRPr sz="1000"/>
          </a:p>
        </p:txBody>
      </p:sp>
      <p:sp>
        <p:nvSpPr>
          <p:cNvPr id="380" name="Google Shape;380;p39"/>
          <p:cNvSpPr txBox="1"/>
          <p:nvPr/>
        </p:nvSpPr>
        <p:spPr>
          <a:xfrm>
            <a:off x="501925" y="2032375"/>
            <a:ext cx="1768200" cy="1146600"/>
          </a:xfrm>
          <a:prstGeom prst="rect">
            <a:avLst/>
          </a:prstGeom>
          <a:noFill/>
          <a:ln w="9525" cap="flat" cmpd="sng">
            <a:solidFill>
              <a:srgbClr val="9E51AD"/>
            </a:solidFill>
            <a:prstDash val="solid"/>
            <a:round/>
            <a:headEnd type="none" w="sm" len="sm"/>
            <a:tailEnd type="none" w="sm" len="sm"/>
          </a:ln>
        </p:spPr>
        <p:txBody>
          <a:bodyPr spcFirstLastPara="1" wrap="square" lIns="68575" tIns="34275" rIns="68575" bIns="34275" anchor="t" anchorCtr="0">
            <a:spAutoFit/>
          </a:bodyPr>
          <a:lstStyle/>
          <a:p>
            <a:pPr marL="0" lvl="0" indent="0" algn="l" rtl="0">
              <a:spcBef>
                <a:spcPts val="0"/>
              </a:spcBef>
              <a:spcAft>
                <a:spcPts val="0"/>
              </a:spcAft>
              <a:buNone/>
            </a:pPr>
            <a:r>
              <a:rPr lang="en-US" sz="1000" b="1">
                <a:solidFill>
                  <a:schemeClr val="dk1"/>
                </a:solidFill>
              </a:rPr>
              <a:t>Identify the "limits of openness" in the field </a:t>
            </a:r>
            <a:endParaRPr sz="1000" b="1">
              <a:solidFill>
                <a:schemeClr val="dk1"/>
              </a:solidFill>
            </a:endParaRPr>
          </a:p>
          <a:p>
            <a:pPr marL="0" lvl="0" indent="0" algn="l" rtl="0">
              <a:spcBef>
                <a:spcPts val="0"/>
              </a:spcBef>
              <a:spcAft>
                <a:spcPts val="0"/>
              </a:spcAft>
              <a:buNone/>
            </a:pPr>
            <a:r>
              <a:rPr lang="en-US" sz="1000">
                <a:solidFill>
                  <a:schemeClr val="dk1"/>
                </a:solidFill>
              </a:rPr>
              <a:t>Share protocols, methodologies and software</a:t>
            </a:r>
            <a:endParaRPr sz="1000">
              <a:solidFill>
                <a:schemeClr val="dk1"/>
              </a:solidFill>
            </a:endParaRPr>
          </a:p>
          <a:p>
            <a:pPr marL="0" lvl="0" indent="0" algn="l" rtl="0">
              <a:spcBef>
                <a:spcPts val="0"/>
              </a:spcBef>
              <a:spcAft>
                <a:spcPts val="0"/>
              </a:spcAft>
              <a:buNone/>
            </a:pPr>
            <a:r>
              <a:rPr lang="en-US" sz="1000">
                <a:solidFill>
                  <a:schemeClr val="dk1"/>
                </a:solidFill>
              </a:rPr>
              <a:t>Familiarize with agreement based (restricted) sharing of personal data</a:t>
            </a:r>
            <a:endParaRPr sz="1000">
              <a:solidFill>
                <a:schemeClr val="dk1"/>
              </a:solidFill>
            </a:endParaRPr>
          </a:p>
        </p:txBody>
      </p:sp>
      <p:sp>
        <p:nvSpPr>
          <p:cNvPr id="381" name="Google Shape;381;p39"/>
          <p:cNvSpPr txBox="1"/>
          <p:nvPr/>
        </p:nvSpPr>
        <p:spPr>
          <a:xfrm>
            <a:off x="527275" y="3464300"/>
            <a:ext cx="1768200" cy="531000"/>
          </a:xfrm>
          <a:prstGeom prst="rect">
            <a:avLst/>
          </a:prstGeom>
          <a:noFill/>
          <a:ln w="9525" cap="flat" cmpd="sng">
            <a:solidFill>
              <a:srgbClr val="4176A5"/>
            </a:solidFill>
            <a:prstDash val="solid"/>
            <a:round/>
            <a:headEnd type="none" w="sm" len="sm"/>
            <a:tailEnd type="none" w="sm" len="sm"/>
          </a:ln>
        </p:spPr>
        <p:txBody>
          <a:bodyPr spcFirstLastPara="1" wrap="square" lIns="68575" tIns="34275" rIns="68575" bIns="34275" anchor="t" anchorCtr="0">
            <a:spAutoFit/>
          </a:bodyPr>
          <a:lstStyle/>
          <a:p>
            <a:pPr marL="0" lvl="0" indent="0" algn="l" rtl="0">
              <a:spcBef>
                <a:spcPts val="0"/>
              </a:spcBef>
              <a:spcAft>
                <a:spcPts val="0"/>
              </a:spcAft>
              <a:buClr>
                <a:schemeClr val="dk1"/>
              </a:buClr>
              <a:buFont typeface="Arial"/>
              <a:buNone/>
            </a:pPr>
            <a:r>
              <a:rPr lang="en-US" sz="1000">
                <a:solidFill>
                  <a:schemeClr val="dk1"/>
                </a:solidFill>
              </a:rPr>
              <a:t>Identify how to </a:t>
            </a:r>
            <a:r>
              <a:rPr lang="en-US" sz="1000" b="1">
                <a:solidFill>
                  <a:schemeClr val="dk1"/>
                </a:solidFill>
              </a:rPr>
              <a:t>combine preservation with sensitive nature of data</a:t>
            </a:r>
            <a:endParaRPr sz="1000" b="1"/>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86"/>
        <p:cNvGrpSpPr/>
        <p:nvPr/>
      </p:nvGrpSpPr>
      <p:grpSpPr>
        <a:xfrm>
          <a:off x="0" y="0"/>
          <a:ext cx="0" cy="0"/>
          <a:chOff x="0" y="0"/>
          <a:chExt cx="0" cy="0"/>
        </a:xfrm>
      </p:grpSpPr>
      <p:sp>
        <p:nvSpPr>
          <p:cNvPr id="387" name="Google Shape;387;p40"/>
          <p:cNvSpPr txBox="1">
            <a:spLocks noGrp="1"/>
          </p:cNvSpPr>
          <p:nvPr>
            <p:ph type="title"/>
          </p:nvPr>
        </p:nvSpPr>
        <p:spPr>
          <a:xfrm>
            <a:off x="124241" y="63604"/>
            <a:ext cx="11376026" cy="1079971"/>
          </a:xfrm>
          <a:prstGeom prst="rect">
            <a:avLst/>
          </a:prstGeom>
          <a:noFill/>
          <a:ln>
            <a:noFill/>
          </a:ln>
        </p:spPr>
        <p:txBody>
          <a:bodyPr spcFirstLastPara="1" wrap="square" lIns="0" tIns="0" rIns="0" bIns="0" anchor="t" anchorCtr="0">
            <a:noAutofit/>
          </a:bodyPr>
          <a:lstStyle/>
          <a:p>
            <a:pPr marL="0" marR="0" lvl="0" indent="0" algn="l" rtl="0">
              <a:lnSpc>
                <a:spcPct val="90000"/>
              </a:lnSpc>
              <a:spcBef>
                <a:spcPts val="0"/>
              </a:spcBef>
              <a:spcAft>
                <a:spcPts val="0"/>
              </a:spcAft>
              <a:buClr>
                <a:srgbClr val="000000"/>
              </a:buClr>
              <a:buSzPts val="1800"/>
              <a:buFont typeface="Calibri"/>
              <a:buNone/>
            </a:pPr>
            <a:r>
              <a:rPr lang="en-US" sz="1800" b="0" i="0" u="none" strike="noStrike" cap="none">
                <a:solidFill>
                  <a:srgbClr val="000000"/>
                </a:solidFill>
                <a:latin typeface="Calibri"/>
                <a:ea typeface="Calibri"/>
                <a:cs typeface="Calibri"/>
                <a:sym typeface="Calibri"/>
              </a:rPr>
              <a:t>What are the RDM&amp;OS skills and services </a:t>
            </a:r>
            <a:r>
              <a:rPr lang="en-US" sz="1800" b="1" i="0" u="none" strike="noStrike" cap="none">
                <a:solidFill>
                  <a:srgbClr val="000000"/>
                </a:solidFill>
                <a:latin typeface="Calibri"/>
                <a:ea typeface="Calibri"/>
                <a:cs typeface="Calibri"/>
                <a:sym typeface="Calibri"/>
              </a:rPr>
              <a:t>a</a:t>
            </a:r>
            <a:r>
              <a:rPr lang="en-US" sz="1800" b="0" i="0" u="none" strike="noStrike" cap="none">
                <a:solidFill>
                  <a:srgbClr val="000000"/>
                </a:solidFill>
                <a:latin typeface="Calibri"/>
                <a:ea typeface="Calibri"/>
                <a:cs typeface="Calibri"/>
                <a:sym typeface="Calibri"/>
              </a:rPr>
              <a:t> </a:t>
            </a:r>
            <a:br>
              <a:rPr lang="en-US" sz="1800" b="0" i="0" u="none" strike="noStrike" cap="none">
                <a:solidFill>
                  <a:srgbClr val="000000"/>
                </a:solidFill>
                <a:latin typeface="Calibri"/>
                <a:ea typeface="Calibri"/>
                <a:cs typeface="Calibri"/>
                <a:sym typeface="Calibri"/>
              </a:rPr>
            </a:br>
            <a:r>
              <a:rPr lang="en-US" sz="1800" b="1" i="0" u="none" strike="noStrike" cap="none">
                <a:solidFill>
                  <a:srgbClr val="000000"/>
                </a:solidFill>
                <a:latin typeface="Calibri"/>
                <a:ea typeface="Calibri"/>
                <a:cs typeface="Calibri"/>
                <a:sym typeface="Calibri"/>
              </a:rPr>
              <a:t>Social and Behavioural Science Doctoral Researcher </a:t>
            </a:r>
            <a:br>
              <a:rPr lang="en-US" sz="1800" b="1" i="0" u="none" strike="noStrike" cap="none">
                <a:solidFill>
                  <a:srgbClr val="000000"/>
                </a:solidFill>
                <a:latin typeface="Calibri"/>
                <a:ea typeface="Calibri"/>
                <a:cs typeface="Calibri"/>
                <a:sym typeface="Calibri"/>
              </a:rPr>
            </a:br>
            <a:r>
              <a:rPr lang="en-US" sz="1800" b="0" i="0" u="none" strike="noStrike" cap="none">
                <a:solidFill>
                  <a:srgbClr val="000000"/>
                </a:solidFill>
                <a:latin typeface="Calibri"/>
                <a:ea typeface="Calibri"/>
                <a:cs typeface="Calibri"/>
                <a:sym typeface="Calibri"/>
              </a:rPr>
              <a:t>would need to know after graduating?​</a:t>
            </a:r>
            <a:br>
              <a:rPr lang="en-US" sz="1800" b="0" i="0" u="none" strike="noStrike" cap="none">
                <a:solidFill>
                  <a:srgbClr val="000000"/>
                </a:solidFill>
                <a:highlight>
                  <a:srgbClr val="EDEBE9"/>
                </a:highlight>
                <a:latin typeface="Calibri"/>
                <a:ea typeface="Calibri"/>
                <a:cs typeface="Calibri"/>
                <a:sym typeface="Calibri"/>
              </a:rPr>
            </a:br>
            <a:endParaRPr sz="1350" b="1" i="0" u="none" strike="noStrike" cap="none">
              <a:solidFill>
                <a:schemeClr val="dk1"/>
              </a:solidFill>
              <a:latin typeface="Arial"/>
              <a:ea typeface="Arial"/>
              <a:cs typeface="Arial"/>
              <a:sym typeface="Arial"/>
            </a:endParaRPr>
          </a:p>
        </p:txBody>
      </p:sp>
      <p:pic>
        <p:nvPicPr>
          <p:cNvPr id="388" name="Google Shape;388;p40" descr="A circular diagram depicting the life cycle of research data in several connected steps: Plan, Collect, Process, Analyse, Preserve, Share, and Reuse. Each step is represented as a section of the wheel, illustrating the continuous and cyclical nature of the research data life cycle, highlighting how each stage is interconnected and sequential."/>
          <p:cNvPicPr preferRelativeResize="0"/>
          <p:nvPr/>
        </p:nvPicPr>
        <p:blipFill rotWithShape="1">
          <a:blip r:embed="rId3">
            <a:alphaModFix/>
          </a:blip>
          <a:srcRect/>
          <a:stretch/>
        </p:blipFill>
        <p:spPr>
          <a:xfrm>
            <a:off x="2610057" y="1084440"/>
            <a:ext cx="3459005" cy="3459000"/>
          </a:xfrm>
          <a:prstGeom prst="rect">
            <a:avLst/>
          </a:prstGeom>
          <a:noFill/>
          <a:ln>
            <a:noFill/>
          </a:ln>
        </p:spPr>
      </p:pic>
      <p:sp>
        <p:nvSpPr>
          <p:cNvPr id="389" name="Google Shape;389;p40"/>
          <p:cNvSpPr txBox="1"/>
          <p:nvPr/>
        </p:nvSpPr>
        <p:spPr>
          <a:xfrm>
            <a:off x="6108035" y="138529"/>
            <a:ext cx="2961611" cy="2008212"/>
          </a:xfrm>
          <a:prstGeom prst="rect">
            <a:avLst/>
          </a:prstGeom>
          <a:noFill/>
          <a:ln w="9525" cap="flat" cmpd="sng">
            <a:solidFill>
              <a:srgbClr val="F67028"/>
            </a:solidFill>
            <a:prstDash val="solid"/>
            <a:round/>
            <a:headEnd type="none" w="sm" len="sm"/>
            <a:tailEnd type="none" w="sm" len="sm"/>
          </a:ln>
        </p:spPr>
        <p:txBody>
          <a:bodyPr spcFirstLastPara="1" wrap="square" lIns="68575" tIns="34275" rIns="68575" bIns="34275" anchor="t" anchorCtr="0">
            <a:spAutoFit/>
          </a:bodyPr>
          <a:lstStyle/>
          <a:p>
            <a:pPr marL="0" marR="0" lvl="0" indent="0" algn="l" rtl="0">
              <a:spcBef>
                <a:spcPts val="0"/>
              </a:spcBef>
              <a:spcAft>
                <a:spcPts val="0"/>
              </a:spcAft>
              <a:buNone/>
            </a:pPr>
            <a:r>
              <a:rPr lang="en-US" sz="1050" b="1" dirty="0">
                <a:solidFill>
                  <a:schemeClr val="dk1"/>
                </a:solidFill>
                <a:latin typeface="Arial"/>
                <a:ea typeface="Arial"/>
                <a:cs typeface="Arial"/>
                <a:sym typeface="Arial"/>
              </a:rPr>
              <a:t>Plan phase:</a:t>
            </a:r>
            <a:endParaRPr dirty="0"/>
          </a:p>
          <a:p>
            <a:pPr marL="214313" marR="0" lvl="0" indent="-214313" algn="l" rtl="0">
              <a:spcBef>
                <a:spcPts val="0"/>
              </a:spcBef>
              <a:spcAft>
                <a:spcPts val="0"/>
              </a:spcAft>
              <a:buClr>
                <a:schemeClr val="dk1"/>
              </a:buClr>
              <a:buSzPts val="1050"/>
              <a:buFont typeface="Arial"/>
              <a:buChar char="•"/>
            </a:pPr>
            <a:r>
              <a:rPr lang="en-US" sz="1050" dirty="0">
                <a:solidFill>
                  <a:schemeClr val="dk1"/>
                </a:solidFill>
                <a:latin typeface="Arial"/>
                <a:ea typeface="Arial"/>
                <a:cs typeface="Arial"/>
                <a:sym typeface="Arial"/>
              </a:rPr>
              <a:t>Skill: Writing a data management plan</a:t>
            </a:r>
            <a:br>
              <a:rPr lang="en-US" sz="1050" dirty="0">
                <a:solidFill>
                  <a:schemeClr val="dk1"/>
                </a:solidFill>
                <a:latin typeface="Arial"/>
                <a:ea typeface="Arial"/>
                <a:cs typeface="Arial"/>
                <a:sym typeface="Arial"/>
              </a:rPr>
            </a:br>
            <a:r>
              <a:rPr lang="en-US" sz="1050" dirty="0">
                <a:solidFill>
                  <a:schemeClr val="dk1"/>
                </a:solidFill>
                <a:latin typeface="Arial"/>
                <a:ea typeface="Arial"/>
                <a:cs typeface="Arial"/>
                <a:sym typeface="Arial"/>
              </a:rPr>
              <a:t>Service: DMP webinar &amp; workshop, </a:t>
            </a:r>
            <a:r>
              <a:rPr lang="en-US" sz="1050" dirty="0" err="1">
                <a:solidFill>
                  <a:schemeClr val="dk1"/>
                </a:solidFill>
                <a:latin typeface="Arial"/>
                <a:ea typeface="Arial"/>
                <a:cs typeface="Arial"/>
                <a:sym typeface="Arial"/>
              </a:rPr>
              <a:t>researchdata@aalto.fi</a:t>
            </a:r>
            <a:endParaRPr sz="1050" dirty="0">
              <a:solidFill>
                <a:schemeClr val="dk1"/>
              </a:solidFill>
              <a:latin typeface="Arial"/>
              <a:ea typeface="Arial"/>
              <a:cs typeface="Arial"/>
              <a:sym typeface="Arial"/>
            </a:endParaRPr>
          </a:p>
          <a:p>
            <a:pPr marL="214313" marR="0" lvl="0" indent="-214313" algn="l" rtl="0">
              <a:spcBef>
                <a:spcPts val="0"/>
              </a:spcBef>
              <a:spcAft>
                <a:spcPts val="0"/>
              </a:spcAft>
              <a:buClr>
                <a:schemeClr val="dk1"/>
              </a:buClr>
              <a:buSzPts val="1050"/>
              <a:buFont typeface="Arial"/>
              <a:buChar char="•"/>
            </a:pPr>
            <a:r>
              <a:rPr lang="en-US" sz="1050" dirty="0">
                <a:solidFill>
                  <a:schemeClr val="dk1"/>
                </a:solidFill>
                <a:latin typeface="Arial"/>
                <a:ea typeface="Arial"/>
                <a:cs typeface="Arial"/>
                <a:sym typeface="Arial"/>
              </a:rPr>
              <a:t>Skill: GDPR requirements</a:t>
            </a:r>
            <a:br>
              <a:rPr lang="en-US" sz="1050" dirty="0">
                <a:solidFill>
                  <a:schemeClr val="dk1"/>
                </a:solidFill>
                <a:latin typeface="Arial"/>
                <a:ea typeface="Arial"/>
                <a:cs typeface="Arial"/>
                <a:sym typeface="Arial"/>
              </a:rPr>
            </a:br>
            <a:r>
              <a:rPr lang="en-US" sz="1050" dirty="0">
                <a:solidFill>
                  <a:schemeClr val="dk1"/>
                </a:solidFill>
                <a:latin typeface="Arial"/>
                <a:ea typeface="Arial"/>
                <a:cs typeface="Arial"/>
                <a:sym typeface="Arial"/>
              </a:rPr>
              <a:t>Service: Handling personal data webinar</a:t>
            </a:r>
            <a:endParaRPr dirty="0"/>
          </a:p>
          <a:p>
            <a:pPr marL="214313" marR="0" lvl="0" indent="-214313" algn="l" rtl="0">
              <a:spcBef>
                <a:spcPts val="0"/>
              </a:spcBef>
              <a:spcAft>
                <a:spcPts val="0"/>
              </a:spcAft>
              <a:buClr>
                <a:schemeClr val="dk1"/>
              </a:buClr>
              <a:buSzPts val="1050"/>
              <a:buFont typeface="Arial"/>
              <a:buChar char="•"/>
            </a:pPr>
            <a:r>
              <a:rPr lang="en-US" sz="1050" dirty="0">
                <a:solidFill>
                  <a:schemeClr val="dk1"/>
                </a:solidFill>
                <a:latin typeface="Arial"/>
                <a:ea typeface="Arial"/>
                <a:cs typeface="Arial"/>
                <a:sym typeface="Arial"/>
              </a:rPr>
              <a:t>Skill: Ethical considerations</a:t>
            </a:r>
            <a:br>
              <a:rPr lang="en-US" sz="1050" dirty="0">
                <a:solidFill>
                  <a:schemeClr val="dk1"/>
                </a:solidFill>
                <a:latin typeface="Arial"/>
                <a:ea typeface="Arial"/>
                <a:cs typeface="Arial"/>
                <a:sym typeface="Arial"/>
              </a:rPr>
            </a:br>
            <a:r>
              <a:rPr lang="en-US" sz="1050" dirty="0">
                <a:solidFill>
                  <a:schemeClr val="dk1"/>
                </a:solidFill>
                <a:latin typeface="Arial"/>
                <a:ea typeface="Arial"/>
                <a:cs typeface="Arial"/>
                <a:sym typeface="Arial"/>
              </a:rPr>
              <a:t>Service: Ethics course</a:t>
            </a:r>
            <a:endParaRPr dirty="0"/>
          </a:p>
          <a:p>
            <a:pPr marL="214313" marR="0" lvl="0" indent="-214313" algn="l" rtl="0">
              <a:spcBef>
                <a:spcPts val="0"/>
              </a:spcBef>
              <a:spcAft>
                <a:spcPts val="0"/>
              </a:spcAft>
              <a:buClr>
                <a:schemeClr val="dk1"/>
              </a:buClr>
              <a:buSzPts val="1050"/>
              <a:buFont typeface="Arial"/>
              <a:buChar char="•"/>
            </a:pPr>
            <a:r>
              <a:rPr lang="en-US" sz="1050" dirty="0">
                <a:solidFill>
                  <a:schemeClr val="dk1"/>
                </a:solidFill>
                <a:latin typeface="Arial"/>
                <a:ea typeface="Arial"/>
                <a:cs typeface="Arial"/>
                <a:sym typeface="Arial"/>
              </a:rPr>
              <a:t>Skill: Understanding data reuse possibilities</a:t>
            </a:r>
            <a:br>
              <a:rPr lang="en-US" sz="1050" dirty="0">
                <a:solidFill>
                  <a:schemeClr val="dk1"/>
                </a:solidFill>
                <a:latin typeface="Arial"/>
                <a:ea typeface="Arial"/>
                <a:cs typeface="Arial"/>
                <a:sym typeface="Arial"/>
              </a:rPr>
            </a:br>
            <a:r>
              <a:rPr lang="en-US" sz="1050" dirty="0">
                <a:solidFill>
                  <a:schemeClr val="dk1"/>
                </a:solidFill>
                <a:latin typeface="Arial"/>
                <a:ea typeface="Arial"/>
                <a:cs typeface="Arial"/>
                <a:sym typeface="Arial"/>
              </a:rPr>
              <a:t>Service: Aalto Data Hub, </a:t>
            </a:r>
            <a:endParaRPr dirty="0"/>
          </a:p>
          <a:p>
            <a:pPr marL="214313" marR="0" lvl="0" indent="-214313" algn="l" rtl="0">
              <a:spcBef>
                <a:spcPts val="0"/>
              </a:spcBef>
              <a:spcAft>
                <a:spcPts val="0"/>
              </a:spcAft>
              <a:buClr>
                <a:schemeClr val="dk1"/>
              </a:buClr>
              <a:buSzPts val="1050"/>
              <a:buFont typeface="Arial"/>
              <a:buChar char="•"/>
            </a:pPr>
            <a:r>
              <a:rPr lang="en-US" sz="1050" dirty="0">
                <a:solidFill>
                  <a:schemeClr val="dk1"/>
                </a:solidFill>
                <a:latin typeface="Arial"/>
                <a:ea typeface="Arial"/>
                <a:cs typeface="Arial"/>
                <a:sym typeface="Arial"/>
              </a:rPr>
              <a:t>Skill: Understanding budgeting and considering long-term (e.g. archiving costs)</a:t>
            </a:r>
            <a:endParaRPr dirty="0"/>
          </a:p>
        </p:txBody>
      </p:sp>
      <p:sp>
        <p:nvSpPr>
          <p:cNvPr id="390" name="Google Shape;390;p40"/>
          <p:cNvSpPr txBox="1"/>
          <p:nvPr/>
        </p:nvSpPr>
        <p:spPr>
          <a:xfrm>
            <a:off x="4484282" y="4833079"/>
            <a:ext cx="4513266" cy="184666"/>
          </a:xfrm>
          <a:prstGeom prst="rect">
            <a:avLst/>
          </a:prstGeom>
          <a:noFill/>
          <a:ln>
            <a:noFill/>
          </a:ln>
        </p:spPr>
        <p:txBody>
          <a:bodyPr spcFirstLastPara="1" wrap="square" lIns="68575" tIns="34275" rIns="68575" bIns="34275" anchor="t" anchorCtr="0">
            <a:spAutoFit/>
          </a:bodyPr>
          <a:lstStyle/>
          <a:p>
            <a:pPr marL="0" marR="0" lvl="0" indent="0" algn="r" rtl="0">
              <a:spcBef>
                <a:spcPts val="0"/>
              </a:spcBef>
              <a:spcAft>
                <a:spcPts val="0"/>
              </a:spcAft>
              <a:buNone/>
            </a:pPr>
            <a:r>
              <a:rPr lang="en-US" sz="750">
                <a:solidFill>
                  <a:schemeClr val="dk1"/>
                </a:solidFill>
                <a:latin typeface="Arial"/>
                <a:ea typeface="Arial"/>
                <a:cs typeface="Arial"/>
                <a:sym typeface="Arial"/>
              </a:rPr>
              <a:t>Original image from https://rdmkit.elixir-europe.org/ “The data lifecycle”</a:t>
            </a:r>
            <a:endParaRPr sz="1013">
              <a:solidFill>
                <a:schemeClr val="dk1"/>
              </a:solidFill>
              <a:latin typeface="Arial"/>
              <a:ea typeface="Arial"/>
              <a:cs typeface="Arial"/>
              <a:sym typeface="Arial"/>
            </a:endParaRPr>
          </a:p>
        </p:txBody>
      </p:sp>
      <p:sp>
        <p:nvSpPr>
          <p:cNvPr id="391" name="Google Shape;391;p40"/>
          <p:cNvSpPr txBox="1"/>
          <p:nvPr/>
        </p:nvSpPr>
        <p:spPr>
          <a:xfrm>
            <a:off x="6108026" y="2269913"/>
            <a:ext cx="2961611" cy="1685077"/>
          </a:xfrm>
          <a:prstGeom prst="rect">
            <a:avLst/>
          </a:prstGeom>
          <a:solidFill>
            <a:schemeClr val="lt1"/>
          </a:solidFill>
          <a:ln w="12700" cap="flat" cmpd="sng">
            <a:solidFill>
              <a:schemeClr val="accent1"/>
            </a:solidFill>
            <a:prstDash val="solid"/>
            <a:miter lim="800000"/>
            <a:headEnd type="none" w="sm" len="sm"/>
            <a:tailEnd type="none" w="sm" len="sm"/>
          </a:ln>
        </p:spPr>
        <p:txBody>
          <a:bodyPr spcFirstLastPara="1" wrap="square" lIns="68575" tIns="34275" rIns="68575" bIns="34275" anchor="t" anchorCtr="0">
            <a:spAutoFit/>
          </a:bodyPr>
          <a:lstStyle/>
          <a:p>
            <a:pPr marL="0" marR="0" lvl="0" indent="0" algn="l" rtl="0">
              <a:spcBef>
                <a:spcPts val="0"/>
              </a:spcBef>
              <a:spcAft>
                <a:spcPts val="0"/>
              </a:spcAft>
              <a:buNone/>
            </a:pPr>
            <a:r>
              <a:rPr lang="en-US" sz="1050" b="1" dirty="0">
                <a:solidFill>
                  <a:schemeClr val="dk1"/>
                </a:solidFill>
                <a:latin typeface="Arial"/>
                <a:ea typeface="Arial"/>
                <a:cs typeface="Arial"/>
                <a:sym typeface="Arial"/>
              </a:rPr>
              <a:t>Collect phase:</a:t>
            </a:r>
            <a:endParaRPr dirty="0"/>
          </a:p>
          <a:p>
            <a:pPr marL="214313" marR="0" lvl="0" indent="-214313" algn="l" rtl="0">
              <a:spcBef>
                <a:spcPts val="0"/>
              </a:spcBef>
              <a:spcAft>
                <a:spcPts val="0"/>
              </a:spcAft>
              <a:buClr>
                <a:schemeClr val="dk1"/>
              </a:buClr>
              <a:buSzPts val="1050"/>
              <a:buFont typeface="Arial"/>
              <a:buChar char="•"/>
            </a:pPr>
            <a:r>
              <a:rPr lang="en-US" sz="1050" dirty="0">
                <a:solidFill>
                  <a:schemeClr val="dk1"/>
                </a:solidFill>
                <a:latin typeface="Arial"/>
                <a:ea typeface="Arial"/>
                <a:cs typeface="Arial"/>
                <a:sym typeface="Arial"/>
              </a:rPr>
              <a:t>Skill: Storing data safely</a:t>
            </a:r>
            <a:br>
              <a:rPr lang="en-US" sz="1050" dirty="0">
                <a:solidFill>
                  <a:schemeClr val="dk1"/>
                </a:solidFill>
                <a:latin typeface="Arial"/>
                <a:ea typeface="Arial"/>
                <a:cs typeface="Arial"/>
                <a:sym typeface="Arial"/>
              </a:rPr>
            </a:br>
            <a:r>
              <a:rPr lang="en-US" sz="1050" dirty="0">
                <a:solidFill>
                  <a:schemeClr val="dk1"/>
                </a:solidFill>
                <a:latin typeface="Arial"/>
                <a:ea typeface="Arial"/>
                <a:cs typeface="Arial"/>
                <a:sym typeface="Arial"/>
              </a:rPr>
              <a:t>Service: How to store (sensitive/confidential) research data webinar</a:t>
            </a:r>
            <a:endParaRPr dirty="0"/>
          </a:p>
          <a:p>
            <a:pPr marL="214313" marR="0" lvl="0" indent="-214313" algn="l" rtl="0">
              <a:spcBef>
                <a:spcPts val="0"/>
              </a:spcBef>
              <a:spcAft>
                <a:spcPts val="0"/>
              </a:spcAft>
              <a:buClr>
                <a:schemeClr val="dk1"/>
              </a:buClr>
              <a:buSzPts val="1050"/>
              <a:buFont typeface="Arial"/>
              <a:buChar char="•"/>
            </a:pPr>
            <a:r>
              <a:rPr lang="en-US" sz="1050" dirty="0">
                <a:solidFill>
                  <a:schemeClr val="dk1"/>
                </a:solidFill>
                <a:latin typeface="Arial"/>
                <a:ea typeface="Arial"/>
                <a:cs typeface="Arial"/>
                <a:sym typeface="Arial"/>
              </a:rPr>
              <a:t>Skill: Using appropriate services/platforms for data collection (e.g. </a:t>
            </a:r>
            <a:r>
              <a:rPr lang="en-US" sz="1050" dirty="0" err="1">
                <a:solidFill>
                  <a:schemeClr val="dk1"/>
                </a:solidFill>
                <a:latin typeface="Arial"/>
                <a:ea typeface="Arial"/>
                <a:cs typeface="Arial"/>
                <a:sym typeface="Arial"/>
              </a:rPr>
              <a:t>Webropol</a:t>
            </a:r>
            <a:r>
              <a:rPr lang="en-US" sz="1050" dirty="0">
                <a:solidFill>
                  <a:schemeClr val="dk1"/>
                </a:solidFill>
                <a:latin typeface="Arial"/>
                <a:ea typeface="Arial"/>
                <a:cs typeface="Arial"/>
                <a:sym typeface="Arial"/>
              </a:rPr>
              <a:t>)</a:t>
            </a:r>
            <a:br>
              <a:rPr lang="en-US" sz="1013" dirty="0">
                <a:solidFill>
                  <a:schemeClr val="dk1"/>
                </a:solidFill>
                <a:latin typeface="Arial"/>
                <a:ea typeface="Arial"/>
                <a:cs typeface="Arial"/>
                <a:sym typeface="Arial"/>
              </a:rPr>
            </a:br>
            <a:r>
              <a:rPr lang="en-US" sz="1050" dirty="0">
                <a:solidFill>
                  <a:schemeClr val="dk1"/>
                </a:solidFill>
                <a:latin typeface="Arial"/>
                <a:ea typeface="Arial"/>
                <a:cs typeface="Arial"/>
                <a:sym typeface="Arial"/>
              </a:rPr>
              <a:t>Service: IT services &amp; instructions</a:t>
            </a:r>
            <a:endParaRPr dirty="0"/>
          </a:p>
          <a:p>
            <a:pPr marL="214313" marR="0" lvl="0" indent="-214313" algn="l" rtl="0">
              <a:spcBef>
                <a:spcPts val="0"/>
              </a:spcBef>
              <a:spcAft>
                <a:spcPts val="0"/>
              </a:spcAft>
              <a:buClr>
                <a:schemeClr val="dk1"/>
              </a:buClr>
              <a:buSzPts val="1050"/>
              <a:buFont typeface="Arial"/>
              <a:buChar char="•"/>
            </a:pPr>
            <a:r>
              <a:rPr lang="en-US" sz="1050" dirty="0">
                <a:solidFill>
                  <a:schemeClr val="dk1"/>
                </a:solidFill>
                <a:latin typeface="Arial"/>
                <a:ea typeface="Arial"/>
                <a:cs typeface="Arial"/>
                <a:sym typeface="Arial"/>
              </a:rPr>
              <a:t>Skill: Creating useful methodology info to accompany the datasets.</a:t>
            </a:r>
            <a:endParaRPr dirty="0"/>
          </a:p>
        </p:txBody>
      </p:sp>
      <p:sp>
        <p:nvSpPr>
          <p:cNvPr id="392" name="Google Shape;392;p40"/>
          <p:cNvSpPr txBox="1"/>
          <p:nvPr/>
        </p:nvSpPr>
        <p:spPr>
          <a:xfrm>
            <a:off x="6108026" y="4078162"/>
            <a:ext cx="2766000" cy="715800"/>
          </a:xfrm>
          <a:prstGeom prst="rect">
            <a:avLst/>
          </a:prstGeom>
          <a:noFill/>
          <a:ln w="9525" cap="flat" cmpd="sng">
            <a:solidFill>
              <a:srgbClr val="82C728"/>
            </a:solidFill>
            <a:prstDash val="solid"/>
            <a:round/>
            <a:headEnd type="none" w="sm" len="sm"/>
            <a:tailEnd type="none" w="sm" len="sm"/>
          </a:ln>
        </p:spPr>
        <p:txBody>
          <a:bodyPr spcFirstLastPara="1" wrap="square" lIns="68575" tIns="34275" rIns="68575" bIns="34275" anchor="t" anchorCtr="0">
            <a:spAutoFit/>
          </a:bodyPr>
          <a:lstStyle/>
          <a:p>
            <a:pPr marL="0" marR="0" lvl="0" indent="0" algn="l" rtl="0">
              <a:spcBef>
                <a:spcPts val="0"/>
              </a:spcBef>
              <a:spcAft>
                <a:spcPts val="0"/>
              </a:spcAft>
              <a:buNone/>
            </a:pPr>
            <a:r>
              <a:rPr lang="en-US" sz="1050" b="1">
                <a:solidFill>
                  <a:schemeClr val="dk1"/>
                </a:solidFill>
                <a:latin typeface="Arial"/>
                <a:ea typeface="Arial"/>
                <a:cs typeface="Arial"/>
                <a:sym typeface="Arial"/>
              </a:rPr>
              <a:t>Process phase:</a:t>
            </a:r>
            <a:endParaRPr/>
          </a:p>
          <a:p>
            <a:pPr marL="214313" marR="0" lvl="0" indent="-214313" algn="l" rtl="0">
              <a:spcBef>
                <a:spcPts val="0"/>
              </a:spcBef>
              <a:spcAft>
                <a:spcPts val="0"/>
              </a:spcAft>
              <a:buClr>
                <a:schemeClr val="dk1"/>
              </a:buClr>
              <a:buSzPts val="1050"/>
              <a:buFont typeface="Arial"/>
              <a:buChar char="•"/>
            </a:pPr>
            <a:r>
              <a:rPr lang="en-US" sz="1050">
                <a:solidFill>
                  <a:schemeClr val="dk1"/>
                </a:solidFill>
                <a:latin typeface="Arial"/>
                <a:ea typeface="Arial"/>
                <a:cs typeface="Arial"/>
                <a:sym typeface="Arial"/>
              </a:rPr>
              <a:t>Skill: Anonymisation, pseudonymisation</a:t>
            </a:r>
            <a:br>
              <a:rPr lang="en-US" sz="1050">
                <a:solidFill>
                  <a:schemeClr val="dk1"/>
                </a:solidFill>
                <a:latin typeface="Arial"/>
                <a:ea typeface="Arial"/>
                <a:cs typeface="Arial"/>
                <a:sym typeface="Arial"/>
              </a:rPr>
            </a:br>
            <a:r>
              <a:rPr lang="en-US" sz="1050">
                <a:solidFill>
                  <a:schemeClr val="dk1"/>
                </a:solidFill>
                <a:latin typeface="Arial"/>
                <a:ea typeface="Arial"/>
                <a:cs typeface="Arial"/>
                <a:sym typeface="Arial"/>
              </a:rPr>
              <a:t>Service: Basics of anonymisation webinar, FSD</a:t>
            </a:r>
            <a:endParaRPr/>
          </a:p>
        </p:txBody>
      </p:sp>
      <p:sp>
        <p:nvSpPr>
          <p:cNvPr id="393" name="Google Shape;393;p40"/>
          <p:cNvSpPr txBox="1"/>
          <p:nvPr/>
        </p:nvSpPr>
        <p:spPr>
          <a:xfrm>
            <a:off x="2282027" y="4545960"/>
            <a:ext cx="3314238" cy="553998"/>
          </a:xfrm>
          <a:prstGeom prst="rect">
            <a:avLst/>
          </a:prstGeom>
          <a:noFill/>
          <a:ln w="9525" cap="flat" cmpd="sng">
            <a:solidFill>
              <a:srgbClr val="28C78D"/>
            </a:solidFill>
            <a:prstDash val="solid"/>
            <a:round/>
            <a:headEnd type="none" w="sm" len="sm"/>
            <a:tailEnd type="none" w="sm" len="sm"/>
          </a:ln>
        </p:spPr>
        <p:txBody>
          <a:bodyPr spcFirstLastPara="1" wrap="square" lIns="68575" tIns="34275" rIns="68575" bIns="34275" anchor="t" anchorCtr="0">
            <a:spAutoFit/>
          </a:bodyPr>
          <a:lstStyle/>
          <a:p>
            <a:pPr marL="0" marR="0" lvl="0" indent="0" algn="l" rtl="0">
              <a:spcBef>
                <a:spcPts val="0"/>
              </a:spcBef>
              <a:spcAft>
                <a:spcPts val="0"/>
              </a:spcAft>
              <a:buNone/>
            </a:pPr>
            <a:r>
              <a:rPr lang="en-US" sz="1050" b="1">
                <a:solidFill>
                  <a:schemeClr val="dk1"/>
                </a:solidFill>
                <a:latin typeface="Arial"/>
                <a:ea typeface="Arial"/>
                <a:cs typeface="Arial"/>
                <a:sym typeface="Arial"/>
              </a:rPr>
              <a:t>Analyse phase:</a:t>
            </a:r>
            <a:endParaRPr/>
          </a:p>
          <a:p>
            <a:pPr marL="214313" marR="0" lvl="0" indent="-214313" algn="l" rtl="0">
              <a:spcBef>
                <a:spcPts val="0"/>
              </a:spcBef>
              <a:spcAft>
                <a:spcPts val="0"/>
              </a:spcAft>
              <a:buClr>
                <a:schemeClr val="dk1"/>
              </a:buClr>
              <a:buSzPts val="1050"/>
              <a:buFont typeface="Arial"/>
              <a:buChar char="•"/>
            </a:pPr>
            <a:r>
              <a:rPr lang="en-US" sz="1050">
                <a:solidFill>
                  <a:schemeClr val="dk1"/>
                </a:solidFill>
                <a:latin typeface="Arial"/>
                <a:ea typeface="Arial"/>
                <a:cs typeface="Arial"/>
                <a:sym typeface="Arial"/>
              </a:rPr>
              <a:t>Skill: ATLAS.ti</a:t>
            </a:r>
            <a:endParaRPr/>
          </a:p>
          <a:p>
            <a:pPr marL="214313" marR="0" lvl="0" indent="-214313" algn="l" rtl="0">
              <a:spcBef>
                <a:spcPts val="0"/>
              </a:spcBef>
              <a:spcAft>
                <a:spcPts val="0"/>
              </a:spcAft>
              <a:buClr>
                <a:schemeClr val="dk1"/>
              </a:buClr>
              <a:buSzPts val="1050"/>
              <a:buFont typeface="Arial"/>
              <a:buChar char="•"/>
            </a:pPr>
            <a:r>
              <a:rPr lang="en-US" sz="1050">
                <a:solidFill>
                  <a:schemeClr val="dk1"/>
                </a:solidFill>
                <a:latin typeface="Arial"/>
                <a:ea typeface="Arial"/>
                <a:cs typeface="Arial"/>
                <a:sym typeface="Arial"/>
              </a:rPr>
              <a:t>Skill: Safe use of analysis/transcription platforms</a:t>
            </a:r>
            <a:endParaRPr/>
          </a:p>
        </p:txBody>
      </p:sp>
      <p:sp>
        <p:nvSpPr>
          <p:cNvPr id="394" name="Google Shape;394;p40"/>
          <p:cNvSpPr txBox="1"/>
          <p:nvPr/>
        </p:nvSpPr>
        <p:spPr>
          <a:xfrm>
            <a:off x="124241" y="3572667"/>
            <a:ext cx="2657700" cy="715800"/>
          </a:xfrm>
          <a:prstGeom prst="rect">
            <a:avLst/>
          </a:prstGeom>
          <a:noFill/>
          <a:ln w="9525" cap="flat" cmpd="sng">
            <a:solidFill>
              <a:srgbClr val="0070C0"/>
            </a:solidFill>
            <a:prstDash val="solid"/>
            <a:round/>
            <a:headEnd type="none" w="sm" len="sm"/>
            <a:tailEnd type="none" w="sm" len="sm"/>
          </a:ln>
        </p:spPr>
        <p:txBody>
          <a:bodyPr spcFirstLastPara="1" wrap="square" lIns="68575" tIns="34275" rIns="68575" bIns="34275" anchor="t" anchorCtr="0">
            <a:spAutoFit/>
          </a:bodyPr>
          <a:lstStyle/>
          <a:p>
            <a:pPr marL="0" marR="0" lvl="0" indent="0" algn="l" rtl="0">
              <a:spcBef>
                <a:spcPts val="0"/>
              </a:spcBef>
              <a:spcAft>
                <a:spcPts val="0"/>
              </a:spcAft>
              <a:buNone/>
            </a:pPr>
            <a:r>
              <a:rPr lang="en-US" sz="1050" b="1">
                <a:solidFill>
                  <a:schemeClr val="dk1"/>
                </a:solidFill>
                <a:latin typeface="Arial"/>
                <a:ea typeface="Arial"/>
                <a:cs typeface="Arial"/>
                <a:sym typeface="Arial"/>
              </a:rPr>
              <a:t>Preserve phase:</a:t>
            </a:r>
            <a:endParaRPr/>
          </a:p>
          <a:p>
            <a:pPr marL="214313" marR="0" lvl="0" indent="-214313" algn="l" rtl="0">
              <a:spcBef>
                <a:spcPts val="0"/>
              </a:spcBef>
              <a:spcAft>
                <a:spcPts val="0"/>
              </a:spcAft>
              <a:buClr>
                <a:schemeClr val="dk1"/>
              </a:buClr>
              <a:buSzPts val="1050"/>
              <a:buFont typeface="Arial"/>
              <a:buChar char="•"/>
            </a:pPr>
            <a:r>
              <a:rPr lang="en-US" sz="1050">
                <a:solidFill>
                  <a:schemeClr val="dk1"/>
                </a:solidFill>
                <a:latin typeface="Arial"/>
                <a:ea typeface="Arial"/>
                <a:cs typeface="Arial"/>
                <a:sym typeface="Arial"/>
              </a:rPr>
              <a:t>Skill: Understanding archiving options Service: Aalto repository, FSD, Kielipankki etc.</a:t>
            </a:r>
            <a:endParaRPr/>
          </a:p>
        </p:txBody>
      </p:sp>
      <p:sp>
        <p:nvSpPr>
          <p:cNvPr id="395" name="Google Shape;395;p40"/>
          <p:cNvSpPr txBox="1"/>
          <p:nvPr/>
        </p:nvSpPr>
        <p:spPr>
          <a:xfrm>
            <a:off x="125009" y="1676968"/>
            <a:ext cx="2410326" cy="1846659"/>
          </a:xfrm>
          <a:prstGeom prst="rect">
            <a:avLst/>
          </a:prstGeom>
          <a:noFill/>
          <a:ln w="9525" cap="flat" cmpd="sng">
            <a:solidFill>
              <a:srgbClr val="7030A0"/>
            </a:solidFill>
            <a:prstDash val="solid"/>
            <a:round/>
            <a:headEnd type="none" w="sm" len="sm"/>
            <a:tailEnd type="none" w="sm" len="sm"/>
          </a:ln>
        </p:spPr>
        <p:txBody>
          <a:bodyPr spcFirstLastPara="1" wrap="square" lIns="68575" tIns="34275" rIns="68575" bIns="34275" anchor="t" anchorCtr="0">
            <a:spAutoFit/>
          </a:bodyPr>
          <a:lstStyle/>
          <a:p>
            <a:pPr marL="0" marR="0" lvl="0" indent="0" algn="l" rtl="0">
              <a:spcBef>
                <a:spcPts val="0"/>
              </a:spcBef>
              <a:spcAft>
                <a:spcPts val="0"/>
              </a:spcAft>
              <a:buNone/>
            </a:pPr>
            <a:r>
              <a:rPr lang="en-US" sz="1050" b="1">
                <a:solidFill>
                  <a:schemeClr val="dk1"/>
                </a:solidFill>
                <a:latin typeface="Arial"/>
                <a:ea typeface="Arial"/>
                <a:cs typeface="Arial"/>
                <a:sym typeface="Arial"/>
              </a:rPr>
              <a:t>Share phase:</a:t>
            </a:r>
            <a:endParaRPr/>
          </a:p>
          <a:p>
            <a:pPr marL="214313" marR="0" lvl="0" indent="-214313" algn="l" rtl="0">
              <a:spcBef>
                <a:spcPts val="0"/>
              </a:spcBef>
              <a:spcAft>
                <a:spcPts val="0"/>
              </a:spcAft>
              <a:buClr>
                <a:schemeClr val="dk1"/>
              </a:buClr>
              <a:buSzPts val="1050"/>
              <a:buFont typeface="Arial"/>
              <a:buChar char="•"/>
            </a:pPr>
            <a:r>
              <a:rPr lang="en-US" sz="1050">
                <a:solidFill>
                  <a:schemeClr val="dk1"/>
                </a:solidFill>
                <a:latin typeface="Arial"/>
                <a:ea typeface="Arial"/>
                <a:cs typeface="Arial"/>
                <a:sym typeface="Arial"/>
              </a:rPr>
              <a:t>Skill: Understanding licences &amp; IPR</a:t>
            </a:r>
            <a:br>
              <a:rPr lang="en-US" sz="1050">
                <a:solidFill>
                  <a:schemeClr val="dk1"/>
                </a:solidFill>
                <a:latin typeface="Arial"/>
                <a:ea typeface="Arial"/>
                <a:cs typeface="Arial"/>
                <a:sym typeface="Arial"/>
              </a:rPr>
            </a:br>
            <a:r>
              <a:rPr lang="en-US" sz="1050">
                <a:solidFill>
                  <a:schemeClr val="dk1"/>
                </a:solidFill>
                <a:latin typeface="Arial"/>
                <a:ea typeface="Arial"/>
                <a:cs typeface="Arial"/>
                <a:sym typeface="Arial"/>
              </a:rPr>
              <a:t>Service: Legal services, </a:t>
            </a:r>
            <a:endParaRPr/>
          </a:p>
          <a:p>
            <a:pPr marL="214313" marR="0" lvl="0" indent="-214313" algn="l" rtl="0">
              <a:spcBef>
                <a:spcPts val="0"/>
              </a:spcBef>
              <a:spcAft>
                <a:spcPts val="0"/>
              </a:spcAft>
              <a:buClr>
                <a:schemeClr val="dk1"/>
              </a:buClr>
              <a:buSzPts val="1050"/>
              <a:buFont typeface="Arial"/>
              <a:buChar char="•"/>
            </a:pPr>
            <a:r>
              <a:rPr lang="en-US" sz="1050">
                <a:solidFill>
                  <a:schemeClr val="dk1"/>
                </a:solidFill>
                <a:latin typeface="Arial"/>
                <a:ea typeface="Arial"/>
                <a:cs typeface="Arial"/>
                <a:sym typeface="Arial"/>
              </a:rPr>
              <a:t>Skill: Knowledge of data repositories</a:t>
            </a:r>
            <a:br>
              <a:rPr lang="en-US" sz="1050">
                <a:solidFill>
                  <a:schemeClr val="dk1"/>
                </a:solidFill>
                <a:latin typeface="Arial"/>
                <a:ea typeface="Arial"/>
                <a:cs typeface="Arial"/>
                <a:sym typeface="Arial"/>
              </a:rPr>
            </a:br>
            <a:r>
              <a:rPr lang="en-US" sz="1050">
                <a:solidFill>
                  <a:schemeClr val="dk1"/>
                </a:solidFill>
                <a:latin typeface="Arial"/>
                <a:ea typeface="Arial"/>
                <a:cs typeface="Arial"/>
                <a:sym typeface="Arial"/>
              </a:rPr>
              <a:t>Service: How to share research data webinar, Intro to RDM</a:t>
            </a:r>
            <a:endParaRPr/>
          </a:p>
          <a:p>
            <a:pPr marL="214313" marR="0" lvl="0" indent="-214313" algn="l" rtl="0">
              <a:spcBef>
                <a:spcPts val="0"/>
              </a:spcBef>
              <a:spcAft>
                <a:spcPts val="0"/>
              </a:spcAft>
              <a:buClr>
                <a:schemeClr val="dk1"/>
              </a:buClr>
              <a:buSzPts val="1050"/>
              <a:buFont typeface="Arial"/>
              <a:buChar char="•"/>
            </a:pPr>
            <a:r>
              <a:rPr lang="en-US" sz="1050">
                <a:solidFill>
                  <a:schemeClr val="dk1"/>
                </a:solidFill>
                <a:latin typeface="Arial"/>
                <a:ea typeface="Arial"/>
                <a:cs typeface="Arial"/>
                <a:sym typeface="Arial"/>
              </a:rPr>
              <a:t>Skill: Sharing metadata of research data</a:t>
            </a:r>
            <a:br>
              <a:rPr lang="en-US" sz="1050">
                <a:solidFill>
                  <a:schemeClr val="dk1"/>
                </a:solidFill>
                <a:latin typeface="Arial"/>
                <a:ea typeface="Arial"/>
                <a:cs typeface="Arial"/>
                <a:sym typeface="Arial"/>
              </a:rPr>
            </a:br>
            <a:r>
              <a:rPr lang="en-US" sz="1050">
                <a:solidFill>
                  <a:schemeClr val="dk1"/>
                </a:solidFill>
                <a:latin typeface="Arial"/>
                <a:ea typeface="Arial"/>
                <a:cs typeface="Arial"/>
                <a:sym typeface="Arial"/>
              </a:rPr>
              <a:t>Service: ACRIS</a:t>
            </a:r>
            <a:endParaRPr/>
          </a:p>
        </p:txBody>
      </p:sp>
      <p:sp>
        <p:nvSpPr>
          <p:cNvPr id="396" name="Google Shape;396;p40"/>
          <p:cNvSpPr txBox="1"/>
          <p:nvPr/>
        </p:nvSpPr>
        <p:spPr>
          <a:xfrm>
            <a:off x="124247" y="912113"/>
            <a:ext cx="2071800" cy="715800"/>
          </a:xfrm>
          <a:prstGeom prst="rect">
            <a:avLst/>
          </a:prstGeom>
          <a:noFill/>
          <a:ln w="9525" cap="flat" cmpd="sng">
            <a:solidFill>
              <a:srgbClr val="424242"/>
            </a:solidFill>
            <a:prstDash val="solid"/>
            <a:round/>
            <a:headEnd type="none" w="sm" len="sm"/>
            <a:tailEnd type="none" w="sm" len="sm"/>
          </a:ln>
        </p:spPr>
        <p:txBody>
          <a:bodyPr spcFirstLastPara="1" wrap="square" lIns="68575" tIns="34275" rIns="68575" bIns="34275" anchor="t" anchorCtr="0">
            <a:spAutoFit/>
          </a:bodyPr>
          <a:lstStyle/>
          <a:p>
            <a:pPr marL="0" marR="0" lvl="0" indent="0" algn="l" rtl="0">
              <a:spcBef>
                <a:spcPts val="0"/>
              </a:spcBef>
              <a:spcAft>
                <a:spcPts val="0"/>
              </a:spcAft>
              <a:buNone/>
            </a:pPr>
            <a:r>
              <a:rPr lang="en-US" sz="1050" b="1">
                <a:solidFill>
                  <a:schemeClr val="dk1"/>
                </a:solidFill>
                <a:latin typeface="Arial"/>
                <a:ea typeface="Arial"/>
                <a:cs typeface="Arial"/>
                <a:sym typeface="Arial"/>
              </a:rPr>
              <a:t>Reuse phase:</a:t>
            </a:r>
            <a:endParaRPr/>
          </a:p>
          <a:p>
            <a:pPr marL="214313" marR="0" lvl="0" indent="-214313" algn="l" rtl="0">
              <a:spcBef>
                <a:spcPts val="0"/>
              </a:spcBef>
              <a:spcAft>
                <a:spcPts val="0"/>
              </a:spcAft>
              <a:buClr>
                <a:schemeClr val="dk1"/>
              </a:buClr>
              <a:buSzPts val="1050"/>
              <a:buFont typeface="Arial"/>
              <a:buChar char="•"/>
            </a:pPr>
            <a:r>
              <a:rPr lang="en-US" sz="1050">
                <a:solidFill>
                  <a:schemeClr val="dk1"/>
                </a:solidFill>
                <a:latin typeface="Arial"/>
                <a:ea typeface="Arial"/>
                <a:cs typeface="Arial"/>
                <a:sym typeface="Arial"/>
              </a:rPr>
              <a:t>Skill: Understanding licences</a:t>
            </a:r>
            <a:br>
              <a:rPr lang="en-US" sz="1013">
                <a:solidFill>
                  <a:schemeClr val="dk1"/>
                </a:solidFill>
                <a:latin typeface="Arial"/>
                <a:ea typeface="Arial"/>
                <a:cs typeface="Arial"/>
                <a:sym typeface="Arial"/>
              </a:rPr>
            </a:br>
            <a:r>
              <a:rPr lang="en-US" sz="1050">
                <a:solidFill>
                  <a:schemeClr val="dk1"/>
                </a:solidFill>
                <a:latin typeface="Arial"/>
                <a:ea typeface="Arial"/>
                <a:cs typeface="Arial"/>
                <a:sym typeface="Arial"/>
              </a:rPr>
              <a:t>Service: Legal services</a:t>
            </a:r>
            <a:endParaRPr/>
          </a:p>
          <a:p>
            <a:pPr marL="214313" marR="0" lvl="0" indent="-147638" algn="l" rtl="0">
              <a:spcBef>
                <a:spcPts val="0"/>
              </a:spcBef>
              <a:spcAft>
                <a:spcPts val="0"/>
              </a:spcAft>
              <a:buClr>
                <a:schemeClr val="dk1"/>
              </a:buClr>
              <a:buSzPts val="1050"/>
              <a:buFont typeface="Arial"/>
              <a:buNone/>
            </a:pPr>
            <a:endParaRPr sz="1050">
              <a:solidFill>
                <a:schemeClr val="dk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01"/>
        <p:cNvGrpSpPr/>
        <p:nvPr/>
      </p:nvGrpSpPr>
      <p:grpSpPr>
        <a:xfrm>
          <a:off x="0" y="0"/>
          <a:ext cx="0" cy="0"/>
          <a:chOff x="0" y="0"/>
          <a:chExt cx="0" cy="0"/>
        </a:xfrm>
      </p:grpSpPr>
      <p:sp>
        <p:nvSpPr>
          <p:cNvPr id="402" name="Google Shape;402;p41"/>
          <p:cNvSpPr txBox="1">
            <a:spLocks noGrp="1"/>
          </p:cNvSpPr>
          <p:nvPr>
            <p:ph type="title"/>
          </p:nvPr>
        </p:nvSpPr>
        <p:spPr>
          <a:xfrm>
            <a:off x="123204" y="243365"/>
            <a:ext cx="11376000" cy="1080000"/>
          </a:xfrm>
          <a:prstGeom prst="rect">
            <a:avLst/>
          </a:prstGeom>
          <a:noFill/>
          <a:ln>
            <a:noFill/>
          </a:ln>
        </p:spPr>
        <p:txBody>
          <a:bodyPr spcFirstLastPara="1" wrap="square" lIns="0" tIns="0" rIns="0" bIns="0" anchor="t" anchorCtr="0">
            <a:noAutofit/>
          </a:bodyPr>
          <a:lstStyle/>
          <a:p>
            <a:pPr marL="0" marR="0" lvl="0" indent="0" algn="l" rtl="0">
              <a:lnSpc>
                <a:spcPct val="90000"/>
              </a:lnSpc>
              <a:spcBef>
                <a:spcPts val="0"/>
              </a:spcBef>
              <a:spcAft>
                <a:spcPts val="0"/>
              </a:spcAft>
              <a:buClr>
                <a:srgbClr val="000000"/>
              </a:buClr>
              <a:buSzPts val="1800"/>
              <a:buFont typeface="Calibri"/>
              <a:buNone/>
            </a:pPr>
            <a:r>
              <a:rPr lang="en-US" sz="1800" b="0" i="0" u="none" strike="noStrike" cap="none">
                <a:solidFill>
                  <a:srgbClr val="000000"/>
                </a:solidFill>
                <a:latin typeface="Calibri"/>
                <a:ea typeface="Calibri"/>
                <a:cs typeface="Calibri"/>
                <a:sym typeface="Calibri"/>
              </a:rPr>
              <a:t>What are the main RDM&amp;OS skills and services </a:t>
            </a:r>
            <a:r>
              <a:rPr lang="en-US" sz="1800" b="1" i="0" u="none" strike="noStrike" cap="none">
                <a:solidFill>
                  <a:srgbClr val="000000"/>
                </a:solidFill>
                <a:latin typeface="Calibri"/>
                <a:ea typeface="Calibri"/>
                <a:cs typeface="Calibri"/>
                <a:sym typeface="Calibri"/>
              </a:rPr>
              <a:t>an Electrical Engineering Doctoral Researcher </a:t>
            </a:r>
            <a:br>
              <a:rPr lang="en-US" sz="1800" b="1" i="0" u="none" strike="noStrike" cap="none">
                <a:solidFill>
                  <a:srgbClr val="000000"/>
                </a:solidFill>
                <a:latin typeface="Calibri"/>
                <a:ea typeface="Calibri"/>
                <a:cs typeface="Calibri"/>
                <a:sym typeface="Calibri"/>
              </a:rPr>
            </a:br>
            <a:r>
              <a:rPr lang="en-US" sz="1800" b="0" i="0" u="none" strike="noStrike" cap="none">
                <a:solidFill>
                  <a:srgbClr val="000000"/>
                </a:solidFill>
                <a:latin typeface="Calibri"/>
                <a:ea typeface="Calibri"/>
                <a:cs typeface="Calibri"/>
                <a:sym typeface="Calibri"/>
              </a:rPr>
              <a:t>would need to know after graduating?​</a:t>
            </a:r>
            <a:br>
              <a:rPr lang="en-US" sz="1800" b="0" i="0" u="none" strike="noStrike" cap="none">
                <a:solidFill>
                  <a:srgbClr val="000000"/>
                </a:solidFill>
                <a:highlight>
                  <a:srgbClr val="EDEBE9"/>
                </a:highlight>
                <a:latin typeface="Calibri"/>
                <a:ea typeface="Calibri"/>
                <a:cs typeface="Calibri"/>
                <a:sym typeface="Calibri"/>
              </a:rPr>
            </a:br>
            <a:endParaRPr sz="1350" b="1" i="0" u="none" strike="noStrike" cap="none">
              <a:solidFill>
                <a:schemeClr val="dk1"/>
              </a:solidFill>
              <a:latin typeface="Arial"/>
              <a:ea typeface="Arial"/>
              <a:cs typeface="Arial"/>
              <a:sym typeface="Arial"/>
            </a:endParaRPr>
          </a:p>
        </p:txBody>
      </p:sp>
      <p:pic>
        <p:nvPicPr>
          <p:cNvPr id="403" name="Google Shape;403;p41" descr="A circular diagram depicting the life cycle of research data in several connected steps: Plan, Collect, Process, Analyse, Preserve, Share, and Reuse. Each step is represented as a section of the wheel, illustrating the continuous and cyclical nature of the research data life cycle, highlighting how each stage is interconnected and sequential."/>
          <p:cNvPicPr preferRelativeResize="0"/>
          <p:nvPr/>
        </p:nvPicPr>
        <p:blipFill rotWithShape="1">
          <a:blip r:embed="rId3">
            <a:alphaModFix/>
          </a:blip>
          <a:srcRect/>
          <a:stretch/>
        </p:blipFill>
        <p:spPr>
          <a:xfrm>
            <a:off x="2568240" y="1077470"/>
            <a:ext cx="3459005" cy="3459000"/>
          </a:xfrm>
          <a:prstGeom prst="rect">
            <a:avLst/>
          </a:prstGeom>
          <a:noFill/>
          <a:ln>
            <a:noFill/>
          </a:ln>
        </p:spPr>
      </p:pic>
      <p:sp>
        <p:nvSpPr>
          <p:cNvPr id="404" name="Google Shape;404;p41"/>
          <p:cNvSpPr txBox="1"/>
          <p:nvPr/>
        </p:nvSpPr>
        <p:spPr>
          <a:xfrm>
            <a:off x="6203650" y="864850"/>
            <a:ext cx="2536500" cy="554100"/>
          </a:xfrm>
          <a:prstGeom prst="rect">
            <a:avLst/>
          </a:prstGeom>
          <a:noFill/>
          <a:ln w="9525" cap="flat" cmpd="sng">
            <a:solidFill>
              <a:schemeClr val="dk1"/>
            </a:solidFill>
            <a:prstDash val="solid"/>
            <a:round/>
            <a:headEnd type="none" w="sm" len="sm"/>
            <a:tailEnd type="none" w="sm" len="sm"/>
          </a:ln>
        </p:spPr>
        <p:txBody>
          <a:bodyPr spcFirstLastPara="1" wrap="square" lIns="68575" tIns="34275" rIns="68575" bIns="34275" anchor="t" anchorCtr="0">
            <a:spAutoFit/>
          </a:bodyPr>
          <a:lstStyle/>
          <a:p>
            <a:pPr marL="0" marR="0" lvl="0" indent="0" algn="l" rtl="0">
              <a:spcBef>
                <a:spcPts val="0"/>
              </a:spcBef>
              <a:spcAft>
                <a:spcPts val="0"/>
              </a:spcAft>
              <a:buNone/>
            </a:pPr>
            <a:r>
              <a:rPr lang="en-US" sz="1050">
                <a:solidFill>
                  <a:schemeClr val="dk1"/>
                </a:solidFill>
                <a:latin typeface="Arial"/>
                <a:ea typeface="Arial"/>
                <a:cs typeface="Arial"/>
                <a:sym typeface="Arial"/>
              </a:rPr>
              <a:t>Awareness of data management plans, and of </a:t>
            </a:r>
            <a:r>
              <a:rPr lang="en-US" sz="1050" u="sng">
                <a:solidFill>
                  <a:schemeClr val="hlink"/>
                </a:solidFill>
                <a:latin typeface="Arial"/>
                <a:ea typeface="Arial"/>
                <a:cs typeface="Arial"/>
                <a:sym typeface="Arial"/>
                <a:hlinkClick r:id="rId4"/>
              </a:rPr>
              <a:t>researchdata@aalto.fi</a:t>
            </a:r>
            <a:r>
              <a:rPr lang="en-US" sz="1050">
                <a:solidFill>
                  <a:schemeClr val="dk1"/>
                </a:solidFill>
                <a:latin typeface="Arial"/>
                <a:ea typeface="Arial"/>
                <a:cs typeface="Arial"/>
                <a:sym typeface="Arial"/>
              </a:rPr>
              <a:t> contact point</a:t>
            </a:r>
            <a:endParaRPr/>
          </a:p>
        </p:txBody>
      </p:sp>
      <p:sp>
        <p:nvSpPr>
          <p:cNvPr id="405" name="Google Shape;405;p41"/>
          <p:cNvSpPr txBox="1"/>
          <p:nvPr/>
        </p:nvSpPr>
        <p:spPr>
          <a:xfrm>
            <a:off x="4484282" y="4833079"/>
            <a:ext cx="4513266" cy="20774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750">
                <a:solidFill>
                  <a:schemeClr val="dk1"/>
                </a:solidFill>
                <a:latin typeface="Arial"/>
                <a:ea typeface="Arial"/>
                <a:cs typeface="Arial"/>
                <a:sym typeface="Arial"/>
              </a:rPr>
              <a:t>Original image from https://rdmkit.elixir-europe.org/ “The data lifecycle”</a:t>
            </a:r>
            <a:endParaRPr/>
          </a:p>
        </p:txBody>
      </p:sp>
      <p:sp>
        <p:nvSpPr>
          <p:cNvPr id="406" name="Google Shape;406;p41"/>
          <p:cNvSpPr txBox="1"/>
          <p:nvPr/>
        </p:nvSpPr>
        <p:spPr>
          <a:xfrm>
            <a:off x="6192000" y="1899638"/>
            <a:ext cx="2805600" cy="1200298"/>
          </a:xfrm>
          <a:prstGeom prst="rect">
            <a:avLst/>
          </a:prstGeom>
          <a:noFill/>
          <a:ln w="9525" cap="flat" cmpd="sng">
            <a:solidFill>
              <a:schemeClr val="dk1"/>
            </a:solidFill>
            <a:prstDash val="solid"/>
            <a:round/>
            <a:headEnd type="none" w="sm" len="sm"/>
            <a:tailEnd type="none" w="sm" len="sm"/>
          </a:ln>
        </p:spPr>
        <p:txBody>
          <a:bodyPr spcFirstLastPara="1" wrap="square" lIns="68575" tIns="34275" rIns="68575" bIns="34275" anchor="t" anchorCtr="0">
            <a:spAutoFit/>
          </a:bodyPr>
          <a:lstStyle/>
          <a:p>
            <a:pPr marL="0" marR="0" lvl="0" indent="0" algn="l" rtl="0">
              <a:spcBef>
                <a:spcPts val="0"/>
              </a:spcBef>
              <a:spcAft>
                <a:spcPts val="0"/>
              </a:spcAft>
              <a:buNone/>
            </a:pPr>
            <a:r>
              <a:rPr lang="en-US" sz="1050" dirty="0">
                <a:solidFill>
                  <a:schemeClr val="dk1"/>
                </a:solidFill>
                <a:latin typeface="Arial"/>
                <a:ea typeface="Arial"/>
                <a:cs typeface="Arial"/>
                <a:sym typeface="Arial"/>
              </a:rPr>
              <a:t>Awareness of the </a:t>
            </a:r>
            <a:r>
              <a:rPr lang="en-US" sz="1050" b="1" dirty="0">
                <a:solidFill>
                  <a:schemeClr val="dk1"/>
                </a:solidFill>
              </a:rPr>
              <a:t>electronic Lab-notebook</a:t>
            </a:r>
            <a:r>
              <a:rPr lang="en-US" sz="1050" dirty="0">
                <a:solidFill>
                  <a:schemeClr val="dk1"/>
                </a:solidFill>
                <a:latin typeface="Arial"/>
                <a:ea typeface="Arial"/>
                <a:cs typeface="Arial"/>
                <a:sym typeface="Arial"/>
              </a:rPr>
              <a:t> (</a:t>
            </a:r>
            <a:r>
              <a:rPr lang="en-US" sz="1050" u="sng" dirty="0">
                <a:solidFill>
                  <a:schemeClr val="hlink"/>
                </a:solidFill>
                <a:latin typeface="Arial"/>
                <a:ea typeface="Arial"/>
                <a:cs typeface="Arial"/>
                <a:sym typeface="Arial"/>
                <a:hlinkClick r:id="rId5"/>
              </a:rPr>
              <a:t>https://www.aalto.fi/en/services/aaltos-electronic-laboratory-notebook-aalto-notebook</a:t>
            </a:r>
            <a:r>
              <a:rPr lang="en-US" sz="1050" dirty="0">
                <a:solidFill>
                  <a:schemeClr val="dk1"/>
                </a:solidFill>
              </a:rPr>
              <a:t>) </a:t>
            </a:r>
            <a:r>
              <a:rPr lang="en-US" sz="1050" dirty="0">
                <a:solidFill>
                  <a:schemeClr val="dk1"/>
                </a:solidFill>
                <a:latin typeface="Arial"/>
                <a:ea typeface="Arial"/>
                <a:cs typeface="Arial"/>
                <a:sym typeface="Arial"/>
              </a:rPr>
              <a:t>at Aalto and of the</a:t>
            </a:r>
            <a:r>
              <a:rPr lang="en-US" sz="1050" b="1" dirty="0">
                <a:solidFill>
                  <a:schemeClr val="dk1"/>
                </a:solidFill>
                <a:latin typeface="Arial"/>
                <a:ea typeface="Arial"/>
                <a:cs typeface="Arial"/>
                <a:sym typeface="Arial"/>
              </a:rPr>
              <a:t> research infrastructures</a:t>
            </a:r>
            <a:r>
              <a:rPr lang="en-US" sz="1050" dirty="0">
                <a:solidFill>
                  <a:schemeClr val="dk1"/>
                </a:solidFill>
                <a:latin typeface="Arial"/>
                <a:ea typeface="Arial"/>
                <a:cs typeface="Arial"/>
                <a:sym typeface="Arial"/>
              </a:rPr>
              <a:t> (i.e.</a:t>
            </a:r>
          </a:p>
          <a:p>
            <a:pPr marL="0" marR="0" lvl="0" indent="0" algn="l" rtl="0">
              <a:spcBef>
                <a:spcPts val="0"/>
              </a:spcBef>
              <a:spcAft>
                <a:spcPts val="0"/>
              </a:spcAft>
              <a:buNone/>
            </a:pPr>
            <a:r>
              <a:rPr lang="en-US" sz="1050" dirty="0">
                <a:solidFill>
                  <a:schemeClr val="dk1"/>
                </a:solidFill>
                <a:latin typeface="Arial"/>
                <a:ea typeface="Arial"/>
                <a:cs typeface="Arial"/>
                <a:sym typeface="Arial"/>
              </a:rPr>
              <a:t> </a:t>
            </a:r>
            <a:r>
              <a:rPr lang="en-US" sz="1050" u="sng" dirty="0">
                <a:solidFill>
                  <a:schemeClr val="hlink"/>
                </a:solidFill>
                <a:latin typeface="Arial"/>
                <a:ea typeface="Arial"/>
                <a:cs typeface="Arial"/>
                <a:sym typeface="Arial"/>
                <a:hlinkClick r:id="rId6"/>
              </a:rPr>
              <a:t>https://infrabooking.aalto.fi</a:t>
            </a:r>
            <a:r>
              <a:rPr lang="en-US" sz="1050" dirty="0">
                <a:solidFill>
                  <a:schemeClr val="dk1"/>
                </a:solidFill>
                <a:latin typeface="Arial"/>
                <a:ea typeface="Arial"/>
                <a:cs typeface="Arial"/>
                <a:sym typeface="Arial"/>
              </a:rPr>
              <a:t> and </a:t>
            </a:r>
            <a:r>
              <a:rPr lang="en-US" sz="1050" u="sng" dirty="0">
                <a:solidFill>
                  <a:schemeClr val="hlink"/>
                </a:solidFill>
                <a:latin typeface="Arial"/>
                <a:ea typeface="Arial"/>
                <a:cs typeface="Arial"/>
                <a:sym typeface="Arial"/>
                <a:hlinkClick r:id="rId7"/>
              </a:rPr>
              <a:t>https://www.aalto.fi/en/otanano/micronova</a:t>
            </a:r>
            <a:r>
              <a:rPr lang="en-US" sz="1050" dirty="0">
                <a:solidFill>
                  <a:schemeClr val="dk1"/>
                </a:solidFill>
                <a:latin typeface="Arial"/>
                <a:ea typeface="Arial"/>
                <a:cs typeface="Arial"/>
                <a:sym typeface="Arial"/>
              </a:rPr>
              <a:t>) </a:t>
            </a:r>
            <a:endParaRPr sz="1050" dirty="0">
              <a:solidFill>
                <a:schemeClr val="dk1"/>
              </a:solidFill>
              <a:latin typeface="Arial"/>
              <a:ea typeface="Arial"/>
              <a:cs typeface="Arial"/>
              <a:sym typeface="Arial"/>
            </a:endParaRPr>
          </a:p>
        </p:txBody>
      </p:sp>
      <p:sp>
        <p:nvSpPr>
          <p:cNvPr id="407" name="Google Shape;407;p41"/>
          <p:cNvSpPr txBox="1"/>
          <p:nvPr/>
        </p:nvSpPr>
        <p:spPr>
          <a:xfrm>
            <a:off x="132500" y="2004425"/>
            <a:ext cx="2271000" cy="715800"/>
          </a:xfrm>
          <a:prstGeom prst="rect">
            <a:avLst/>
          </a:prstGeom>
          <a:noFill/>
          <a:ln w="9525" cap="flat" cmpd="sng">
            <a:solidFill>
              <a:srgbClr val="424242"/>
            </a:solidFill>
            <a:prstDash val="solid"/>
            <a:round/>
            <a:headEnd type="none" w="sm" len="sm"/>
            <a:tailEnd type="none" w="sm" len="sm"/>
          </a:ln>
        </p:spPr>
        <p:txBody>
          <a:bodyPr spcFirstLastPara="1" wrap="square" lIns="68575" tIns="34275" rIns="68575" bIns="34275" anchor="t" anchorCtr="0">
            <a:spAutoFit/>
          </a:bodyPr>
          <a:lstStyle/>
          <a:p>
            <a:pPr marL="0" marR="0" lvl="0" indent="0" algn="l" rtl="0">
              <a:spcBef>
                <a:spcPts val="0"/>
              </a:spcBef>
              <a:spcAft>
                <a:spcPts val="0"/>
              </a:spcAft>
              <a:buNone/>
            </a:pPr>
            <a:r>
              <a:rPr lang="en-US" sz="1050" dirty="0">
                <a:solidFill>
                  <a:schemeClr val="dk1"/>
                </a:solidFill>
                <a:latin typeface="Arial"/>
                <a:ea typeface="Arial"/>
                <a:cs typeface="Arial"/>
                <a:sym typeface="Arial"/>
              </a:rPr>
              <a:t>Awareness/Knowledge of own field's </a:t>
            </a:r>
            <a:r>
              <a:rPr lang="en-US" sz="1050" b="1" dirty="0">
                <a:solidFill>
                  <a:schemeClr val="dk1"/>
                </a:solidFill>
                <a:latin typeface="Arial"/>
                <a:ea typeface="Arial"/>
                <a:cs typeface="Arial"/>
                <a:sym typeface="Arial"/>
              </a:rPr>
              <a:t>publication channels and repositories</a:t>
            </a:r>
            <a:r>
              <a:rPr lang="en-US" sz="1050" dirty="0">
                <a:solidFill>
                  <a:schemeClr val="dk1"/>
                </a:solidFill>
                <a:latin typeface="Arial"/>
                <a:ea typeface="Arial"/>
                <a:cs typeface="Arial"/>
                <a:sym typeface="Arial"/>
              </a:rPr>
              <a:t>, such as IEEE and </a:t>
            </a:r>
            <a:r>
              <a:rPr lang="en-US" sz="1050" dirty="0" err="1">
                <a:solidFill>
                  <a:schemeClr val="dk1"/>
                </a:solidFill>
                <a:latin typeface="Arial"/>
                <a:ea typeface="Arial"/>
                <a:cs typeface="Arial"/>
                <a:sym typeface="Arial"/>
              </a:rPr>
              <a:t>Zenodo.org</a:t>
            </a:r>
            <a:r>
              <a:rPr lang="en-US" sz="1050" dirty="0">
                <a:solidFill>
                  <a:schemeClr val="dk1"/>
                </a:solidFill>
                <a:latin typeface="Arial"/>
                <a:ea typeface="Arial"/>
                <a:cs typeface="Arial"/>
                <a:sym typeface="Arial"/>
              </a:rPr>
              <a:t> </a:t>
            </a:r>
            <a:endParaRPr sz="1050" dirty="0">
              <a:solidFill>
                <a:schemeClr val="dk1"/>
              </a:solidFill>
              <a:latin typeface="Arial"/>
              <a:ea typeface="Arial"/>
              <a:cs typeface="Arial"/>
              <a:sym typeface="Arial"/>
            </a:endParaRPr>
          </a:p>
        </p:txBody>
      </p:sp>
      <p:sp>
        <p:nvSpPr>
          <p:cNvPr id="408" name="Google Shape;408;p41"/>
          <p:cNvSpPr txBox="1"/>
          <p:nvPr/>
        </p:nvSpPr>
        <p:spPr>
          <a:xfrm>
            <a:off x="123204" y="2869138"/>
            <a:ext cx="2280300" cy="1038900"/>
          </a:xfrm>
          <a:prstGeom prst="rect">
            <a:avLst/>
          </a:prstGeom>
          <a:noFill/>
          <a:ln w="9525" cap="flat" cmpd="sng">
            <a:solidFill>
              <a:srgbClr val="424242"/>
            </a:solidFill>
            <a:prstDash val="solid"/>
            <a:round/>
            <a:headEnd type="none" w="sm" len="sm"/>
            <a:tailEnd type="none" w="sm" len="sm"/>
          </a:ln>
        </p:spPr>
        <p:txBody>
          <a:bodyPr spcFirstLastPara="1" wrap="square" lIns="68575" tIns="34275" rIns="68575" bIns="34275" anchor="t" anchorCtr="0">
            <a:spAutoFit/>
          </a:bodyPr>
          <a:lstStyle/>
          <a:p>
            <a:pPr marL="0" marR="0" lvl="0" indent="0" algn="l" rtl="0">
              <a:spcBef>
                <a:spcPts val="0"/>
              </a:spcBef>
              <a:spcAft>
                <a:spcPts val="0"/>
              </a:spcAft>
              <a:buNone/>
            </a:pPr>
            <a:r>
              <a:rPr lang="en-US" sz="1050" dirty="0">
                <a:solidFill>
                  <a:schemeClr val="dk1"/>
                </a:solidFill>
                <a:latin typeface="Arial"/>
                <a:ea typeface="Arial"/>
                <a:cs typeface="Arial"/>
                <a:sym typeface="Arial"/>
              </a:rPr>
              <a:t>Awareness of publication and sharing </a:t>
            </a:r>
            <a:r>
              <a:rPr lang="en-US" sz="1050" b="1" dirty="0">
                <a:solidFill>
                  <a:schemeClr val="dk1"/>
                </a:solidFill>
                <a:latin typeface="Arial"/>
                <a:ea typeface="Arial"/>
                <a:cs typeface="Arial"/>
                <a:sym typeface="Arial"/>
              </a:rPr>
              <a:t>processes</a:t>
            </a:r>
            <a:r>
              <a:rPr lang="en-US" sz="1050" dirty="0">
                <a:solidFill>
                  <a:schemeClr val="dk1"/>
                </a:solidFill>
                <a:latin typeface="Arial"/>
                <a:ea typeface="Arial"/>
                <a:cs typeface="Arial"/>
                <a:sym typeface="Arial"/>
              </a:rPr>
              <a:t> as well as funders', publishers' and school's </a:t>
            </a:r>
            <a:r>
              <a:rPr lang="en-US" sz="1050" b="1" dirty="0">
                <a:solidFill>
                  <a:schemeClr val="dk1"/>
                </a:solidFill>
                <a:latin typeface="Arial"/>
                <a:ea typeface="Arial"/>
                <a:cs typeface="Arial"/>
                <a:sym typeface="Arial"/>
              </a:rPr>
              <a:t>policies</a:t>
            </a:r>
            <a:r>
              <a:rPr lang="en-US" sz="1050" dirty="0">
                <a:solidFill>
                  <a:schemeClr val="dk1"/>
                </a:solidFill>
                <a:latin typeface="Arial"/>
                <a:ea typeface="Arial"/>
                <a:cs typeface="Arial"/>
                <a:sym typeface="Arial"/>
              </a:rPr>
              <a:t> for those</a:t>
            </a:r>
            <a:r>
              <a:rPr lang="en-US" sz="1050" dirty="0">
                <a:solidFill>
                  <a:schemeClr val="dk1"/>
                </a:solidFill>
              </a:rPr>
              <a:t> </a:t>
            </a:r>
            <a:r>
              <a:rPr lang="en-US" sz="1050" dirty="0">
                <a:solidFill>
                  <a:schemeClr val="dk1"/>
                </a:solidFill>
                <a:latin typeface="Arial"/>
                <a:ea typeface="Arial"/>
                <a:cs typeface="Arial"/>
                <a:sym typeface="Arial"/>
              </a:rPr>
              <a:t>(Check open-access compliance at </a:t>
            </a:r>
            <a:br>
              <a:rPr lang="en-US" sz="1050" dirty="0">
                <a:solidFill>
                  <a:schemeClr val="dk1"/>
                </a:solidFill>
                <a:latin typeface="Arial"/>
                <a:ea typeface="Arial"/>
                <a:cs typeface="Arial"/>
                <a:sym typeface="Arial"/>
              </a:rPr>
            </a:br>
            <a:r>
              <a:rPr lang="en-US" sz="1050" dirty="0">
                <a:solidFill>
                  <a:schemeClr val="dk1"/>
                </a:solidFill>
                <a:latin typeface="Arial"/>
                <a:ea typeface="Arial"/>
                <a:cs typeface="Arial"/>
                <a:sym typeface="Arial"/>
              </a:rPr>
              <a:t>https://</a:t>
            </a:r>
            <a:r>
              <a:rPr lang="en-US" sz="1050" dirty="0" err="1">
                <a:solidFill>
                  <a:schemeClr val="dk1"/>
                </a:solidFill>
                <a:latin typeface="Arial"/>
                <a:ea typeface="Arial"/>
                <a:cs typeface="Arial"/>
                <a:sym typeface="Arial"/>
              </a:rPr>
              <a:t>journalcheckertool.org</a:t>
            </a:r>
            <a:r>
              <a:rPr lang="en-US" sz="1050" dirty="0">
                <a:solidFill>
                  <a:schemeClr val="dk1"/>
                </a:solidFill>
                <a:latin typeface="Arial"/>
                <a:ea typeface="Arial"/>
                <a:cs typeface="Arial"/>
                <a:sym typeface="Arial"/>
              </a:rPr>
              <a:t>/)</a:t>
            </a:r>
            <a:endParaRPr dirty="0"/>
          </a:p>
        </p:txBody>
      </p:sp>
      <p:sp>
        <p:nvSpPr>
          <p:cNvPr id="409" name="Google Shape;409;p41"/>
          <p:cNvSpPr txBox="1"/>
          <p:nvPr/>
        </p:nvSpPr>
        <p:spPr>
          <a:xfrm>
            <a:off x="132500" y="1463112"/>
            <a:ext cx="2280300" cy="392400"/>
          </a:xfrm>
          <a:prstGeom prst="rect">
            <a:avLst/>
          </a:prstGeom>
          <a:noFill/>
          <a:ln w="9525" cap="flat" cmpd="sng">
            <a:solidFill>
              <a:srgbClr val="424242"/>
            </a:solidFill>
            <a:prstDash val="solid"/>
            <a:round/>
            <a:headEnd type="none" w="sm" len="sm"/>
            <a:tailEnd type="none" w="sm" len="sm"/>
          </a:ln>
        </p:spPr>
        <p:txBody>
          <a:bodyPr spcFirstLastPara="1" wrap="square" lIns="68575" tIns="34275" rIns="68575" bIns="34275" anchor="t" anchorCtr="0">
            <a:spAutoFit/>
          </a:bodyPr>
          <a:lstStyle/>
          <a:p>
            <a:pPr marL="0" marR="0" lvl="0" indent="0" algn="l" rtl="0">
              <a:spcBef>
                <a:spcPts val="0"/>
              </a:spcBef>
              <a:spcAft>
                <a:spcPts val="0"/>
              </a:spcAft>
              <a:buNone/>
            </a:pPr>
            <a:r>
              <a:rPr lang="en-US" sz="1050">
                <a:solidFill>
                  <a:schemeClr val="dk1"/>
                </a:solidFill>
                <a:latin typeface="Arial"/>
                <a:ea typeface="Arial"/>
                <a:cs typeface="Arial"/>
                <a:sym typeface="Arial"/>
              </a:rPr>
              <a:t>Understand the </a:t>
            </a:r>
            <a:r>
              <a:rPr lang="en-US" sz="1050" b="1">
                <a:solidFill>
                  <a:schemeClr val="dk1"/>
                </a:solidFill>
                <a:latin typeface="Arial"/>
                <a:ea typeface="Arial"/>
                <a:cs typeface="Arial"/>
                <a:sym typeface="Arial"/>
              </a:rPr>
              <a:t>role of ACRIS</a:t>
            </a:r>
            <a:r>
              <a:rPr lang="en-US" sz="1050">
                <a:solidFill>
                  <a:schemeClr val="dk1"/>
                </a:solidFill>
                <a:latin typeface="Arial"/>
                <a:ea typeface="Arial"/>
                <a:cs typeface="Arial"/>
                <a:sym typeface="Arial"/>
              </a:rPr>
              <a:t> at Aalto</a:t>
            </a:r>
            <a:endParaRPr/>
          </a:p>
        </p:txBody>
      </p:sp>
      <p:sp>
        <p:nvSpPr>
          <p:cNvPr id="410" name="Google Shape;410;p41"/>
          <p:cNvSpPr txBox="1"/>
          <p:nvPr/>
        </p:nvSpPr>
        <p:spPr>
          <a:xfrm>
            <a:off x="6182685" y="3239750"/>
            <a:ext cx="2678700" cy="1038900"/>
          </a:xfrm>
          <a:prstGeom prst="rect">
            <a:avLst/>
          </a:prstGeom>
          <a:solidFill>
            <a:srgbClr val="FFFFFF">
              <a:alpha val="38823"/>
            </a:srgbClr>
          </a:solidFill>
          <a:ln w="9525" cap="flat" cmpd="sng">
            <a:solidFill>
              <a:srgbClr val="424242"/>
            </a:solidFill>
            <a:prstDash val="solid"/>
            <a:round/>
            <a:headEnd type="none" w="sm" len="sm"/>
            <a:tailEnd type="none" w="sm" len="sm"/>
          </a:ln>
        </p:spPr>
        <p:txBody>
          <a:bodyPr spcFirstLastPara="1" wrap="square" lIns="68575" tIns="34275" rIns="68575" bIns="34275" anchor="t" anchorCtr="0">
            <a:spAutoFit/>
          </a:bodyPr>
          <a:lstStyle/>
          <a:p>
            <a:pPr marL="0" marR="0" lvl="0" indent="0" algn="l" rtl="0">
              <a:spcBef>
                <a:spcPts val="0"/>
              </a:spcBef>
              <a:spcAft>
                <a:spcPts val="0"/>
              </a:spcAft>
              <a:buNone/>
            </a:pPr>
            <a:r>
              <a:rPr lang="en-US" sz="1050" dirty="0">
                <a:solidFill>
                  <a:schemeClr val="dk1"/>
                </a:solidFill>
                <a:latin typeface="Arial"/>
                <a:ea typeface="Arial"/>
                <a:cs typeface="Arial"/>
                <a:sym typeface="Arial"/>
              </a:rPr>
              <a:t>Common Aalto IT services: such as</a:t>
            </a:r>
            <a:r>
              <a:rPr lang="en-US" sz="1050" dirty="0">
                <a:solidFill>
                  <a:schemeClr val="dk1"/>
                </a:solidFill>
              </a:rPr>
              <a:t> </a:t>
            </a:r>
            <a:r>
              <a:rPr lang="en-US" sz="1050" dirty="0">
                <a:solidFill>
                  <a:schemeClr val="dk1"/>
                </a:solidFill>
                <a:latin typeface="Arial"/>
                <a:ea typeface="Arial"/>
                <a:cs typeface="Arial"/>
                <a:sym typeface="Arial"/>
              </a:rPr>
              <a:t>Teamwork for </a:t>
            </a:r>
            <a:r>
              <a:rPr lang="en-US" sz="1050" b="1" dirty="0">
                <a:solidFill>
                  <a:schemeClr val="dk1"/>
                </a:solidFill>
                <a:latin typeface="Arial"/>
                <a:ea typeface="Arial"/>
                <a:cs typeface="Arial"/>
                <a:sym typeface="Arial"/>
              </a:rPr>
              <a:t>storage</a:t>
            </a:r>
            <a:r>
              <a:rPr lang="en-US" sz="1050" dirty="0">
                <a:solidFill>
                  <a:schemeClr val="dk1"/>
                </a:solidFill>
                <a:latin typeface="Arial"/>
                <a:ea typeface="Arial"/>
                <a:cs typeface="Arial"/>
                <a:sym typeface="Arial"/>
              </a:rPr>
              <a:t>, </a:t>
            </a:r>
            <a:r>
              <a:rPr lang="en-US" sz="1050" dirty="0">
                <a:solidFill>
                  <a:schemeClr val="dk1"/>
                </a:solidFill>
              </a:rPr>
              <a:t>i</a:t>
            </a:r>
            <a:r>
              <a:rPr lang="en-US" sz="1050" dirty="0">
                <a:solidFill>
                  <a:schemeClr val="dk1"/>
                </a:solidFill>
                <a:latin typeface="Arial"/>
                <a:ea typeface="Arial"/>
                <a:cs typeface="Arial"/>
                <a:sym typeface="Arial"/>
              </a:rPr>
              <a:t>nfrastructures for </a:t>
            </a:r>
            <a:r>
              <a:rPr lang="en-US" sz="1050" b="1" dirty="0">
                <a:solidFill>
                  <a:schemeClr val="dk1"/>
                </a:solidFill>
              </a:rPr>
              <a:t>data processing:</a:t>
            </a:r>
            <a:r>
              <a:rPr lang="en-US" sz="1050" dirty="0">
                <a:solidFill>
                  <a:schemeClr val="dk1"/>
                </a:solidFill>
              </a:rPr>
              <a:t> S</a:t>
            </a:r>
            <a:r>
              <a:rPr lang="en-US" sz="1050" dirty="0">
                <a:solidFill>
                  <a:schemeClr val="dk1"/>
                </a:solidFill>
                <a:latin typeface="Arial"/>
                <a:ea typeface="Arial"/>
                <a:cs typeface="Arial"/>
                <a:sym typeface="Arial"/>
              </a:rPr>
              <a:t>cience IT (Triton HPC) and CSC (</a:t>
            </a:r>
            <a:r>
              <a:rPr lang="en-US" sz="1050" dirty="0" err="1">
                <a:solidFill>
                  <a:schemeClr val="dk1"/>
                </a:solidFill>
                <a:latin typeface="Arial"/>
                <a:ea typeface="Arial"/>
                <a:cs typeface="Arial"/>
                <a:sym typeface="Arial"/>
              </a:rPr>
              <a:t>Lumi</a:t>
            </a:r>
            <a:r>
              <a:rPr lang="en-US" sz="1050" dirty="0">
                <a:solidFill>
                  <a:schemeClr val="dk1"/>
                </a:solidFill>
                <a:latin typeface="Arial"/>
                <a:ea typeface="Arial"/>
                <a:cs typeface="Arial"/>
                <a:sym typeface="Arial"/>
              </a:rPr>
              <a:t> HPC)</a:t>
            </a:r>
            <a:r>
              <a:rPr lang="en-US" sz="1050" dirty="0">
                <a:solidFill>
                  <a:schemeClr val="dk1"/>
                </a:solidFill>
              </a:rPr>
              <a:t>,</a:t>
            </a:r>
            <a:r>
              <a:rPr lang="en-US" sz="1050" dirty="0">
                <a:solidFill>
                  <a:schemeClr val="dk1"/>
                </a:solidFill>
                <a:latin typeface="Arial"/>
                <a:ea typeface="Arial"/>
                <a:cs typeface="Arial"/>
                <a:sym typeface="Arial"/>
              </a:rPr>
              <a:t> </a:t>
            </a:r>
            <a:r>
              <a:rPr lang="en-US" sz="1050" dirty="0">
                <a:solidFill>
                  <a:schemeClr val="dk1"/>
                </a:solidFill>
              </a:rPr>
              <a:t>f</a:t>
            </a:r>
            <a:r>
              <a:rPr lang="en-US" sz="1050" dirty="0">
                <a:solidFill>
                  <a:schemeClr val="dk1"/>
                </a:solidFill>
                <a:latin typeface="Arial"/>
                <a:ea typeface="Arial"/>
                <a:cs typeface="Arial"/>
                <a:sym typeface="Arial"/>
              </a:rPr>
              <a:t>ield-specific </a:t>
            </a:r>
            <a:r>
              <a:rPr lang="en-US" sz="1050" b="1" dirty="0">
                <a:solidFill>
                  <a:schemeClr val="dk1"/>
                </a:solidFill>
                <a:latin typeface="Arial"/>
                <a:ea typeface="Arial"/>
                <a:cs typeface="Arial"/>
                <a:sym typeface="Arial"/>
              </a:rPr>
              <a:t>software:</a:t>
            </a:r>
            <a:r>
              <a:rPr lang="en-US" sz="1050" dirty="0">
                <a:solidFill>
                  <a:schemeClr val="dk1"/>
                </a:solidFill>
                <a:latin typeface="Arial"/>
                <a:ea typeface="Arial"/>
                <a:cs typeface="Arial"/>
                <a:sym typeface="Arial"/>
              </a:rPr>
              <a:t> </a:t>
            </a:r>
            <a:r>
              <a:rPr lang="en-US" sz="1050" dirty="0" err="1">
                <a:solidFill>
                  <a:schemeClr val="dk1"/>
                </a:solidFill>
                <a:latin typeface="Arial"/>
                <a:ea typeface="Arial"/>
                <a:cs typeface="Arial"/>
                <a:sym typeface="Arial"/>
              </a:rPr>
              <a:t>Matlab</a:t>
            </a:r>
            <a:r>
              <a:rPr lang="en-US" sz="1050" dirty="0">
                <a:solidFill>
                  <a:schemeClr val="dk1"/>
                </a:solidFill>
                <a:latin typeface="Arial"/>
                <a:ea typeface="Arial"/>
                <a:cs typeface="Arial"/>
                <a:sym typeface="Arial"/>
              </a:rPr>
              <a:t> </a:t>
            </a:r>
            <a:r>
              <a:rPr lang="en-US" sz="1050" dirty="0" err="1">
                <a:solidFill>
                  <a:schemeClr val="dk1"/>
                </a:solidFill>
                <a:latin typeface="Arial"/>
                <a:ea typeface="Arial"/>
                <a:cs typeface="Arial"/>
                <a:sym typeface="Arial"/>
              </a:rPr>
              <a:t>etc</a:t>
            </a:r>
            <a:r>
              <a:rPr lang="en-US" sz="1050" dirty="0">
                <a:solidFill>
                  <a:schemeClr val="dk1"/>
                </a:solidFill>
                <a:latin typeface="Arial"/>
                <a:ea typeface="Arial"/>
                <a:cs typeface="Arial"/>
                <a:sym typeface="Arial"/>
              </a:rPr>
              <a:t>, and version control for own codes</a:t>
            </a:r>
            <a:endParaRPr sz="1050" dirty="0">
              <a:solidFill>
                <a:schemeClr val="dk1"/>
              </a:solidFill>
              <a:latin typeface="Arial"/>
              <a:ea typeface="Arial"/>
              <a:cs typeface="Arial"/>
              <a:sym typeface="Arial"/>
            </a:endParaRPr>
          </a:p>
        </p:txBody>
      </p:sp>
      <p:sp>
        <p:nvSpPr>
          <p:cNvPr id="411" name="Google Shape;411;p41"/>
          <p:cNvSpPr txBox="1"/>
          <p:nvPr/>
        </p:nvSpPr>
        <p:spPr>
          <a:xfrm>
            <a:off x="6203655" y="1543812"/>
            <a:ext cx="2536500" cy="231000"/>
          </a:xfrm>
          <a:prstGeom prst="rect">
            <a:avLst/>
          </a:prstGeom>
          <a:noFill/>
          <a:ln w="9525" cap="flat" cmpd="sng">
            <a:solidFill>
              <a:srgbClr val="424242"/>
            </a:solidFill>
            <a:prstDash val="solid"/>
            <a:round/>
            <a:headEnd type="none" w="sm" len="sm"/>
            <a:tailEnd type="none" w="sm" len="sm"/>
          </a:ln>
        </p:spPr>
        <p:txBody>
          <a:bodyPr spcFirstLastPara="1" wrap="square" lIns="68575" tIns="34275" rIns="68575" bIns="34275" anchor="t" anchorCtr="0">
            <a:spAutoFit/>
          </a:bodyPr>
          <a:lstStyle/>
          <a:p>
            <a:pPr marL="0" marR="0" lvl="0" indent="0" algn="l" rtl="0">
              <a:spcBef>
                <a:spcPts val="0"/>
              </a:spcBef>
              <a:spcAft>
                <a:spcPts val="0"/>
              </a:spcAft>
              <a:buNone/>
            </a:pPr>
            <a:r>
              <a:rPr lang="en-US" sz="1050">
                <a:solidFill>
                  <a:schemeClr val="dk1"/>
                </a:solidFill>
                <a:latin typeface="Arial"/>
                <a:ea typeface="Arial"/>
                <a:cs typeface="Arial"/>
                <a:sym typeface="Arial"/>
              </a:rPr>
              <a:t>Basic awareness of GDPR (just in case)</a:t>
            </a:r>
            <a:endParaRPr sz="1050">
              <a:solidFill>
                <a:schemeClr val="dk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16"/>
        <p:cNvGrpSpPr/>
        <p:nvPr/>
      </p:nvGrpSpPr>
      <p:grpSpPr>
        <a:xfrm>
          <a:off x="0" y="0"/>
          <a:ext cx="0" cy="0"/>
          <a:chOff x="0" y="0"/>
          <a:chExt cx="0" cy="0"/>
        </a:xfrm>
      </p:grpSpPr>
      <p:sp>
        <p:nvSpPr>
          <p:cNvPr id="417" name="Google Shape;417;p42"/>
          <p:cNvSpPr txBox="1">
            <a:spLocks noGrp="1"/>
          </p:cNvSpPr>
          <p:nvPr>
            <p:ph type="title"/>
          </p:nvPr>
        </p:nvSpPr>
        <p:spPr>
          <a:xfrm>
            <a:off x="205203" y="183821"/>
            <a:ext cx="11376026" cy="1079971"/>
          </a:xfrm>
          <a:prstGeom prst="rect">
            <a:avLst/>
          </a:prstGeom>
          <a:noFill/>
          <a:ln>
            <a:noFill/>
          </a:ln>
        </p:spPr>
        <p:txBody>
          <a:bodyPr spcFirstLastPara="1" wrap="square" lIns="0" tIns="0" rIns="0" bIns="0" anchor="t" anchorCtr="0">
            <a:noAutofit/>
          </a:bodyPr>
          <a:lstStyle/>
          <a:p>
            <a:pPr marL="0" marR="0" lvl="0" indent="0" algn="l" rtl="0">
              <a:lnSpc>
                <a:spcPct val="90000"/>
              </a:lnSpc>
              <a:spcBef>
                <a:spcPts val="0"/>
              </a:spcBef>
              <a:spcAft>
                <a:spcPts val="0"/>
              </a:spcAft>
              <a:buClr>
                <a:srgbClr val="000000"/>
              </a:buClr>
              <a:buSzPts val="1800"/>
              <a:buFont typeface="Calibri"/>
              <a:buNone/>
            </a:pPr>
            <a:r>
              <a:rPr lang="en-US" sz="1800" b="0" i="0" u="none" strike="noStrike" cap="none">
                <a:solidFill>
                  <a:srgbClr val="000000"/>
                </a:solidFill>
                <a:latin typeface="Calibri"/>
                <a:ea typeface="Calibri"/>
                <a:cs typeface="Calibri"/>
                <a:sym typeface="Calibri"/>
              </a:rPr>
              <a:t>What are the RDM&amp;OS skills and services </a:t>
            </a:r>
            <a:r>
              <a:rPr lang="en-US" sz="1800" b="1" i="0" u="none" strike="noStrike" cap="none">
                <a:solidFill>
                  <a:srgbClr val="000000"/>
                </a:solidFill>
                <a:latin typeface="Calibri"/>
                <a:ea typeface="Calibri"/>
                <a:cs typeface="Calibri"/>
                <a:sym typeface="Calibri"/>
              </a:rPr>
              <a:t>an</a:t>
            </a:r>
            <a:r>
              <a:rPr lang="en-US" sz="1800" b="0" i="0" u="none" strike="noStrike" cap="none">
                <a:solidFill>
                  <a:srgbClr val="000000"/>
                </a:solidFill>
                <a:latin typeface="Calibri"/>
                <a:ea typeface="Calibri"/>
                <a:cs typeface="Calibri"/>
                <a:sym typeface="Calibri"/>
              </a:rPr>
              <a:t> </a:t>
            </a:r>
            <a:r>
              <a:rPr lang="en-US" sz="1800" b="1" i="0" u="none" strike="noStrike" cap="none">
                <a:solidFill>
                  <a:srgbClr val="000000"/>
                </a:solidFill>
                <a:latin typeface="Calibri"/>
                <a:ea typeface="Calibri"/>
                <a:cs typeface="Calibri"/>
                <a:sym typeface="Calibri"/>
              </a:rPr>
              <a:t>Environmental Engineering Doctoral Researcher </a:t>
            </a:r>
            <a:br>
              <a:rPr lang="en-US" sz="1800" b="1" i="0" u="none" strike="noStrike" cap="none">
                <a:solidFill>
                  <a:srgbClr val="000000"/>
                </a:solidFill>
                <a:latin typeface="Calibri"/>
                <a:ea typeface="Calibri"/>
                <a:cs typeface="Calibri"/>
                <a:sym typeface="Calibri"/>
              </a:rPr>
            </a:br>
            <a:r>
              <a:rPr lang="en-US" sz="1800" b="0" i="0" u="none" strike="noStrike" cap="none">
                <a:solidFill>
                  <a:srgbClr val="000000"/>
                </a:solidFill>
                <a:latin typeface="Calibri"/>
                <a:ea typeface="Calibri"/>
                <a:cs typeface="Calibri"/>
                <a:sym typeface="Calibri"/>
              </a:rPr>
              <a:t>would need to know after graduating?​</a:t>
            </a:r>
            <a:br>
              <a:rPr lang="en-US" sz="1800" b="0" i="0" u="none" strike="noStrike" cap="none">
                <a:solidFill>
                  <a:srgbClr val="000000"/>
                </a:solidFill>
                <a:highlight>
                  <a:srgbClr val="EDEBE9"/>
                </a:highlight>
                <a:latin typeface="Calibri"/>
                <a:ea typeface="Calibri"/>
                <a:cs typeface="Calibri"/>
                <a:sym typeface="Calibri"/>
              </a:rPr>
            </a:br>
            <a:endParaRPr sz="1350" b="1" i="0" u="none" strike="noStrike" cap="none">
              <a:solidFill>
                <a:schemeClr val="dk1"/>
              </a:solidFill>
              <a:latin typeface="Arial"/>
              <a:ea typeface="Arial"/>
              <a:cs typeface="Arial"/>
              <a:sym typeface="Arial"/>
            </a:endParaRPr>
          </a:p>
        </p:txBody>
      </p:sp>
      <p:pic>
        <p:nvPicPr>
          <p:cNvPr id="418" name="Google Shape;418;p42" descr="A circular diagram depicting the life cycle of research data in several connected steps: Plan, Collect, Process, Analyse, Preserve, Share, and Reuse. Each step is represented as a section of the wheel, illustrating the continuous and cyclical nature of the research data life cycle, highlighting how each stage is interconnected and sequential."/>
          <p:cNvPicPr preferRelativeResize="0"/>
          <p:nvPr/>
        </p:nvPicPr>
        <p:blipFill rotWithShape="1">
          <a:blip r:embed="rId3">
            <a:alphaModFix/>
          </a:blip>
          <a:srcRect/>
          <a:stretch/>
        </p:blipFill>
        <p:spPr>
          <a:xfrm>
            <a:off x="2610057" y="1084440"/>
            <a:ext cx="3459005" cy="3459000"/>
          </a:xfrm>
          <a:prstGeom prst="rect">
            <a:avLst/>
          </a:prstGeom>
          <a:noFill/>
          <a:ln>
            <a:noFill/>
          </a:ln>
        </p:spPr>
      </p:pic>
      <p:sp>
        <p:nvSpPr>
          <p:cNvPr id="419" name="Google Shape;419;p42"/>
          <p:cNvSpPr txBox="1"/>
          <p:nvPr/>
        </p:nvSpPr>
        <p:spPr>
          <a:xfrm>
            <a:off x="6164458" y="1212239"/>
            <a:ext cx="1859100" cy="377100"/>
          </a:xfrm>
          <a:prstGeom prst="rect">
            <a:avLst/>
          </a:prstGeom>
          <a:noFill/>
          <a:ln w="9525" cap="flat" cmpd="sng">
            <a:solidFill>
              <a:srgbClr val="F67028"/>
            </a:solidFill>
            <a:prstDash val="solid"/>
            <a:round/>
            <a:headEnd type="none" w="sm" len="sm"/>
            <a:tailEnd type="none" w="sm" len="sm"/>
          </a:ln>
        </p:spPr>
        <p:txBody>
          <a:bodyPr spcFirstLastPara="1" wrap="square" lIns="68575" tIns="34275" rIns="68575" bIns="34275" anchor="t" anchorCtr="0">
            <a:spAutoFit/>
          </a:bodyPr>
          <a:lstStyle/>
          <a:p>
            <a:pPr marL="0" marR="0" lvl="0" indent="0" algn="l" rtl="0">
              <a:spcBef>
                <a:spcPts val="0"/>
              </a:spcBef>
              <a:spcAft>
                <a:spcPts val="0"/>
              </a:spcAft>
              <a:buNone/>
            </a:pPr>
            <a:r>
              <a:rPr lang="en-US" sz="1000" b="1">
                <a:solidFill>
                  <a:schemeClr val="dk1"/>
                </a:solidFill>
              </a:rPr>
              <a:t>Data Management Plan</a:t>
            </a:r>
            <a:r>
              <a:rPr lang="en-US" sz="1000">
                <a:solidFill>
                  <a:schemeClr val="dk1"/>
                </a:solidFill>
                <a:latin typeface="Arial"/>
                <a:ea typeface="Arial"/>
                <a:cs typeface="Arial"/>
                <a:sym typeface="Arial"/>
              </a:rPr>
              <a:t> i</a:t>
            </a:r>
            <a:r>
              <a:rPr lang="en-US" sz="1000">
                <a:solidFill>
                  <a:schemeClr val="dk1"/>
                </a:solidFill>
              </a:rPr>
              <a:t>s</a:t>
            </a:r>
            <a:r>
              <a:rPr lang="en-US" sz="1000">
                <a:solidFill>
                  <a:schemeClr val="dk1"/>
                </a:solidFill>
                <a:latin typeface="Arial"/>
                <a:ea typeface="Arial"/>
                <a:cs typeface="Arial"/>
                <a:sym typeface="Arial"/>
              </a:rPr>
              <a:t> for YOU, not just funder</a:t>
            </a:r>
            <a:endParaRPr sz="1000"/>
          </a:p>
        </p:txBody>
      </p:sp>
      <p:sp>
        <p:nvSpPr>
          <p:cNvPr id="420" name="Google Shape;420;p42"/>
          <p:cNvSpPr txBox="1"/>
          <p:nvPr/>
        </p:nvSpPr>
        <p:spPr>
          <a:xfrm>
            <a:off x="4484282" y="4833079"/>
            <a:ext cx="4513266" cy="20774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750">
                <a:solidFill>
                  <a:schemeClr val="dk1"/>
                </a:solidFill>
                <a:latin typeface="Arial"/>
                <a:ea typeface="Arial"/>
                <a:cs typeface="Arial"/>
                <a:sym typeface="Arial"/>
              </a:rPr>
              <a:t>Original image from https://rdmkit.elixir-europe.org/ “The data lifecycle”</a:t>
            </a:r>
            <a:endParaRPr/>
          </a:p>
        </p:txBody>
      </p:sp>
      <p:sp>
        <p:nvSpPr>
          <p:cNvPr id="421" name="Google Shape;421;p42"/>
          <p:cNvSpPr txBox="1"/>
          <p:nvPr/>
        </p:nvSpPr>
        <p:spPr>
          <a:xfrm>
            <a:off x="655541" y="2132791"/>
            <a:ext cx="1859100" cy="1362300"/>
          </a:xfrm>
          <a:prstGeom prst="rect">
            <a:avLst/>
          </a:prstGeom>
          <a:noFill/>
          <a:ln w="9525" cap="flat" cmpd="sng">
            <a:solidFill>
              <a:srgbClr val="F67028"/>
            </a:solidFill>
            <a:prstDash val="solid"/>
            <a:round/>
            <a:headEnd type="none" w="sm" len="sm"/>
            <a:tailEnd type="none" w="sm" len="sm"/>
          </a:ln>
        </p:spPr>
        <p:txBody>
          <a:bodyPr spcFirstLastPara="1" wrap="square" lIns="68575" tIns="34275" rIns="68575" bIns="34275" anchor="t" anchorCtr="0">
            <a:spAutoFit/>
          </a:bodyPr>
          <a:lstStyle/>
          <a:p>
            <a:pPr marL="0" marR="0" lvl="0" indent="0" algn="l" rtl="0">
              <a:spcBef>
                <a:spcPts val="0"/>
              </a:spcBef>
              <a:spcAft>
                <a:spcPts val="0"/>
              </a:spcAft>
              <a:buNone/>
            </a:pPr>
            <a:r>
              <a:rPr lang="en-US" sz="1050" b="1">
                <a:solidFill>
                  <a:schemeClr val="dk1"/>
                </a:solidFill>
              </a:rPr>
              <a:t>Research security. </a:t>
            </a:r>
            <a:r>
              <a:rPr lang="en-US" sz="1050">
                <a:solidFill>
                  <a:schemeClr val="dk1"/>
                </a:solidFill>
                <a:latin typeface="Arial"/>
                <a:ea typeface="Arial"/>
                <a:cs typeface="Arial"/>
                <a:sym typeface="Arial"/>
              </a:rPr>
              <a:t>Identify the "limits of openness" in the field – in research, expanding openness often buys you citations, but critical infrastructure may require sensitive practices</a:t>
            </a:r>
            <a:endParaRPr/>
          </a:p>
        </p:txBody>
      </p:sp>
      <p:sp>
        <p:nvSpPr>
          <p:cNvPr id="422" name="Google Shape;422;p42"/>
          <p:cNvSpPr txBox="1"/>
          <p:nvPr/>
        </p:nvSpPr>
        <p:spPr>
          <a:xfrm>
            <a:off x="655541" y="1005533"/>
            <a:ext cx="1859100" cy="1038900"/>
          </a:xfrm>
          <a:prstGeom prst="rect">
            <a:avLst/>
          </a:prstGeom>
          <a:noFill/>
          <a:ln w="9525" cap="flat" cmpd="sng">
            <a:solidFill>
              <a:srgbClr val="F67028"/>
            </a:solidFill>
            <a:prstDash val="solid"/>
            <a:round/>
            <a:headEnd type="none" w="sm" len="sm"/>
            <a:tailEnd type="none" w="sm" len="sm"/>
          </a:ln>
        </p:spPr>
        <p:txBody>
          <a:bodyPr spcFirstLastPara="1" wrap="square" lIns="68575" tIns="34275" rIns="68575" bIns="34275" anchor="t" anchorCtr="0">
            <a:spAutoFit/>
          </a:bodyPr>
          <a:lstStyle/>
          <a:p>
            <a:pPr marL="0" marR="0" lvl="0" indent="0" algn="l" rtl="0">
              <a:spcBef>
                <a:spcPts val="0"/>
              </a:spcBef>
              <a:spcAft>
                <a:spcPts val="0"/>
              </a:spcAft>
              <a:buNone/>
            </a:pPr>
            <a:r>
              <a:rPr lang="en-US" sz="1050" b="1">
                <a:solidFill>
                  <a:schemeClr val="dk1"/>
                </a:solidFill>
              </a:rPr>
              <a:t>Reproducibility.</a:t>
            </a:r>
            <a:r>
              <a:rPr lang="en-US" sz="1050">
                <a:solidFill>
                  <a:schemeClr val="dk1"/>
                </a:solidFill>
              </a:rPr>
              <a:t> </a:t>
            </a:r>
            <a:r>
              <a:rPr lang="en-US" sz="1050">
                <a:solidFill>
                  <a:schemeClr val="dk1"/>
                </a:solidFill>
                <a:latin typeface="Arial"/>
                <a:ea typeface="Arial"/>
                <a:cs typeface="Arial"/>
                <a:sym typeface="Arial"/>
              </a:rPr>
              <a:t>Create practices to stand on fellow researchers' shoulders – OWN practices to improve reusability of research outcomes and tools </a:t>
            </a:r>
            <a:endParaRPr/>
          </a:p>
        </p:txBody>
      </p:sp>
      <p:sp>
        <p:nvSpPr>
          <p:cNvPr id="423" name="Google Shape;423;p42"/>
          <p:cNvSpPr txBox="1"/>
          <p:nvPr/>
        </p:nvSpPr>
        <p:spPr>
          <a:xfrm>
            <a:off x="6164457" y="1683217"/>
            <a:ext cx="1859100" cy="1146600"/>
          </a:xfrm>
          <a:prstGeom prst="rect">
            <a:avLst/>
          </a:prstGeom>
          <a:noFill/>
          <a:ln w="9525" cap="flat" cmpd="sng">
            <a:solidFill>
              <a:srgbClr val="F67028"/>
            </a:solidFill>
            <a:prstDash val="solid"/>
            <a:round/>
            <a:headEnd type="none" w="sm" len="sm"/>
            <a:tailEnd type="none" w="sm" len="sm"/>
          </a:ln>
        </p:spPr>
        <p:txBody>
          <a:bodyPr spcFirstLastPara="1" wrap="square" lIns="68575" tIns="34275" rIns="68575" bIns="34275" anchor="t" anchorCtr="0">
            <a:spAutoFit/>
          </a:bodyPr>
          <a:lstStyle/>
          <a:p>
            <a:pPr marL="0" marR="0" lvl="0" indent="0" algn="l" rtl="0">
              <a:spcBef>
                <a:spcPts val="0"/>
              </a:spcBef>
              <a:spcAft>
                <a:spcPts val="0"/>
              </a:spcAft>
              <a:buNone/>
            </a:pPr>
            <a:r>
              <a:rPr lang="en-US" sz="1000">
                <a:solidFill>
                  <a:schemeClr val="dk1"/>
                </a:solidFill>
                <a:latin typeface="Arial"/>
                <a:ea typeface="Arial"/>
                <a:cs typeface="Arial"/>
                <a:sym typeface="Arial"/>
              </a:rPr>
              <a:t>Data management and handling – learn to cope with different data with different levels of</a:t>
            </a:r>
            <a:r>
              <a:rPr lang="en-US" sz="1000">
                <a:solidFill>
                  <a:schemeClr val="dk1"/>
                </a:solidFill>
              </a:rPr>
              <a:t> sensitivity. </a:t>
            </a:r>
            <a:r>
              <a:rPr lang="en-US" sz="1000">
                <a:solidFill>
                  <a:schemeClr val="dk1"/>
                </a:solidFill>
                <a:latin typeface="Arial"/>
                <a:ea typeface="Arial"/>
                <a:cs typeface="Arial"/>
                <a:sym typeface="Arial"/>
              </a:rPr>
              <a:t>Understa</a:t>
            </a:r>
            <a:r>
              <a:rPr lang="en-US" sz="1000">
                <a:solidFill>
                  <a:schemeClr val="dk1"/>
                </a:solidFill>
              </a:rPr>
              <a:t>nd </a:t>
            </a:r>
            <a:r>
              <a:rPr lang="en-US" sz="1000" b="1">
                <a:solidFill>
                  <a:schemeClr val="dk1"/>
                </a:solidFill>
              </a:rPr>
              <a:t>data security classifications</a:t>
            </a:r>
            <a:r>
              <a:rPr lang="en-US" sz="1000">
                <a:solidFill>
                  <a:schemeClr val="dk1"/>
                </a:solidFill>
              </a:rPr>
              <a:t> and their </a:t>
            </a:r>
            <a:r>
              <a:rPr lang="en-US" sz="1000" b="1">
                <a:solidFill>
                  <a:schemeClr val="dk1"/>
                </a:solidFill>
              </a:rPr>
              <a:t>proper storing services </a:t>
            </a:r>
            <a:endParaRPr sz="1000" b="1"/>
          </a:p>
        </p:txBody>
      </p:sp>
      <p:sp>
        <p:nvSpPr>
          <p:cNvPr id="424" name="Google Shape;424;p42"/>
          <p:cNvSpPr txBox="1"/>
          <p:nvPr/>
        </p:nvSpPr>
        <p:spPr>
          <a:xfrm>
            <a:off x="655541" y="3583475"/>
            <a:ext cx="1859100" cy="554100"/>
          </a:xfrm>
          <a:prstGeom prst="rect">
            <a:avLst/>
          </a:prstGeom>
          <a:noFill/>
          <a:ln w="9525" cap="flat" cmpd="sng">
            <a:solidFill>
              <a:srgbClr val="F67028"/>
            </a:solidFill>
            <a:prstDash val="solid"/>
            <a:round/>
            <a:headEnd type="none" w="sm" len="sm"/>
            <a:tailEnd type="none" w="sm" len="sm"/>
          </a:ln>
        </p:spPr>
        <p:txBody>
          <a:bodyPr spcFirstLastPara="1" wrap="square" lIns="68575" tIns="34275" rIns="68575" bIns="34275" anchor="t" anchorCtr="0">
            <a:spAutoFit/>
          </a:bodyPr>
          <a:lstStyle/>
          <a:p>
            <a:pPr marL="0" marR="0" lvl="0" indent="0" algn="l" rtl="0">
              <a:spcBef>
                <a:spcPts val="0"/>
              </a:spcBef>
              <a:spcAft>
                <a:spcPts val="0"/>
              </a:spcAft>
              <a:buNone/>
            </a:pPr>
            <a:r>
              <a:rPr lang="en-US" sz="1050">
                <a:solidFill>
                  <a:schemeClr val="dk1"/>
                </a:solidFill>
                <a:latin typeface="Arial"/>
                <a:ea typeface="Arial"/>
                <a:cs typeface="Arial"/>
                <a:sym typeface="Arial"/>
              </a:rPr>
              <a:t>How to combine long time </a:t>
            </a:r>
            <a:r>
              <a:rPr lang="en-US" sz="1050" b="1">
                <a:solidFill>
                  <a:schemeClr val="dk1"/>
                </a:solidFill>
              </a:rPr>
              <a:t>preservation </a:t>
            </a:r>
            <a:r>
              <a:rPr lang="en-US" sz="1050">
                <a:solidFill>
                  <a:schemeClr val="dk1"/>
                </a:solidFill>
                <a:latin typeface="Arial"/>
                <a:ea typeface="Arial"/>
                <a:cs typeface="Arial"/>
                <a:sym typeface="Arial"/>
              </a:rPr>
              <a:t>with non-public nature of data</a:t>
            </a:r>
            <a:endParaRPr/>
          </a:p>
        </p:txBody>
      </p:sp>
      <p:sp>
        <p:nvSpPr>
          <p:cNvPr id="425" name="Google Shape;425;p42"/>
          <p:cNvSpPr txBox="1"/>
          <p:nvPr/>
        </p:nvSpPr>
        <p:spPr>
          <a:xfrm>
            <a:off x="6164457" y="2923705"/>
            <a:ext cx="1859100" cy="1154400"/>
          </a:xfrm>
          <a:prstGeom prst="rect">
            <a:avLst/>
          </a:prstGeom>
          <a:noFill/>
          <a:ln w="9525" cap="flat" cmpd="sng">
            <a:solidFill>
              <a:srgbClr val="F67028"/>
            </a:solidFill>
            <a:prstDash val="solid"/>
            <a:round/>
            <a:headEnd type="none" w="sm" len="sm"/>
            <a:tailEnd type="none" w="sm" len="sm"/>
          </a:ln>
        </p:spPr>
        <p:txBody>
          <a:bodyPr spcFirstLastPara="1" wrap="square" lIns="68575" tIns="34275" rIns="68575" bIns="34275" anchor="t" anchorCtr="0">
            <a:spAutoFit/>
          </a:bodyPr>
          <a:lstStyle/>
          <a:p>
            <a:pPr marL="0" marR="0" lvl="0" indent="0" algn="l" rtl="0">
              <a:spcBef>
                <a:spcPts val="0"/>
              </a:spcBef>
              <a:spcAft>
                <a:spcPts val="0"/>
              </a:spcAft>
              <a:buNone/>
            </a:pPr>
            <a:r>
              <a:rPr lang="en-US" sz="1000">
                <a:solidFill>
                  <a:schemeClr val="dk1"/>
                </a:solidFill>
                <a:latin typeface="Arial"/>
                <a:ea typeface="Arial"/>
                <a:cs typeface="Arial"/>
                <a:sym typeface="Arial"/>
              </a:rPr>
              <a:t>Learn enough </a:t>
            </a:r>
            <a:r>
              <a:rPr lang="en-US" sz="1000" b="1">
                <a:solidFill>
                  <a:schemeClr val="dk1"/>
                </a:solidFill>
              </a:rPr>
              <a:t>software engineering skills </a:t>
            </a:r>
            <a:r>
              <a:rPr lang="en-US" sz="1000">
                <a:solidFill>
                  <a:schemeClr val="dk1"/>
                </a:solidFill>
                <a:latin typeface="Arial"/>
                <a:ea typeface="Arial"/>
                <a:cs typeface="Arial"/>
                <a:sym typeface="Arial"/>
              </a:rPr>
              <a:t>to make your research and work reproducible and reusable.</a:t>
            </a:r>
            <a:r>
              <a:rPr lang="en-US" sz="1000">
                <a:solidFill>
                  <a:schemeClr val="dk1"/>
                </a:solidFill>
              </a:rPr>
              <a:t> </a:t>
            </a:r>
            <a:r>
              <a:rPr lang="en-US" sz="1000" b="1">
                <a:solidFill>
                  <a:schemeClr val="dk1"/>
                </a:solidFill>
              </a:rPr>
              <a:t>Programming</a:t>
            </a:r>
            <a:r>
              <a:rPr lang="en-US" sz="1000">
                <a:solidFill>
                  <a:schemeClr val="dk1"/>
                </a:solidFill>
                <a:latin typeface="Arial"/>
                <a:ea typeface="Arial"/>
                <a:cs typeface="Arial"/>
                <a:sym typeface="Arial"/>
              </a:rPr>
              <a:t> and </a:t>
            </a:r>
            <a:r>
              <a:rPr lang="en-US" sz="1000" b="1">
                <a:solidFill>
                  <a:schemeClr val="dk1"/>
                </a:solidFill>
              </a:rPr>
              <a:t>version control</a:t>
            </a:r>
            <a:endParaRPr sz="1000" b="1"/>
          </a:p>
          <a:p>
            <a:pPr marL="0" marR="0" lvl="0" indent="0" algn="l" rtl="0">
              <a:spcBef>
                <a:spcPts val="0"/>
              </a:spcBef>
              <a:spcAft>
                <a:spcPts val="0"/>
              </a:spcAft>
              <a:buNone/>
            </a:pPr>
            <a:endParaRPr sz="1050">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Office-teema">
  <a:themeElements>
    <a:clrScheme name="Mukautettu 1">
      <a:dk1>
        <a:srgbClr val="000000"/>
      </a:dk1>
      <a:lt1>
        <a:srgbClr val="FFFFFF"/>
      </a:lt1>
      <a:dk2>
        <a:srgbClr val="005EB8"/>
      </a:dk2>
      <a:lt2>
        <a:srgbClr val="669ED4"/>
      </a:lt2>
      <a:accent1>
        <a:srgbClr val="0C0C0C"/>
      </a:accent1>
      <a:accent2>
        <a:srgbClr val="595959"/>
      </a:accent2>
      <a:accent3>
        <a:srgbClr val="A5A5A5"/>
      </a:accent3>
      <a:accent4>
        <a:srgbClr val="D8D8D8"/>
      </a:accent4>
      <a:accent5>
        <a:srgbClr val="F2F2F2"/>
      </a:accent5>
      <a:accent6>
        <a:srgbClr val="FFFFFF"/>
      </a:accent6>
      <a:hlink>
        <a:srgbClr val="000000"/>
      </a:hlink>
      <a:folHlink>
        <a:srgbClr val="00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alto - Title Slides">
  <a:themeElements>
    <a:clrScheme name="AALTO university">
      <a:dk1>
        <a:srgbClr val="000000"/>
      </a:dk1>
      <a:lt1>
        <a:srgbClr val="FFFFFF"/>
      </a:lt1>
      <a:dk2>
        <a:srgbClr val="B4B4B4"/>
      </a:dk2>
      <a:lt2>
        <a:srgbClr val="E8E8E8"/>
      </a:lt2>
      <a:accent1>
        <a:srgbClr val="F7E159"/>
      </a:accent1>
      <a:accent2>
        <a:srgbClr val="FD6360"/>
      </a:accent2>
      <a:accent3>
        <a:srgbClr val="46A5FF"/>
      </a:accent3>
      <a:accent4>
        <a:srgbClr val="5A5A5A"/>
      </a:accent4>
      <a:accent5>
        <a:srgbClr val="A0A0A0"/>
      </a:accent5>
      <a:accent6>
        <a:srgbClr val="DCDCDC"/>
      </a:accent6>
      <a:hlink>
        <a:srgbClr val="000000"/>
      </a:hlink>
      <a:folHlink>
        <a:srgbClr val="00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TotalTime>
  <Words>1632</Words>
  <Application>Microsoft Macintosh PowerPoint</Application>
  <PresentationFormat>On-screen Show (16:9)</PresentationFormat>
  <Paragraphs>134</Paragraphs>
  <Slides>9</Slides>
  <Notes>7</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9</vt:i4>
      </vt:variant>
    </vt:vector>
  </HeadingPairs>
  <TitlesOfParts>
    <vt:vector size="14" baseType="lpstr">
      <vt:lpstr>arial</vt:lpstr>
      <vt:lpstr>arial</vt:lpstr>
      <vt:lpstr>Calibri</vt:lpstr>
      <vt:lpstr>Office-teema</vt:lpstr>
      <vt:lpstr>Aalto - Title Slides</vt:lpstr>
      <vt:lpstr>Doctoral Researchers’ OS&amp;RDM competences</vt:lpstr>
      <vt:lpstr>Authors’ note</vt:lpstr>
      <vt:lpstr>Doctoral Researchers’ OS&amp;RDM competences Basic onboarding including mandatory trainings  cybersecurity (link)  research ethics and integrity (link)  code of conduct (link)  Open science and research data management trainings  general starting point: https://www.aalto.fi/en/doctoral-education/researcher-skills-for-doctoral-students for computational sciences and programming: https://scicomp.aalto.fi/training/  there are also international initiatives developing open science competences, e.g.: https://www.skills4eosc.eu/   Out of the following competence lifecycles, pick the most relevant for you:   </vt:lpstr>
      <vt:lpstr>What are the RDM&amp;OS skills and services a Materials Science Doctoral Researcher  would need to know after graduating?​ </vt:lpstr>
      <vt:lpstr>What are the RDM&amp;OS skills and services a Computational and Data Science Doctoral Researchers  would need to know after graduating?</vt:lpstr>
      <vt:lpstr>What are the main RDM&amp;OS skills and services a Medical ICT Doctoral Researcher  would need to know after graduating?</vt:lpstr>
      <vt:lpstr>What are the RDM&amp;OS skills and services a  Social and Behavioural Science Doctoral Researcher  would need to know after graduating?​ </vt:lpstr>
      <vt:lpstr>What are the main RDM&amp;OS skills and services an Electrical Engineering Doctoral Researcher  would need to know after graduating?​ </vt:lpstr>
      <vt:lpstr>What are the RDM&amp;OS skills and services an Environmental Engineering Doctoral Researcher  would need to know after graduating?​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Doctoral Researchers’ OS&amp;RDM competences</dc:title>
  <cp:lastModifiedBy>Rousi Antti</cp:lastModifiedBy>
  <cp:revision>1</cp:revision>
  <dcterms:modified xsi:type="dcterms:W3CDTF">2024-06-10T08:58:36Z</dcterms:modified>
</cp:coreProperties>
</file>