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notesMasterIdLst>
    <p:notesMasterId r:id="rId12"/>
  </p:notesMasterIdLst>
  <p:sldIdLst>
    <p:sldId id="273" r:id="rId5"/>
    <p:sldId id="274" r:id="rId6"/>
    <p:sldId id="277" r:id="rId7"/>
    <p:sldId id="311" r:id="rId8"/>
    <p:sldId id="310" r:id="rId9"/>
    <p:sldId id="312" r:id="rId10"/>
    <p:sldId id="275" r:id="rId11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andros Deligiannis" initials="AD" lastIdx="2" clrIdx="0">
    <p:extLst>
      <p:ext uri="{19B8F6BF-5375-455C-9EA6-DF929625EA0E}">
        <p15:presenceInfo xmlns:p15="http://schemas.microsoft.com/office/powerpoint/2012/main" userId="Alexandros Deligianni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8793"/>
    <a:srgbClr val="569BC6"/>
    <a:srgbClr val="767171"/>
    <a:srgbClr val="DEEBF7"/>
    <a:srgbClr val="EB5D81"/>
    <a:srgbClr val="9DC3E6"/>
    <a:srgbClr val="4473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D25985-56B9-4EC7-96C2-D3F945C7A64B}" v="5" dt="2024-01-16T08:11:10.1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87863" autoAdjust="0"/>
  </p:normalViewPr>
  <p:slideViewPr>
    <p:cSldViewPr snapToGrid="0">
      <p:cViewPr varScale="1">
        <p:scale>
          <a:sx n="123" d="100"/>
          <a:sy n="123" d="100"/>
        </p:scale>
        <p:origin x="1944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spoina Petsani" userId="fab38aef-4b06-4cef-8c81-cd0979d4cb22" providerId="ADAL" clId="{A4D25985-56B9-4EC7-96C2-D3F945C7A64B}"/>
    <pc:docChg chg="undo custSel addSld delSld modSld sldOrd">
      <pc:chgData name="Despoina Petsani" userId="fab38aef-4b06-4cef-8c81-cd0979d4cb22" providerId="ADAL" clId="{A4D25985-56B9-4EC7-96C2-D3F945C7A64B}" dt="2024-01-16T09:15:26.473" v="76" actId="20577"/>
      <pc:docMkLst>
        <pc:docMk/>
      </pc:docMkLst>
      <pc:sldChg chg="modSp mod">
        <pc:chgData name="Despoina Petsani" userId="fab38aef-4b06-4cef-8c81-cd0979d4cb22" providerId="ADAL" clId="{A4D25985-56B9-4EC7-96C2-D3F945C7A64B}" dt="2024-01-16T09:15:26.473" v="76" actId="20577"/>
        <pc:sldMkLst>
          <pc:docMk/>
          <pc:sldMk cId="0" sldId="273"/>
        </pc:sldMkLst>
        <pc:spChg chg="mod">
          <ac:chgData name="Despoina Petsani" userId="fab38aef-4b06-4cef-8c81-cd0979d4cb22" providerId="ADAL" clId="{A4D25985-56B9-4EC7-96C2-D3F945C7A64B}" dt="2024-01-16T09:15:26.473" v="76" actId="20577"/>
          <ac:spMkLst>
            <pc:docMk/>
            <pc:sldMk cId="0" sldId="273"/>
            <ac:spMk id="2" creationId="{2C3BDDD7-A602-548E-A236-C786811FC416}"/>
          </ac:spMkLst>
        </pc:spChg>
        <pc:spChg chg="mod">
          <ac:chgData name="Despoina Petsani" userId="fab38aef-4b06-4cef-8c81-cd0979d4cb22" providerId="ADAL" clId="{A4D25985-56B9-4EC7-96C2-D3F945C7A64B}" dt="2024-01-16T08:06:18.610" v="9" actId="20577"/>
          <ac:spMkLst>
            <pc:docMk/>
            <pc:sldMk cId="0" sldId="273"/>
            <ac:spMk id="4" creationId="{ED4130D8-9C81-0FF7-C7CA-9000C86E8EE0}"/>
          </ac:spMkLst>
        </pc:spChg>
      </pc:sldChg>
      <pc:sldChg chg="addSp delSp modSp mod ord">
        <pc:chgData name="Despoina Petsani" userId="fab38aef-4b06-4cef-8c81-cd0979d4cb22" providerId="ADAL" clId="{A4D25985-56B9-4EC7-96C2-D3F945C7A64B}" dt="2024-01-16T08:08:08.947" v="63" actId="1076"/>
        <pc:sldMkLst>
          <pc:docMk/>
          <pc:sldMk cId="1719976462" sldId="276"/>
        </pc:sldMkLst>
        <pc:spChg chg="mod">
          <ac:chgData name="Despoina Petsani" userId="fab38aef-4b06-4cef-8c81-cd0979d4cb22" providerId="ADAL" clId="{A4D25985-56B9-4EC7-96C2-D3F945C7A64B}" dt="2024-01-16T08:08:04.115" v="62" actId="5793"/>
          <ac:spMkLst>
            <pc:docMk/>
            <pc:sldMk cId="1719976462" sldId="276"/>
            <ac:spMk id="5" creationId="{E0DF0859-E538-D64E-3D4B-8E0B359FD706}"/>
          </ac:spMkLst>
        </pc:spChg>
        <pc:picChg chg="del">
          <ac:chgData name="Despoina Petsani" userId="fab38aef-4b06-4cef-8c81-cd0979d4cb22" providerId="ADAL" clId="{A4D25985-56B9-4EC7-96C2-D3F945C7A64B}" dt="2024-01-16T08:06:33.131" v="12" actId="478"/>
          <ac:picMkLst>
            <pc:docMk/>
            <pc:sldMk cId="1719976462" sldId="276"/>
            <ac:picMk id="7" creationId="{7B43EA4D-55E9-207D-3BFD-5C769AC37DB5}"/>
          </ac:picMkLst>
        </pc:picChg>
        <pc:picChg chg="add mod">
          <ac:chgData name="Despoina Petsani" userId="fab38aef-4b06-4cef-8c81-cd0979d4cb22" providerId="ADAL" clId="{A4D25985-56B9-4EC7-96C2-D3F945C7A64B}" dt="2024-01-16T08:08:08.947" v="63" actId="1076"/>
          <ac:picMkLst>
            <pc:docMk/>
            <pc:sldMk cId="1719976462" sldId="276"/>
            <ac:picMk id="8" creationId="{1180E6FC-BE0A-F81A-2259-103B32E14830}"/>
          </ac:picMkLst>
        </pc:picChg>
      </pc:sldChg>
      <pc:sldChg chg="addSp delSp modSp add del mod">
        <pc:chgData name="Despoina Petsani" userId="fab38aef-4b06-4cef-8c81-cd0979d4cb22" providerId="ADAL" clId="{A4D25985-56B9-4EC7-96C2-D3F945C7A64B}" dt="2024-01-16T08:10:43.410" v="70" actId="26606"/>
        <pc:sldMkLst>
          <pc:docMk/>
          <pc:sldMk cId="3237831064" sldId="277"/>
        </pc:sldMkLst>
        <pc:spChg chg="mod">
          <ac:chgData name="Despoina Petsani" userId="fab38aef-4b06-4cef-8c81-cd0979d4cb22" providerId="ADAL" clId="{A4D25985-56B9-4EC7-96C2-D3F945C7A64B}" dt="2024-01-16T08:10:43.410" v="70" actId="26606"/>
          <ac:spMkLst>
            <pc:docMk/>
            <pc:sldMk cId="3237831064" sldId="277"/>
            <ac:spMk id="2" creationId="{F3448844-02CB-C957-7EBF-DEBB3C7C15A7}"/>
          </ac:spMkLst>
        </pc:spChg>
        <pc:spChg chg="del mod">
          <ac:chgData name="Despoina Petsani" userId="fab38aef-4b06-4cef-8c81-cd0979d4cb22" providerId="ADAL" clId="{A4D25985-56B9-4EC7-96C2-D3F945C7A64B}" dt="2024-01-16T08:10:35.804" v="67" actId="478"/>
          <ac:spMkLst>
            <pc:docMk/>
            <pc:sldMk cId="3237831064" sldId="277"/>
            <ac:spMk id="3" creationId="{CAEC9A28-DA68-FC69-6EC1-341E7700036A}"/>
          </ac:spMkLst>
        </pc:spChg>
        <pc:spChg chg="mod">
          <ac:chgData name="Despoina Petsani" userId="fab38aef-4b06-4cef-8c81-cd0979d4cb22" providerId="ADAL" clId="{A4D25985-56B9-4EC7-96C2-D3F945C7A64B}" dt="2024-01-16T08:10:43.410" v="70" actId="26606"/>
          <ac:spMkLst>
            <pc:docMk/>
            <pc:sldMk cId="3237831064" sldId="277"/>
            <ac:spMk id="4" creationId="{7C9FAA7A-E060-34AA-1305-3FDF01A23FA4}"/>
          </ac:spMkLst>
        </pc:spChg>
        <pc:spChg chg="mod">
          <ac:chgData name="Despoina Petsani" userId="fab38aef-4b06-4cef-8c81-cd0979d4cb22" providerId="ADAL" clId="{A4D25985-56B9-4EC7-96C2-D3F945C7A64B}" dt="2024-01-16T08:10:43.410" v="70" actId="26606"/>
          <ac:spMkLst>
            <pc:docMk/>
            <pc:sldMk cId="3237831064" sldId="277"/>
            <ac:spMk id="5" creationId="{E655F16B-2F12-BA93-3BF2-B9D6F16E9569}"/>
          </ac:spMkLst>
        </pc:spChg>
        <pc:spChg chg="add del mod">
          <ac:chgData name="Despoina Petsani" userId="fab38aef-4b06-4cef-8c81-cd0979d4cb22" providerId="ADAL" clId="{A4D25985-56B9-4EC7-96C2-D3F945C7A64B}" dt="2024-01-16T08:10:38.051" v="68" actId="478"/>
          <ac:spMkLst>
            <pc:docMk/>
            <pc:sldMk cId="3237831064" sldId="277"/>
            <ac:spMk id="6" creationId="{C6F2EC45-24C7-4363-853C-CA0BD79B2D1B}"/>
          </ac:spMkLst>
        </pc:spChg>
        <pc:picChg chg="add mod ord">
          <ac:chgData name="Despoina Petsani" userId="fab38aef-4b06-4cef-8c81-cd0979d4cb22" providerId="ADAL" clId="{A4D25985-56B9-4EC7-96C2-D3F945C7A64B}" dt="2024-01-16T08:10:43.410" v="70" actId="26606"/>
          <ac:picMkLst>
            <pc:docMk/>
            <pc:sldMk cId="3237831064" sldId="277"/>
            <ac:picMk id="8" creationId="{2977B33E-14CE-5F48-E78C-1925352779D0}"/>
          </ac:picMkLst>
        </pc:picChg>
      </pc:sldChg>
      <pc:sldChg chg="addSp delSp modSp mod">
        <pc:chgData name="Despoina Petsani" userId="fab38aef-4b06-4cef-8c81-cd0979d4cb22" providerId="ADAL" clId="{A4D25985-56B9-4EC7-96C2-D3F945C7A64B}" dt="2024-01-16T08:11:14.115" v="75" actId="26606"/>
        <pc:sldMkLst>
          <pc:docMk/>
          <pc:sldMk cId="3969766691" sldId="311"/>
        </pc:sldMkLst>
        <pc:spChg chg="mod">
          <ac:chgData name="Despoina Petsani" userId="fab38aef-4b06-4cef-8c81-cd0979d4cb22" providerId="ADAL" clId="{A4D25985-56B9-4EC7-96C2-D3F945C7A64B}" dt="2024-01-16T08:11:14.115" v="75" actId="26606"/>
          <ac:spMkLst>
            <pc:docMk/>
            <pc:sldMk cId="3969766691" sldId="311"/>
            <ac:spMk id="2" creationId="{0174DEF9-FF23-0E8E-1781-7EB3CAF53F7E}"/>
          </ac:spMkLst>
        </pc:spChg>
        <pc:spChg chg="del">
          <ac:chgData name="Despoina Petsani" userId="fab38aef-4b06-4cef-8c81-cd0979d4cb22" providerId="ADAL" clId="{A4D25985-56B9-4EC7-96C2-D3F945C7A64B}" dt="2024-01-16T08:11:08.312" v="71" actId="478"/>
          <ac:spMkLst>
            <pc:docMk/>
            <pc:sldMk cId="3969766691" sldId="311"/>
            <ac:spMk id="3" creationId="{13B25C10-FE45-B72C-E4D6-40EA588280B8}"/>
          </ac:spMkLst>
        </pc:spChg>
        <pc:spChg chg="mod">
          <ac:chgData name="Despoina Petsani" userId="fab38aef-4b06-4cef-8c81-cd0979d4cb22" providerId="ADAL" clId="{A4D25985-56B9-4EC7-96C2-D3F945C7A64B}" dt="2024-01-16T08:11:14.115" v="75" actId="26606"/>
          <ac:spMkLst>
            <pc:docMk/>
            <pc:sldMk cId="3969766691" sldId="311"/>
            <ac:spMk id="4" creationId="{198AFF80-FDA8-61E1-645B-4151733060EA}"/>
          </ac:spMkLst>
        </pc:spChg>
        <pc:spChg chg="mod">
          <ac:chgData name="Despoina Petsani" userId="fab38aef-4b06-4cef-8c81-cd0979d4cb22" providerId="ADAL" clId="{A4D25985-56B9-4EC7-96C2-D3F945C7A64B}" dt="2024-01-16T08:11:14.115" v="75" actId="26606"/>
          <ac:spMkLst>
            <pc:docMk/>
            <pc:sldMk cId="3969766691" sldId="311"/>
            <ac:spMk id="5" creationId="{3492F9A6-20B4-636E-7144-A4BA798B7082}"/>
          </ac:spMkLst>
        </pc:spChg>
        <pc:spChg chg="add del mod">
          <ac:chgData name="Despoina Petsani" userId="fab38aef-4b06-4cef-8c81-cd0979d4cb22" providerId="ADAL" clId="{A4D25985-56B9-4EC7-96C2-D3F945C7A64B}" dt="2024-01-16T08:11:10.131" v="72" actId="478"/>
          <ac:spMkLst>
            <pc:docMk/>
            <pc:sldMk cId="3969766691" sldId="311"/>
            <ac:spMk id="6" creationId="{7B7AF9F6-9CE4-1C37-BDF4-3335E30C5345}"/>
          </ac:spMkLst>
        </pc:spChg>
        <pc:picChg chg="add mod ord">
          <ac:chgData name="Despoina Petsani" userId="fab38aef-4b06-4cef-8c81-cd0979d4cb22" providerId="ADAL" clId="{A4D25985-56B9-4EC7-96C2-D3F945C7A64B}" dt="2024-01-16T08:11:14.115" v="75" actId="26606"/>
          <ac:picMkLst>
            <pc:docMk/>
            <pc:sldMk cId="3969766691" sldId="311"/>
            <ac:picMk id="8" creationId="{BC89BFE0-3F9B-E400-5D58-C14F4544E816}"/>
          </ac:picMkLst>
        </pc:picChg>
      </pc:sldChg>
    </pc:docChg>
  </pc:docChgLst>
  <pc:docChgLst>
    <pc:chgData name="Gorka Epelde Unanue" userId="5c9788f9-5ca1-48c5-9b4a-e093d67782f1" providerId="ADAL" clId="{2BEB8C59-1928-4993-BE93-42637B3420FC}"/>
    <pc:docChg chg="undo custSel modSld">
      <pc:chgData name="Gorka Epelde Unanue" userId="5c9788f9-5ca1-48c5-9b4a-e093d67782f1" providerId="ADAL" clId="{2BEB8C59-1928-4993-BE93-42637B3420FC}" dt="2023-04-24T19:22:57.663" v="514"/>
      <pc:docMkLst>
        <pc:docMk/>
      </pc:docMkLst>
      <pc:sldChg chg="addSp modSp mod">
        <pc:chgData name="Gorka Epelde Unanue" userId="5c9788f9-5ca1-48c5-9b4a-e093d67782f1" providerId="ADAL" clId="{2BEB8C59-1928-4993-BE93-42637B3420FC}" dt="2023-04-24T18:30:02.328" v="24" actId="207"/>
        <pc:sldMkLst>
          <pc:docMk/>
          <pc:sldMk cId="3608990899" sldId="278"/>
        </pc:sldMkLst>
        <pc:spChg chg="mod">
          <ac:chgData name="Gorka Epelde Unanue" userId="5c9788f9-5ca1-48c5-9b4a-e093d67782f1" providerId="ADAL" clId="{2BEB8C59-1928-4993-BE93-42637B3420FC}" dt="2023-04-24T18:29:34.531" v="21" actId="207"/>
          <ac:spMkLst>
            <pc:docMk/>
            <pc:sldMk cId="3608990899" sldId="278"/>
            <ac:spMk id="12" creationId="{83175997-B413-2BBB-2EB6-C32AA370EE1B}"/>
          </ac:spMkLst>
        </pc:spChg>
        <pc:picChg chg="add mod">
          <ac:chgData name="Gorka Epelde Unanue" userId="5c9788f9-5ca1-48c5-9b4a-e093d67782f1" providerId="ADAL" clId="{2BEB8C59-1928-4993-BE93-42637B3420FC}" dt="2023-04-24T18:30:02.328" v="24" actId="207"/>
          <ac:picMkLst>
            <pc:docMk/>
            <pc:sldMk cId="3608990899" sldId="278"/>
            <ac:picMk id="9" creationId="{A6331F80-0C3A-386A-14AE-DE01747B0087}"/>
          </ac:picMkLst>
        </pc:picChg>
      </pc:sldChg>
      <pc:sldChg chg="addSp delSp modSp mod modAnim">
        <pc:chgData name="Gorka Epelde Unanue" userId="5c9788f9-5ca1-48c5-9b4a-e093d67782f1" providerId="ADAL" clId="{2BEB8C59-1928-4993-BE93-42637B3420FC}" dt="2023-04-24T19:05:19.690" v="236"/>
        <pc:sldMkLst>
          <pc:docMk/>
          <pc:sldMk cId="719345884" sldId="279"/>
        </pc:sldMkLst>
        <pc:spChg chg="add mod">
          <ac:chgData name="Gorka Epelde Unanue" userId="5c9788f9-5ca1-48c5-9b4a-e093d67782f1" providerId="ADAL" clId="{2BEB8C59-1928-4993-BE93-42637B3420FC}" dt="2023-04-24T19:05:18.108" v="235" actId="164"/>
          <ac:spMkLst>
            <pc:docMk/>
            <pc:sldMk cId="719345884" sldId="279"/>
            <ac:spMk id="7" creationId="{B698BD3A-28CE-3308-A737-09C535A9F6E1}"/>
          </ac:spMkLst>
        </pc:spChg>
        <pc:spChg chg="add mod">
          <ac:chgData name="Gorka Epelde Unanue" userId="5c9788f9-5ca1-48c5-9b4a-e093d67782f1" providerId="ADAL" clId="{2BEB8C59-1928-4993-BE93-42637B3420FC}" dt="2023-04-24T19:05:18.108" v="235" actId="164"/>
          <ac:spMkLst>
            <pc:docMk/>
            <pc:sldMk cId="719345884" sldId="279"/>
            <ac:spMk id="8" creationId="{59D7CFA1-9763-8DCA-47A4-DEA1A7F5BFE3}"/>
          </ac:spMkLst>
        </pc:spChg>
        <pc:spChg chg="mod">
          <ac:chgData name="Gorka Epelde Unanue" userId="5c9788f9-5ca1-48c5-9b4a-e093d67782f1" providerId="ADAL" clId="{2BEB8C59-1928-4993-BE93-42637B3420FC}" dt="2023-04-24T18:50:01.223" v="41" actId="1076"/>
          <ac:spMkLst>
            <pc:docMk/>
            <pc:sldMk cId="719345884" sldId="279"/>
            <ac:spMk id="13" creationId="{94F47425-D0C4-F7A5-ECDC-FF8969E0CD65}"/>
          </ac:spMkLst>
        </pc:spChg>
        <pc:spChg chg="del mod">
          <ac:chgData name="Gorka Epelde Unanue" userId="5c9788f9-5ca1-48c5-9b4a-e093d67782f1" providerId="ADAL" clId="{2BEB8C59-1928-4993-BE93-42637B3420FC}" dt="2023-04-24T18:31:46.613" v="27" actId="478"/>
          <ac:spMkLst>
            <pc:docMk/>
            <pc:sldMk cId="719345884" sldId="279"/>
            <ac:spMk id="16" creationId="{326936AD-45B3-DEBE-A8F2-DC0E8989E82E}"/>
          </ac:spMkLst>
        </pc:spChg>
        <pc:spChg chg="add del mod">
          <ac:chgData name="Gorka Epelde Unanue" userId="5c9788f9-5ca1-48c5-9b4a-e093d67782f1" providerId="ADAL" clId="{2BEB8C59-1928-4993-BE93-42637B3420FC}" dt="2023-04-24T18:52:03.864" v="111" actId="478"/>
          <ac:spMkLst>
            <pc:docMk/>
            <pc:sldMk cId="719345884" sldId="279"/>
            <ac:spMk id="20" creationId="{77DDCDB0-696C-968D-A7B4-8AD0B3CED9EC}"/>
          </ac:spMkLst>
        </pc:spChg>
        <pc:grpChg chg="add mod">
          <ac:chgData name="Gorka Epelde Unanue" userId="5c9788f9-5ca1-48c5-9b4a-e093d67782f1" providerId="ADAL" clId="{2BEB8C59-1928-4993-BE93-42637B3420FC}" dt="2023-04-24T19:03:47.707" v="223" actId="164"/>
          <ac:grpSpMkLst>
            <pc:docMk/>
            <pc:sldMk cId="719345884" sldId="279"/>
            <ac:grpSpMk id="10" creationId="{D6931DF6-5C40-5D36-11DE-C1205D29CDF2}"/>
          </ac:grpSpMkLst>
        </pc:grpChg>
        <pc:grpChg chg="add mod">
          <ac:chgData name="Gorka Epelde Unanue" userId="5c9788f9-5ca1-48c5-9b4a-e093d67782f1" providerId="ADAL" clId="{2BEB8C59-1928-4993-BE93-42637B3420FC}" dt="2023-04-24T19:04:50.131" v="232" actId="167"/>
          <ac:grpSpMkLst>
            <pc:docMk/>
            <pc:sldMk cId="719345884" sldId="279"/>
            <ac:grpSpMk id="11" creationId="{0DF1B64F-B9E0-B7B1-444C-40C6703D7474}"/>
          </ac:grpSpMkLst>
        </pc:grpChg>
        <pc:grpChg chg="add mod">
          <ac:chgData name="Gorka Epelde Unanue" userId="5c9788f9-5ca1-48c5-9b4a-e093d67782f1" providerId="ADAL" clId="{2BEB8C59-1928-4993-BE93-42637B3420FC}" dt="2023-04-24T19:05:18.108" v="235" actId="164"/>
          <ac:grpSpMkLst>
            <pc:docMk/>
            <pc:sldMk cId="719345884" sldId="279"/>
            <ac:grpSpMk id="12" creationId="{72FC92C4-FCBE-36E7-E58A-00CB75942ABD}"/>
          </ac:grpSpMkLst>
        </pc:grpChg>
        <pc:picChg chg="add del mod">
          <ac:chgData name="Gorka Epelde Unanue" userId="5c9788f9-5ca1-48c5-9b4a-e093d67782f1" providerId="ADAL" clId="{2BEB8C59-1928-4993-BE93-42637B3420FC}" dt="2023-04-24T18:50:33.168" v="47" actId="22"/>
          <ac:picMkLst>
            <pc:docMk/>
            <pc:sldMk cId="719345884" sldId="279"/>
            <ac:picMk id="4" creationId="{963B3059-BF81-FAA2-3EBA-2CEBE3661DBA}"/>
          </ac:picMkLst>
        </pc:picChg>
        <pc:picChg chg="add mod">
          <ac:chgData name="Gorka Epelde Unanue" userId="5c9788f9-5ca1-48c5-9b4a-e093d67782f1" providerId="ADAL" clId="{2BEB8C59-1928-4993-BE93-42637B3420FC}" dt="2023-04-24T19:05:18.108" v="235" actId="164"/>
          <ac:picMkLst>
            <pc:docMk/>
            <pc:sldMk cId="719345884" sldId="279"/>
            <ac:picMk id="6" creationId="{C614B43A-1E75-9B8D-E512-406877AAB58B}"/>
          </ac:picMkLst>
        </pc:picChg>
        <pc:picChg chg="mod">
          <ac:chgData name="Gorka Epelde Unanue" userId="5c9788f9-5ca1-48c5-9b4a-e093d67782f1" providerId="ADAL" clId="{2BEB8C59-1928-4993-BE93-42637B3420FC}" dt="2023-04-24T18:32:04.894" v="34" actId="1076"/>
          <ac:picMkLst>
            <pc:docMk/>
            <pc:sldMk cId="719345884" sldId="279"/>
            <ac:picMk id="15" creationId="{4866E979-359C-77CC-F6CE-C574C63DBBD5}"/>
          </ac:picMkLst>
        </pc:picChg>
        <pc:picChg chg="add mod">
          <ac:chgData name="Gorka Epelde Unanue" userId="5c9788f9-5ca1-48c5-9b4a-e093d67782f1" providerId="ADAL" clId="{2BEB8C59-1928-4993-BE93-42637B3420FC}" dt="2023-04-24T18:32:11.060" v="36" actId="14100"/>
          <ac:picMkLst>
            <pc:docMk/>
            <pc:sldMk cId="719345884" sldId="279"/>
            <ac:picMk id="1026" creationId="{2BF7EF8B-CD22-E999-DCE6-F46B9329135C}"/>
          </ac:picMkLst>
        </pc:picChg>
        <pc:picChg chg="add del mod">
          <ac:chgData name="Gorka Epelde Unanue" userId="5c9788f9-5ca1-48c5-9b4a-e093d67782f1" providerId="ADAL" clId="{2BEB8C59-1928-4993-BE93-42637B3420FC}" dt="2023-04-24T18:50:09.038" v="42" actId="478"/>
          <ac:picMkLst>
            <pc:docMk/>
            <pc:sldMk cId="719345884" sldId="279"/>
            <ac:picMk id="1028" creationId="{35B8ECBC-5B1A-3B1A-5E72-B25A3ABC1733}"/>
          </ac:picMkLst>
        </pc:picChg>
        <pc:picChg chg="add mod">
          <ac:chgData name="Gorka Epelde Unanue" userId="5c9788f9-5ca1-48c5-9b4a-e093d67782f1" providerId="ADAL" clId="{2BEB8C59-1928-4993-BE93-42637B3420FC}" dt="2023-04-24T19:04:38.655" v="230" actId="164"/>
          <ac:picMkLst>
            <pc:docMk/>
            <pc:sldMk cId="719345884" sldId="279"/>
            <ac:picMk id="1030" creationId="{430E3FC2-4B77-7E58-16AB-C4D9E9A3AB45}"/>
          </ac:picMkLst>
        </pc:picChg>
        <pc:picChg chg="add mod">
          <ac:chgData name="Gorka Epelde Unanue" userId="5c9788f9-5ca1-48c5-9b4a-e093d67782f1" providerId="ADAL" clId="{2BEB8C59-1928-4993-BE93-42637B3420FC}" dt="2023-04-24T19:04:45.380" v="231" actId="167"/>
          <ac:picMkLst>
            <pc:docMk/>
            <pc:sldMk cId="719345884" sldId="279"/>
            <ac:picMk id="1032" creationId="{9BEDD458-6F92-26CE-BF3D-853F416043A2}"/>
          </ac:picMkLst>
        </pc:picChg>
      </pc:sldChg>
      <pc:sldChg chg="modAnim">
        <pc:chgData name="Gorka Epelde Unanue" userId="5c9788f9-5ca1-48c5-9b4a-e093d67782f1" providerId="ADAL" clId="{2BEB8C59-1928-4993-BE93-42637B3420FC}" dt="2023-04-24T19:22:57.663" v="514"/>
        <pc:sldMkLst>
          <pc:docMk/>
          <pc:sldMk cId="1890655195" sldId="281"/>
        </pc:sldMkLst>
      </pc:sldChg>
      <pc:sldChg chg="addSp delSp modSp mod">
        <pc:chgData name="Gorka Epelde Unanue" userId="5c9788f9-5ca1-48c5-9b4a-e093d67782f1" providerId="ADAL" clId="{2BEB8C59-1928-4993-BE93-42637B3420FC}" dt="2023-04-24T18:23:20.413" v="3" actId="113"/>
        <pc:sldMkLst>
          <pc:docMk/>
          <pc:sldMk cId="2477515421" sldId="282"/>
        </pc:sldMkLst>
        <pc:spChg chg="mod">
          <ac:chgData name="Gorka Epelde Unanue" userId="5c9788f9-5ca1-48c5-9b4a-e093d67782f1" providerId="ADAL" clId="{2BEB8C59-1928-4993-BE93-42637B3420FC}" dt="2023-04-24T18:23:20.413" v="3" actId="113"/>
          <ac:spMkLst>
            <pc:docMk/>
            <pc:sldMk cId="2477515421" sldId="282"/>
            <ac:spMk id="9" creationId="{A6F7FF1F-1A34-1A9A-D0B0-D7A3504E56F1}"/>
          </ac:spMkLst>
        </pc:spChg>
        <pc:picChg chg="del">
          <ac:chgData name="Gorka Epelde Unanue" userId="5c9788f9-5ca1-48c5-9b4a-e093d67782f1" providerId="ADAL" clId="{2BEB8C59-1928-4993-BE93-42637B3420FC}" dt="2023-04-24T18:22:49.401" v="0" actId="478"/>
          <ac:picMkLst>
            <pc:docMk/>
            <pc:sldMk cId="2477515421" sldId="282"/>
            <ac:picMk id="2" creationId="{8504834D-ED1D-B273-678A-C3F6EF8C0248}"/>
          </ac:picMkLst>
        </pc:picChg>
        <pc:picChg chg="add mod">
          <ac:chgData name="Gorka Epelde Unanue" userId="5c9788f9-5ca1-48c5-9b4a-e093d67782f1" providerId="ADAL" clId="{2BEB8C59-1928-4993-BE93-42637B3420FC}" dt="2023-04-24T18:22:55.328" v="2" actId="1076"/>
          <ac:picMkLst>
            <pc:docMk/>
            <pc:sldMk cId="2477515421" sldId="282"/>
            <ac:picMk id="4" creationId="{98D725CB-E715-41A9-06E6-0BFBFC2E28E7}"/>
          </ac:picMkLst>
        </pc:picChg>
      </pc:sldChg>
      <pc:sldChg chg="addSp delSp modSp mod modAnim">
        <pc:chgData name="Gorka Epelde Unanue" userId="5c9788f9-5ca1-48c5-9b4a-e093d67782f1" providerId="ADAL" clId="{2BEB8C59-1928-4993-BE93-42637B3420FC}" dt="2023-04-24T19:10:04.897" v="398" actId="1076"/>
        <pc:sldMkLst>
          <pc:docMk/>
          <pc:sldMk cId="3963865126" sldId="283"/>
        </pc:sldMkLst>
        <pc:spChg chg="add del mod">
          <ac:chgData name="Gorka Epelde Unanue" userId="5c9788f9-5ca1-48c5-9b4a-e093d67782f1" providerId="ADAL" clId="{2BEB8C59-1928-4993-BE93-42637B3420FC}" dt="2023-04-24T18:55:14.866" v="118"/>
          <ac:spMkLst>
            <pc:docMk/>
            <pc:sldMk cId="3963865126" sldId="283"/>
            <ac:spMk id="4" creationId="{4086CDF0-287C-AA37-572E-752038D4A181}"/>
          </ac:spMkLst>
        </pc:spChg>
        <pc:spChg chg="add del mod">
          <ac:chgData name="Gorka Epelde Unanue" userId="5c9788f9-5ca1-48c5-9b4a-e093d67782f1" providerId="ADAL" clId="{2BEB8C59-1928-4993-BE93-42637B3420FC}" dt="2023-04-24T18:55:35.993" v="156" actId="478"/>
          <ac:spMkLst>
            <pc:docMk/>
            <pc:sldMk cId="3963865126" sldId="283"/>
            <ac:spMk id="5" creationId="{576F5989-6E84-DD5F-E451-08A7D98C55ED}"/>
          </ac:spMkLst>
        </pc:spChg>
        <pc:spChg chg="add del mod">
          <ac:chgData name="Gorka Epelde Unanue" userId="5c9788f9-5ca1-48c5-9b4a-e093d67782f1" providerId="ADAL" clId="{2BEB8C59-1928-4993-BE93-42637B3420FC}" dt="2023-04-24T18:55:14.866" v="118"/>
          <ac:spMkLst>
            <pc:docMk/>
            <pc:sldMk cId="3963865126" sldId="283"/>
            <ac:spMk id="6" creationId="{785AE5C1-9DDE-259C-56DF-AF02BB804AF7}"/>
          </ac:spMkLst>
        </pc:spChg>
        <pc:spChg chg="add mod">
          <ac:chgData name="Gorka Epelde Unanue" userId="5c9788f9-5ca1-48c5-9b4a-e093d67782f1" providerId="ADAL" clId="{2BEB8C59-1928-4993-BE93-42637B3420FC}" dt="2023-04-24T19:07:11.083" v="237" actId="164"/>
          <ac:spMkLst>
            <pc:docMk/>
            <pc:sldMk cId="3963865126" sldId="283"/>
            <ac:spMk id="8" creationId="{1D3F8BC0-3799-9573-2916-8C9DC13D2419}"/>
          </ac:spMkLst>
        </pc:spChg>
        <pc:spChg chg="add mod">
          <ac:chgData name="Gorka Epelde Unanue" userId="5c9788f9-5ca1-48c5-9b4a-e093d67782f1" providerId="ADAL" clId="{2BEB8C59-1928-4993-BE93-42637B3420FC}" dt="2023-04-24T19:07:11.083" v="237" actId="164"/>
          <ac:spMkLst>
            <pc:docMk/>
            <pc:sldMk cId="3963865126" sldId="283"/>
            <ac:spMk id="10" creationId="{5A28ADF5-3358-F9C4-6BA1-D7AC9262B7BD}"/>
          </ac:spMkLst>
        </pc:spChg>
        <pc:spChg chg="add mod">
          <ac:chgData name="Gorka Epelde Unanue" userId="5c9788f9-5ca1-48c5-9b4a-e093d67782f1" providerId="ADAL" clId="{2BEB8C59-1928-4993-BE93-42637B3420FC}" dt="2023-04-24T18:56:14.834" v="161" actId="1076"/>
          <ac:spMkLst>
            <pc:docMk/>
            <pc:sldMk cId="3963865126" sldId="283"/>
            <ac:spMk id="12" creationId="{AC2E5794-343B-CA8F-8AB1-2465DB5A708B}"/>
          </ac:spMkLst>
        </pc:spChg>
        <pc:grpChg chg="add mod">
          <ac:chgData name="Gorka Epelde Unanue" userId="5c9788f9-5ca1-48c5-9b4a-e093d67782f1" providerId="ADAL" clId="{2BEB8C59-1928-4993-BE93-42637B3420FC}" dt="2023-04-24T19:10:04.897" v="398" actId="1076"/>
          <ac:grpSpMkLst>
            <pc:docMk/>
            <pc:sldMk cId="3963865126" sldId="283"/>
            <ac:grpSpMk id="14" creationId="{EC6817D9-DEA2-33F1-07A8-2AFBF858C270}"/>
          </ac:grpSpMkLst>
        </pc:grpChg>
        <pc:picChg chg="add del mod">
          <ac:chgData name="Gorka Epelde Unanue" userId="5c9788f9-5ca1-48c5-9b4a-e093d67782f1" providerId="ADAL" clId="{2BEB8C59-1928-4993-BE93-42637B3420FC}" dt="2023-04-24T18:55:14.866" v="118"/>
          <ac:picMkLst>
            <pc:docMk/>
            <pc:sldMk cId="3963865126" sldId="283"/>
            <ac:picMk id="2" creationId="{C0E5BA72-0885-A3AB-AB07-35A5096E0326}"/>
          </ac:picMkLst>
        </pc:picChg>
        <pc:picChg chg="add mod">
          <ac:chgData name="Gorka Epelde Unanue" userId="5c9788f9-5ca1-48c5-9b4a-e093d67782f1" providerId="ADAL" clId="{2BEB8C59-1928-4993-BE93-42637B3420FC}" dt="2023-04-24T19:07:11.083" v="237" actId="164"/>
          <ac:picMkLst>
            <pc:docMk/>
            <pc:sldMk cId="3963865126" sldId="283"/>
            <ac:picMk id="7" creationId="{952FB144-AD20-E4C0-E481-C6FA7FF5C753}"/>
          </ac:picMkLst>
        </pc:picChg>
        <pc:picChg chg="add mod">
          <ac:chgData name="Gorka Epelde Unanue" userId="5c9788f9-5ca1-48c5-9b4a-e093d67782f1" providerId="ADAL" clId="{2BEB8C59-1928-4993-BE93-42637B3420FC}" dt="2023-04-24T18:56:17.816" v="162" actId="1076"/>
          <ac:picMkLst>
            <pc:docMk/>
            <pc:sldMk cId="3963865126" sldId="283"/>
            <ac:picMk id="11" creationId="{19E40FF2-0769-B6F6-E471-E11D4804AEFE}"/>
          </ac:picMkLst>
        </pc:picChg>
      </pc:sldChg>
      <pc:sldChg chg="addSp delSp modSp mod modAnim">
        <pc:chgData name="Gorka Epelde Unanue" userId="5c9788f9-5ca1-48c5-9b4a-e093d67782f1" providerId="ADAL" clId="{2BEB8C59-1928-4993-BE93-42637B3420FC}" dt="2023-04-24T19:10:58.628" v="447" actId="1076"/>
        <pc:sldMkLst>
          <pc:docMk/>
          <pc:sldMk cId="3864597710" sldId="284"/>
        </pc:sldMkLst>
        <pc:spChg chg="mod">
          <ac:chgData name="Gorka Epelde Unanue" userId="5c9788f9-5ca1-48c5-9b4a-e093d67782f1" providerId="ADAL" clId="{2BEB8C59-1928-4993-BE93-42637B3420FC}" dt="2023-04-24T19:07:39.286" v="239" actId="1076"/>
          <ac:spMkLst>
            <pc:docMk/>
            <pc:sldMk cId="3864597710" sldId="284"/>
            <ac:spMk id="2" creationId="{0409A879-8441-4542-9BA6-CC07DCD535F8}"/>
          </ac:spMkLst>
        </pc:spChg>
        <pc:spChg chg="del mod">
          <ac:chgData name="Gorka Epelde Unanue" userId="5c9788f9-5ca1-48c5-9b4a-e093d67782f1" providerId="ADAL" clId="{2BEB8C59-1928-4993-BE93-42637B3420FC}" dt="2023-04-24T19:08:04.513" v="278" actId="478"/>
          <ac:spMkLst>
            <pc:docMk/>
            <pc:sldMk cId="3864597710" sldId="284"/>
            <ac:spMk id="6" creationId="{570D5BDA-1A24-DD38-1F1A-02EC82E37790}"/>
          </ac:spMkLst>
        </pc:spChg>
        <pc:spChg chg="mod">
          <ac:chgData name="Gorka Epelde Unanue" userId="5c9788f9-5ca1-48c5-9b4a-e093d67782f1" providerId="ADAL" clId="{2BEB8C59-1928-4993-BE93-42637B3420FC}" dt="2023-04-24T19:07:55.171" v="274" actId="1038"/>
          <ac:spMkLst>
            <pc:docMk/>
            <pc:sldMk cId="3864597710" sldId="284"/>
            <ac:spMk id="7" creationId="{F7B6E2DC-78A4-9948-721C-957BAEFDD705}"/>
          </ac:spMkLst>
        </pc:spChg>
        <pc:spChg chg="del mod">
          <ac:chgData name="Gorka Epelde Unanue" userId="5c9788f9-5ca1-48c5-9b4a-e093d67782f1" providerId="ADAL" clId="{2BEB8C59-1928-4993-BE93-42637B3420FC}" dt="2023-04-24T19:07:57.163" v="275" actId="478"/>
          <ac:spMkLst>
            <pc:docMk/>
            <pc:sldMk cId="3864597710" sldId="284"/>
            <ac:spMk id="8" creationId="{462BCA52-9D8A-0391-5E2B-CDEFF5DAF323}"/>
          </ac:spMkLst>
        </pc:spChg>
        <pc:grpChg chg="add mod">
          <ac:chgData name="Gorka Epelde Unanue" userId="5c9788f9-5ca1-48c5-9b4a-e093d67782f1" providerId="ADAL" clId="{2BEB8C59-1928-4993-BE93-42637B3420FC}" dt="2023-04-24T19:10:58.628" v="447" actId="1076"/>
          <ac:grpSpMkLst>
            <pc:docMk/>
            <pc:sldMk cId="3864597710" sldId="284"/>
            <ac:grpSpMk id="4" creationId="{4733258B-457B-2AC1-1D07-CDBA300F016D}"/>
          </ac:grpSpMkLst>
        </pc:grpChg>
        <pc:picChg chg="mod">
          <ac:chgData name="Gorka Epelde Unanue" userId="5c9788f9-5ca1-48c5-9b4a-e093d67782f1" providerId="ADAL" clId="{2BEB8C59-1928-4993-BE93-42637B3420FC}" dt="2023-04-24T19:07:47.418" v="240"/>
          <ac:picMkLst>
            <pc:docMk/>
            <pc:sldMk cId="3864597710" sldId="284"/>
            <ac:picMk id="5" creationId="{0BD2B39B-2995-78D9-9B55-EE327B5B4F72}"/>
          </ac:picMkLst>
        </pc:picChg>
      </pc:sldChg>
      <pc:sldChg chg="addSp delSp modSp mod modAnim">
        <pc:chgData name="Gorka Epelde Unanue" userId="5c9788f9-5ca1-48c5-9b4a-e093d67782f1" providerId="ADAL" clId="{2BEB8C59-1928-4993-BE93-42637B3420FC}" dt="2023-04-24T19:10:12.044" v="399" actId="1076"/>
        <pc:sldMkLst>
          <pc:docMk/>
          <pc:sldMk cId="3815514377" sldId="285"/>
        </pc:sldMkLst>
        <pc:spChg chg="mod">
          <ac:chgData name="Gorka Epelde Unanue" userId="5c9788f9-5ca1-48c5-9b4a-e093d67782f1" providerId="ADAL" clId="{2BEB8C59-1928-4993-BE93-42637B3420FC}" dt="2023-04-24T19:08:36.451" v="282" actId="1076"/>
          <ac:spMkLst>
            <pc:docMk/>
            <pc:sldMk cId="3815514377" sldId="285"/>
            <ac:spMk id="5" creationId="{870E898B-ACA5-1D51-BF6B-6CC80CD3B837}"/>
          </ac:spMkLst>
        </pc:spChg>
        <pc:spChg chg="add del mod">
          <ac:chgData name="Gorka Epelde Unanue" userId="5c9788f9-5ca1-48c5-9b4a-e093d67782f1" providerId="ADAL" clId="{2BEB8C59-1928-4993-BE93-42637B3420FC}" dt="2023-04-24T19:08:54.878" v="288" actId="478"/>
          <ac:spMkLst>
            <pc:docMk/>
            <pc:sldMk cId="3815514377" sldId="285"/>
            <ac:spMk id="7" creationId="{C136ED96-60C8-BA8B-ACAB-3A80E24BC047}"/>
          </ac:spMkLst>
        </pc:spChg>
        <pc:spChg chg="mod">
          <ac:chgData name="Gorka Epelde Unanue" userId="5c9788f9-5ca1-48c5-9b4a-e093d67782f1" providerId="ADAL" clId="{2BEB8C59-1928-4993-BE93-42637B3420FC}" dt="2023-04-24T19:08:52.634" v="287"/>
          <ac:spMkLst>
            <pc:docMk/>
            <pc:sldMk cId="3815514377" sldId="285"/>
            <ac:spMk id="8" creationId="{9848A0BA-E3B7-53F4-34AC-E8B633CE02CC}"/>
          </ac:spMkLst>
        </pc:spChg>
        <pc:grpChg chg="add mod">
          <ac:chgData name="Gorka Epelde Unanue" userId="5c9788f9-5ca1-48c5-9b4a-e093d67782f1" providerId="ADAL" clId="{2BEB8C59-1928-4993-BE93-42637B3420FC}" dt="2023-04-24T19:10:12.044" v="399" actId="1076"/>
          <ac:grpSpMkLst>
            <pc:docMk/>
            <pc:sldMk cId="3815514377" sldId="285"/>
            <ac:grpSpMk id="2" creationId="{EA796A3B-6D4F-B977-BE7C-F39B579B9AF9}"/>
          </ac:grpSpMkLst>
        </pc:grpChg>
        <pc:picChg chg="mod">
          <ac:chgData name="Gorka Epelde Unanue" userId="5c9788f9-5ca1-48c5-9b4a-e093d67782f1" providerId="ADAL" clId="{2BEB8C59-1928-4993-BE93-42637B3420FC}" dt="2023-04-24T19:08:52.634" v="287"/>
          <ac:picMkLst>
            <pc:docMk/>
            <pc:sldMk cId="3815514377" sldId="285"/>
            <ac:picMk id="4" creationId="{585668CF-3718-E491-7FE4-2EDBE8954AE3}"/>
          </ac:picMkLst>
        </pc:picChg>
        <pc:picChg chg="mod">
          <ac:chgData name="Gorka Epelde Unanue" userId="5c9788f9-5ca1-48c5-9b4a-e093d67782f1" providerId="ADAL" clId="{2BEB8C59-1928-4993-BE93-42637B3420FC}" dt="2023-04-24T19:08:25.410" v="280" actId="14100"/>
          <ac:picMkLst>
            <pc:docMk/>
            <pc:sldMk cId="3815514377" sldId="285"/>
            <ac:picMk id="6" creationId="{2989213B-931B-51D9-19CE-05BE7190B18F}"/>
          </ac:picMkLst>
        </pc:picChg>
      </pc:sldChg>
      <pc:sldChg chg="addSp delSp modSp mod addAnim delAnim modAnim">
        <pc:chgData name="Gorka Epelde Unanue" userId="5c9788f9-5ca1-48c5-9b4a-e093d67782f1" providerId="ADAL" clId="{2BEB8C59-1928-4993-BE93-42637B3420FC}" dt="2023-04-24T19:13:36.239" v="460"/>
        <pc:sldMkLst>
          <pc:docMk/>
          <pc:sldMk cId="2656324960" sldId="286"/>
        </pc:sldMkLst>
        <pc:spChg chg="del mod">
          <ac:chgData name="Gorka Epelde Unanue" userId="5c9788f9-5ca1-48c5-9b4a-e093d67782f1" providerId="ADAL" clId="{2BEB8C59-1928-4993-BE93-42637B3420FC}" dt="2023-04-24T19:09:53.741" v="397" actId="478"/>
          <ac:spMkLst>
            <pc:docMk/>
            <pc:sldMk cId="2656324960" sldId="286"/>
            <ac:spMk id="6" creationId="{570D5BDA-1A24-DD38-1F1A-02EC82E37790}"/>
          </ac:spMkLst>
        </pc:spChg>
        <pc:spChg chg="mod">
          <ac:chgData name="Gorka Epelde Unanue" userId="5c9788f9-5ca1-48c5-9b4a-e093d67782f1" providerId="ADAL" clId="{2BEB8C59-1928-4993-BE93-42637B3420FC}" dt="2023-04-24T19:09:16.262" v="292"/>
          <ac:spMkLst>
            <pc:docMk/>
            <pc:sldMk cId="2656324960" sldId="286"/>
            <ac:spMk id="8" creationId="{0A4FC0E9-D3BB-977A-A732-2314BFF86CEF}"/>
          </ac:spMkLst>
        </pc:spChg>
        <pc:spChg chg="add mod">
          <ac:chgData name="Gorka Epelde Unanue" userId="5c9788f9-5ca1-48c5-9b4a-e093d67782f1" providerId="ADAL" clId="{2BEB8C59-1928-4993-BE93-42637B3420FC}" dt="2023-04-24T19:10:26.656" v="404" actId="164"/>
          <ac:spMkLst>
            <pc:docMk/>
            <pc:sldMk cId="2656324960" sldId="286"/>
            <ac:spMk id="10" creationId="{71339DCA-5D37-5E71-82A0-AB4E580A9B58}"/>
          </ac:spMkLst>
        </pc:spChg>
        <pc:spChg chg="add mod">
          <ac:chgData name="Gorka Epelde Unanue" userId="5c9788f9-5ca1-48c5-9b4a-e093d67782f1" providerId="ADAL" clId="{2BEB8C59-1928-4993-BE93-42637B3420FC}" dt="2023-04-24T19:10:26.656" v="404" actId="164"/>
          <ac:spMkLst>
            <pc:docMk/>
            <pc:sldMk cId="2656324960" sldId="286"/>
            <ac:spMk id="11" creationId="{5AE11A3A-F057-8C7B-FAC1-E373F9294AEE}"/>
          </ac:spMkLst>
        </pc:spChg>
        <pc:grpChg chg="add mod">
          <ac:chgData name="Gorka Epelde Unanue" userId="5c9788f9-5ca1-48c5-9b4a-e093d67782f1" providerId="ADAL" clId="{2BEB8C59-1928-4993-BE93-42637B3420FC}" dt="2023-04-24T19:10:26.656" v="404" actId="164"/>
          <ac:grpSpMkLst>
            <pc:docMk/>
            <pc:sldMk cId="2656324960" sldId="286"/>
            <ac:grpSpMk id="2" creationId="{6F9911FA-1ACD-03EA-7836-3109741A3B6D}"/>
          </ac:grpSpMkLst>
        </pc:grpChg>
        <pc:grpChg chg="add mod">
          <ac:chgData name="Gorka Epelde Unanue" userId="5c9788f9-5ca1-48c5-9b4a-e093d67782f1" providerId="ADAL" clId="{2BEB8C59-1928-4993-BE93-42637B3420FC}" dt="2023-04-24T19:11:06.176" v="448" actId="1076"/>
          <ac:grpSpMkLst>
            <pc:docMk/>
            <pc:sldMk cId="2656324960" sldId="286"/>
            <ac:grpSpMk id="12" creationId="{BEAECD4B-0EAC-BC95-7DD5-11501BC7A771}"/>
          </ac:grpSpMkLst>
        </pc:grpChg>
        <pc:picChg chg="add del mod">
          <ac:chgData name="Gorka Epelde Unanue" userId="5c9788f9-5ca1-48c5-9b4a-e093d67782f1" providerId="ADAL" clId="{2BEB8C59-1928-4993-BE93-42637B3420FC}" dt="2023-04-24T19:12:59.733" v="456" actId="1076"/>
          <ac:picMkLst>
            <pc:docMk/>
            <pc:sldMk cId="2656324960" sldId="286"/>
            <ac:picMk id="5" creationId="{BCE4A3E0-FA54-10DF-58D3-783D4091D477}"/>
          </ac:picMkLst>
        </pc:picChg>
        <pc:picChg chg="mod">
          <ac:chgData name="Gorka Epelde Unanue" userId="5c9788f9-5ca1-48c5-9b4a-e093d67782f1" providerId="ADAL" clId="{2BEB8C59-1928-4993-BE93-42637B3420FC}" dt="2023-04-24T19:09:16.262" v="292"/>
          <ac:picMkLst>
            <pc:docMk/>
            <pc:sldMk cId="2656324960" sldId="286"/>
            <ac:picMk id="7" creationId="{ECCF9749-D68C-C912-9536-AF1F444F3241}"/>
          </ac:picMkLst>
        </pc:picChg>
      </pc:sldChg>
      <pc:sldChg chg="addSp delSp modSp mod modAnim">
        <pc:chgData name="Gorka Epelde Unanue" userId="5c9788f9-5ca1-48c5-9b4a-e093d67782f1" providerId="ADAL" clId="{2BEB8C59-1928-4993-BE93-42637B3420FC}" dt="2023-04-24T19:19:10.948" v="497"/>
        <pc:sldMkLst>
          <pc:docMk/>
          <pc:sldMk cId="1965896697" sldId="287"/>
        </pc:sldMkLst>
        <pc:spChg chg="del mod">
          <ac:chgData name="Gorka Epelde Unanue" userId="5c9788f9-5ca1-48c5-9b4a-e093d67782f1" providerId="ADAL" clId="{2BEB8C59-1928-4993-BE93-42637B3420FC}" dt="2023-04-24T19:14:20.107" v="462" actId="478"/>
          <ac:spMkLst>
            <pc:docMk/>
            <pc:sldMk cId="1965896697" sldId="287"/>
            <ac:spMk id="4" creationId="{04232ED0-C22D-6A42-DF5C-4BCD739C630E}"/>
          </ac:spMkLst>
        </pc:spChg>
        <pc:spChg chg="del">
          <ac:chgData name="Gorka Epelde Unanue" userId="5c9788f9-5ca1-48c5-9b4a-e093d67782f1" providerId="ADAL" clId="{2BEB8C59-1928-4993-BE93-42637B3420FC}" dt="2023-04-24T19:17:06.711" v="484" actId="478"/>
          <ac:spMkLst>
            <pc:docMk/>
            <pc:sldMk cId="1965896697" sldId="287"/>
            <ac:spMk id="5" creationId="{C420A3CD-D10D-1115-3391-6742A7ED273F}"/>
          </ac:spMkLst>
        </pc:spChg>
        <pc:spChg chg="del mod">
          <ac:chgData name="Gorka Epelde Unanue" userId="5c9788f9-5ca1-48c5-9b4a-e093d67782f1" providerId="ADAL" clId="{2BEB8C59-1928-4993-BE93-42637B3420FC}" dt="2023-04-24T19:15:55.304" v="470" actId="478"/>
          <ac:spMkLst>
            <pc:docMk/>
            <pc:sldMk cId="1965896697" sldId="287"/>
            <ac:spMk id="6" creationId="{570D5BDA-1A24-DD38-1F1A-02EC82E37790}"/>
          </ac:spMkLst>
        </pc:spChg>
        <pc:spChg chg="del mod">
          <ac:chgData name="Gorka Epelde Unanue" userId="5c9788f9-5ca1-48c5-9b4a-e093d67782f1" providerId="ADAL" clId="{2BEB8C59-1928-4993-BE93-42637B3420FC}" dt="2023-04-24T19:14:52.421" v="468" actId="478"/>
          <ac:spMkLst>
            <pc:docMk/>
            <pc:sldMk cId="1965896697" sldId="287"/>
            <ac:spMk id="10" creationId="{E8861DDE-351B-16D6-04FF-51108BB338F9}"/>
          </ac:spMkLst>
        </pc:spChg>
        <pc:spChg chg="mod">
          <ac:chgData name="Gorka Epelde Unanue" userId="5c9788f9-5ca1-48c5-9b4a-e093d67782f1" providerId="ADAL" clId="{2BEB8C59-1928-4993-BE93-42637B3420FC}" dt="2023-04-24T19:14:44.308" v="466"/>
          <ac:spMkLst>
            <pc:docMk/>
            <pc:sldMk cId="1965896697" sldId="287"/>
            <ac:spMk id="11" creationId="{DD422D82-3701-3CDB-1455-E60BAF63F38C}"/>
          </ac:spMkLst>
        </pc:spChg>
        <pc:spChg chg="mod">
          <ac:chgData name="Gorka Epelde Unanue" userId="5c9788f9-5ca1-48c5-9b4a-e093d67782f1" providerId="ADAL" clId="{2BEB8C59-1928-4993-BE93-42637B3420FC}" dt="2023-04-24T19:17:28.959" v="487" actId="313"/>
          <ac:spMkLst>
            <pc:docMk/>
            <pc:sldMk cId="1965896697" sldId="287"/>
            <ac:spMk id="13" creationId="{94F47425-D0C4-F7A5-ECDC-FF8969E0CD65}"/>
          </ac:spMkLst>
        </pc:spChg>
        <pc:spChg chg="mod">
          <ac:chgData name="Gorka Epelde Unanue" userId="5c9788f9-5ca1-48c5-9b4a-e093d67782f1" providerId="ADAL" clId="{2BEB8C59-1928-4993-BE93-42637B3420FC}" dt="2023-04-24T19:14:44.308" v="466"/>
          <ac:spMkLst>
            <pc:docMk/>
            <pc:sldMk cId="1965896697" sldId="287"/>
            <ac:spMk id="14" creationId="{B7C9637D-044A-28D3-510A-02015294DC86}"/>
          </ac:spMkLst>
        </pc:spChg>
        <pc:grpChg chg="add mod">
          <ac:chgData name="Gorka Epelde Unanue" userId="5c9788f9-5ca1-48c5-9b4a-e093d67782f1" providerId="ADAL" clId="{2BEB8C59-1928-4993-BE93-42637B3420FC}" dt="2023-04-24T19:14:44.308" v="466"/>
          <ac:grpSpMkLst>
            <pc:docMk/>
            <pc:sldMk cId="1965896697" sldId="287"/>
            <ac:grpSpMk id="7" creationId="{7D435E15-A4C9-696D-9B66-3BB0A59DB49D}"/>
          </ac:grpSpMkLst>
        </pc:grpChg>
        <pc:grpChg chg="mod">
          <ac:chgData name="Gorka Epelde Unanue" userId="5c9788f9-5ca1-48c5-9b4a-e093d67782f1" providerId="ADAL" clId="{2BEB8C59-1928-4993-BE93-42637B3420FC}" dt="2023-04-24T19:14:44.308" v="466"/>
          <ac:grpSpMkLst>
            <pc:docMk/>
            <pc:sldMk cId="1965896697" sldId="287"/>
            <ac:grpSpMk id="8" creationId="{685A85C4-ABFF-21C8-1D72-D3E3566AB425}"/>
          </ac:grpSpMkLst>
        </pc:grpChg>
        <pc:picChg chg="mod">
          <ac:chgData name="Gorka Epelde Unanue" userId="5c9788f9-5ca1-48c5-9b4a-e093d67782f1" providerId="ADAL" clId="{2BEB8C59-1928-4993-BE93-42637B3420FC}" dt="2023-04-24T19:14:44.308" v="466"/>
          <ac:picMkLst>
            <pc:docMk/>
            <pc:sldMk cId="1965896697" sldId="287"/>
            <ac:picMk id="12" creationId="{F0CE7CD9-9DE4-D9D3-2F0C-E68953295416}"/>
          </ac:picMkLst>
        </pc:picChg>
        <pc:picChg chg="add mod">
          <ac:chgData name="Gorka Epelde Unanue" userId="5c9788f9-5ca1-48c5-9b4a-e093d67782f1" providerId="ADAL" clId="{2BEB8C59-1928-4993-BE93-42637B3420FC}" dt="2023-04-24T19:14:36.005" v="465" actId="1076"/>
          <ac:picMkLst>
            <pc:docMk/>
            <pc:sldMk cId="1965896697" sldId="287"/>
            <ac:picMk id="3074" creationId="{F13775A4-B869-2666-42A2-F7EFBF14FCB4}"/>
          </ac:picMkLst>
        </pc:picChg>
        <pc:picChg chg="add mod">
          <ac:chgData name="Gorka Epelde Unanue" userId="5c9788f9-5ca1-48c5-9b4a-e093d67782f1" providerId="ADAL" clId="{2BEB8C59-1928-4993-BE93-42637B3420FC}" dt="2023-04-24T19:16:16.954" v="476" actId="14100"/>
          <ac:picMkLst>
            <pc:docMk/>
            <pc:sldMk cId="1965896697" sldId="287"/>
            <ac:picMk id="3076" creationId="{8B7345FC-0BF9-D6D1-8D09-6D6698B8CED0}"/>
          </ac:picMkLst>
        </pc:picChg>
        <pc:picChg chg="add mod">
          <ac:chgData name="Gorka Epelde Unanue" userId="5c9788f9-5ca1-48c5-9b4a-e093d67782f1" providerId="ADAL" clId="{2BEB8C59-1928-4993-BE93-42637B3420FC}" dt="2023-04-24T19:16:25.100" v="478" actId="1076"/>
          <ac:picMkLst>
            <pc:docMk/>
            <pc:sldMk cId="1965896697" sldId="287"/>
            <ac:picMk id="3078" creationId="{529DBA89-6DB5-3A5C-F9DD-23B151EDE658}"/>
          </ac:picMkLst>
        </pc:picChg>
        <pc:picChg chg="add mod">
          <ac:chgData name="Gorka Epelde Unanue" userId="5c9788f9-5ca1-48c5-9b4a-e093d67782f1" providerId="ADAL" clId="{2BEB8C59-1928-4993-BE93-42637B3420FC}" dt="2023-04-24T19:17:10.651" v="485" actId="14100"/>
          <ac:picMkLst>
            <pc:docMk/>
            <pc:sldMk cId="1965896697" sldId="287"/>
            <ac:picMk id="3080" creationId="{E01F371F-823D-2E32-AC1A-53CCD5728E2E}"/>
          </ac:picMkLst>
        </pc:picChg>
        <pc:picChg chg="add mod">
          <ac:chgData name="Gorka Epelde Unanue" userId="5c9788f9-5ca1-48c5-9b4a-e093d67782f1" providerId="ADAL" clId="{2BEB8C59-1928-4993-BE93-42637B3420FC}" dt="2023-04-24T19:18:04.970" v="494" actId="167"/>
          <ac:picMkLst>
            <pc:docMk/>
            <pc:sldMk cId="1965896697" sldId="287"/>
            <ac:picMk id="3082" creationId="{E7AF1026-7516-E09C-63D0-04B7E54DCAD9}"/>
          </ac:picMkLst>
        </pc:picChg>
      </pc:sldChg>
      <pc:sldChg chg="addSp delSp modSp mod delAnim modAnim">
        <pc:chgData name="Gorka Epelde Unanue" userId="5c9788f9-5ca1-48c5-9b4a-e093d67782f1" providerId="ADAL" clId="{2BEB8C59-1928-4993-BE93-42637B3420FC}" dt="2023-04-24T19:19:38.934" v="501" actId="478"/>
        <pc:sldMkLst>
          <pc:docMk/>
          <pc:sldMk cId="2832996715" sldId="288"/>
        </pc:sldMkLst>
        <pc:spChg chg="del mod topLvl">
          <ac:chgData name="Gorka Epelde Unanue" userId="5c9788f9-5ca1-48c5-9b4a-e093d67782f1" providerId="ADAL" clId="{2BEB8C59-1928-4993-BE93-42637B3420FC}" dt="2023-04-24T19:19:34.089" v="500" actId="478"/>
          <ac:spMkLst>
            <pc:docMk/>
            <pc:sldMk cId="2832996715" sldId="288"/>
            <ac:spMk id="5" creationId="{B5A85BD0-C4FD-1ACF-E1F7-FDD19EBD835C}"/>
          </ac:spMkLst>
        </pc:spChg>
        <pc:spChg chg="del">
          <ac:chgData name="Gorka Epelde Unanue" userId="5c9788f9-5ca1-48c5-9b4a-e093d67782f1" providerId="ADAL" clId="{2BEB8C59-1928-4993-BE93-42637B3420FC}" dt="2023-04-24T19:19:38.934" v="501" actId="478"/>
          <ac:spMkLst>
            <pc:docMk/>
            <pc:sldMk cId="2832996715" sldId="288"/>
            <ac:spMk id="6" creationId="{570D5BDA-1A24-DD38-1F1A-02EC82E37790}"/>
          </ac:spMkLst>
        </pc:spChg>
        <pc:spChg chg="mod">
          <ac:chgData name="Gorka Epelde Unanue" userId="5c9788f9-5ca1-48c5-9b4a-e093d67782f1" providerId="ADAL" clId="{2BEB8C59-1928-4993-BE93-42637B3420FC}" dt="2023-04-24T19:19:27.997" v="498"/>
          <ac:spMkLst>
            <pc:docMk/>
            <pc:sldMk cId="2832996715" sldId="288"/>
            <ac:spMk id="8" creationId="{38E0E239-9E34-06D8-F9BF-E6E149D0DCCE}"/>
          </ac:spMkLst>
        </pc:spChg>
        <pc:grpChg chg="add del mod">
          <ac:chgData name="Gorka Epelde Unanue" userId="5c9788f9-5ca1-48c5-9b4a-e093d67782f1" providerId="ADAL" clId="{2BEB8C59-1928-4993-BE93-42637B3420FC}" dt="2023-04-24T19:19:34.089" v="500" actId="478"/>
          <ac:grpSpMkLst>
            <pc:docMk/>
            <pc:sldMk cId="2832996715" sldId="288"/>
            <ac:grpSpMk id="2" creationId="{DFF2FB85-2651-4C95-656E-21693ACA4757}"/>
          </ac:grpSpMkLst>
        </pc:grpChg>
        <pc:grpChg chg="mod topLvl">
          <ac:chgData name="Gorka Epelde Unanue" userId="5c9788f9-5ca1-48c5-9b4a-e093d67782f1" providerId="ADAL" clId="{2BEB8C59-1928-4993-BE93-42637B3420FC}" dt="2023-04-24T19:19:34.089" v="500" actId="478"/>
          <ac:grpSpMkLst>
            <pc:docMk/>
            <pc:sldMk cId="2832996715" sldId="288"/>
            <ac:grpSpMk id="4" creationId="{E97E8099-39CE-76C8-40C9-00F3052541D6}"/>
          </ac:grpSpMkLst>
        </pc:grpChg>
        <pc:picChg chg="mod">
          <ac:chgData name="Gorka Epelde Unanue" userId="5c9788f9-5ca1-48c5-9b4a-e093d67782f1" providerId="ADAL" clId="{2BEB8C59-1928-4993-BE93-42637B3420FC}" dt="2023-04-24T19:19:27.997" v="498"/>
          <ac:picMkLst>
            <pc:docMk/>
            <pc:sldMk cId="2832996715" sldId="288"/>
            <ac:picMk id="7" creationId="{C38F57A7-7C8B-E9A7-C9F2-D5500C24BF2F}"/>
          </ac:picMkLst>
        </pc:picChg>
      </pc:sldChg>
      <pc:sldChg chg="addSp delSp modSp mod modAnim">
        <pc:chgData name="Gorka Epelde Unanue" userId="5c9788f9-5ca1-48c5-9b4a-e093d67782f1" providerId="ADAL" clId="{2BEB8C59-1928-4993-BE93-42637B3420FC}" dt="2023-04-24T19:22:11.914" v="510" actId="1076"/>
        <pc:sldMkLst>
          <pc:docMk/>
          <pc:sldMk cId="1599656136" sldId="289"/>
        </pc:sldMkLst>
        <pc:spChg chg="del">
          <ac:chgData name="Gorka Epelde Unanue" userId="5c9788f9-5ca1-48c5-9b4a-e093d67782f1" providerId="ADAL" clId="{2BEB8C59-1928-4993-BE93-42637B3420FC}" dt="2023-04-24T19:21:30.885" v="508" actId="478"/>
          <ac:spMkLst>
            <pc:docMk/>
            <pc:sldMk cId="1599656136" sldId="289"/>
            <ac:spMk id="2" creationId="{6C3E2202-8A0B-4C1B-9C9D-C62DB9187BDB}"/>
          </ac:spMkLst>
        </pc:spChg>
        <pc:spChg chg="mod">
          <ac:chgData name="Gorka Epelde Unanue" userId="5c9788f9-5ca1-48c5-9b4a-e093d67782f1" providerId="ADAL" clId="{2BEB8C59-1928-4993-BE93-42637B3420FC}" dt="2023-04-24T19:21:28.793" v="507" actId="1076"/>
          <ac:spMkLst>
            <pc:docMk/>
            <pc:sldMk cId="1599656136" sldId="289"/>
            <ac:spMk id="6" creationId="{CA71AD1D-E07D-E33C-267A-C4499CB93620}"/>
          </ac:spMkLst>
        </pc:spChg>
        <pc:grpChg chg="add mod">
          <ac:chgData name="Gorka Epelde Unanue" userId="5c9788f9-5ca1-48c5-9b4a-e093d67782f1" providerId="ADAL" clId="{2BEB8C59-1928-4993-BE93-42637B3420FC}" dt="2023-04-24T19:21:23.276" v="506"/>
          <ac:grpSpMkLst>
            <pc:docMk/>
            <pc:sldMk cId="1599656136" sldId="289"/>
            <ac:grpSpMk id="4" creationId="{A971A042-6F71-3F27-FD86-8359FE079899}"/>
          </ac:grpSpMkLst>
        </pc:grpChg>
        <pc:picChg chg="mod">
          <ac:chgData name="Gorka Epelde Unanue" userId="5c9788f9-5ca1-48c5-9b4a-e093d67782f1" providerId="ADAL" clId="{2BEB8C59-1928-4993-BE93-42637B3420FC}" dt="2023-04-24T19:21:23.276" v="506"/>
          <ac:picMkLst>
            <pc:docMk/>
            <pc:sldMk cId="1599656136" sldId="289"/>
            <ac:picMk id="5" creationId="{A80409AD-74BF-38BD-03F7-18C82511D3B1}"/>
          </ac:picMkLst>
        </pc:picChg>
        <pc:picChg chg="add mod">
          <ac:chgData name="Gorka Epelde Unanue" userId="5c9788f9-5ca1-48c5-9b4a-e093d67782f1" providerId="ADAL" clId="{2BEB8C59-1928-4993-BE93-42637B3420FC}" dt="2023-04-24T19:22:11.914" v="510" actId="1076"/>
          <ac:picMkLst>
            <pc:docMk/>
            <pc:sldMk cId="1599656136" sldId="289"/>
            <ac:picMk id="7170" creationId="{EFAF3464-E324-E316-8715-2052AB2DA71D}"/>
          </ac:picMkLst>
        </pc:picChg>
      </pc:sldChg>
    </pc:docChg>
  </pc:docChgLst>
  <pc:docChgLst>
    <pc:chgData name="Despoina Petsani" userId="fab38aef-4b06-4cef-8c81-cd0979d4cb22" providerId="ADAL" clId="{373FE360-DDFA-485D-94D1-353F21618341}"/>
    <pc:docChg chg="undo custSel modSld">
      <pc:chgData name="Despoina Petsani" userId="fab38aef-4b06-4cef-8c81-cd0979d4cb22" providerId="ADAL" clId="{373FE360-DDFA-485D-94D1-353F21618341}" dt="2024-01-16T08:05:07.644" v="31" actId="20577"/>
      <pc:docMkLst>
        <pc:docMk/>
      </pc:docMkLst>
      <pc:sldChg chg="modSp mod">
        <pc:chgData name="Despoina Petsani" userId="fab38aef-4b06-4cef-8c81-cd0979d4cb22" providerId="ADAL" clId="{373FE360-DDFA-485D-94D1-353F21618341}" dt="2024-01-16T08:05:07.644" v="31" actId="20577"/>
        <pc:sldMkLst>
          <pc:docMk/>
          <pc:sldMk cId="0" sldId="273"/>
        </pc:sldMkLst>
        <pc:spChg chg="mod">
          <ac:chgData name="Despoina Petsani" userId="fab38aef-4b06-4cef-8c81-cd0979d4cb22" providerId="ADAL" clId="{373FE360-DDFA-485D-94D1-353F21618341}" dt="2024-01-16T08:05:07.644" v="31" actId="20577"/>
          <ac:spMkLst>
            <pc:docMk/>
            <pc:sldMk cId="0" sldId="273"/>
            <ac:spMk id="2" creationId="{2C3BDDD7-A602-548E-A236-C786811FC416}"/>
          </ac:spMkLst>
        </pc:spChg>
        <pc:spChg chg="mod">
          <ac:chgData name="Despoina Petsani" userId="fab38aef-4b06-4cef-8c81-cd0979d4cb22" providerId="ADAL" clId="{373FE360-DDFA-485D-94D1-353F21618341}" dt="2024-01-16T08:05:06.446" v="29" actId="20577"/>
          <ac:spMkLst>
            <pc:docMk/>
            <pc:sldMk cId="0" sldId="273"/>
            <ac:spMk id="4" creationId="{ED4130D8-9C81-0FF7-C7CA-9000C86E8EE0}"/>
          </ac:spMkLst>
        </pc:spChg>
      </pc:sldChg>
    </pc:docChg>
  </pc:docChgLst>
  <pc:docChgLst>
    <pc:chgData name="Despoina Petsani" userId="fab38aef-4b06-4cef-8c81-cd0979d4cb22" providerId="ADAL" clId="{31EF4870-14AC-4CE9-A887-820A7D621A7B}"/>
    <pc:docChg chg="modSld">
      <pc:chgData name="Despoina Petsani" userId="fab38aef-4b06-4cef-8c81-cd0979d4cb22" providerId="ADAL" clId="{31EF4870-14AC-4CE9-A887-820A7D621A7B}" dt="2023-04-25T09:24:15.005" v="36" actId="1076"/>
      <pc:docMkLst>
        <pc:docMk/>
      </pc:docMkLst>
      <pc:sldChg chg="addSp delSp modSp mod">
        <pc:chgData name="Despoina Petsani" userId="fab38aef-4b06-4cef-8c81-cd0979d4cb22" providerId="ADAL" clId="{31EF4870-14AC-4CE9-A887-820A7D621A7B}" dt="2023-04-25T09:24:15.005" v="36" actId="1076"/>
        <pc:sldMkLst>
          <pc:docMk/>
          <pc:sldMk cId="2739581035" sldId="275"/>
        </pc:sldMkLst>
        <pc:spChg chg="del mod">
          <ac:chgData name="Despoina Petsani" userId="fab38aef-4b06-4cef-8c81-cd0979d4cb22" providerId="ADAL" clId="{31EF4870-14AC-4CE9-A887-820A7D621A7B}" dt="2023-04-25T09:23:10.568" v="3" actId="478"/>
          <ac:spMkLst>
            <pc:docMk/>
            <pc:sldMk cId="2739581035" sldId="275"/>
            <ac:spMk id="6" creationId="{933B675E-062C-D1F3-F6EC-88D1B5101F8D}"/>
          </ac:spMkLst>
        </pc:spChg>
        <pc:spChg chg="del">
          <ac:chgData name="Despoina Petsani" userId="fab38aef-4b06-4cef-8c81-cd0979d4cb22" providerId="ADAL" clId="{31EF4870-14AC-4CE9-A887-820A7D621A7B}" dt="2023-04-25T09:23:13.124" v="4" actId="478"/>
          <ac:spMkLst>
            <pc:docMk/>
            <pc:sldMk cId="2739581035" sldId="275"/>
            <ac:spMk id="7" creationId="{3D56DE8C-0F5D-99F3-1512-CE228810EB6F}"/>
          </ac:spMkLst>
        </pc:spChg>
        <pc:spChg chg="add mod">
          <ac:chgData name="Despoina Petsani" userId="fab38aef-4b06-4cef-8c81-cd0979d4cb22" providerId="ADAL" clId="{31EF4870-14AC-4CE9-A887-820A7D621A7B}" dt="2023-04-25T09:24:15.005" v="36" actId="1076"/>
          <ac:spMkLst>
            <pc:docMk/>
            <pc:sldMk cId="2739581035" sldId="275"/>
            <ac:spMk id="8" creationId="{28AD7BCD-4926-5FA2-9024-97F2C6031E76}"/>
          </ac:spMkLst>
        </pc:spChg>
        <pc:picChg chg="add mod">
          <ac:chgData name="Despoina Petsani" userId="fab38aef-4b06-4cef-8c81-cd0979d4cb22" providerId="ADAL" clId="{31EF4870-14AC-4CE9-A887-820A7D621A7B}" dt="2023-04-25T09:23:29.449" v="7" actId="14100"/>
          <ac:picMkLst>
            <pc:docMk/>
            <pc:sldMk cId="2739581035" sldId="275"/>
            <ac:picMk id="3" creationId="{B580A310-BD44-1704-71C1-2A9BD97BFF76}"/>
          </ac:picMkLst>
        </pc:picChg>
      </pc:sldChg>
      <pc:sldChg chg="addSp modSp">
        <pc:chgData name="Despoina Petsani" userId="fab38aef-4b06-4cef-8c81-cd0979d4cb22" providerId="ADAL" clId="{31EF4870-14AC-4CE9-A887-820A7D621A7B}" dt="2023-04-24T20:51:47.574" v="1" actId="1076"/>
        <pc:sldMkLst>
          <pc:docMk/>
          <pc:sldMk cId="1451663277" sldId="312"/>
        </pc:sldMkLst>
        <pc:spChg chg="add mod">
          <ac:chgData name="Despoina Petsani" userId="fab38aef-4b06-4cef-8c81-cd0979d4cb22" providerId="ADAL" clId="{31EF4870-14AC-4CE9-A887-820A7D621A7B}" dt="2023-04-24T20:51:47.574" v="1" actId="1076"/>
          <ac:spMkLst>
            <pc:docMk/>
            <pc:sldMk cId="1451663277" sldId="312"/>
            <ac:spMk id="3" creationId="{5AF5293E-08F3-5B07-3F75-DF8E3901B96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A5E813-A09D-4F4E-8835-5D070772DF99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2_2" csCatId="accent2" phldr="1"/>
      <dgm:spPr/>
    </dgm:pt>
    <dgm:pt modelId="{FC045819-2A59-4088-832E-12F585E47E5D}">
      <dgm:prSet phldrT="[Text]"/>
      <dgm:spPr/>
      <dgm:t>
        <a:bodyPr/>
        <a:lstStyle/>
        <a:p>
          <a:r>
            <a:rPr lang="en-US" dirty="0"/>
            <a:t>Data upload and dataset finding</a:t>
          </a:r>
        </a:p>
      </dgm:t>
    </dgm:pt>
    <dgm:pt modelId="{96CCE088-8E50-4CB4-A328-D98DC1EAF4A2}" type="parTrans" cxnId="{961BEDC9-2FAB-4B53-8379-F3DF79694837}">
      <dgm:prSet/>
      <dgm:spPr/>
      <dgm:t>
        <a:bodyPr/>
        <a:lstStyle/>
        <a:p>
          <a:endParaRPr lang="en-US"/>
        </a:p>
      </dgm:t>
    </dgm:pt>
    <dgm:pt modelId="{620ABD2F-C908-4776-8391-5F8DBE6D0AB7}" type="sibTrans" cxnId="{961BEDC9-2FAB-4B53-8379-F3DF79694837}">
      <dgm:prSet/>
      <dgm:spPr/>
      <dgm:t>
        <a:bodyPr/>
        <a:lstStyle/>
        <a:p>
          <a:endParaRPr lang="en-US"/>
        </a:p>
      </dgm:t>
    </dgm:pt>
    <dgm:pt modelId="{1568C6F1-D5E3-4A4B-A65C-7B19F1062FD0}">
      <dgm:prSet phldrT="[Text]"/>
      <dgm:spPr/>
      <dgm:t>
        <a:bodyPr/>
        <a:lstStyle/>
        <a:p>
          <a:r>
            <a:rPr lang="en-US" dirty="0"/>
            <a:t>Preparing the analysis script</a:t>
          </a:r>
        </a:p>
      </dgm:t>
    </dgm:pt>
    <dgm:pt modelId="{628998FF-FAF9-4B3E-B5EE-E631AD3B6DE2}" type="parTrans" cxnId="{52387860-9ED3-4E02-B50F-A29843D91B67}">
      <dgm:prSet/>
      <dgm:spPr/>
      <dgm:t>
        <a:bodyPr/>
        <a:lstStyle/>
        <a:p>
          <a:endParaRPr lang="en-US"/>
        </a:p>
      </dgm:t>
    </dgm:pt>
    <dgm:pt modelId="{BABDECA9-75E5-48A7-90F7-4B3F80DB84E5}" type="sibTrans" cxnId="{52387860-9ED3-4E02-B50F-A29843D91B67}">
      <dgm:prSet/>
      <dgm:spPr/>
      <dgm:t>
        <a:bodyPr/>
        <a:lstStyle/>
        <a:p>
          <a:endParaRPr lang="en-US"/>
        </a:p>
      </dgm:t>
    </dgm:pt>
    <dgm:pt modelId="{F27E306E-1876-4652-8938-A885BC96D3C5}">
      <dgm:prSet phldrT="[Text]"/>
      <dgm:spPr/>
      <dgm:t>
        <a:bodyPr/>
        <a:lstStyle/>
        <a:p>
          <a:r>
            <a:rPr lang="en-US" dirty="0"/>
            <a:t>Get registered results &amp; publish results</a:t>
          </a:r>
        </a:p>
      </dgm:t>
    </dgm:pt>
    <dgm:pt modelId="{DFE95EE6-7FEA-4DBE-82AC-AA9E437F6312}" type="parTrans" cxnId="{A86D1564-49AF-42AA-9EFE-EFE47B158734}">
      <dgm:prSet/>
      <dgm:spPr/>
      <dgm:t>
        <a:bodyPr/>
        <a:lstStyle/>
        <a:p>
          <a:endParaRPr lang="en-US"/>
        </a:p>
      </dgm:t>
    </dgm:pt>
    <dgm:pt modelId="{F287D03E-0D67-4136-B56B-F9FAD7D87E44}" type="sibTrans" cxnId="{A86D1564-49AF-42AA-9EFE-EFE47B158734}">
      <dgm:prSet/>
      <dgm:spPr/>
      <dgm:t>
        <a:bodyPr/>
        <a:lstStyle/>
        <a:p>
          <a:endParaRPr lang="en-US"/>
        </a:p>
      </dgm:t>
    </dgm:pt>
    <dgm:pt modelId="{54AAC58D-3ECB-48F5-AEFE-E1DB21E7F993}">
      <dgm:prSet phldrT="[Text]"/>
      <dgm:spPr/>
      <dgm:t>
        <a:bodyPr/>
        <a:lstStyle/>
        <a:p>
          <a:r>
            <a:rPr lang="en-US" dirty="0"/>
            <a:t>Remote processing and registering experiments</a:t>
          </a:r>
        </a:p>
      </dgm:t>
    </dgm:pt>
    <dgm:pt modelId="{C3A073F3-F632-4EC7-B86C-70AF2CC24B27}" type="parTrans" cxnId="{6FAB155B-00B8-4B85-BE2C-254EB285033D}">
      <dgm:prSet/>
      <dgm:spPr/>
      <dgm:t>
        <a:bodyPr/>
        <a:lstStyle/>
        <a:p>
          <a:endParaRPr lang="en-US"/>
        </a:p>
      </dgm:t>
    </dgm:pt>
    <dgm:pt modelId="{826EC874-C7FF-4F28-88F0-4EE245C565DF}" type="sibTrans" cxnId="{6FAB155B-00B8-4B85-BE2C-254EB285033D}">
      <dgm:prSet/>
      <dgm:spPr/>
      <dgm:t>
        <a:bodyPr/>
        <a:lstStyle/>
        <a:p>
          <a:endParaRPr lang="en-US"/>
        </a:p>
      </dgm:t>
    </dgm:pt>
    <dgm:pt modelId="{183991A6-E69E-428E-898F-FE47D3228DE7}" type="pres">
      <dgm:prSet presAssocID="{D0A5E813-A09D-4F4E-8835-5D070772DF99}" presName="Name0" presStyleCnt="0">
        <dgm:presLayoutVars>
          <dgm:dir/>
          <dgm:resizeHandles val="exact"/>
        </dgm:presLayoutVars>
      </dgm:prSet>
      <dgm:spPr/>
    </dgm:pt>
    <dgm:pt modelId="{544404A0-A8E5-40AA-81F3-A8A0E2888E7C}" type="pres">
      <dgm:prSet presAssocID="{FC045819-2A59-4088-832E-12F585E47E5D}" presName="composite" presStyleCnt="0"/>
      <dgm:spPr/>
    </dgm:pt>
    <dgm:pt modelId="{0E79D03F-BE0D-4934-99FD-F58F17589327}" type="pres">
      <dgm:prSet presAssocID="{FC045819-2A59-4088-832E-12F585E47E5D}" presName="bgChev" presStyleLbl="node1" presStyleIdx="0" presStyleCnt="4"/>
      <dgm:spPr/>
    </dgm:pt>
    <dgm:pt modelId="{C6BCF633-E37F-43D9-9C9E-4C74AB049385}" type="pres">
      <dgm:prSet presAssocID="{FC045819-2A59-4088-832E-12F585E47E5D}" presName="txNode" presStyleLbl="fgAcc1" presStyleIdx="0" presStyleCnt="4">
        <dgm:presLayoutVars>
          <dgm:bulletEnabled val="1"/>
        </dgm:presLayoutVars>
      </dgm:prSet>
      <dgm:spPr/>
    </dgm:pt>
    <dgm:pt modelId="{BADA562D-5980-4B56-887E-76434EF9AE2D}" type="pres">
      <dgm:prSet presAssocID="{620ABD2F-C908-4776-8391-5F8DBE6D0AB7}" presName="compositeSpace" presStyleCnt="0"/>
      <dgm:spPr/>
    </dgm:pt>
    <dgm:pt modelId="{C9288041-D262-447B-B752-BD17697A3138}" type="pres">
      <dgm:prSet presAssocID="{1568C6F1-D5E3-4A4B-A65C-7B19F1062FD0}" presName="composite" presStyleCnt="0"/>
      <dgm:spPr/>
    </dgm:pt>
    <dgm:pt modelId="{0343C2C1-65B5-4374-B825-0E86CFEB34CC}" type="pres">
      <dgm:prSet presAssocID="{1568C6F1-D5E3-4A4B-A65C-7B19F1062FD0}" presName="bgChev" presStyleLbl="node1" presStyleIdx="1" presStyleCnt="4"/>
      <dgm:spPr/>
    </dgm:pt>
    <dgm:pt modelId="{9439C031-BF20-400C-9B4D-0F931CA76056}" type="pres">
      <dgm:prSet presAssocID="{1568C6F1-D5E3-4A4B-A65C-7B19F1062FD0}" presName="txNode" presStyleLbl="fgAcc1" presStyleIdx="1" presStyleCnt="4">
        <dgm:presLayoutVars>
          <dgm:bulletEnabled val="1"/>
        </dgm:presLayoutVars>
      </dgm:prSet>
      <dgm:spPr/>
    </dgm:pt>
    <dgm:pt modelId="{DAA90796-76C3-44D5-A59F-D980C9283195}" type="pres">
      <dgm:prSet presAssocID="{BABDECA9-75E5-48A7-90F7-4B3F80DB84E5}" presName="compositeSpace" presStyleCnt="0"/>
      <dgm:spPr/>
    </dgm:pt>
    <dgm:pt modelId="{8CD287AF-7B15-42C2-97B2-9A9C84FEC3AE}" type="pres">
      <dgm:prSet presAssocID="{54AAC58D-3ECB-48F5-AEFE-E1DB21E7F993}" presName="composite" presStyleCnt="0"/>
      <dgm:spPr/>
    </dgm:pt>
    <dgm:pt modelId="{96591BEA-72C6-4AE2-80BF-E6458BDC7834}" type="pres">
      <dgm:prSet presAssocID="{54AAC58D-3ECB-48F5-AEFE-E1DB21E7F993}" presName="bgChev" presStyleLbl="node1" presStyleIdx="2" presStyleCnt="4"/>
      <dgm:spPr/>
    </dgm:pt>
    <dgm:pt modelId="{2CF1D0F8-EE8D-40C9-94CD-6BAB30F3147D}" type="pres">
      <dgm:prSet presAssocID="{54AAC58D-3ECB-48F5-AEFE-E1DB21E7F993}" presName="txNode" presStyleLbl="fgAcc1" presStyleIdx="2" presStyleCnt="4">
        <dgm:presLayoutVars>
          <dgm:bulletEnabled val="1"/>
        </dgm:presLayoutVars>
      </dgm:prSet>
      <dgm:spPr/>
    </dgm:pt>
    <dgm:pt modelId="{72EE3992-74D7-4103-AE4B-B4D63C7445D9}" type="pres">
      <dgm:prSet presAssocID="{826EC874-C7FF-4F28-88F0-4EE245C565DF}" presName="compositeSpace" presStyleCnt="0"/>
      <dgm:spPr/>
    </dgm:pt>
    <dgm:pt modelId="{F1FF879A-55C9-4564-B47E-4F8C1CDB9F70}" type="pres">
      <dgm:prSet presAssocID="{F27E306E-1876-4652-8938-A885BC96D3C5}" presName="composite" presStyleCnt="0"/>
      <dgm:spPr/>
    </dgm:pt>
    <dgm:pt modelId="{D7BF0C20-ABD2-4712-91A9-9AF8E40F4411}" type="pres">
      <dgm:prSet presAssocID="{F27E306E-1876-4652-8938-A885BC96D3C5}" presName="bgChev" presStyleLbl="node1" presStyleIdx="3" presStyleCnt="4"/>
      <dgm:spPr/>
    </dgm:pt>
    <dgm:pt modelId="{A41AEAD1-0BC6-41CE-B4BF-C228C07994E2}" type="pres">
      <dgm:prSet presAssocID="{F27E306E-1876-4652-8938-A885BC96D3C5}" presName="txNode" presStyleLbl="fgAcc1" presStyleIdx="3" presStyleCnt="4">
        <dgm:presLayoutVars>
          <dgm:bulletEnabled val="1"/>
        </dgm:presLayoutVars>
      </dgm:prSet>
      <dgm:spPr/>
    </dgm:pt>
  </dgm:ptLst>
  <dgm:cxnLst>
    <dgm:cxn modelId="{6FAB155B-00B8-4B85-BE2C-254EB285033D}" srcId="{D0A5E813-A09D-4F4E-8835-5D070772DF99}" destId="{54AAC58D-3ECB-48F5-AEFE-E1DB21E7F993}" srcOrd="2" destOrd="0" parTransId="{C3A073F3-F632-4EC7-B86C-70AF2CC24B27}" sibTransId="{826EC874-C7FF-4F28-88F0-4EE245C565DF}"/>
    <dgm:cxn modelId="{52387860-9ED3-4E02-B50F-A29843D91B67}" srcId="{D0A5E813-A09D-4F4E-8835-5D070772DF99}" destId="{1568C6F1-D5E3-4A4B-A65C-7B19F1062FD0}" srcOrd="1" destOrd="0" parTransId="{628998FF-FAF9-4B3E-B5EE-E631AD3B6DE2}" sibTransId="{BABDECA9-75E5-48A7-90F7-4B3F80DB84E5}"/>
    <dgm:cxn modelId="{A86D1564-49AF-42AA-9EFE-EFE47B158734}" srcId="{D0A5E813-A09D-4F4E-8835-5D070772DF99}" destId="{F27E306E-1876-4652-8938-A885BC96D3C5}" srcOrd="3" destOrd="0" parTransId="{DFE95EE6-7FEA-4DBE-82AC-AA9E437F6312}" sibTransId="{F287D03E-0D67-4136-B56B-F9FAD7D87E44}"/>
    <dgm:cxn modelId="{F6325765-D4A1-40FB-B0F7-3C0872F64264}" type="presOf" srcId="{D0A5E813-A09D-4F4E-8835-5D070772DF99}" destId="{183991A6-E69E-428E-898F-FE47D3228DE7}" srcOrd="0" destOrd="0" presId="urn:microsoft.com/office/officeart/2005/8/layout/chevronAccent+Icon"/>
    <dgm:cxn modelId="{8CFAB85A-2FDE-4861-BC67-E285BACD9977}" type="presOf" srcId="{54AAC58D-3ECB-48F5-AEFE-E1DB21E7F993}" destId="{2CF1D0F8-EE8D-40C9-94CD-6BAB30F3147D}" srcOrd="0" destOrd="0" presId="urn:microsoft.com/office/officeart/2005/8/layout/chevronAccent+Icon"/>
    <dgm:cxn modelId="{961BEDC9-2FAB-4B53-8379-F3DF79694837}" srcId="{D0A5E813-A09D-4F4E-8835-5D070772DF99}" destId="{FC045819-2A59-4088-832E-12F585E47E5D}" srcOrd="0" destOrd="0" parTransId="{96CCE088-8E50-4CB4-A328-D98DC1EAF4A2}" sibTransId="{620ABD2F-C908-4776-8391-5F8DBE6D0AB7}"/>
    <dgm:cxn modelId="{9CEE4FEF-84F0-4706-BA1E-17EDA4A025A4}" type="presOf" srcId="{1568C6F1-D5E3-4A4B-A65C-7B19F1062FD0}" destId="{9439C031-BF20-400C-9B4D-0F931CA76056}" srcOrd="0" destOrd="0" presId="urn:microsoft.com/office/officeart/2005/8/layout/chevronAccent+Icon"/>
    <dgm:cxn modelId="{7FA18EF6-9465-442F-B125-16246D790F0E}" type="presOf" srcId="{FC045819-2A59-4088-832E-12F585E47E5D}" destId="{C6BCF633-E37F-43D9-9C9E-4C74AB049385}" srcOrd="0" destOrd="0" presId="urn:microsoft.com/office/officeart/2005/8/layout/chevronAccent+Icon"/>
    <dgm:cxn modelId="{17FEAAFA-9B7C-441B-A7C6-7B8B09077CFF}" type="presOf" srcId="{F27E306E-1876-4652-8938-A885BC96D3C5}" destId="{A41AEAD1-0BC6-41CE-B4BF-C228C07994E2}" srcOrd="0" destOrd="0" presId="urn:microsoft.com/office/officeart/2005/8/layout/chevronAccent+Icon"/>
    <dgm:cxn modelId="{513F648C-33E1-49EE-A633-332D916D830E}" type="presParOf" srcId="{183991A6-E69E-428E-898F-FE47D3228DE7}" destId="{544404A0-A8E5-40AA-81F3-A8A0E2888E7C}" srcOrd="0" destOrd="0" presId="urn:microsoft.com/office/officeart/2005/8/layout/chevronAccent+Icon"/>
    <dgm:cxn modelId="{8F0BCC5C-D555-4590-A720-695C914CC95B}" type="presParOf" srcId="{544404A0-A8E5-40AA-81F3-A8A0E2888E7C}" destId="{0E79D03F-BE0D-4934-99FD-F58F17589327}" srcOrd="0" destOrd="0" presId="urn:microsoft.com/office/officeart/2005/8/layout/chevronAccent+Icon"/>
    <dgm:cxn modelId="{9AE48465-4D73-48C3-99B7-5274DF317962}" type="presParOf" srcId="{544404A0-A8E5-40AA-81F3-A8A0E2888E7C}" destId="{C6BCF633-E37F-43D9-9C9E-4C74AB049385}" srcOrd="1" destOrd="0" presId="urn:microsoft.com/office/officeart/2005/8/layout/chevronAccent+Icon"/>
    <dgm:cxn modelId="{59747A0D-36E1-45CA-93AF-F24C8A9F5289}" type="presParOf" srcId="{183991A6-E69E-428E-898F-FE47D3228DE7}" destId="{BADA562D-5980-4B56-887E-76434EF9AE2D}" srcOrd="1" destOrd="0" presId="urn:microsoft.com/office/officeart/2005/8/layout/chevronAccent+Icon"/>
    <dgm:cxn modelId="{1F904F00-CA67-40F9-AF1D-3F72FB9F4227}" type="presParOf" srcId="{183991A6-E69E-428E-898F-FE47D3228DE7}" destId="{C9288041-D262-447B-B752-BD17697A3138}" srcOrd="2" destOrd="0" presId="urn:microsoft.com/office/officeart/2005/8/layout/chevronAccent+Icon"/>
    <dgm:cxn modelId="{E1A8D250-6602-4307-AEF0-E9AD24B7F9CC}" type="presParOf" srcId="{C9288041-D262-447B-B752-BD17697A3138}" destId="{0343C2C1-65B5-4374-B825-0E86CFEB34CC}" srcOrd="0" destOrd="0" presId="urn:microsoft.com/office/officeart/2005/8/layout/chevronAccent+Icon"/>
    <dgm:cxn modelId="{6A78FA0A-CE72-4342-B61F-FCCD1682652B}" type="presParOf" srcId="{C9288041-D262-447B-B752-BD17697A3138}" destId="{9439C031-BF20-400C-9B4D-0F931CA76056}" srcOrd="1" destOrd="0" presId="urn:microsoft.com/office/officeart/2005/8/layout/chevronAccent+Icon"/>
    <dgm:cxn modelId="{CF67836A-46AB-466F-97A2-BF3F9EA9F26D}" type="presParOf" srcId="{183991A6-E69E-428E-898F-FE47D3228DE7}" destId="{DAA90796-76C3-44D5-A59F-D980C9283195}" srcOrd="3" destOrd="0" presId="urn:microsoft.com/office/officeart/2005/8/layout/chevronAccent+Icon"/>
    <dgm:cxn modelId="{C4F64208-EB22-42DB-A947-7904B0CD8581}" type="presParOf" srcId="{183991A6-E69E-428E-898F-FE47D3228DE7}" destId="{8CD287AF-7B15-42C2-97B2-9A9C84FEC3AE}" srcOrd="4" destOrd="0" presId="urn:microsoft.com/office/officeart/2005/8/layout/chevronAccent+Icon"/>
    <dgm:cxn modelId="{ECD5A6EB-75FF-4E75-806A-54D1657853F7}" type="presParOf" srcId="{8CD287AF-7B15-42C2-97B2-9A9C84FEC3AE}" destId="{96591BEA-72C6-4AE2-80BF-E6458BDC7834}" srcOrd="0" destOrd="0" presId="urn:microsoft.com/office/officeart/2005/8/layout/chevronAccent+Icon"/>
    <dgm:cxn modelId="{E7089D61-9833-4908-8DEB-5B144A18396D}" type="presParOf" srcId="{8CD287AF-7B15-42C2-97B2-9A9C84FEC3AE}" destId="{2CF1D0F8-EE8D-40C9-94CD-6BAB30F3147D}" srcOrd="1" destOrd="0" presId="urn:microsoft.com/office/officeart/2005/8/layout/chevronAccent+Icon"/>
    <dgm:cxn modelId="{860F0968-AEAB-4F47-89E6-3CD5DCB4D1D0}" type="presParOf" srcId="{183991A6-E69E-428E-898F-FE47D3228DE7}" destId="{72EE3992-74D7-4103-AE4B-B4D63C7445D9}" srcOrd="5" destOrd="0" presId="urn:microsoft.com/office/officeart/2005/8/layout/chevronAccent+Icon"/>
    <dgm:cxn modelId="{BAFD5937-19FB-4667-9C37-ED36ABC78DCB}" type="presParOf" srcId="{183991A6-E69E-428E-898F-FE47D3228DE7}" destId="{F1FF879A-55C9-4564-B47E-4F8C1CDB9F70}" srcOrd="6" destOrd="0" presId="urn:microsoft.com/office/officeart/2005/8/layout/chevronAccent+Icon"/>
    <dgm:cxn modelId="{79C3B7E4-FB23-4F2C-8B7E-9A5FC507E3D7}" type="presParOf" srcId="{F1FF879A-55C9-4564-B47E-4F8C1CDB9F70}" destId="{D7BF0C20-ABD2-4712-91A9-9AF8E40F4411}" srcOrd="0" destOrd="0" presId="urn:microsoft.com/office/officeart/2005/8/layout/chevronAccent+Icon"/>
    <dgm:cxn modelId="{05A8ADA6-6B11-4E0B-8D8A-1F02523C87EE}" type="presParOf" srcId="{F1FF879A-55C9-4564-B47E-4F8C1CDB9F70}" destId="{A41AEAD1-0BC6-41CE-B4BF-C228C07994E2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E11D3E-B3AC-4B99-BD3A-583E5EC031BA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1"/>
      <dgm:spPr/>
    </dgm:pt>
    <dgm:pt modelId="{09BC1C05-8EA4-46F4-8308-D095B1E63C56}">
      <dgm:prSet phldrT="[Text]"/>
      <dgm:spPr/>
      <dgm:t>
        <a:bodyPr/>
        <a:lstStyle/>
        <a:p>
          <a:r>
            <a:rPr lang="en-US" dirty="0"/>
            <a:t>Enhanced processing script</a:t>
          </a:r>
        </a:p>
      </dgm:t>
    </dgm:pt>
    <dgm:pt modelId="{8A54C742-9DDD-42E0-90B3-209E32DA1B55}" type="parTrans" cxnId="{F8B5AF4C-1BB9-4A4D-8225-800C98AD73C3}">
      <dgm:prSet/>
      <dgm:spPr/>
      <dgm:t>
        <a:bodyPr/>
        <a:lstStyle/>
        <a:p>
          <a:endParaRPr lang="en-US"/>
        </a:p>
      </dgm:t>
    </dgm:pt>
    <dgm:pt modelId="{7808A89D-1A26-4EE0-AED7-B71789B36180}" type="sibTrans" cxnId="{F8B5AF4C-1BB9-4A4D-8225-800C98AD73C3}">
      <dgm:prSet/>
      <dgm:spPr/>
      <dgm:t>
        <a:bodyPr/>
        <a:lstStyle/>
        <a:p>
          <a:endParaRPr lang="en-US"/>
        </a:p>
      </dgm:t>
    </dgm:pt>
    <dgm:pt modelId="{74BC9060-1C73-4F66-83A5-089CF198F8C4}">
      <dgm:prSet phldrT="[Text]"/>
      <dgm:spPr/>
      <dgm:t>
        <a:bodyPr/>
        <a:lstStyle/>
        <a:p>
          <a:r>
            <a:rPr lang="en-US" dirty="0"/>
            <a:t>Deployment of new nodes</a:t>
          </a:r>
        </a:p>
      </dgm:t>
    </dgm:pt>
    <dgm:pt modelId="{94B8185E-ECA8-47F2-8BF9-77A8BE71CD85}" type="parTrans" cxnId="{F43108CE-4E07-4EFC-B984-C4E5042AF467}">
      <dgm:prSet/>
      <dgm:spPr/>
      <dgm:t>
        <a:bodyPr/>
        <a:lstStyle/>
        <a:p>
          <a:endParaRPr lang="en-US"/>
        </a:p>
      </dgm:t>
    </dgm:pt>
    <dgm:pt modelId="{0052FDC0-5DF0-4409-84A0-B9ED82E3A932}" type="sibTrans" cxnId="{F43108CE-4E07-4EFC-B984-C4E5042AF467}">
      <dgm:prSet/>
      <dgm:spPr/>
      <dgm:t>
        <a:bodyPr/>
        <a:lstStyle/>
        <a:p>
          <a:endParaRPr lang="en-US"/>
        </a:p>
      </dgm:t>
    </dgm:pt>
    <dgm:pt modelId="{42483552-3B89-4AF8-B1E9-5D2297CBB1B1}">
      <dgm:prSet phldrT="[Text]"/>
      <dgm:spPr/>
      <dgm:t>
        <a:bodyPr/>
        <a:lstStyle/>
        <a:p>
          <a:r>
            <a:rPr lang="en-US" dirty="0"/>
            <a:t>Improvement of final system</a:t>
          </a:r>
        </a:p>
      </dgm:t>
    </dgm:pt>
    <dgm:pt modelId="{631BF52A-A0DE-43D9-936F-5DB2C2A9449B}" type="parTrans" cxnId="{78F77346-FF42-45B8-A78D-49A7938CD87B}">
      <dgm:prSet/>
      <dgm:spPr/>
      <dgm:t>
        <a:bodyPr/>
        <a:lstStyle/>
        <a:p>
          <a:endParaRPr lang="en-US"/>
        </a:p>
      </dgm:t>
    </dgm:pt>
    <dgm:pt modelId="{56B9CF9E-A443-4C09-9909-B38CC5F1641B}" type="sibTrans" cxnId="{78F77346-FF42-45B8-A78D-49A7938CD87B}">
      <dgm:prSet/>
      <dgm:spPr/>
      <dgm:t>
        <a:bodyPr/>
        <a:lstStyle/>
        <a:p>
          <a:endParaRPr lang="en-US"/>
        </a:p>
      </dgm:t>
    </dgm:pt>
    <dgm:pt modelId="{084F3A3A-4CA7-4E53-BF5B-6AE0865C4248}">
      <dgm:prSet phldrT="[Text]"/>
      <dgm:spPr/>
      <dgm:t>
        <a:bodyPr/>
        <a:lstStyle/>
        <a:p>
          <a:r>
            <a:rPr lang="en-US" dirty="0"/>
            <a:t>Popular dataset preservation</a:t>
          </a:r>
        </a:p>
      </dgm:t>
    </dgm:pt>
    <dgm:pt modelId="{22C9AF2D-C282-4058-832E-77B99FFA58F6}" type="parTrans" cxnId="{81B85F04-FE1B-4A7F-A004-5F192C443477}">
      <dgm:prSet/>
      <dgm:spPr/>
      <dgm:t>
        <a:bodyPr/>
        <a:lstStyle/>
        <a:p>
          <a:endParaRPr lang="en-US"/>
        </a:p>
      </dgm:t>
    </dgm:pt>
    <dgm:pt modelId="{1A5ED841-2F97-4395-B0D7-84F2C96561DD}" type="sibTrans" cxnId="{81B85F04-FE1B-4A7F-A004-5F192C443477}">
      <dgm:prSet/>
      <dgm:spPr/>
      <dgm:t>
        <a:bodyPr/>
        <a:lstStyle/>
        <a:p>
          <a:endParaRPr lang="en-US"/>
        </a:p>
      </dgm:t>
    </dgm:pt>
    <dgm:pt modelId="{3298D4F7-138E-40FB-885E-3F6F17269B57}" type="pres">
      <dgm:prSet presAssocID="{1AE11D3E-B3AC-4B99-BD3A-583E5EC031BA}" presName="Name0" presStyleCnt="0">
        <dgm:presLayoutVars>
          <dgm:dir/>
          <dgm:resizeHandles val="exact"/>
        </dgm:presLayoutVars>
      </dgm:prSet>
      <dgm:spPr/>
    </dgm:pt>
    <dgm:pt modelId="{A12E9119-7807-45FE-8BAA-BAE41742577B}" type="pres">
      <dgm:prSet presAssocID="{084F3A3A-4CA7-4E53-BF5B-6AE0865C4248}" presName="composite" presStyleCnt="0"/>
      <dgm:spPr/>
    </dgm:pt>
    <dgm:pt modelId="{1FC08B06-3DC3-4D60-B92B-0BE6BE07BEB1}" type="pres">
      <dgm:prSet presAssocID="{084F3A3A-4CA7-4E53-BF5B-6AE0865C4248}" presName="bgChev" presStyleLbl="node1" presStyleIdx="0" presStyleCnt="4"/>
      <dgm:spPr/>
    </dgm:pt>
    <dgm:pt modelId="{CC5AE287-386D-44FA-9EFE-48736DD00E52}" type="pres">
      <dgm:prSet presAssocID="{084F3A3A-4CA7-4E53-BF5B-6AE0865C4248}" presName="txNode" presStyleLbl="fgAcc1" presStyleIdx="0" presStyleCnt="4">
        <dgm:presLayoutVars>
          <dgm:bulletEnabled val="1"/>
        </dgm:presLayoutVars>
      </dgm:prSet>
      <dgm:spPr/>
    </dgm:pt>
    <dgm:pt modelId="{8B1B4FBC-6C93-4B83-AE5B-217ABF73E870}" type="pres">
      <dgm:prSet presAssocID="{1A5ED841-2F97-4395-B0D7-84F2C96561DD}" presName="compositeSpace" presStyleCnt="0"/>
      <dgm:spPr/>
    </dgm:pt>
    <dgm:pt modelId="{DCD6EC36-F798-4F71-97F9-CC638B37FC68}" type="pres">
      <dgm:prSet presAssocID="{09BC1C05-8EA4-46F4-8308-D095B1E63C56}" presName="composite" presStyleCnt="0"/>
      <dgm:spPr/>
    </dgm:pt>
    <dgm:pt modelId="{8A69F00F-376B-4BDB-A6F1-C05453E269EA}" type="pres">
      <dgm:prSet presAssocID="{09BC1C05-8EA4-46F4-8308-D095B1E63C56}" presName="bgChev" presStyleLbl="node1" presStyleIdx="1" presStyleCnt="4"/>
      <dgm:spPr/>
    </dgm:pt>
    <dgm:pt modelId="{9EAD4160-5E80-4A4F-B3FE-4A9BD75D5EAC}" type="pres">
      <dgm:prSet presAssocID="{09BC1C05-8EA4-46F4-8308-D095B1E63C56}" presName="txNode" presStyleLbl="fgAcc1" presStyleIdx="1" presStyleCnt="4">
        <dgm:presLayoutVars>
          <dgm:bulletEnabled val="1"/>
        </dgm:presLayoutVars>
      </dgm:prSet>
      <dgm:spPr/>
    </dgm:pt>
    <dgm:pt modelId="{75D87649-7162-478F-9BB3-320C6A5D09BD}" type="pres">
      <dgm:prSet presAssocID="{7808A89D-1A26-4EE0-AED7-B71789B36180}" presName="compositeSpace" presStyleCnt="0"/>
      <dgm:spPr/>
    </dgm:pt>
    <dgm:pt modelId="{1A777CFD-483F-4E3E-AF6B-091EF315E4D2}" type="pres">
      <dgm:prSet presAssocID="{74BC9060-1C73-4F66-83A5-089CF198F8C4}" presName="composite" presStyleCnt="0"/>
      <dgm:spPr/>
    </dgm:pt>
    <dgm:pt modelId="{D7C40C21-9928-4282-B8B7-C1CF04CF9EB1}" type="pres">
      <dgm:prSet presAssocID="{74BC9060-1C73-4F66-83A5-089CF198F8C4}" presName="bgChev" presStyleLbl="node1" presStyleIdx="2" presStyleCnt="4"/>
      <dgm:spPr/>
    </dgm:pt>
    <dgm:pt modelId="{15762492-13E3-4807-8C0F-85F5AE214411}" type="pres">
      <dgm:prSet presAssocID="{74BC9060-1C73-4F66-83A5-089CF198F8C4}" presName="txNode" presStyleLbl="fgAcc1" presStyleIdx="2" presStyleCnt="4">
        <dgm:presLayoutVars>
          <dgm:bulletEnabled val="1"/>
        </dgm:presLayoutVars>
      </dgm:prSet>
      <dgm:spPr/>
    </dgm:pt>
    <dgm:pt modelId="{2CBEB016-82F1-46D2-8F7B-D1CD13807E9B}" type="pres">
      <dgm:prSet presAssocID="{0052FDC0-5DF0-4409-84A0-B9ED82E3A932}" presName="compositeSpace" presStyleCnt="0"/>
      <dgm:spPr/>
    </dgm:pt>
    <dgm:pt modelId="{22DBF2CD-6D54-4316-ABFD-94E60FBAE6F1}" type="pres">
      <dgm:prSet presAssocID="{42483552-3B89-4AF8-B1E9-5D2297CBB1B1}" presName="composite" presStyleCnt="0"/>
      <dgm:spPr/>
    </dgm:pt>
    <dgm:pt modelId="{B5B52489-C46A-4C04-A46E-A2EA5F66397A}" type="pres">
      <dgm:prSet presAssocID="{42483552-3B89-4AF8-B1E9-5D2297CBB1B1}" presName="bgChev" presStyleLbl="node1" presStyleIdx="3" presStyleCnt="4"/>
      <dgm:spPr/>
    </dgm:pt>
    <dgm:pt modelId="{22147324-5B1B-47F5-8A6F-D6B1AA42487A}" type="pres">
      <dgm:prSet presAssocID="{42483552-3B89-4AF8-B1E9-5D2297CBB1B1}" presName="txNode" presStyleLbl="fgAcc1" presStyleIdx="3" presStyleCnt="4">
        <dgm:presLayoutVars>
          <dgm:bulletEnabled val="1"/>
        </dgm:presLayoutVars>
      </dgm:prSet>
      <dgm:spPr/>
    </dgm:pt>
  </dgm:ptLst>
  <dgm:cxnLst>
    <dgm:cxn modelId="{81B85F04-FE1B-4A7F-A004-5F192C443477}" srcId="{1AE11D3E-B3AC-4B99-BD3A-583E5EC031BA}" destId="{084F3A3A-4CA7-4E53-BF5B-6AE0865C4248}" srcOrd="0" destOrd="0" parTransId="{22C9AF2D-C282-4058-832E-77B99FFA58F6}" sibTransId="{1A5ED841-2F97-4395-B0D7-84F2C96561DD}"/>
    <dgm:cxn modelId="{E1B0E83A-0E4B-42DE-BED0-5F02E8046237}" type="presOf" srcId="{74BC9060-1C73-4F66-83A5-089CF198F8C4}" destId="{15762492-13E3-4807-8C0F-85F5AE214411}" srcOrd="0" destOrd="0" presId="urn:microsoft.com/office/officeart/2005/8/layout/chevronAccent+Icon"/>
    <dgm:cxn modelId="{78F77346-FF42-45B8-A78D-49A7938CD87B}" srcId="{1AE11D3E-B3AC-4B99-BD3A-583E5EC031BA}" destId="{42483552-3B89-4AF8-B1E9-5D2297CBB1B1}" srcOrd="3" destOrd="0" parTransId="{631BF52A-A0DE-43D9-936F-5DB2C2A9449B}" sibTransId="{56B9CF9E-A443-4C09-9909-B38CC5F1641B}"/>
    <dgm:cxn modelId="{F461B346-4FC6-40B8-B8D9-0EE6742DB397}" type="presOf" srcId="{42483552-3B89-4AF8-B1E9-5D2297CBB1B1}" destId="{22147324-5B1B-47F5-8A6F-D6B1AA42487A}" srcOrd="0" destOrd="0" presId="urn:microsoft.com/office/officeart/2005/8/layout/chevronAccent+Icon"/>
    <dgm:cxn modelId="{F8B5AF4C-1BB9-4A4D-8225-800C98AD73C3}" srcId="{1AE11D3E-B3AC-4B99-BD3A-583E5EC031BA}" destId="{09BC1C05-8EA4-46F4-8308-D095B1E63C56}" srcOrd="1" destOrd="0" parTransId="{8A54C742-9DDD-42E0-90B3-209E32DA1B55}" sibTransId="{7808A89D-1A26-4EE0-AED7-B71789B36180}"/>
    <dgm:cxn modelId="{F3BD257B-D511-4324-A4F1-EDD4C1281582}" type="presOf" srcId="{09BC1C05-8EA4-46F4-8308-D095B1E63C56}" destId="{9EAD4160-5E80-4A4F-B3FE-4A9BD75D5EAC}" srcOrd="0" destOrd="0" presId="urn:microsoft.com/office/officeart/2005/8/layout/chevronAccent+Icon"/>
    <dgm:cxn modelId="{287E7291-BF3B-4A48-98EC-90FB930688BA}" type="presOf" srcId="{1AE11D3E-B3AC-4B99-BD3A-583E5EC031BA}" destId="{3298D4F7-138E-40FB-885E-3F6F17269B57}" srcOrd="0" destOrd="0" presId="urn:microsoft.com/office/officeart/2005/8/layout/chevronAccent+Icon"/>
    <dgm:cxn modelId="{F43108CE-4E07-4EFC-B984-C4E5042AF467}" srcId="{1AE11D3E-B3AC-4B99-BD3A-583E5EC031BA}" destId="{74BC9060-1C73-4F66-83A5-089CF198F8C4}" srcOrd="2" destOrd="0" parTransId="{94B8185E-ECA8-47F2-8BF9-77A8BE71CD85}" sibTransId="{0052FDC0-5DF0-4409-84A0-B9ED82E3A932}"/>
    <dgm:cxn modelId="{02DB98E5-3613-4453-BD95-FF9A26725D1C}" type="presOf" srcId="{084F3A3A-4CA7-4E53-BF5B-6AE0865C4248}" destId="{CC5AE287-386D-44FA-9EFE-48736DD00E52}" srcOrd="0" destOrd="0" presId="urn:microsoft.com/office/officeart/2005/8/layout/chevronAccent+Icon"/>
    <dgm:cxn modelId="{923BB340-784C-4ABB-B417-5A6BC04DE763}" type="presParOf" srcId="{3298D4F7-138E-40FB-885E-3F6F17269B57}" destId="{A12E9119-7807-45FE-8BAA-BAE41742577B}" srcOrd="0" destOrd="0" presId="urn:microsoft.com/office/officeart/2005/8/layout/chevronAccent+Icon"/>
    <dgm:cxn modelId="{986F4D70-00E8-43ED-A2B8-E142D0F869F8}" type="presParOf" srcId="{A12E9119-7807-45FE-8BAA-BAE41742577B}" destId="{1FC08B06-3DC3-4D60-B92B-0BE6BE07BEB1}" srcOrd="0" destOrd="0" presId="urn:microsoft.com/office/officeart/2005/8/layout/chevronAccent+Icon"/>
    <dgm:cxn modelId="{76985FD6-0DA0-43DA-9DFD-5C1B89375D44}" type="presParOf" srcId="{A12E9119-7807-45FE-8BAA-BAE41742577B}" destId="{CC5AE287-386D-44FA-9EFE-48736DD00E52}" srcOrd="1" destOrd="0" presId="urn:microsoft.com/office/officeart/2005/8/layout/chevronAccent+Icon"/>
    <dgm:cxn modelId="{47F8EC3A-A232-4C7C-B32A-2BA0A68276A9}" type="presParOf" srcId="{3298D4F7-138E-40FB-885E-3F6F17269B57}" destId="{8B1B4FBC-6C93-4B83-AE5B-217ABF73E870}" srcOrd="1" destOrd="0" presId="urn:microsoft.com/office/officeart/2005/8/layout/chevronAccent+Icon"/>
    <dgm:cxn modelId="{16ED1F22-1104-48EA-8CC3-56E3CF06D166}" type="presParOf" srcId="{3298D4F7-138E-40FB-885E-3F6F17269B57}" destId="{DCD6EC36-F798-4F71-97F9-CC638B37FC68}" srcOrd="2" destOrd="0" presId="urn:microsoft.com/office/officeart/2005/8/layout/chevronAccent+Icon"/>
    <dgm:cxn modelId="{86E43B57-DE22-449E-951C-249D90D038D0}" type="presParOf" srcId="{DCD6EC36-F798-4F71-97F9-CC638B37FC68}" destId="{8A69F00F-376B-4BDB-A6F1-C05453E269EA}" srcOrd="0" destOrd="0" presId="urn:microsoft.com/office/officeart/2005/8/layout/chevronAccent+Icon"/>
    <dgm:cxn modelId="{C32DCCE3-431E-4735-8FD4-7176BC0968B6}" type="presParOf" srcId="{DCD6EC36-F798-4F71-97F9-CC638B37FC68}" destId="{9EAD4160-5E80-4A4F-B3FE-4A9BD75D5EAC}" srcOrd="1" destOrd="0" presId="urn:microsoft.com/office/officeart/2005/8/layout/chevronAccent+Icon"/>
    <dgm:cxn modelId="{4C61E36B-F429-4C66-9411-3EA0277CBEC0}" type="presParOf" srcId="{3298D4F7-138E-40FB-885E-3F6F17269B57}" destId="{75D87649-7162-478F-9BB3-320C6A5D09BD}" srcOrd="3" destOrd="0" presId="urn:microsoft.com/office/officeart/2005/8/layout/chevronAccent+Icon"/>
    <dgm:cxn modelId="{384B6B04-6431-46CF-9B34-B5E18CC3635F}" type="presParOf" srcId="{3298D4F7-138E-40FB-885E-3F6F17269B57}" destId="{1A777CFD-483F-4E3E-AF6B-091EF315E4D2}" srcOrd="4" destOrd="0" presId="urn:microsoft.com/office/officeart/2005/8/layout/chevronAccent+Icon"/>
    <dgm:cxn modelId="{F39E78EC-33AF-48FE-8F60-FDE93BD7AC95}" type="presParOf" srcId="{1A777CFD-483F-4E3E-AF6B-091EF315E4D2}" destId="{D7C40C21-9928-4282-B8B7-C1CF04CF9EB1}" srcOrd="0" destOrd="0" presId="urn:microsoft.com/office/officeart/2005/8/layout/chevronAccent+Icon"/>
    <dgm:cxn modelId="{ADF7BB33-CB36-4323-AC3C-3095680B4F0D}" type="presParOf" srcId="{1A777CFD-483F-4E3E-AF6B-091EF315E4D2}" destId="{15762492-13E3-4807-8C0F-85F5AE214411}" srcOrd="1" destOrd="0" presId="urn:microsoft.com/office/officeart/2005/8/layout/chevronAccent+Icon"/>
    <dgm:cxn modelId="{0ADD34BF-2930-4B4A-9F6A-DEC098BE2C19}" type="presParOf" srcId="{3298D4F7-138E-40FB-885E-3F6F17269B57}" destId="{2CBEB016-82F1-46D2-8F7B-D1CD13807E9B}" srcOrd="5" destOrd="0" presId="urn:microsoft.com/office/officeart/2005/8/layout/chevronAccent+Icon"/>
    <dgm:cxn modelId="{746DD598-855F-43D0-B953-413365D3013D}" type="presParOf" srcId="{3298D4F7-138E-40FB-885E-3F6F17269B57}" destId="{22DBF2CD-6D54-4316-ABFD-94E60FBAE6F1}" srcOrd="6" destOrd="0" presId="urn:microsoft.com/office/officeart/2005/8/layout/chevronAccent+Icon"/>
    <dgm:cxn modelId="{35EF944E-00BE-47E2-A9AA-9CF09A60CCF5}" type="presParOf" srcId="{22DBF2CD-6D54-4316-ABFD-94E60FBAE6F1}" destId="{B5B52489-C46A-4C04-A46E-A2EA5F66397A}" srcOrd="0" destOrd="0" presId="urn:microsoft.com/office/officeart/2005/8/layout/chevronAccent+Icon"/>
    <dgm:cxn modelId="{19213819-024E-43AC-A0F5-609EAE084F66}" type="presParOf" srcId="{22DBF2CD-6D54-4316-ABFD-94E60FBAE6F1}" destId="{22147324-5B1B-47F5-8A6F-D6B1AA42487A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79D03F-BE0D-4934-99FD-F58F17589327}">
      <dsp:nvSpPr>
        <dsp:cNvPr id="0" name=""/>
        <dsp:cNvSpPr/>
      </dsp:nvSpPr>
      <dsp:spPr>
        <a:xfrm>
          <a:off x="3992" y="624262"/>
          <a:ext cx="1878984" cy="725288"/>
        </a:xfrm>
        <a:prstGeom prst="chevron">
          <a:avLst>
            <a:gd name="adj" fmla="val 4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BCF633-E37F-43D9-9C9E-4C74AB049385}">
      <dsp:nvSpPr>
        <dsp:cNvPr id="0" name=""/>
        <dsp:cNvSpPr/>
      </dsp:nvSpPr>
      <dsp:spPr>
        <a:xfrm>
          <a:off x="505054" y="805584"/>
          <a:ext cx="1586698" cy="7252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Data upload and dataset finding</a:t>
          </a:r>
        </a:p>
      </dsp:txBody>
      <dsp:txXfrm>
        <a:off x="526297" y="826827"/>
        <a:ext cx="1544212" cy="682802"/>
      </dsp:txXfrm>
    </dsp:sp>
    <dsp:sp modelId="{0343C2C1-65B5-4374-B825-0E86CFEB34CC}">
      <dsp:nvSpPr>
        <dsp:cNvPr id="0" name=""/>
        <dsp:cNvSpPr/>
      </dsp:nvSpPr>
      <dsp:spPr>
        <a:xfrm>
          <a:off x="2150210" y="624262"/>
          <a:ext cx="1878984" cy="725288"/>
        </a:xfrm>
        <a:prstGeom prst="chevron">
          <a:avLst>
            <a:gd name="adj" fmla="val 4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9C031-BF20-400C-9B4D-0F931CA76056}">
      <dsp:nvSpPr>
        <dsp:cNvPr id="0" name=""/>
        <dsp:cNvSpPr/>
      </dsp:nvSpPr>
      <dsp:spPr>
        <a:xfrm>
          <a:off x="2651272" y="805584"/>
          <a:ext cx="1586698" cy="7252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Preparing the analysis script</a:t>
          </a:r>
        </a:p>
      </dsp:txBody>
      <dsp:txXfrm>
        <a:off x="2672515" y="826827"/>
        <a:ext cx="1544212" cy="682802"/>
      </dsp:txXfrm>
    </dsp:sp>
    <dsp:sp modelId="{96591BEA-72C6-4AE2-80BF-E6458BDC7834}">
      <dsp:nvSpPr>
        <dsp:cNvPr id="0" name=""/>
        <dsp:cNvSpPr/>
      </dsp:nvSpPr>
      <dsp:spPr>
        <a:xfrm>
          <a:off x="4296428" y="624262"/>
          <a:ext cx="1878984" cy="725288"/>
        </a:xfrm>
        <a:prstGeom prst="chevron">
          <a:avLst>
            <a:gd name="adj" fmla="val 4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F1D0F8-EE8D-40C9-94CD-6BAB30F3147D}">
      <dsp:nvSpPr>
        <dsp:cNvPr id="0" name=""/>
        <dsp:cNvSpPr/>
      </dsp:nvSpPr>
      <dsp:spPr>
        <a:xfrm>
          <a:off x="4797490" y="805584"/>
          <a:ext cx="1586698" cy="7252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Remote processing and registering experiments</a:t>
          </a:r>
        </a:p>
      </dsp:txBody>
      <dsp:txXfrm>
        <a:off x="4818733" y="826827"/>
        <a:ext cx="1544212" cy="682802"/>
      </dsp:txXfrm>
    </dsp:sp>
    <dsp:sp modelId="{D7BF0C20-ABD2-4712-91A9-9AF8E40F4411}">
      <dsp:nvSpPr>
        <dsp:cNvPr id="0" name=""/>
        <dsp:cNvSpPr/>
      </dsp:nvSpPr>
      <dsp:spPr>
        <a:xfrm>
          <a:off x="6442646" y="624262"/>
          <a:ext cx="1878984" cy="725288"/>
        </a:xfrm>
        <a:prstGeom prst="chevron">
          <a:avLst>
            <a:gd name="adj" fmla="val 4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1AEAD1-0BC6-41CE-B4BF-C228C07994E2}">
      <dsp:nvSpPr>
        <dsp:cNvPr id="0" name=""/>
        <dsp:cNvSpPr/>
      </dsp:nvSpPr>
      <dsp:spPr>
        <a:xfrm>
          <a:off x="6943708" y="805584"/>
          <a:ext cx="1586698" cy="7252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Get registered results &amp; publish results</a:t>
          </a:r>
        </a:p>
      </dsp:txBody>
      <dsp:txXfrm>
        <a:off x="6964951" y="826827"/>
        <a:ext cx="1544212" cy="6828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C08B06-3DC3-4D60-B92B-0BE6BE07BEB1}">
      <dsp:nvSpPr>
        <dsp:cNvPr id="0" name=""/>
        <dsp:cNvSpPr/>
      </dsp:nvSpPr>
      <dsp:spPr>
        <a:xfrm>
          <a:off x="3992" y="1159207"/>
          <a:ext cx="1878984" cy="725288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5AE287-386D-44FA-9EFE-48736DD00E52}">
      <dsp:nvSpPr>
        <dsp:cNvPr id="0" name=""/>
        <dsp:cNvSpPr/>
      </dsp:nvSpPr>
      <dsp:spPr>
        <a:xfrm>
          <a:off x="505054" y="1340529"/>
          <a:ext cx="1586698" cy="7252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Popular dataset preservation</a:t>
          </a:r>
        </a:p>
      </dsp:txBody>
      <dsp:txXfrm>
        <a:off x="526297" y="1361772"/>
        <a:ext cx="1544212" cy="682802"/>
      </dsp:txXfrm>
    </dsp:sp>
    <dsp:sp modelId="{8A69F00F-376B-4BDB-A6F1-C05453E269EA}">
      <dsp:nvSpPr>
        <dsp:cNvPr id="0" name=""/>
        <dsp:cNvSpPr/>
      </dsp:nvSpPr>
      <dsp:spPr>
        <a:xfrm>
          <a:off x="2150210" y="1159207"/>
          <a:ext cx="1878984" cy="725288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AD4160-5E80-4A4F-B3FE-4A9BD75D5EAC}">
      <dsp:nvSpPr>
        <dsp:cNvPr id="0" name=""/>
        <dsp:cNvSpPr/>
      </dsp:nvSpPr>
      <dsp:spPr>
        <a:xfrm>
          <a:off x="2651272" y="1340529"/>
          <a:ext cx="1586698" cy="7252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Enhanced processing script</a:t>
          </a:r>
        </a:p>
      </dsp:txBody>
      <dsp:txXfrm>
        <a:off x="2672515" y="1361772"/>
        <a:ext cx="1544212" cy="682802"/>
      </dsp:txXfrm>
    </dsp:sp>
    <dsp:sp modelId="{D7C40C21-9928-4282-B8B7-C1CF04CF9EB1}">
      <dsp:nvSpPr>
        <dsp:cNvPr id="0" name=""/>
        <dsp:cNvSpPr/>
      </dsp:nvSpPr>
      <dsp:spPr>
        <a:xfrm>
          <a:off x="4296428" y="1159207"/>
          <a:ext cx="1878984" cy="725288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762492-13E3-4807-8C0F-85F5AE214411}">
      <dsp:nvSpPr>
        <dsp:cNvPr id="0" name=""/>
        <dsp:cNvSpPr/>
      </dsp:nvSpPr>
      <dsp:spPr>
        <a:xfrm>
          <a:off x="4797490" y="1340529"/>
          <a:ext cx="1586698" cy="7252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Deployment of new nodes</a:t>
          </a:r>
        </a:p>
      </dsp:txBody>
      <dsp:txXfrm>
        <a:off x="4818733" y="1361772"/>
        <a:ext cx="1544212" cy="682802"/>
      </dsp:txXfrm>
    </dsp:sp>
    <dsp:sp modelId="{B5B52489-C46A-4C04-A46E-A2EA5F66397A}">
      <dsp:nvSpPr>
        <dsp:cNvPr id="0" name=""/>
        <dsp:cNvSpPr/>
      </dsp:nvSpPr>
      <dsp:spPr>
        <a:xfrm>
          <a:off x="6442646" y="1159207"/>
          <a:ext cx="1878984" cy="725288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147324-5B1B-47F5-8A6F-D6B1AA42487A}">
      <dsp:nvSpPr>
        <dsp:cNvPr id="0" name=""/>
        <dsp:cNvSpPr/>
      </dsp:nvSpPr>
      <dsp:spPr>
        <a:xfrm>
          <a:off x="6943708" y="1340529"/>
          <a:ext cx="1586698" cy="7252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Improvement of final system</a:t>
          </a:r>
        </a:p>
      </dsp:txBody>
      <dsp:txXfrm>
        <a:off x="6964951" y="1361772"/>
        <a:ext cx="1544212" cy="6828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76B297-9350-8965-93FF-1DE26020B1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8261A1-F4B9-F469-6F55-7476DC72E9B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BFF687E4-3A94-0F40-8A50-9695448B2493}" type="datetimeFigureOut">
              <a:rPr lang="en-US" altLang="en-GR"/>
              <a:pPr>
                <a:defRPr/>
              </a:pPr>
              <a:t>1/16/2024</a:t>
            </a:fld>
            <a:endParaRPr lang="en-US" altLang="en-GR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FD0C38C-911E-8572-D882-6E4B837E4B2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12C71BC-CDBF-A333-9E9A-D788305FB7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1876A-57B2-AC1A-CC41-3CAFA746B9A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4C3FB-5385-17C0-192C-947C5AA44A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D5AD7F0E-59FC-8947-A312-C23806D40531}" type="slidenum">
              <a:rPr lang="en-US" altLang="en-GR"/>
              <a:pPr>
                <a:defRPr/>
              </a:pPr>
              <a:t>‹#›</a:t>
            </a:fld>
            <a:endParaRPr lang="en-US" altLang="en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1752B26A-251F-DE03-88BB-80C7C7F97D3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A9B99826-AE92-B437-540A-32F580D8D34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47675"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8D909CBD-C8B9-2227-0F22-1A4C0E16F8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5B5CF25-8DDE-D540-BB1F-787011106FA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B8A59CD-6620-FC3B-158F-B19EC71B5CAE}"/>
              </a:ext>
            </a:extLst>
          </p:cNvPr>
          <p:cNvSpPr/>
          <p:nvPr userDrawn="1"/>
        </p:nvSpPr>
        <p:spPr bwMode="ltGray">
          <a:xfrm>
            <a:off x="0" y="0"/>
            <a:ext cx="3429000" cy="5143500"/>
          </a:xfrm>
          <a:prstGeom prst="rect">
            <a:avLst/>
          </a:prstGeom>
          <a:solidFill>
            <a:srgbClr val="EDF2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F6E82C-C1FD-684D-8EDF-83FA77AEB457}"/>
              </a:ext>
            </a:extLst>
          </p:cNvPr>
          <p:cNvSpPr/>
          <p:nvPr userDrawn="1"/>
        </p:nvSpPr>
        <p:spPr bwMode="ltGray">
          <a:xfrm>
            <a:off x="3233738" y="0"/>
            <a:ext cx="5910262" cy="5143500"/>
          </a:xfrm>
          <a:prstGeom prst="rect">
            <a:avLst/>
          </a:prstGeom>
          <a:solidFill>
            <a:srgbClr val="0087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Picture 4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9FBD1FAD-1EC9-ADD9-3D04-9360D60F95F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4441825"/>
            <a:ext cx="25400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3429000" y="584074"/>
            <a:ext cx="5461000" cy="1098762"/>
          </a:xfrm>
        </p:spPr>
        <p:txBody>
          <a:bodyPr anchor="ctr"/>
          <a:lstStyle>
            <a:lvl1pPr algn="l">
              <a:lnSpc>
                <a:spcPct val="90000"/>
              </a:lnSpc>
              <a:defRPr sz="3600" b="0" i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3429000" y="1922840"/>
            <a:ext cx="5105400" cy="430887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2400" b="0" i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429000" y="2625860"/>
            <a:ext cx="4124325" cy="384175"/>
          </a:xfrm>
        </p:spPr>
        <p:txBody>
          <a:bodyPr/>
          <a:lstStyle>
            <a:lvl1pPr marL="0" indent="0">
              <a:buFontTx/>
              <a:buNone/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8E83338-0BA4-8FE5-B3BD-B82798EEC45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9533" y="584074"/>
            <a:ext cx="2594672" cy="604406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F1DA778-67CA-C80F-7E68-7C8D5440EDE7}"/>
              </a:ext>
            </a:extLst>
          </p:cNvPr>
          <p:cNvCxnSpPr>
            <a:cxnSpLocks/>
          </p:cNvCxnSpPr>
          <p:nvPr userDrawn="1"/>
        </p:nvCxnSpPr>
        <p:spPr>
          <a:xfrm flipH="1">
            <a:off x="3429000" y="4541433"/>
            <a:ext cx="3650145" cy="0"/>
          </a:xfrm>
          <a:prstGeom prst="line">
            <a:avLst/>
          </a:prstGeom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9253F7F-3C77-E01A-0FBD-DF7929679B4E}"/>
              </a:ext>
            </a:extLst>
          </p:cNvPr>
          <p:cNvSpPr txBox="1"/>
          <p:nvPr userDrawn="1"/>
        </p:nvSpPr>
        <p:spPr>
          <a:xfrm>
            <a:off x="7079145" y="4360741"/>
            <a:ext cx="2064499" cy="343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  <a:latin typeface="Helvetica Light" panose="020B0403020202020204" pitchFamily="34" charset="0"/>
              </a:rPr>
              <a:t>raise-</a:t>
            </a:r>
            <a:r>
              <a:rPr lang="en-US" err="1">
                <a:solidFill>
                  <a:schemeClr val="bg1"/>
                </a:solidFill>
                <a:latin typeface="Helvetica Light" panose="020B0403020202020204" pitchFamily="34" charset="0"/>
              </a:rPr>
              <a:t>science.eu</a:t>
            </a:r>
            <a:endParaRPr lang="en-GR">
              <a:solidFill>
                <a:schemeClr val="bg1"/>
              </a:solidFill>
              <a:latin typeface="Helvetica Light" panose="020B0403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B56A978-28AB-05BC-EB88-CAA7C66BDDE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8164" y="1733008"/>
            <a:ext cx="2911697" cy="1823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693865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879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304799" y="1105434"/>
            <a:ext cx="8537879" cy="3386859"/>
          </a:xfr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82675" indent="-223838">
              <a:lnSpc>
                <a:spcPct val="100000"/>
              </a:lnSpc>
              <a:buFont typeface="Wingdings" charset="2"/>
              <a:buChar char="§"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0013" indent="-223838">
              <a:lnSpc>
                <a:spcPct val="100000"/>
              </a:lnSpc>
              <a:buFont typeface="Arial"/>
              <a:buChar char="•"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Footer Placeholder 6">
            <a:extLst>
              <a:ext uri="{FF2B5EF4-FFF2-40B4-BE49-F238E27FC236}">
                <a16:creationId xmlns:a16="http://schemas.microsoft.com/office/drawing/2014/main" id="{63EE5D6F-601F-E060-4F09-175396B92D2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©RAISE Consortium, 2022</a:t>
            </a:r>
          </a:p>
        </p:txBody>
      </p:sp>
      <p:sp>
        <p:nvSpPr>
          <p:cNvPr id="4" name="Slide Number Placeholder 16">
            <a:extLst>
              <a:ext uri="{FF2B5EF4-FFF2-40B4-BE49-F238E27FC236}">
                <a16:creationId xmlns:a16="http://schemas.microsoft.com/office/drawing/2014/main" id="{792E9534-8CB0-4752-754B-BBA1D4EF846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B4AFC43A-5DF1-3B48-B6BD-B00DAEC75895}" type="slidenum">
              <a:rPr lang="en-US" altLang="en-GR" smtClean="0"/>
              <a:pPr>
                <a:defRPr/>
              </a:pPr>
              <a:t>‹#›</a:t>
            </a:fld>
            <a:endParaRPr lang="en-US" altLang="en-GR"/>
          </a:p>
        </p:txBody>
      </p:sp>
    </p:spTree>
    <p:extLst>
      <p:ext uri="{BB962C8B-B14F-4D97-AF65-F5344CB8AC3E}">
        <p14:creationId xmlns:p14="http://schemas.microsoft.com/office/powerpoint/2010/main" val="3184268763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879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5"/>
          <p:cNvSpPr>
            <a:spLocks noGrp="1"/>
          </p:cNvSpPr>
          <p:nvPr>
            <p:ph sz="quarter" idx="12"/>
          </p:nvPr>
        </p:nvSpPr>
        <p:spPr>
          <a:xfrm>
            <a:off x="304800" y="1105434"/>
            <a:ext cx="4152803" cy="3386859"/>
          </a:xfr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82675" indent="-223838">
              <a:lnSpc>
                <a:spcPct val="100000"/>
              </a:lnSpc>
              <a:buFont typeface="Wingdings" charset="2"/>
              <a:buChar char="§"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0013" indent="-223838">
              <a:lnSpc>
                <a:spcPct val="100000"/>
              </a:lnSpc>
              <a:buFont typeface="Arial"/>
              <a:buChar char="•"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4641649" y="1103159"/>
            <a:ext cx="4152803" cy="3386859"/>
          </a:xfr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82675" indent="-223838">
              <a:lnSpc>
                <a:spcPct val="100000"/>
              </a:lnSpc>
              <a:buFont typeface="Wingdings" charset="2"/>
              <a:buChar char="§"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0013" indent="-223838">
              <a:lnSpc>
                <a:spcPct val="100000"/>
              </a:lnSpc>
              <a:buFont typeface="Arial"/>
              <a:buChar char="•"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Footer Placeholder 6">
            <a:extLst>
              <a:ext uri="{FF2B5EF4-FFF2-40B4-BE49-F238E27FC236}">
                <a16:creationId xmlns:a16="http://schemas.microsoft.com/office/drawing/2014/main" id="{B575C681-422B-6FCD-AA10-0AE346B4092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©RAISE Consortium, 2022</a:t>
            </a:r>
          </a:p>
        </p:txBody>
      </p:sp>
      <p:sp>
        <p:nvSpPr>
          <p:cNvPr id="4" name="Slide Number Placeholder 16">
            <a:extLst>
              <a:ext uri="{FF2B5EF4-FFF2-40B4-BE49-F238E27FC236}">
                <a16:creationId xmlns:a16="http://schemas.microsoft.com/office/drawing/2014/main" id="{6F763B7B-352C-F851-C660-E543EE71590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F9F5B-8B2F-C44C-B71E-A5E2ECAEFC98}" type="slidenum">
              <a:rPr lang="en-US" altLang="en-GR"/>
              <a:pPr>
                <a:defRPr/>
              </a:pPr>
              <a:t>‹#›</a:t>
            </a:fld>
            <a:endParaRPr lang="en-US" altLang="en-GR"/>
          </a:p>
        </p:txBody>
      </p:sp>
    </p:spTree>
    <p:extLst>
      <p:ext uri="{BB962C8B-B14F-4D97-AF65-F5344CB8AC3E}">
        <p14:creationId xmlns:p14="http://schemas.microsoft.com/office/powerpoint/2010/main" val="3756111894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879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6">
            <a:extLst>
              <a:ext uri="{FF2B5EF4-FFF2-40B4-BE49-F238E27FC236}">
                <a16:creationId xmlns:a16="http://schemas.microsoft.com/office/drawing/2014/main" id="{0AA0AFDF-6186-5A8D-A215-78782D4A3E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©RAISE Consortium, 2022</a:t>
            </a:r>
          </a:p>
        </p:txBody>
      </p:sp>
      <p:sp>
        <p:nvSpPr>
          <p:cNvPr id="4" name="Slide Number Placeholder 16">
            <a:extLst>
              <a:ext uri="{FF2B5EF4-FFF2-40B4-BE49-F238E27FC236}">
                <a16:creationId xmlns:a16="http://schemas.microsoft.com/office/drawing/2014/main" id="{B382F2EE-AF0A-1652-A144-D2BEFDFE1F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657D8-8166-4445-9F25-51B3BCE193F7}" type="slidenum">
              <a:rPr lang="en-US" altLang="en-GR"/>
              <a:pPr>
                <a:defRPr/>
              </a:pPr>
              <a:t>‹#›</a:t>
            </a:fld>
            <a:endParaRPr lang="en-US" altLang="en-GR"/>
          </a:p>
        </p:txBody>
      </p:sp>
    </p:spTree>
    <p:extLst>
      <p:ext uri="{BB962C8B-B14F-4D97-AF65-F5344CB8AC3E}">
        <p14:creationId xmlns:p14="http://schemas.microsoft.com/office/powerpoint/2010/main" val="2159101801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6">
            <a:extLst>
              <a:ext uri="{FF2B5EF4-FFF2-40B4-BE49-F238E27FC236}">
                <a16:creationId xmlns:a16="http://schemas.microsoft.com/office/drawing/2014/main" id="{FE12AF88-51A0-541D-AA0D-357FFE2A1A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©RAISE Consortium, 2022</a:t>
            </a:r>
          </a:p>
        </p:txBody>
      </p:sp>
      <p:sp>
        <p:nvSpPr>
          <p:cNvPr id="3" name="Slide Number Placeholder 16">
            <a:extLst>
              <a:ext uri="{FF2B5EF4-FFF2-40B4-BE49-F238E27FC236}">
                <a16:creationId xmlns:a16="http://schemas.microsoft.com/office/drawing/2014/main" id="{DAFB28A3-6A20-F7C1-5A0F-701CD824CC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A098A-F51A-B648-8565-ADEF6595A4DE}" type="slidenum">
              <a:rPr lang="en-US" altLang="en-GR"/>
              <a:pPr>
                <a:defRPr/>
              </a:pPr>
              <a:t>‹#›</a:t>
            </a:fld>
            <a:endParaRPr lang="en-US" altLang="en-GR"/>
          </a:p>
        </p:txBody>
      </p:sp>
    </p:spTree>
    <p:extLst>
      <p:ext uri="{BB962C8B-B14F-4D97-AF65-F5344CB8AC3E}">
        <p14:creationId xmlns:p14="http://schemas.microsoft.com/office/powerpoint/2010/main" val="118303739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D93113CF-9C65-71B8-AADF-386E7FE9036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4518025"/>
            <a:ext cx="2538413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/>
          <p:cNvSpPr>
            <a:spLocks noGrp="1"/>
          </p:cNvSpPr>
          <p:nvPr>
            <p:ph type="ctrTitle" idx="4294967295"/>
          </p:nvPr>
        </p:nvSpPr>
        <p:spPr>
          <a:xfrm>
            <a:off x="2642319" y="1508754"/>
            <a:ext cx="5380892" cy="784564"/>
          </a:xfrm>
        </p:spPr>
        <p:txBody>
          <a:bodyPr/>
          <a:lstStyle/>
          <a:p>
            <a:endParaRPr lang="en-GB"/>
          </a:p>
        </p:txBody>
      </p:sp>
      <p:sp>
        <p:nvSpPr>
          <p:cNvPr id="13" name="Subtitle 2"/>
          <p:cNvSpPr>
            <a:spLocks noGrp="1"/>
          </p:cNvSpPr>
          <p:nvPr>
            <p:ph type="subTitle" idx="4294967295"/>
          </p:nvPr>
        </p:nvSpPr>
        <p:spPr>
          <a:xfrm>
            <a:off x="2642319" y="2379214"/>
            <a:ext cx="5380892" cy="928581"/>
          </a:xfrm>
        </p:spPr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9E79E1-BCB6-593C-7FE8-9A4C6217CE2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7178" y="2041524"/>
            <a:ext cx="2276223" cy="53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981484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6">
            <a:extLst>
              <a:ext uri="{FF2B5EF4-FFF2-40B4-BE49-F238E27FC236}">
                <a16:creationId xmlns:a16="http://schemas.microsoft.com/office/drawing/2014/main" id="{3D2076B7-8E7D-84C9-759B-BFD7AE4251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©RAISE Consortium, 2022</a:t>
            </a:r>
          </a:p>
        </p:txBody>
      </p:sp>
      <p:sp>
        <p:nvSpPr>
          <p:cNvPr id="4" name="Slide Number Placeholder 16">
            <a:extLst>
              <a:ext uri="{FF2B5EF4-FFF2-40B4-BE49-F238E27FC236}">
                <a16:creationId xmlns:a16="http://schemas.microsoft.com/office/drawing/2014/main" id="{4C076AB4-F241-FFDA-074E-7547AF82AA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0AF36-7762-3F42-9115-CA293AD16141}" type="slidenum">
              <a:rPr lang="en-US" altLang="en-GR"/>
              <a:pPr>
                <a:defRPr/>
              </a:pPr>
              <a:t>‹#›</a:t>
            </a:fld>
            <a:endParaRPr lang="en-US" altLang="en-GR"/>
          </a:p>
        </p:txBody>
      </p:sp>
    </p:spTree>
    <p:extLst>
      <p:ext uri="{BB962C8B-B14F-4D97-AF65-F5344CB8AC3E}">
        <p14:creationId xmlns:p14="http://schemas.microsoft.com/office/powerpoint/2010/main" val="1300818173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7232502-D39E-05E3-FCE4-AFC6812EE4C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04800" y="288925"/>
            <a:ext cx="64008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E298B75-7F22-A4CA-7442-9FF154F9FA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4800" y="1130300"/>
            <a:ext cx="8534400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E1F96F-59AA-3278-4B57-94AB8EBD4C0C}"/>
              </a:ext>
            </a:extLst>
          </p:cNvPr>
          <p:cNvSpPr/>
          <p:nvPr userDrawn="1"/>
        </p:nvSpPr>
        <p:spPr bwMode="ltGray">
          <a:xfrm>
            <a:off x="0" y="0"/>
            <a:ext cx="74613" cy="51435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EA2E82F-5B65-D126-B981-F12DCD4E3D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54275" y="4830567"/>
            <a:ext cx="4257675" cy="2809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 b="0" i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©RAISE Consortium, 2022</a:t>
            </a: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F4BAFE8D-A55A-5203-079C-4E67A518C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35938" y="4830567"/>
            <a:ext cx="703262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 i="1">
                <a:solidFill>
                  <a:srgbClr val="898989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9F3CEF5-D40B-ED42-877C-4F2BA1D52AE5}" type="slidenum">
              <a:rPr lang="en-US" altLang="en-GR" smtClean="0"/>
              <a:pPr>
                <a:defRPr/>
              </a:pPr>
              <a:t>‹#›</a:t>
            </a:fld>
            <a:endParaRPr lang="en-US" altLang="en-G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7B853FF-8EAB-1FB2-4D06-611B604095B8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291359" y="380109"/>
            <a:ext cx="1547841" cy="3605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70" r:id="rId2"/>
    <p:sldLayoutId id="2147483971" r:id="rId3"/>
    <p:sldLayoutId id="2147483972" r:id="rId4"/>
    <p:sldLayoutId id="2147483973" r:id="rId5"/>
    <p:sldLayoutId id="2147483981" r:id="rId6"/>
    <p:sldLayoutId id="2147483975" r:id="rId7"/>
  </p:sldLayoutIdLst>
  <p:transition>
    <p:wipe dir="r"/>
  </p:transition>
  <p:hf hdr="0" dt="0"/>
  <p:txStyles>
    <p:titleStyle>
      <a:lvl1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rgbClr val="008792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1pPr>
      <a:lvl2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8792"/>
          </a:solidFill>
          <a:latin typeface="Helvetica Light" charset="0"/>
          <a:ea typeface="MS PGothic" panose="020B0600070205080204" pitchFamily="34" charset="-128"/>
          <a:cs typeface="Helvetica Light" panose="020B0403020202020204" pitchFamily="34" charset="0"/>
        </a:defRPr>
      </a:lvl2pPr>
      <a:lvl3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8792"/>
          </a:solidFill>
          <a:latin typeface="Helvetica Light" charset="0"/>
          <a:ea typeface="MS PGothic" panose="020B0600070205080204" pitchFamily="34" charset="-128"/>
          <a:cs typeface="Helvetica Light" panose="020B0403020202020204" pitchFamily="34" charset="0"/>
        </a:defRPr>
      </a:lvl3pPr>
      <a:lvl4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8792"/>
          </a:solidFill>
          <a:latin typeface="Helvetica Light" charset="0"/>
          <a:ea typeface="MS PGothic" panose="020B0600070205080204" pitchFamily="34" charset="-128"/>
          <a:cs typeface="Helvetica Light" panose="020B0403020202020204" pitchFamily="34" charset="0"/>
        </a:defRPr>
      </a:lvl4pPr>
      <a:lvl5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8792"/>
          </a:solidFill>
          <a:latin typeface="Helvetica Light" charset="0"/>
          <a:ea typeface="MS PGothic" panose="020B0600070205080204" pitchFamily="34" charset="-128"/>
          <a:cs typeface="Helvetica Light" panose="020B0403020202020204" pitchFamily="34" charset="0"/>
        </a:defRPr>
      </a:lvl5pPr>
      <a:lvl6pPr marL="4572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Helvetica Light" charset="0"/>
          <a:ea typeface="ＭＳ Ｐゴシック" charset="0"/>
        </a:defRPr>
      </a:lvl6pPr>
      <a:lvl7pPr marL="9144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Helvetica Light" charset="0"/>
          <a:ea typeface="ＭＳ Ｐゴシック" charset="0"/>
        </a:defRPr>
      </a:lvl7pPr>
      <a:lvl8pPr marL="13716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Helvetica Light" charset="0"/>
          <a:ea typeface="ＭＳ Ｐゴシック" charset="0"/>
        </a:defRPr>
      </a:lvl8pPr>
      <a:lvl9pPr marL="18288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Helvetica Light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lnSpc>
          <a:spcPct val="90000"/>
        </a:lnSpc>
        <a:spcBef>
          <a:spcPts val="400"/>
        </a:spcBef>
        <a:spcAft>
          <a:spcPts val="400"/>
        </a:spcAft>
        <a:buSzPct val="110000"/>
        <a:buFont typeface="Wingdings" pitchFamily="2" charset="2"/>
        <a:buChar char="§"/>
        <a:defRPr sz="2000" kern="1200">
          <a:solidFill>
            <a:srgbClr val="262626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1pPr>
      <a:lvl2pPr marL="571500" indent="-233363" algn="l" defTabSz="457200" rtl="0" eaLnBrk="0" fontAlgn="base" hangingPunct="0">
        <a:lnSpc>
          <a:spcPct val="90000"/>
        </a:lnSpc>
        <a:spcBef>
          <a:spcPct val="0"/>
        </a:spcBef>
        <a:spcAft>
          <a:spcPts val="400"/>
        </a:spcAft>
        <a:buFont typeface="Arial" panose="020B0604020202020204" pitchFamily="34" charset="0"/>
        <a:buChar char="–"/>
        <a:defRPr kern="1200">
          <a:solidFill>
            <a:srgbClr val="262626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2pPr>
      <a:lvl3pPr marL="800100" indent="-228600" algn="l" defTabSz="454025" rtl="0" eaLnBrk="0" fontAlgn="base" hangingPunct="0">
        <a:lnSpc>
          <a:spcPct val="90000"/>
        </a:lnSpc>
        <a:spcBef>
          <a:spcPct val="0"/>
        </a:spcBef>
        <a:spcAft>
          <a:spcPts val="400"/>
        </a:spcAft>
        <a:buSzPct val="80000"/>
        <a:buFont typeface="Wingdings" pitchFamily="2" charset="2"/>
        <a:buChar char="§"/>
        <a:defRPr kern="1200">
          <a:solidFill>
            <a:srgbClr val="262626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8288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hyperlink" Target="https://zenodo.org/record/7787806#.ZCaKbnZBy3A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BDDD7-A602-548E-A236-C786811FC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00" y="837989"/>
            <a:ext cx="5461000" cy="590931"/>
          </a:xfrm>
        </p:spPr>
        <p:txBody>
          <a:bodyPr/>
          <a:lstStyle/>
          <a:p>
            <a:r>
              <a:rPr lang="en-US" dirty="0"/>
              <a:t>The Scientific Community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A18111-0900-1AFA-D9E6-7B166FC98B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9000" y="1922840"/>
            <a:ext cx="5105400" cy="1848711"/>
          </a:xfrm>
        </p:spPr>
        <p:txBody>
          <a:bodyPr/>
          <a:lstStyle/>
          <a:p>
            <a:endParaRPr lang="pt-BR" sz="2400" dirty="0"/>
          </a:p>
          <a:p>
            <a:endParaRPr lang="pt-BR" dirty="0"/>
          </a:p>
          <a:p>
            <a:r>
              <a:rPr lang="pt-BR" sz="2000" dirty="0"/>
              <a:t>Despoina Petsani</a:t>
            </a:r>
          </a:p>
          <a:p>
            <a:r>
              <a:rPr lang="pt-BR" sz="2000" dirty="0"/>
              <a:t>AUTH</a:t>
            </a:r>
          </a:p>
          <a:p>
            <a:endParaRPr lang="pt-B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4130D8-9C81-0FF7-C7CA-9000C86E8E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29000" y="3621511"/>
            <a:ext cx="4124325" cy="384175"/>
          </a:xfrm>
        </p:spPr>
        <p:txBody>
          <a:bodyPr/>
          <a:lstStyle/>
          <a:p>
            <a:r>
              <a:rPr lang="en-GB" sz="1600" dirty="0"/>
              <a:t>16/01/2024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C0FA2A-41B2-60E4-7366-5F27CA45D0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©RAISE Consortium,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D05593-29EA-7E07-6FEF-E4C7ED329F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4AFC43A-5DF1-3B48-B6BD-B00DAEC75895}" type="slidenum">
              <a:rPr lang="en-US" altLang="en-GR" smtClean="0"/>
              <a:pPr>
                <a:defRPr/>
              </a:pPr>
              <a:t>2</a:t>
            </a:fld>
            <a:endParaRPr lang="en-US" altLang="en-G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8535EC-304C-4FDD-DC31-01B24C3A9853}"/>
              </a:ext>
            </a:extLst>
          </p:cNvPr>
          <p:cNvSpPr txBox="1"/>
          <p:nvPr/>
        </p:nvSpPr>
        <p:spPr>
          <a:xfrm>
            <a:off x="1326115" y="2377534"/>
            <a:ext cx="17360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696253"/>
                </a:solidFill>
              </a:rPr>
              <a:t>Education and skills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140BEA-21C8-7AE0-9571-04467B528B1D}"/>
              </a:ext>
            </a:extLst>
          </p:cNvPr>
          <p:cNvSpPr txBox="1"/>
          <p:nvPr/>
        </p:nvSpPr>
        <p:spPr>
          <a:xfrm>
            <a:off x="6587834" y="1260117"/>
            <a:ext cx="1736062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696253"/>
                </a:solidFill>
              </a:rPr>
              <a:t>Open software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822A1A-FB66-44A3-7FFD-CD44B7BADA31}"/>
              </a:ext>
            </a:extLst>
          </p:cNvPr>
          <p:cNvSpPr txBox="1"/>
          <p:nvPr/>
        </p:nvSpPr>
        <p:spPr>
          <a:xfrm>
            <a:off x="3778692" y="3934918"/>
            <a:ext cx="1736062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dirty="0">
                <a:solidFill>
                  <a:srgbClr val="696253"/>
                </a:solidFill>
              </a:rPr>
              <a:t>Open peer review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9861B5-A3C6-B3F1-0D5A-3C360D3C0D02}"/>
              </a:ext>
            </a:extLst>
          </p:cNvPr>
          <p:cNvSpPr txBox="1"/>
          <p:nvPr/>
        </p:nvSpPr>
        <p:spPr>
          <a:xfrm>
            <a:off x="4113876" y="2198106"/>
            <a:ext cx="25980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696253"/>
                </a:solidFill>
              </a:rPr>
              <a:t>EOSC Association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16F348C-F35E-7FC3-8EBF-35AFDDCEC07F}"/>
              </a:ext>
            </a:extLst>
          </p:cNvPr>
          <p:cNvSpPr txBox="1"/>
          <p:nvPr/>
        </p:nvSpPr>
        <p:spPr>
          <a:xfrm>
            <a:off x="683736" y="3442077"/>
            <a:ext cx="237844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696253"/>
                </a:solidFill>
              </a:rPr>
              <a:t>Citizen science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3A49C8-E35C-9C66-8B50-A24BAEFDB9F9}"/>
              </a:ext>
            </a:extLst>
          </p:cNvPr>
          <p:cNvSpPr txBox="1"/>
          <p:nvPr/>
        </p:nvSpPr>
        <p:spPr>
          <a:xfrm>
            <a:off x="7365411" y="3556353"/>
            <a:ext cx="1736062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696253"/>
                </a:solidFill>
              </a:rPr>
              <a:t>Open metrics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0BDC79C-00B3-4C39-91B9-BD0171F84650}"/>
              </a:ext>
            </a:extLst>
          </p:cNvPr>
          <p:cNvSpPr txBox="1"/>
          <p:nvPr/>
        </p:nvSpPr>
        <p:spPr>
          <a:xfrm>
            <a:off x="718213" y="1123437"/>
            <a:ext cx="173606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696253"/>
                </a:solidFill>
              </a:rPr>
              <a:t>Open data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C8E16F-7F1A-43DB-3809-8503F05C0A87}"/>
              </a:ext>
            </a:extLst>
          </p:cNvPr>
          <p:cNvSpPr txBox="1"/>
          <p:nvPr/>
        </p:nvSpPr>
        <p:spPr>
          <a:xfrm>
            <a:off x="3477866" y="524207"/>
            <a:ext cx="1801799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dirty="0">
                <a:solidFill>
                  <a:srgbClr val="696253"/>
                </a:solidFill>
              </a:rPr>
              <a:t>Open science tools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E812405-6A95-7F53-0985-EA32B55EE9BB}"/>
              </a:ext>
            </a:extLst>
          </p:cNvPr>
          <p:cNvSpPr txBox="1"/>
          <p:nvPr/>
        </p:nvSpPr>
        <p:spPr>
          <a:xfrm>
            <a:off x="2606675" y="1726758"/>
            <a:ext cx="173606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696253"/>
                </a:solidFill>
              </a:rPr>
              <a:t>Rewards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7E4709C-64EB-F065-1F12-032B5B9E5602}"/>
              </a:ext>
            </a:extLst>
          </p:cNvPr>
          <p:cNvSpPr txBox="1"/>
          <p:nvPr/>
        </p:nvSpPr>
        <p:spPr>
          <a:xfrm>
            <a:off x="4936375" y="2934016"/>
            <a:ext cx="2290900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dirty="0">
                <a:solidFill>
                  <a:srgbClr val="696253"/>
                </a:solidFill>
              </a:rPr>
              <a:t>Research integrity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BEEFE24-AB63-B3DD-AB3F-5B6AFF86388E}"/>
              </a:ext>
            </a:extLst>
          </p:cNvPr>
          <p:cNvSpPr txBox="1"/>
          <p:nvPr/>
        </p:nvSpPr>
        <p:spPr>
          <a:xfrm>
            <a:off x="2097326" y="1673200"/>
            <a:ext cx="4949348" cy="1754326"/>
          </a:xfrm>
          <a:prstGeom prst="rect">
            <a:avLst/>
          </a:prstGeom>
          <a:solidFill>
            <a:srgbClr val="018793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6000" dirty="0">
                <a:solidFill>
                  <a:schemeClr val="bg1"/>
                </a:solidFill>
              </a:rPr>
              <a:t>Who</a:t>
            </a:r>
            <a:r>
              <a:rPr lang="el-GR" sz="6000" dirty="0">
                <a:solidFill>
                  <a:schemeClr val="bg1"/>
                </a:solidFill>
              </a:rPr>
              <a:t> </a:t>
            </a:r>
            <a:r>
              <a:rPr lang="en-US" sz="6000" dirty="0">
                <a:solidFill>
                  <a:schemeClr val="bg1"/>
                </a:solidFill>
              </a:rPr>
              <a:t>benefits from all these?</a:t>
            </a:r>
          </a:p>
        </p:txBody>
      </p:sp>
    </p:spTree>
    <p:extLst>
      <p:ext uri="{BB962C8B-B14F-4D97-AF65-F5344CB8AC3E}">
        <p14:creationId xmlns:p14="http://schemas.microsoft.com/office/powerpoint/2010/main" val="10026277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48844-02CB-C957-7EBF-DEBB3C7C1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88925"/>
            <a:ext cx="6400800" cy="542925"/>
          </a:xfrm>
        </p:spPr>
        <p:txBody>
          <a:bodyPr wrap="square" anchor="b">
            <a:normAutofit/>
          </a:bodyPr>
          <a:lstStyle/>
          <a:p>
            <a:r>
              <a:rPr lang="en-US" dirty="0"/>
              <a:t>Benefits of Open Science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77B33E-14CE-5F48-E78C-1925352779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764" y="1105434"/>
            <a:ext cx="8063949" cy="3386859"/>
          </a:xfrm>
          <a:prstGeom prst="rect">
            <a:avLst/>
          </a:prstGeom>
          <a:noFill/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9FAA7A-E060-34AA-1305-3FDF01A23FA4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2454275" y="4830567"/>
            <a:ext cx="4257675" cy="280988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©RAISE Consortium,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55F16B-2F12-BA93-3BF2-B9D6F16E956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135938" y="4830567"/>
            <a:ext cx="703262" cy="274638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B4AFC43A-5DF1-3B48-B6BD-B00DAEC75895}" type="slidenum">
              <a:rPr lang="en-US" altLang="en-GR" smtClean="0"/>
              <a:pPr>
                <a:spcAft>
                  <a:spcPts val="600"/>
                </a:spcAft>
                <a:defRPr/>
              </a:pPr>
              <a:t>3</a:t>
            </a:fld>
            <a:endParaRPr lang="en-US" altLang="en-GR"/>
          </a:p>
        </p:txBody>
      </p:sp>
    </p:spTree>
    <p:extLst>
      <p:ext uri="{BB962C8B-B14F-4D97-AF65-F5344CB8AC3E}">
        <p14:creationId xmlns:p14="http://schemas.microsoft.com/office/powerpoint/2010/main" val="3237831064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4DEF9-FF23-0E8E-1781-7EB3CAF53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88925"/>
            <a:ext cx="6400800" cy="542925"/>
          </a:xfrm>
        </p:spPr>
        <p:txBody>
          <a:bodyPr wrap="square" anchor="b">
            <a:normAutofit/>
          </a:bodyPr>
          <a:lstStyle/>
          <a:p>
            <a:r>
              <a:rPr lang="en-US" dirty="0"/>
              <a:t>Concerns of Open Science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C89BFE0-3F9B-E400-5D58-C14F4544E8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044" y="1105434"/>
            <a:ext cx="7741389" cy="3386859"/>
          </a:xfrm>
          <a:prstGeom prst="rect">
            <a:avLst/>
          </a:prstGeom>
          <a:noFill/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8AFF80-FDA8-61E1-645B-4151733060E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2454275" y="4830567"/>
            <a:ext cx="4257675" cy="280988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©RAISE Consortium,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92F9A6-20B4-636E-7144-A4BA798B708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135938" y="4830567"/>
            <a:ext cx="703262" cy="274638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B4AFC43A-5DF1-3B48-B6BD-B00DAEC75895}" type="slidenum">
              <a:rPr lang="en-US" altLang="en-GR" smtClean="0"/>
              <a:pPr>
                <a:spcAft>
                  <a:spcPts val="600"/>
                </a:spcAft>
                <a:defRPr/>
              </a:pPr>
              <a:t>4</a:t>
            </a:fld>
            <a:endParaRPr lang="en-US" altLang="en-GR"/>
          </a:p>
        </p:txBody>
      </p:sp>
    </p:spTree>
    <p:extLst>
      <p:ext uri="{BB962C8B-B14F-4D97-AF65-F5344CB8AC3E}">
        <p14:creationId xmlns:p14="http://schemas.microsoft.com/office/powerpoint/2010/main" val="3969766691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CED1A-FCE7-12F3-7ADF-7E0770A5F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Scientist centered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73CF7-C98F-BC93-7656-3E44E191EC2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Researcher centered and not data centered design</a:t>
            </a:r>
          </a:p>
          <a:p>
            <a:r>
              <a:rPr lang="en-US" dirty="0"/>
              <a:t>We must sacrifice technology innovation for user value creation</a:t>
            </a:r>
          </a:p>
          <a:p>
            <a:r>
              <a:rPr lang="en-US" dirty="0"/>
              <a:t>WP2 will be monitoring/assessing this.</a:t>
            </a:r>
          </a:p>
          <a:p>
            <a:r>
              <a:rPr lang="en-US" dirty="0"/>
              <a:t>A system to be adopted by the big scientific community should be:</a:t>
            </a:r>
          </a:p>
          <a:p>
            <a:pPr lvl="1"/>
            <a:r>
              <a:rPr lang="en-US" dirty="0"/>
              <a:t>Addressing the concerns of the user rather than creating new </a:t>
            </a:r>
          </a:p>
          <a:p>
            <a:pPr lvl="1"/>
            <a:r>
              <a:rPr lang="en-US" dirty="0"/>
              <a:t>Intuitive</a:t>
            </a:r>
          </a:p>
          <a:p>
            <a:pPr lvl="1"/>
            <a:r>
              <a:rPr lang="en-US" dirty="0"/>
              <a:t>Easy to be used</a:t>
            </a:r>
          </a:p>
          <a:p>
            <a:pPr lvl="1"/>
            <a:r>
              <a:rPr lang="en-US" dirty="0"/>
              <a:t>Useful</a:t>
            </a:r>
          </a:p>
          <a:p>
            <a:pPr lvl="1"/>
            <a:r>
              <a:rPr lang="en-US" dirty="0"/>
              <a:t>In accordance with the current culture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E11125-A445-AEC1-13C6-1FCA8CE4564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©RAISE Consortium, 2022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D84632-CAA2-E8A4-0178-46451EF5505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4AFC43A-5DF1-3B48-B6BD-B00DAEC75895}" type="slidenum">
              <a:rPr lang="en-US" altLang="en-GR" smtClean="0"/>
              <a:pPr>
                <a:defRPr/>
              </a:pPr>
              <a:t>5</a:t>
            </a:fld>
            <a:endParaRPr lang="en-US" altLang="en-GR" dirty="0"/>
          </a:p>
        </p:txBody>
      </p:sp>
      <p:pic>
        <p:nvPicPr>
          <p:cNvPr id="9218" name="Picture 2" descr="User-Centered Design: Principles, Processes and Examples | AGENTE">
            <a:extLst>
              <a:ext uri="{FF2B5EF4-FFF2-40B4-BE49-F238E27FC236}">
                <a16:creationId xmlns:a16="http://schemas.microsoft.com/office/drawing/2014/main" id="{29EDD8A3-8229-6CF6-D8C6-D8320A2EC8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155" y="2948244"/>
            <a:ext cx="3199524" cy="1765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4190043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2EADD-5FD2-85E7-8269-F81ABA9B9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RAISE release timeline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6F5296E-104C-4A29-113B-50EE7894EBF0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910972632"/>
              </p:ext>
            </p:extLst>
          </p:nvPr>
        </p:nvGraphicFramePr>
        <p:xfrm>
          <a:off x="304800" y="1104900"/>
          <a:ext cx="8534399" cy="21551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050116-00C6-5367-BC70-347B02A5F1F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©RAISE Consortium,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0C6EBB-D4B9-3252-FD2E-07C260AF9FC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4AFC43A-5DF1-3B48-B6BD-B00DAEC75895}" type="slidenum">
              <a:rPr lang="en-US" altLang="en-GR" smtClean="0"/>
              <a:pPr>
                <a:defRPr/>
              </a:pPr>
              <a:t>6</a:t>
            </a:fld>
            <a:endParaRPr lang="en-US" altLang="en-GR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74D87CF-79BA-5A7B-9FAC-B2F65CC58E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5826598"/>
              </p:ext>
            </p:extLst>
          </p:nvPr>
        </p:nvGraphicFramePr>
        <p:xfrm>
          <a:off x="304800" y="2210463"/>
          <a:ext cx="8534399" cy="3225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5AF5293E-08F3-5B07-3F75-DF8E3901B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6508" y="1264257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https://zenodo.org/record/7787806#.ZCaKbnZBy3A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663277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7AFB59-7480-9135-4936-44A6DBFA641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886325" y="4830763"/>
            <a:ext cx="4257675" cy="280987"/>
          </a:xfrm>
        </p:spPr>
        <p:txBody>
          <a:bodyPr/>
          <a:lstStyle/>
          <a:p>
            <a:pPr>
              <a:defRPr/>
            </a:pPr>
            <a:r>
              <a:rPr lang="en-US"/>
              <a:t>©RAISE Consortium,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9DF992-4336-31B8-1939-B9A22AC7996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440738" y="4830763"/>
            <a:ext cx="703262" cy="274637"/>
          </a:xfrm>
        </p:spPr>
        <p:txBody>
          <a:bodyPr/>
          <a:lstStyle/>
          <a:p>
            <a:pPr>
              <a:defRPr/>
            </a:pPr>
            <a:fld id="{B4AFC43A-5DF1-3B48-B6BD-B00DAEC75895}" type="slidenum">
              <a:rPr lang="en-US" altLang="en-GR" smtClean="0"/>
              <a:pPr>
                <a:defRPr/>
              </a:pPr>
              <a:t>7</a:t>
            </a:fld>
            <a:endParaRPr lang="en-US" altLang="en-G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80A310-BD44-1704-71C1-2A9BD97BFF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120" y="1269711"/>
            <a:ext cx="8965880" cy="25533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8AD7BCD-4926-5FA2-9024-97F2C6031E76}"/>
              </a:ext>
            </a:extLst>
          </p:cNvPr>
          <p:cNvSpPr txBox="1"/>
          <p:nvPr/>
        </p:nvSpPr>
        <p:spPr>
          <a:xfrm flipH="1">
            <a:off x="2828993" y="946545"/>
            <a:ext cx="3664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4000" dirty="0">
                <a:solidFill>
                  <a:schemeClr val="tx2"/>
                </a:solidFill>
              </a:rPr>
              <a:t>Get involved!</a:t>
            </a:r>
          </a:p>
        </p:txBody>
      </p:sp>
    </p:spTree>
    <p:extLst>
      <p:ext uri="{BB962C8B-B14F-4D97-AF65-F5344CB8AC3E}">
        <p14:creationId xmlns:p14="http://schemas.microsoft.com/office/powerpoint/2010/main" val="2739581035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VITALISE 1st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B5E2"/>
      </a:accent1>
      <a:accent2>
        <a:srgbClr val="EB5D81"/>
      </a:accent2>
      <a:accent3>
        <a:srgbClr val="46FFDB"/>
      </a:accent3>
      <a:accent4>
        <a:srgbClr val="9579FC"/>
      </a:accent4>
      <a:accent5>
        <a:srgbClr val="A33881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dirty="0" smtClean="0">
            <a:solidFill>
              <a:srgbClr val="696253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8C821392006740925069C710547F95" ma:contentTypeVersion="14" ma:contentTypeDescription="Create a new document." ma:contentTypeScope="" ma:versionID="d8b1f142f8668a6d3f9d4be9dc32b3a4">
  <xsd:schema xmlns:xsd="http://www.w3.org/2001/XMLSchema" xmlns:xs="http://www.w3.org/2001/XMLSchema" xmlns:p="http://schemas.microsoft.com/office/2006/metadata/properties" xmlns:ns2="4938d28f-b1eb-4157-860a-c11f1a33f5c1" xmlns:ns3="a1060f94-3b00-4459-a456-1cca3b822ee2" targetNamespace="http://schemas.microsoft.com/office/2006/metadata/properties" ma:root="true" ma:fieldsID="ea8b3afee9f617f9c905b6c5bdb85857" ns2:_="" ns3:_="">
    <xsd:import namespace="4938d28f-b1eb-4157-860a-c11f1a33f5c1"/>
    <xsd:import namespace="a1060f94-3b00-4459-a456-1cca3b822e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38d28f-b1eb-4157-860a-c11f1a33f5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be40285-c3d6-4210-a990-8ba76ae1868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060f94-3b00-4459-a456-1cca3b822ee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48c4c2c5-2699-4ec5-b6b8-1367f78d876c}" ma:internalName="TaxCatchAll" ma:showField="CatchAllData" ma:web="a1060f94-3b00-4459-a456-1cca3b822e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938d28f-b1eb-4157-860a-c11f1a33f5c1">
      <Terms xmlns="http://schemas.microsoft.com/office/infopath/2007/PartnerControls"/>
    </lcf76f155ced4ddcb4097134ff3c332f>
    <TaxCatchAll xmlns="a1060f94-3b00-4459-a456-1cca3b822ee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347DE4-D066-4B46-95D7-35133EB3D7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38d28f-b1eb-4157-860a-c11f1a33f5c1"/>
    <ds:schemaRef ds:uri="a1060f94-3b00-4459-a456-1cca3b822e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EE5C03-E5D7-4068-BD05-9BF6135156E1}">
  <ds:schemaRefs>
    <ds:schemaRef ds:uri="http://schemas.microsoft.com/office/2006/metadata/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4938d28f-b1eb-4157-860a-c11f1a33f5c1"/>
    <ds:schemaRef ds:uri="http://schemas.openxmlformats.org/package/2006/metadata/core-properties"/>
    <ds:schemaRef ds:uri="a1060f94-3b00-4459-a456-1cca3b822ee2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AA1A463-9A41-40B3-98A7-072E7F40B6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1941</TotalTime>
  <Words>193</Words>
  <Application>Microsoft Office PowerPoint</Application>
  <PresentationFormat>On-screen Show (16:9)</PresentationFormat>
  <Paragraphs>53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Corbel</vt:lpstr>
      <vt:lpstr>Courier New</vt:lpstr>
      <vt:lpstr>Helvetica Light</vt:lpstr>
      <vt:lpstr>Wingdings</vt:lpstr>
      <vt:lpstr>VITALISE 1st</vt:lpstr>
      <vt:lpstr>The Scientific Community</vt:lpstr>
      <vt:lpstr>PowerPoint Presentation</vt:lpstr>
      <vt:lpstr>Benefits of Open Science</vt:lpstr>
      <vt:lpstr>Concerns of Open Science</vt:lpstr>
      <vt:lpstr>Scientist centered design</vt:lpstr>
      <vt:lpstr>RAISE release timeline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SoM Dean  Office</dc:creator>
  <cp:lastModifiedBy>Despoina Petsani</cp:lastModifiedBy>
  <cp:revision>31</cp:revision>
  <dcterms:created xsi:type="dcterms:W3CDTF">2015-04-29T17:53:16Z</dcterms:created>
  <dcterms:modified xsi:type="dcterms:W3CDTF">2024-01-16T12:07:29Z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0x0101008E8C821392006740925069C710547F95</vt:lpwstr>
  </property>
  <property fmtid="{D5CDD505-2E9C-101B-9397-08002B2CF9AE}" pid="3" name="MediaServiceImageTags">
    <vt:lpwstr/>
  </property>
</Properties>
</file>