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59" r:id="rId3"/>
    <p:sldId id="266" r:id="rId4"/>
    <p:sldId id="256" r:id="rId5"/>
    <p:sldId id="258" r:id="rId6"/>
  </p:sldIdLst>
  <p:sldSz cx="12192000" cy="6858000"/>
  <p:notesSz cx="6858000" cy="9144000"/>
  <p:custDataLst>
    <p:tags r:id="rId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D111C4-F82D-43DB-AEFC-67D261A45F97}" v="15" dt="2024-02-11T21:29:57.4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6252" autoAdjust="0"/>
  </p:normalViewPr>
  <p:slideViewPr>
    <p:cSldViewPr snapToGrid="0">
      <p:cViewPr varScale="1">
        <p:scale>
          <a:sx n="48" d="100"/>
          <a:sy n="48" d="100"/>
        </p:scale>
        <p:origin x="136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93403B-4DD3-48FB-A1E1-AB1359F70E11}" type="datetimeFigureOut">
              <a:rPr lang="en-GB" smtClean="0"/>
              <a:t>12/02/2024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E12D38-4578-4323-98E6-A89A05B1C4C7}" type="slidenum">
              <a:rPr lang="en-GB" smtClean="0"/>
              <a:t>‹#›</a:t>
            </a:fld>
            <a:endParaRPr lang="en-GB"/>
          </a:p>
        </p:txBody>
      </p:sp>
    </p:spTree>
    <p:extLst>
      <p:ext uri="{BB962C8B-B14F-4D97-AF65-F5344CB8AC3E}">
        <p14:creationId xmlns:p14="http://schemas.microsoft.com/office/powerpoint/2010/main" val="11766712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4E12D38-4578-4323-98E6-A89A05B1C4C7}" type="slidenum">
              <a:rPr lang="en-GB" smtClean="0"/>
              <a:t>4</a:t>
            </a:fld>
            <a:endParaRPr lang="en-GB"/>
          </a:p>
        </p:txBody>
      </p:sp>
    </p:spTree>
    <p:extLst>
      <p:ext uri="{BB962C8B-B14F-4D97-AF65-F5344CB8AC3E}">
        <p14:creationId xmlns:p14="http://schemas.microsoft.com/office/powerpoint/2010/main" val="33697743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26C21-84E2-4139-9EFC-4B493E796E6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8012243-CF47-4190-A57C-F2D5CDC6F7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4FBAEC9-016F-4F34-A4D6-7730B1C50BD9}"/>
              </a:ext>
            </a:extLst>
          </p:cNvPr>
          <p:cNvSpPr>
            <a:spLocks noGrp="1"/>
          </p:cNvSpPr>
          <p:nvPr>
            <p:ph type="dt" sz="half" idx="10"/>
          </p:nvPr>
        </p:nvSpPr>
        <p:spPr/>
        <p:txBody>
          <a:bodyPr/>
          <a:lstStyle/>
          <a:p>
            <a:fld id="{0990D72F-605F-4B78-B517-C4FC018A893C}" type="datetime1">
              <a:rPr lang="en-GB" smtClean="0"/>
              <a:t>12/02/2024</a:t>
            </a:fld>
            <a:endParaRPr lang="en-GB"/>
          </a:p>
        </p:txBody>
      </p:sp>
      <p:sp>
        <p:nvSpPr>
          <p:cNvPr id="5" name="Footer Placeholder 4">
            <a:extLst>
              <a:ext uri="{FF2B5EF4-FFF2-40B4-BE49-F238E27FC236}">
                <a16:creationId xmlns:a16="http://schemas.microsoft.com/office/drawing/2014/main" id="{E15C0957-AD7F-4778-B677-C822DEB0DC34}"/>
              </a:ext>
            </a:extLst>
          </p:cNvPr>
          <p:cNvSpPr>
            <a:spLocks noGrp="1"/>
          </p:cNvSpPr>
          <p:nvPr>
            <p:ph type="ftr" sz="quarter" idx="11"/>
          </p:nvPr>
        </p:nvSpPr>
        <p:spPr/>
        <p:txBody>
          <a:bodyPr/>
          <a:lstStyle/>
          <a:p>
            <a:r>
              <a:rPr lang="en-GB"/>
              <a:t>© 2023 Andrea Todd, University of Chester</a:t>
            </a:r>
          </a:p>
        </p:txBody>
      </p:sp>
      <p:sp>
        <p:nvSpPr>
          <p:cNvPr id="6" name="Slide Number Placeholder 5">
            <a:extLst>
              <a:ext uri="{FF2B5EF4-FFF2-40B4-BE49-F238E27FC236}">
                <a16:creationId xmlns:a16="http://schemas.microsoft.com/office/drawing/2014/main" id="{52A7FD74-427D-47BD-AC3B-F75A8F9EC86E}"/>
              </a:ext>
            </a:extLst>
          </p:cNvPr>
          <p:cNvSpPr>
            <a:spLocks noGrp="1"/>
          </p:cNvSpPr>
          <p:nvPr>
            <p:ph type="sldNum" sz="quarter" idx="12"/>
          </p:nvPr>
        </p:nvSpPr>
        <p:spPr/>
        <p:txBody>
          <a:bodyPr/>
          <a:lstStyle/>
          <a:p>
            <a:fld id="{0A9ACEFC-0D49-498F-9A0B-6509803D7029}" type="slidenum">
              <a:rPr lang="en-GB" smtClean="0"/>
              <a:t>‹#›</a:t>
            </a:fld>
            <a:endParaRPr lang="en-GB"/>
          </a:p>
        </p:txBody>
      </p:sp>
    </p:spTree>
    <p:extLst>
      <p:ext uri="{BB962C8B-B14F-4D97-AF65-F5344CB8AC3E}">
        <p14:creationId xmlns:p14="http://schemas.microsoft.com/office/powerpoint/2010/main" val="156407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E8634-03A7-42C8-98BC-76120A44654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DAA59C1-CE04-41A5-AA83-236CAF60FD2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09557B5-2E03-4228-B272-B3152F72C24D}"/>
              </a:ext>
            </a:extLst>
          </p:cNvPr>
          <p:cNvSpPr>
            <a:spLocks noGrp="1"/>
          </p:cNvSpPr>
          <p:nvPr>
            <p:ph type="dt" sz="half" idx="10"/>
          </p:nvPr>
        </p:nvSpPr>
        <p:spPr/>
        <p:txBody>
          <a:bodyPr/>
          <a:lstStyle/>
          <a:p>
            <a:fld id="{32C4538F-0AD2-4F3A-9301-C28EE5989689}" type="datetime1">
              <a:rPr lang="en-GB" smtClean="0"/>
              <a:t>12/02/2024</a:t>
            </a:fld>
            <a:endParaRPr lang="en-GB"/>
          </a:p>
        </p:txBody>
      </p:sp>
      <p:sp>
        <p:nvSpPr>
          <p:cNvPr id="5" name="Footer Placeholder 4">
            <a:extLst>
              <a:ext uri="{FF2B5EF4-FFF2-40B4-BE49-F238E27FC236}">
                <a16:creationId xmlns:a16="http://schemas.microsoft.com/office/drawing/2014/main" id="{1404D530-5EDF-46C3-A12F-9262D85D48C6}"/>
              </a:ext>
            </a:extLst>
          </p:cNvPr>
          <p:cNvSpPr>
            <a:spLocks noGrp="1"/>
          </p:cNvSpPr>
          <p:nvPr>
            <p:ph type="ftr" sz="quarter" idx="11"/>
          </p:nvPr>
        </p:nvSpPr>
        <p:spPr/>
        <p:txBody>
          <a:bodyPr/>
          <a:lstStyle/>
          <a:p>
            <a:r>
              <a:rPr lang="en-GB"/>
              <a:t>© 2023 Andrea Todd, University of Chester</a:t>
            </a:r>
          </a:p>
        </p:txBody>
      </p:sp>
      <p:sp>
        <p:nvSpPr>
          <p:cNvPr id="6" name="Slide Number Placeholder 5">
            <a:extLst>
              <a:ext uri="{FF2B5EF4-FFF2-40B4-BE49-F238E27FC236}">
                <a16:creationId xmlns:a16="http://schemas.microsoft.com/office/drawing/2014/main" id="{9F4F4461-C1BD-43C2-838C-301FF2D1067D}"/>
              </a:ext>
            </a:extLst>
          </p:cNvPr>
          <p:cNvSpPr>
            <a:spLocks noGrp="1"/>
          </p:cNvSpPr>
          <p:nvPr>
            <p:ph type="sldNum" sz="quarter" idx="12"/>
          </p:nvPr>
        </p:nvSpPr>
        <p:spPr/>
        <p:txBody>
          <a:bodyPr/>
          <a:lstStyle/>
          <a:p>
            <a:fld id="{0A9ACEFC-0D49-498F-9A0B-6509803D7029}" type="slidenum">
              <a:rPr lang="en-GB" smtClean="0"/>
              <a:t>‹#›</a:t>
            </a:fld>
            <a:endParaRPr lang="en-GB"/>
          </a:p>
        </p:txBody>
      </p:sp>
    </p:spTree>
    <p:extLst>
      <p:ext uri="{BB962C8B-B14F-4D97-AF65-F5344CB8AC3E}">
        <p14:creationId xmlns:p14="http://schemas.microsoft.com/office/powerpoint/2010/main" val="1412880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9E16A54-0E85-437C-B193-A0C49174C37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B65C452-A86B-4640-9E7C-4F7B69FCD01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4ACF79-8E08-4927-890C-B852C6BF6445}"/>
              </a:ext>
            </a:extLst>
          </p:cNvPr>
          <p:cNvSpPr>
            <a:spLocks noGrp="1"/>
          </p:cNvSpPr>
          <p:nvPr>
            <p:ph type="dt" sz="half" idx="10"/>
          </p:nvPr>
        </p:nvSpPr>
        <p:spPr/>
        <p:txBody>
          <a:bodyPr/>
          <a:lstStyle/>
          <a:p>
            <a:fld id="{18547E30-2B1A-4C84-BB8C-EC1ACD2D43B5}" type="datetime1">
              <a:rPr lang="en-GB" smtClean="0"/>
              <a:t>12/02/2024</a:t>
            </a:fld>
            <a:endParaRPr lang="en-GB"/>
          </a:p>
        </p:txBody>
      </p:sp>
      <p:sp>
        <p:nvSpPr>
          <p:cNvPr id="5" name="Footer Placeholder 4">
            <a:extLst>
              <a:ext uri="{FF2B5EF4-FFF2-40B4-BE49-F238E27FC236}">
                <a16:creationId xmlns:a16="http://schemas.microsoft.com/office/drawing/2014/main" id="{1E33D1EE-BE88-4084-BF73-E1C7D4942361}"/>
              </a:ext>
            </a:extLst>
          </p:cNvPr>
          <p:cNvSpPr>
            <a:spLocks noGrp="1"/>
          </p:cNvSpPr>
          <p:nvPr>
            <p:ph type="ftr" sz="quarter" idx="11"/>
          </p:nvPr>
        </p:nvSpPr>
        <p:spPr/>
        <p:txBody>
          <a:bodyPr/>
          <a:lstStyle/>
          <a:p>
            <a:r>
              <a:rPr lang="en-GB"/>
              <a:t>© 2023 Andrea Todd, University of Chester</a:t>
            </a:r>
          </a:p>
        </p:txBody>
      </p:sp>
      <p:sp>
        <p:nvSpPr>
          <p:cNvPr id="6" name="Slide Number Placeholder 5">
            <a:extLst>
              <a:ext uri="{FF2B5EF4-FFF2-40B4-BE49-F238E27FC236}">
                <a16:creationId xmlns:a16="http://schemas.microsoft.com/office/drawing/2014/main" id="{97FEF756-148C-4B42-93DE-F2B8092A1090}"/>
              </a:ext>
            </a:extLst>
          </p:cNvPr>
          <p:cNvSpPr>
            <a:spLocks noGrp="1"/>
          </p:cNvSpPr>
          <p:nvPr>
            <p:ph type="sldNum" sz="quarter" idx="12"/>
          </p:nvPr>
        </p:nvSpPr>
        <p:spPr/>
        <p:txBody>
          <a:bodyPr/>
          <a:lstStyle/>
          <a:p>
            <a:fld id="{0A9ACEFC-0D49-498F-9A0B-6509803D7029}" type="slidenum">
              <a:rPr lang="en-GB" smtClean="0"/>
              <a:t>‹#›</a:t>
            </a:fld>
            <a:endParaRPr lang="en-GB"/>
          </a:p>
        </p:txBody>
      </p:sp>
    </p:spTree>
    <p:extLst>
      <p:ext uri="{BB962C8B-B14F-4D97-AF65-F5344CB8AC3E}">
        <p14:creationId xmlns:p14="http://schemas.microsoft.com/office/powerpoint/2010/main" val="2272462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1CD0E-7642-4B9C-B03E-A1DA11EC5D3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1F1F501-4B8A-49EE-9A04-ACEB212547F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658EFE1-0649-4BC5-B94D-7DE74EDEE34C}"/>
              </a:ext>
            </a:extLst>
          </p:cNvPr>
          <p:cNvSpPr>
            <a:spLocks noGrp="1"/>
          </p:cNvSpPr>
          <p:nvPr>
            <p:ph type="dt" sz="half" idx="10"/>
          </p:nvPr>
        </p:nvSpPr>
        <p:spPr/>
        <p:txBody>
          <a:bodyPr/>
          <a:lstStyle/>
          <a:p>
            <a:fld id="{3A89EE4F-B73A-4FEB-B62A-112021B12C05}" type="datetime1">
              <a:rPr lang="en-GB" smtClean="0"/>
              <a:t>12/02/2024</a:t>
            </a:fld>
            <a:endParaRPr lang="en-GB"/>
          </a:p>
        </p:txBody>
      </p:sp>
      <p:sp>
        <p:nvSpPr>
          <p:cNvPr id="5" name="Footer Placeholder 4">
            <a:extLst>
              <a:ext uri="{FF2B5EF4-FFF2-40B4-BE49-F238E27FC236}">
                <a16:creationId xmlns:a16="http://schemas.microsoft.com/office/drawing/2014/main" id="{E95148BB-DC76-474F-85CE-1AD86F83ACED}"/>
              </a:ext>
            </a:extLst>
          </p:cNvPr>
          <p:cNvSpPr>
            <a:spLocks noGrp="1"/>
          </p:cNvSpPr>
          <p:nvPr>
            <p:ph type="ftr" sz="quarter" idx="11"/>
          </p:nvPr>
        </p:nvSpPr>
        <p:spPr/>
        <p:txBody>
          <a:bodyPr/>
          <a:lstStyle/>
          <a:p>
            <a:r>
              <a:rPr lang="en-GB"/>
              <a:t>© 2023 Andrea Todd, University of Chester</a:t>
            </a:r>
          </a:p>
        </p:txBody>
      </p:sp>
      <p:sp>
        <p:nvSpPr>
          <p:cNvPr id="6" name="Slide Number Placeholder 5">
            <a:extLst>
              <a:ext uri="{FF2B5EF4-FFF2-40B4-BE49-F238E27FC236}">
                <a16:creationId xmlns:a16="http://schemas.microsoft.com/office/drawing/2014/main" id="{105C3EB8-7E19-49F2-A17F-DC1D0822F80C}"/>
              </a:ext>
            </a:extLst>
          </p:cNvPr>
          <p:cNvSpPr>
            <a:spLocks noGrp="1"/>
          </p:cNvSpPr>
          <p:nvPr>
            <p:ph type="sldNum" sz="quarter" idx="12"/>
          </p:nvPr>
        </p:nvSpPr>
        <p:spPr/>
        <p:txBody>
          <a:bodyPr/>
          <a:lstStyle/>
          <a:p>
            <a:fld id="{0A9ACEFC-0D49-498F-9A0B-6509803D7029}" type="slidenum">
              <a:rPr lang="en-GB" smtClean="0"/>
              <a:t>‹#›</a:t>
            </a:fld>
            <a:endParaRPr lang="en-GB"/>
          </a:p>
        </p:txBody>
      </p:sp>
    </p:spTree>
    <p:extLst>
      <p:ext uri="{BB962C8B-B14F-4D97-AF65-F5344CB8AC3E}">
        <p14:creationId xmlns:p14="http://schemas.microsoft.com/office/powerpoint/2010/main" val="32216295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A3800-44E5-491E-8296-C7DCF07102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EDEAEC2-0A04-44E4-AA3F-5FF38DAD71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1A2AA06-8724-4652-A8D9-83C814ED2968}"/>
              </a:ext>
            </a:extLst>
          </p:cNvPr>
          <p:cNvSpPr>
            <a:spLocks noGrp="1"/>
          </p:cNvSpPr>
          <p:nvPr>
            <p:ph type="dt" sz="half" idx="10"/>
          </p:nvPr>
        </p:nvSpPr>
        <p:spPr/>
        <p:txBody>
          <a:bodyPr/>
          <a:lstStyle/>
          <a:p>
            <a:fld id="{09C470DF-5B21-4E26-BDF8-518B676DD32C}" type="datetime1">
              <a:rPr lang="en-GB" smtClean="0"/>
              <a:t>12/02/2024</a:t>
            </a:fld>
            <a:endParaRPr lang="en-GB"/>
          </a:p>
        </p:txBody>
      </p:sp>
      <p:sp>
        <p:nvSpPr>
          <p:cNvPr id="5" name="Footer Placeholder 4">
            <a:extLst>
              <a:ext uri="{FF2B5EF4-FFF2-40B4-BE49-F238E27FC236}">
                <a16:creationId xmlns:a16="http://schemas.microsoft.com/office/drawing/2014/main" id="{5B2E746B-557B-4CE4-AE02-B463BF79EA51}"/>
              </a:ext>
            </a:extLst>
          </p:cNvPr>
          <p:cNvSpPr>
            <a:spLocks noGrp="1"/>
          </p:cNvSpPr>
          <p:nvPr>
            <p:ph type="ftr" sz="quarter" idx="11"/>
          </p:nvPr>
        </p:nvSpPr>
        <p:spPr/>
        <p:txBody>
          <a:bodyPr/>
          <a:lstStyle/>
          <a:p>
            <a:r>
              <a:rPr lang="en-GB"/>
              <a:t>© 2023 Andrea Todd, University of Chester</a:t>
            </a:r>
          </a:p>
        </p:txBody>
      </p:sp>
      <p:sp>
        <p:nvSpPr>
          <p:cNvPr id="6" name="Slide Number Placeholder 5">
            <a:extLst>
              <a:ext uri="{FF2B5EF4-FFF2-40B4-BE49-F238E27FC236}">
                <a16:creationId xmlns:a16="http://schemas.microsoft.com/office/drawing/2014/main" id="{84875D36-8421-4ECD-8115-CAF5FA857357}"/>
              </a:ext>
            </a:extLst>
          </p:cNvPr>
          <p:cNvSpPr>
            <a:spLocks noGrp="1"/>
          </p:cNvSpPr>
          <p:nvPr>
            <p:ph type="sldNum" sz="quarter" idx="12"/>
          </p:nvPr>
        </p:nvSpPr>
        <p:spPr/>
        <p:txBody>
          <a:bodyPr/>
          <a:lstStyle/>
          <a:p>
            <a:fld id="{0A9ACEFC-0D49-498F-9A0B-6509803D7029}" type="slidenum">
              <a:rPr lang="en-GB" smtClean="0"/>
              <a:t>‹#›</a:t>
            </a:fld>
            <a:endParaRPr lang="en-GB"/>
          </a:p>
        </p:txBody>
      </p:sp>
    </p:spTree>
    <p:extLst>
      <p:ext uri="{BB962C8B-B14F-4D97-AF65-F5344CB8AC3E}">
        <p14:creationId xmlns:p14="http://schemas.microsoft.com/office/powerpoint/2010/main" val="3020269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EFA61-8AC6-41D7-A1CF-51FCB87AEDB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CD2AB10-0AAD-42BE-AB54-A1438BCD702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AC0B35F-4F66-428C-ABEE-D4ED2C47A55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3FBE17C-17AC-49E0-9830-B9B4EC1F2FD7}"/>
              </a:ext>
            </a:extLst>
          </p:cNvPr>
          <p:cNvSpPr>
            <a:spLocks noGrp="1"/>
          </p:cNvSpPr>
          <p:nvPr>
            <p:ph type="dt" sz="half" idx="10"/>
          </p:nvPr>
        </p:nvSpPr>
        <p:spPr/>
        <p:txBody>
          <a:bodyPr/>
          <a:lstStyle/>
          <a:p>
            <a:fld id="{B820F298-D39E-4F58-ADBC-FC8C55E14579}" type="datetime1">
              <a:rPr lang="en-GB" smtClean="0"/>
              <a:t>12/02/2024</a:t>
            </a:fld>
            <a:endParaRPr lang="en-GB"/>
          </a:p>
        </p:txBody>
      </p:sp>
      <p:sp>
        <p:nvSpPr>
          <p:cNvPr id="6" name="Footer Placeholder 5">
            <a:extLst>
              <a:ext uri="{FF2B5EF4-FFF2-40B4-BE49-F238E27FC236}">
                <a16:creationId xmlns:a16="http://schemas.microsoft.com/office/drawing/2014/main" id="{D7CB1068-FC2C-42A1-B014-0FBF8218B5F8}"/>
              </a:ext>
            </a:extLst>
          </p:cNvPr>
          <p:cNvSpPr>
            <a:spLocks noGrp="1"/>
          </p:cNvSpPr>
          <p:nvPr>
            <p:ph type="ftr" sz="quarter" idx="11"/>
          </p:nvPr>
        </p:nvSpPr>
        <p:spPr/>
        <p:txBody>
          <a:bodyPr/>
          <a:lstStyle/>
          <a:p>
            <a:r>
              <a:rPr lang="en-GB"/>
              <a:t>© 2023 Andrea Todd, University of Chester</a:t>
            </a:r>
          </a:p>
        </p:txBody>
      </p:sp>
      <p:sp>
        <p:nvSpPr>
          <p:cNvPr id="7" name="Slide Number Placeholder 6">
            <a:extLst>
              <a:ext uri="{FF2B5EF4-FFF2-40B4-BE49-F238E27FC236}">
                <a16:creationId xmlns:a16="http://schemas.microsoft.com/office/drawing/2014/main" id="{D9DF7048-529D-4F8E-8832-4B73F15668AB}"/>
              </a:ext>
            </a:extLst>
          </p:cNvPr>
          <p:cNvSpPr>
            <a:spLocks noGrp="1"/>
          </p:cNvSpPr>
          <p:nvPr>
            <p:ph type="sldNum" sz="quarter" idx="12"/>
          </p:nvPr>
        </p:nvSpPr>
        <p:spPr/>
        <p:txBody>
          <a:bodyPr/>
          <a:lstStyle/>
          <a:p>
            <a:fld id="{0A9ACEFC-0D49-498F-9A0B-6509803D7029}" type="slidenum">
              <a:rPr lang="en-GB" smtClean="0"/>
              <a:t>‹#›</a:t>
            </a:fld>
            <a:endParaRPr lang="en-GB"/>
          </a:p>
        </p:txBody>
      </p:sp>
    </p:spTree>
    <p:extLst>
      <p:ext uri="{BB962C8B-B14F-4D97-AF65-F5344CB8AC3E}">
        <p14:creationId xmlns:p14="http://schemas.microsoft.com/office/powerpoint/2010/main" val="4176387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5B11A-B093-474B-9149-44DD58F0100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83A6F6-4631-4DC7-98F9-6E0C6A7EFE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8AD5E-6561-4C2E-AF86-753BA8E9035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18B374C-D681-4E2C-B783-FD1D82FC69A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08BF494-B886-473D-B368-0252F01D560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12EC870-264A-448A-BEDE-A9080C8CBD0E}"/>
              </a:ext>
            </a:extLst>
          </p:cNvPr>
          <p:cNvSpPr>
            <a:spLocks noGrp="1"/>
          </p:cNvSpPr>
          <p:nvPr>
            <p:ph type="dt" sz="half" idx="10"/>
          </p:nvPr>
        </p:nvSpPr>
        <p:spPr/>
        <p:txBody>
          <a:bodyPr/>
          <a:lstStyle/>
          <a:p>
            <a:fld id="{002B2B6F-6E62-454C-8FE5-D2B77C34A73D}" type="datetime1">
              <a:rPr lang="en-GB" smtClean="0"/>
              <a:t>12/02/2024</a:t>
            </a:fld>
            <a:endParaRPr lang="en-GB"/>
          </a:p>
        </p:txBody>
      </p:sp>
      <p:sp>
        <p:nvSpPr>
          <p:cNvPr id="8" name="Footer Placeholder 7">
            <a:extLst>
              <a:ext uri="{FF2B5EF4-FFF2-40B4-BE49-F238E27FC236}">
                <a16:creationId xmlns:a16="http://schemas.microsoft.com/office/drawing/2014/main" id="{FEC459C8-28E7-4993-BFD5-7036CB81C7CB}"/>
              </a:ext>
            </a:extLst>
          </p:cNvPr>
          <p:cNvSpPr>
            <a:spLocks noGrp="1"/>
          </p:cNvSpPr>
          <p:nvPr>
            <p:ph type="ftr" sz="quarter" idx="11"/>
          </p:nvPr>
        </p:nvSpPr>
        <p:spPr/>
        <p:txBody>
          <a:bodyPr/>
          <a:lstStyle/>
          <a:p>
            <a:r>
              <a:rPr lang="en-GB"/>
              <a:t>© 2023 Andrea Todd, University of Chester</a:t>
            </a:r>
          </a:p>
        </p:txBody>
      </p:sp>
      <p:sp>
        <p:nvSpPr>
          <p:cNvPr id="9" name="Slide Number Placeholder 8">
            <a:extLst>
              <a:ext uri="{FF2B5EF4-FFF2-40B4-BE49-F238E27FC236}">
                <a16:creationId xmlns:a16="http://schemas.microsoft.com/office/drawing/2014/main" id="{6675A706-796A-4715-84A7-5C94F5DFDEAF}"/>
              </a:ext>
            </a:extLst>
          </p:cNvPr>
          <p:cNvSpPr>
            <a:spLocks noGrp="1"/>
          </p:cNvSpPr>
          <p:nvPr>
            <p:ph type="sldNum" sz="quarter" idx="12"/>
          </p:nvPr>
        </p:nvSpPr>
        <p:spPr/>
        <p:txBody>
          <a:bodyPr/>
          <a:lstStyle/>
          <a:p>
            <a:fld id="{0A9ACEFC-0D49-498F-9A0B-6509803D7029}" type="slidenum">
              <a:rPr lang="en-GB" smtClean="0"/>
              <a:t>‹#›</a:t>
            </a:fld>
            <a:endParaRPr lang="en-GB"/>
          </a:p>
        </p:txBody>
      </p:sp>
    </p:spTree>
    <p:extLst>
      <p:ext uri="{BB962C8B-B14F-4D97-AF65-F5344CB8AC3E}">
        <p14:creationId xmlns:p14="http://schemas.microsoft.com/office/powerpoint/2010/main" val="2874106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1BE69-1669-4F9C-924B-4A90316DEE8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EBE829E-B270-4790-BDA1-236104F2D593}"/>
              </a:ext>
            </a:extLst>
          </p:cNvPr>
          <p:cNvSpPr>
            <a:spLocks noGrp="1"/>
          </p:cNvSpPr>
          <p:nvPr>
            <p:ph type="dt" sz="half" idx="10"/>
          </p:nvPr>
        </p:nvSpPr>
        <p:spPr/>
        <p:txBody>
          <a:bodyPr/>
          <a:lstStyle/>
          <a:p>
            <a:fld id="{D554BBFD-0AEF-46CE-AAB3-774BB02D79EA}" type="datetime1">
              <a:rPr lang="en-GB" smtClean="0"/>
              <a:t>12/02/2024</a:t>
            </a:fld>
            <a:endParaRPr lang="en-GB"/>
          </a:p>
        </p:txBody>
      </p:sp>
      <p:sp>
        <p:nvSpPr>
          <p:cNvPr id="4" name="Footer Placeholder 3">
            <a:extLst>
              <a:ext uri="{FF2B5EF4-FFF2-40B4-BE49-F238E27FC236}">
                <a16:creationId xmlns:a16="http://schemas.microsoft.com/office/drawing/2014/main" id="{C4ADB6CC-B66C-4C23-B063-C1BFF5FB3FCC}"/>
              </a:ext>
            </a:extLst>
          </p:cNvPr>
          <p:cNvSpPr>
            <a:spLocks noGrp="1"/>
          </p:cNvSpPr>
          <p:nvPr>
            <p:ph type="ftr" sz="quarter" idx="11"/>
          </p:nvPr>
        </p:nvSpPr>
        <p:spPr/>
        <p:txBody>
          <a:bodyPr/>
          <a:lstStyle/>
          <a:p>
            <a:r>
              <a:rPr lang="en-GB"/>
              <a:t>© 2023 Andrea Todd, University of Chester</a:t>
            </a:r>
          </a:p>
        </p:txBody>
      </p:sp>
      <p:sp>
        <p:nvSpPr>
          <p:cNvPr id="5" name="Slide Number Placeholder 4">
            <a:extLst>
              <a:ext uri="{FF2B5EF4-FFF2-40B4-BE49-F238E27FC236}">
                <a16:creationId xmlns:a16="http://schemas.microsoft.com/office/drawing/2014/main" id="{9621529D-C3EC-4DE3-A5C0-9FE2C7534718}"/>
              </a:ext>
            </a:extLst>
          </p:cNvPr>
          <p:cNvSpPr>
            <a:spLocks noGrp="1"/>
          </p:cNvSpPr>
          <p:nvPr>
            <p:ph type="sldNum" sz="quarter" idx="12"/>
          </p:nvPr>
        </p:nvSpPr>
        <p:spPr/>
        <p:txBody>
          <a:bodyPr/>
          <a:lstStyle/>
          <a:p>
            <a:fld id="{0A9ACEFC-0D49-498F-9A0B-6509803D7029}" type="slidenum">
              <a:rPr lang="en-GB" smtClean="0"/>
              <a:t>‹#›</a:t>
            </a:fld>
            <a:endParaRPr lang="en-GB"/>
          </a:p>
        </p:txBody>
      </p:sp>
    </p:spTree>
    <p:extLst>
      <p:ext uri="{BB962C8B-B14F-4D97-AF65-F5344CB8AC3E}">
        <p14:creationId xmlns:p14="http://schemas.microsoft.com/office/powerpoint/2010/main" val="3034505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E6E085D-66BB-4F96-8D3D-6EA7E5DE805A}"/>
              </a:ext>
            </a:extLst>
          </p:cNvPr>
          <p:cNvSpPr>
            <a:spLocks noGrp="1"/>
          </p:cNvSpPr>
          <p:nvPr>
            <p:ph type="dt" sz="half" idx="10"/>
          </p:nvPr>
        </p:nvSpPr>
        <p:spPr/>
        <p:txBody>
          <a:bodyPr/>
          <a:lstStyle/>
          <a:p>
            <a:fld id="{3EEDDB0D-CAD5-4FE2-99E3-44E481B975E9}" type="datetime1">
              <a:rPr lang="en-GB" smtClean="0"/>
              <a:t>12/02/2024</a:t>
            </a:fld>
            <a:endParaRPr lang="en-GB"/>
          </a:p>
        </p:txBody>
      </p:sp>
      <p:sp>
        <p:nvSpPr>
          <p:cNvPr id="3" name="Footer Placeholder 2">
            <a:extLst>
              <a:ext uri="{FF2B5EF4-FFF2-40B4-BE49-F238E27FC236}">
                <a16:creationId xmlns:a16="http://schemas.microsoft.com/office/drawing/2014/main" id="{EB27881F-4B03-4EB8-8D8F-F5639CF4B10B}"/>
              </a:ext>
            </a:extLst>
          </p:cNvPr>
          <p:cNvSpPr>
            <a:spLocks noGrp="1"/>
          </p:cNvSpPr>
          <p:nvPr>
            <p:ph type="ftr" sz="quarter" idx="11"/>
          </p:nvPr>
        </p:nvSpPr>
        <p:spPr/>
        <p:txBody>
          <a:bodyPr/>
          <a:lstStyle/>
          <a:p>
            <a:r>
              <a:rPr lang="en-GB"/>
              <a:t>© 2023 Andrea Todd, University of Chester</a:t>
            </a:r>
          </a:p>
        </p:txBody>
      </p:sp>
      <p:sp>
        <p:nvSpPr>
          <p:cNvPr id="4" name="Slide Number Placeholder 3">
            <a:extLst>
              <a:ext uri="{FF2B5EF4-FFF2-40B4-BE49-F238E27FC236}">
                <a16:creationId xmlns:a16="http://schemas.microsoft.com/office/drawing/2014/main" id="{C8361980-C123-4D2B-8F17-44EBAF7999AB}"/>
              </a:ext>
            </a:extLst>
          </p:cNvPr>
          <p:cNvSpPr>
            <a:spLocks noGrp="1"/>
          </p:cNvSpPr>
          <p:nvPr>
            <p:ph type="sldNum" sz="quarter" idx="12"/>
          </p:nvPr>
        </p:nvSpPr>
        <p:spPr/>
        <p:txBody>
          <a:bodyPr/>
          <a:lstStyle/>
          <a:p>
            <a:fld id="{0A9ACEFC-0D49-498F-9A0B-6509803D7029}" type="slidenum">
              <a:rPr lang="en-GB" smtClean="0"/>
              <a:t>‹#›</a:t>
            </a:fld>
            <a:endParaRPr lang="en-GB"/>
          </a:p>
        </p:txBody>
      </p:sp>
    </p:spTree>
    <p:extLst>
      <p:ext uri="{BB962C8B-B14F-4D97-AF65-F5344CB8AC3E}">
        <p14:creationId xmlns:p14="http://schemas.microsoft.com/office/powerpoint/2010/main" val="2436528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65FFC-5788-4A3C-9BDF-79E2DFB911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98212FA-D599-4470-8F2E-FFEB23AC96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F9D0079-7CD4-41FE-9CF1-5DFD2C8874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1B985E-D654-4158-89A3-AE32159DEF72}"/>
              </a:ext>
            </a:extLst>
          </p:cNvPr>
          <p:cNvSpPr>
            <a:spLocks noGrp="1"/>
          </p:cNvSpPr>
          <p:nvPr>
            <p:ph type="dt" sz="half" idx="10"/>
          </p:nvPr>
        </p:nvSpPr>
        <p:spPr/>
        <p:txBody>
          <a:bodyPr/>
          <a:lstStyle/>
          <a:p>
            <a:fld id="{E1286959-E947-4C11-8E87-A308B07D4E90}" type="datetime1">
              <a:rPr lang="en-GB" smtClean="0"/>
              <a:t>12/02/2024</a:t>
            </a:fld>
            <a:endParaRPr lang="en-GB"/>
          </a:p>
        </p:txBody>
      </p:sp>
      <p:sp>
        <p:nvSpPr>
          <p:cNvPr id="6" name="Footer Placeholder 5">
            <a:extLst>
              <a:ext uri="{FF2B5EF4-FFF2-40B4-BE49-F238E27FC236}">
                <a16:creationId xmlns:a16="http://schemas.microsoft.com/office/drawing/2014/main" id="{823EA3B9-E24F-47D9-AD8B-1B0360C1DCDB}"/>
              </a:ext>
            </a:extLst>
          </p:cNvPr>
          <p:cNvSpPr>
            <a:spLocks noGrp="1"/>
          </p:cNvSpPr>
          <p:nvPr>
            <p:ph type="ftr" sz="quarter" idx="11"/>
          </p:nvPr>
        </p:nvSpPr>
        <p:spPr/>
        <p:txBody>
          <a:bodyPr/>
          <a:lstStyle/>
          <a:p>
            <a:r>
              <a:rPr lang="en-GB"/>
              <a:t>© 2023 Andrea Todd, University of Chester</a:t>
            </a:r>
          </a:p>
        </p:txBody>
      </p:sp>
      <p:sp>
        <p:nvSpPr>
          <p:cNvPr id="7" name="Slide Number Placeholder 6">
            <a:extLst>
              <a:ext uri="{FF2B5EF4-FFF2-40B4-BE49-F238E27FC236}">
                <a16:creationId xmlns:a16="http://schemas.microsoft.com/office/drawing/2014/main" id="{E7B21179-4AA0-4AF0-BDE9-F23053053081}"/>
              </a:ext>
            </a:extLst>
          </p:cNvPr>
          <p:cNvSpPr>
            <a:spLocks noGrp="1"/>
          </p:cNvSpPr>
          <p:nvPr>
            <p:ph type="sldNum" sz="quarter" idx="12"/>
          </p:nvPr>
        </p:nvSpPr>
        <p:spPr/>
        <p:txBody>
          <a:bodyPr/>
          <a:lstStyle/>
          <a:p>
            <a:fld id="{0A9ACEFC-0D49-498F-9A0B-6509803D7029}" type="slidenum">
              <a:rPr lang="en-GB" smtClean="0"/>
              <a:t>‹#›</a:t>
            </a:fld>
            <a:endParaRPr lang="en-GB"/>
          </a:p>
        </p:txBody>
      </p:sp>
    </p:spTree>
    <p:extLst>
      <p:ext uri="{BB962C8B-B14F-4D97-AF65-F5344CB8AC3E}">
        <p14:creationId xmlns:p14="http://schemas.microsoft.com/office/powerpoint/2010/main" val="3012015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4E63E-FFB9-4ED1-BE4C-98232B66C5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D727ECE-C4CD-4A33-8D2B-D14715F6E1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D3B6F8F-949A-4B1B-92A8-E14C1B3AA0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AF5D12-83AC-4BD0-8365-16BFE126A239}"/>
              </a:ext>
            </a:extLst>
          </p:cNvPr>
          <p:cNvSpPr>
            <a:spLocks noGrp="1"/>
          </p:cNvSpPr>
          <p:nvPr>
            <p:ph type="dt" sz="half" idx="10"/>
          </p:nvPr>
        </p:nvSpPr>
        <p:spPr/>
        <p:txBody>
          <a:bodyPr/>
          <a:lstStyle/>
          <a:p>
            <a:fld id="{77BE3878-4D40-4370-885D-55DF0FC793F3}" type="datetime1">
              <a:rPr lang="en-GB" smtClean="0"/>
              <a:t>12/02/2024</a:t>
            </a:fld>
            <a:endParaRPr lang="en-GB"/>
          </a:p>
        </p:txBody>
      </p:sp>
      <p:sp>
        <p:nvSpPr>
          <p:cNvPr id="6" name="Footer Placeholder 5">
            <a:extLst>
              <a:ext uri="{FF2B5EF4-FFF2-40B4-BE49-F238E27FC236}">
                <a16:creationId xmlns:a16="http://schemas.microsoft.com/office/drawing/2014/main" id="{34E25648-4D15-4EE3-83AB-F6B9D8962447}"/>
              </a:ext>
            </a:extLst>
          </p:cNvPr>
          <p:cNvSpPr>
            <a:spLocks noGrp="1"/>
          </p:cNvSpPr>
          <p:nvPr>
            <p:ph type="ftr" sz="quarter" idx="11"/>
          </p:nvPr>
        </p:nvSpPr>
        <p:spPr/>
        <p:txBody>
          <a:bodyPr/>
          <a:lstStyle/>
          <a:p>
            <a:r>
              <a:rPr lang="en-GB"/>
              <a:t>© 2023 Andrea Todd, University of Chester</a:t>
            </a:r>
          </a:p>
        </p:txBody>
      </p:sp>
      <p:sp>
        <p:nvSpPr>
          <p:cNvPr id="7" name="Slide Number Placeholder 6">
            <a:extLst>
              <a:ext uri="{FF2B5EF4-FFF2-40B4-BE49-F238E27FC236}">
                <a16:creationId xmlns:a16="http://schemas.microsoft.com/office/drawing/2014/main" id="{7FF2A1D4-9AA4-4D13-B8AE-8AD0E06D237D}"/>
              </a:ext>
            </a:extLst>
          </p:cNvPr>
          <p:cNvSpPr>
            <a:spLocks noGrp="1"/>
          </p:cNvSpPr>
          <p:nvPr>
            <p:ph type="sldNum" sz="quarter" idx="12"/>
          </p:nvPr>
        </p:nvSpPr>
        <p:spPr/>
        <p:txBody>
          <a:bodyPr/>
          <a:lstStyle/>
          <a:p>
            <a:fld id="{0A9ACEFC-0D49-498F-9A0B-6509803D7029}" type="slidenum">
              <a:rPr lang="en-GB" smtClean="0"/>
              <a:t>‹#›</a:t>
            </a:fld>
            <a:endParaRPr lang="en-GB"/>
          </a:p>
        </p:txBody>
      </p:sp>
    </p:spTree>
    <p:extLst>
      <p:ext uri="{BB962C8B-B14F-4D97-AF65-F5344CB8AC3E}">
        <p14:creationId xmlns:p14="http://schemas.microsoft.com/office/powerpoint/2010/main" val="2968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3B1A47C-FA9F-4F77-B343-2D47824B842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B9E364-459A-4F7C-8773-60B5AB9DBE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537092D-3525-4641-AFA8-E425952D04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5D9D8E-62CB-4B0C-A32E-44CF1F41AEBB}" type="datetime1">
              <a:rPr lang="en-GB" smtClean="0"/>
              <a:t>12/02/2024</a:t>
            </a:fld>
            <a:endParaRPr lang="en-GB"/>
          </a:p>
        </p:txBody>
      </p:sp>
      <p:sp>
        <p:nvSpPr>
          <p:cNvPr id="5" name="Footer Placeholder 4">
            <a:extLst>
              <a:ext uri="{FF2B5EF4-FFF2-40B4-BE49-F238E27FC236}">
                <a16:creationId xmlns:a16="http://schemas.microsoft.com/office/drawing/2014/main" id="{12832277-7394-4758-A3F2-B45CA3B133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 2023 Andrea Todd, University of Chester</a:t>
            </a:r>
          </a:p>
        </p:txBody>
      </p:sp>
      <p:sp>
        <p:nvSpPr>
          <p:cNvPr id="6" name="Slide Number Placeholder 5">
            <a:extLst>
              <a:ext uri="{FF2B5EF4-FFF2-40B4-BE49-F238E27FC236}">
                <a16:creationId xmlns:a16="http://schemas.microsoft.com/office/drawing/2014/main" id="{703B1A8A-05B5-4FB3-B58D-485064612F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9ACEFC-0D49-498F-9A0B-6509803D7029}" type="slidenum">
              <a:rPr lang="en-GB" smtClean="0"/>
              <a:t>‹#›</a:t>
            </a:fld>
            <a:endParaRPr lang="en-GB"/>
          </a:p>
        </p:txBody>
      </p:sp>
    </p:spTree>
    <p:extLst>
      <p:ext uri="{BB962C8B-B14F-4D97-AF65-F5344CB8AC3E}">
        <p14:creationId xmlns:p14="http://schemas.microsoft.com/office/powerpoint/2010/main" val="2083792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lumMod val="65000"/>
            <a:lumOff val="3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AEE9A-D561-44B9-B19D-136B56C9C906}"/>
              </a:ext>
            </a:extLst>
          </p:cNvPr>
          <p:cNvSpPr>
            <a:spLocks noGrp="1"/>
          </p:cNvSpPr>
          <p:nvPr>
            <p:ph type="title"/>
          </p:nvPr>
        </p:nvSpPr>
        <p:spPr>
          <a:xfrm>
            <a:off x="346213" y="338260"/>
            <a:ext cx="11499574" cy="6018090"/>
          </a:xfrm>
        </p:spPr>
        <p:txBody>
          <a:bodyPr>
            <a:noAutofit/>
          </a:bodyPr>
          <a:lstStyle/>
          <a:p>
            <a:r>
              <a:rPr lang="en-GB" sz="3600" dirty="0">
                <a:highlight>
                  <a:srgbClr val="FFFF00"/>
                </a:highlight>
              </a:rPr>
              <a:t>NOTE: these slides are to be shown at the start of a live session.  </a:t>
            </a:r>
            <a:br>
              <a:rPr lang="en-GB" sz="3600" dirty="0">
                <a:highlight>
                  <a:srgbClr val="FFFF00"/>
                </a:highlight>
              </a:rPr>
            </a:br>
            <a:br>
              <a:rPr lang="en-GB" sz="3600" dirty="0">
                <a:highlight>
                  <a:srgbClr val="FFFF00"/>
                </a:highlight>
              </a:rPr>
            </a:br>
            <a:r>
              <a:rPr lang="en-GB" sz="3600" dirty="0">
                <a:highlight>
                  <a:srgbClr val="FFFF00"/>
                </a:highlight>
              </a:rPr>
              <a:t>The lecturer should explain that the students are being asked to provide feedback for the SVM (slide 2), what the timeframe will be (slide 3), what the questions look like (slide 4) and the QR code for students to use to then complete the survey on their phones/other device (slide 5).  You may also wish to paste the link to the survey into Teams if your students access Teams during class time, so they can complete this on a laptop.  Once the 5 minutes is up, tell students the link will remain live for one week if they wish to continue after class</a:t>
            </a:r>
          </a:p>
        </p:txBody>
      </p:sp>
      <p:sp>
        <p:nvSpPr>
          <p:cNvPr id="3" name="Footer Placeholder 2">
            <a:extLst>
              <a:ext uri="{FF2B5EF4-FFF2-40B4-BE49-F238E27FC236}">
                <a16:creationId xmlns:a16="http://schemas.microsoft.com/office/drawing/2014/main" id="{D8D3A832-E2C3-43A5-9CF5-D4ACC74A76BD}"/>
              </a:ext>
            </a:extLst>
          </p:cNvPr>
          <p:cNvSpPr>
            <a:spLocks noGrp="1"/>
          </p:cNvSpPr>
          <p:nvPr>
            <p:ph type="ftr" sz="quarter" idx="11"/>
          </p:nvPr>
        </p:nvSpPr>
        <p:spPr/>
        <p:txBody>
          <a:bodyPr/>
          <a:lstStyle/>
          <a:p>
            <a:r>
              <a:rPr lang="en-GB" dirty="0"/>
              <a:t>© 2023 Andrea Todd</a:t>
            </a:r>
          </a:p>
        </p:txBody>
      </p:sp>
    </p:spTree>
    <p:extLst>
      <p:ext uri="{BB962C8B-B14F-4D97-AF65-F5344CB8AC3E}">
        <p14:creationId xmlns:p14="http://schemas.microsoft.com/office/powerpoint/2010/main" val="1891949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lumMod val="65000"/>
            <a:lumOff val="35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Blank speech balloons">
            <a:extLst>
              <a:ext uri="{FF2B5EF4-FFF2-40B4-BE49-F238E27FC236}">
                <a16:creationId xmlns:a16="http://schemas.microsoft.com/office/drawing/2014/main" id="{5391A03A-4BCE-9DBA-D8BF-AEF5A4F55531}"/>
              </a:ext>
            </a:extLst>
          </p:cNvPr>
          <p:cNvPicPr>
            <a:picLocks noChangeAspect="1"/>
          </p:cNvPicPr>
          <p:nvPr/>
        </p:nvPicPr>
        <p:blipFill rotWithShape="1">
          <a:blip r:embed="rId2" cstate="print">
            <a:alphaModFix amt="50000"/>
            <a:extLst>
              <a:ext uri="{28A0092B-C50C-407E-A947-70E740481C1C}">
                <a14:useLocalDpi xmlns:a14="http://schemas.microsoft.com/office/drawing/2010/main" val="0"/>
              </a:ext>
            </a:extLst>
          </a:blip>
          <a:srcRect t="942" b="14788"/>
          <a:stretch/>
        </p:blipFill>
        <p:spPr>
          <a:xfrm>
            <a:off x="20" y="1"/>
            <a:ext cx="12191980" cy="6857999"/>
          </a:xfrm>
          <a:prstGeom prst="rect">
            <a:avLst/>
          </a:prstGeom>
        </p:spPr>
      </p:pic>
      <p:sp>
        <p:nvSpPr>
          <p:cNvPr id="2" name="Title 1">
            <a:extLst>
              <a:ext uri="{FF2B5EF4-FFF2-40B4-BE49-F238E27FC236}">
                <a16:creationId xmlns:a16="http://schemas.microsoft.com/office/drawing/2014/main" id="{26A95512-43B9-4256-9B90-BBBE633EF00F}"/>
              </a:ext>
            </a:extLst>
          </p:cNvPr>
          <p:cNvSpPr>
            <a:spLocks noGrp="1"/>
          </p:cNvSpPr>
          <p:nvPr>
            <p:ph type="ctrTitle"/>
          </p:nvPr>
        </p:nvSpPr>
        <p:spPr>
          <a:xfrm>
            <a:off x="1524000" y="1122362"/>
            <a:ext cx="9144000" cy="2900518"/>
          </a:xfrm>
        </p:spPr>
        <p:txBody>
          <a:bodyPr>
            <a:normAutofit/>
          </a:bodyPr>
          <a:lstStyle/>
          <a:p>
            <a:r>
              <a:rPr lang="en-GB" dirty="0">
                <a:solidFill>
                  <a:srgbClr val="FFFFFF"/>
                </a:solidFill>
              </a:rPr>
              <a:t>Student Voice Meeting 1 </a:t>
            </a:r>
          </a:p>
        </p:txBody>
      </p:sp>
      <p:sp>
        <p:nvSpPr>
          <p:cNvPr id="4" name="Footer Placeholder 3">
            <a:extLst>
              <a:ext uri="{FF2B5EF4-FFF2-40B4-BE49-F238E27FC236}">
                <a16:creationId xmlns:a16="http://schemas.microsoft.com/office/drawing/2014/main" id="{C030BDFB-8F7D-4169-ACFE-F57EE664EF19}"/>
              </a:ext>
            </a:extLst>
          </p:cNvPr>
          <p:cNvSpPr>
            <a:spLocks noGrp="1"/>
          </p:cNvSpPr>
          <p:nvPr>
            <p:ph type="ftr" sz="quarter" idx="11"/>
          </p:nvPr>
        </p:nvSpPr>
        <p:spPr>
          <a:xfrm>
            <a:off x="4038600" y="6356350"/>
            <a:ext cx="4114800" cy="365125"/>
          </a:xfrm>
        </p:spPr>
        <p:txBody>
          <a:bodyPr>
            <a:normAutofit/>
          </a:bodyPr>
          <a:lstStyle/>
          <a:p>
            <a:pPr>
              <a:spcAft>
                <a:spcPts val="600"/>
              </a:spcAft>
            </a:pPr>
            <a:r>
              <a:rPr lang="en-GB" dirty="0">
                <a:solidFill>
                  <a:srgbClr val="FFFFFF"/>
                </a:solidFill>
              </a:rPr>
              <a:t>© 2023 Andrea Todd</a:t>
            </a:r>
          </a:p>
        </p:txBody>
      </p:sp>
      <p:sp>
        <p:nvSpPr>
          <p:cNvPr id="6" name="Rectangle 5">
            <a:extLst>
              <a:ext uri="{FF2B5EF4-FFF2-40B4-BE49-F238E27FC236}">
                <a16:creationId xmlns:a16="http://schemas.microsoft.com/office/drawing/2014/main" id="{54D21DF6-D696-0E72-6247-3623587B2328}"/>
              </a:ext>
            </a:extLst>
          </p:cNvPr>
          <p:cNvSpPr/>
          <p:nvPr/>
        </p:nvSpPr>
        <p:spPr>
          <a:xfrm>
            <a:off x="0" y="2561012"/>
            <a:ext cx="12192000" cy="1735974"/>
          </a:xfrm>
          <a:prstGeom prst="rect">
            <a:avLst/>
          </a:prstGeom>
          <a:solidFill>
            <a:schemeClr val="bg2">
              <a:lumMod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dirty="0">
                <a:solidFill>
                  <a:schemeClr val="tx1"/>
                </a:solidFill>
              </a:rPr>
              <a:t>Student Voice Meeting:</a:t>
            </a:r>
          </a:p>
          <a:p>
            <a:pPr algn="ctr"/>
            <a:r>
              <a:rPr lang="en-GB" sz="4400" dirty="0">
                <a:solidFill>
                  <a:schemeClr val="tx1"/>
                </a:solidFill>
              </a:rPr>
              <a:t>Please share your views</a:t>
            </a:r>
          </a:p>
        </p:txBody>
      </p:sp>
    </p:spTree>
    <p:extLst>
      <p:ext uri="{BB962C8B-B14F-4D97-AF65-F5344CB8AC3E}">
        <p14:creationId xmlns:p14="http://schemas.microsoft.com/office/powerpoint/2010/main" val="309835013"/>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lumMod val="65000"/>
            <a:lumOff val="35000"/>
          </a:schemeClr>
        </a:solidFill>
        <a:effectLst/>
      </p:bgPr>
    </p:bg>
    <p:spTree>
      <p:nvGrpSpPr>
        <p:cNvPr id="1" name=""/>
        <p:cNvGrpSpPr/>
        <p:nvPr/>
      </p:nvGrpSpPr>
      <p:grpSpPr>
        <a:xfrm>
          <a:off x="0" y="0"/>
          <a:ext cx="0" cy="0"/>
          <a:chOff x="0" y="0"/>
          <a:chExt cx="0" cy="0"/>
        </a:xfrm>
      </p:grpSpPr>
      <p:pic>
        <p:nvPicPr>
          <p:cNvPr id="4" name="Picture 3" descr="Blank speech balloons">
            <a:extLst>
              <a:ext uri="{FF2B5EF4-FFF2-40B4-BE49-F238E27FC236}">
                <a16:creationId xmlns:a16="http://schemas.microsoft.com/office/drawing/2014/main" id="{314C5968-0346-94B4-E36A-BB56612C0712}"/>
              </a:ext>
            </a:extLst>
          </p:cNvPr>
          <p:cNvPicPr>
            <a:picLocks noChangeAspect="1"/>
          </p:cNvPicPr>
          <p:nvPr/>
        </p:nvPicPr>
        <p:blipFill rotWithShape="1">
          <a:blip r:embed="rId2" cstate="print">
            <a:alphaModFix amt="50000"/>
            <a:extLst>
              <a:ext uri="{28A0092B-C50C-407E-A947-70E740481C1C}">
                <a14:useLocalDpi xmlns:a14="http://schemas.microsoft.com/office/drawing/2010/main" val="0"/>
              </a:ext>
            </a:extLst>
          </a:blip>
          <a:srcRect t="942" b="14788"/>
          <a:stretch/>
        </p:blipFill>
        <p:spPr>
          <a:xfrm>
            <a:off x="20" y="1"/>
            <a:ext cx="12191980" cy="6857999"/>
          </a:xfrm>
          <a:prstGeom prst="rect">
            <a:avLst/>
          </a:prstGeom>
        </p:spPr>
      </p:pic>
      <p:graphicFrame>
        <p:nvGraphicFramePr>
          <p:cNvPr id="2" name="Table 1">
            <a:extLst>
              <a:ext uri="{FF2B5EF4-FFF2-40B4-BE49-F238E27FC236}">
                <a16:creationId xmlns:a16="http://schemas.microsoft.com/office/drawing/2014/main" id="{83EC3FB6-79C0-4462-9E39-F7C39EA3758E}"/>
              </a:ext>
            </a:extLst>
          </p:cNvPr>
          <p:cNvGraphicFramePr>
            <a:graphicFrameLocks noGrp="1"/>
          </p:cNvGraphicFramePr>
          <p:nvPr>
            <p:extLst>
              <p:ext uri="{D42A27DB-BD31-4B8C-83A1-F6EECF244321}">
                <p14:modId xmlns:p14="http://schemas.microsoft.com/office/powerpoint/2010/main" val="1619107258"/>
              </p:ext>
            </p:extLst>
          </p:nvPr>
        </p:nvGraphicFramePr>
        <p:xfrm>
          <a:off x="448599" y="1099931"/>
          <a:ext cx="11294802" cy="5054564"/>
        </p:xfrm>
        <a:graphic>
          <a:graphicData uri="http://schemas.openxmlformats.org/drawingml/2006/table">
            <a:tbl>
              <a:tblPr/>
              <a:tblGrid>
                <a:gridCol w="1980717">
                  <a:extLst>
                    <a:ext uri="{9D8B030D-6E8A-4147-A177-3AD203B41FA5}">
                      <a16:colId xmlns:a16="http://schemas.microsoft.com/office/drawing/2014/main" val="731323052"/>
                    </a:ext>
                  </a:extLst>
                </a:gridCol>
                <a:gridCol w="2216515">
                  <a:extLst>
                    <a:ext uri="{9D8B030D-6E8A-4147-A177-3AD203B41FA5}">
                      <a16:colId xmlns:a16="http://schemas.microsoft.com/office/drawing/2014/main" val="220966241"/>
                    </a:ext>
                  </a:extLst>
                </a:gridCol>
                <a:gridCol w="2428736">
                  <a:extLst>
                    <a:ext uri="{9D8B030D-6E8A-4147-A177-3AD203B41FA5}">
                      <a16:colId xmlns:a16="http://schemas.microsoft.com/office/drawing/2014/main" val="3004728345"/>
                    </a:ext>
                  </a:extLst>
                </a:gridCol>
                <a:gridCol w="1910790">
                  <a:extLst>
                    <a:ext uri="{9D8B030D-6E8A-4147-A177-3AD203B41FA5}">
                      <a16:colId xmlns:a16="http://schemas.microsoft.com/office/drawing/2014/main" val="3117288466"/>
                    </a:ext>
                  </a:extLst>
                </a:gridCol>
                <a:gridCol w="1271826">
                  <a:extLst>
                    <a:ext uri="{9D8B030D-6E8A-4147-A177-3AD203B41FA5}">
                      <a16:colId xmlns:a16="http://schemas.microsoft.com/office/drawing/2014/main" val="222846581"/>
                    </a:ext>
                  </a:extLst>
                </a:gridCol>
                <a:gridCol w="1486218">
                  <a:extLst>
                    <a:ext uri="{9D8B030D-6E8A-4147-A177-3AD203B41FA5}">
                      <a16:colId xmlns:a16="http://schemas.microsoft.com/office/drawing/2014/main" val="2540011850"/>
                    </a:ext>
                  </a:extLst>
                </a:gridCol>
              </a:tblGrid>
              <a:tr h="1305524">
                <a:tc>
                  <a:txBody>
                    <a:bodyPr/>
                    <a:lstStyle/>
                    <a:p>
                      <a:pPr algn="ctr" fontAlgn="t"/>
                      <a:r>
                        <a:rPr lang="en-GB" sz="2800" b="0" i="0" dirty="0">
                          <a:solidFill>
                            <a:schemeClr val="bg1"/>
                          </a:solidFill>
                          <a:effectLst/>
                        </a:rPr>
                        <a:t>SVM </a:t>
                      </a:r>
                    </a:p>
                    <a:p>
                      <a:pPr algn="ctr" fontAlgn="t"/>
                      <a:r>
                        <a:rPr lang="en-GB" sz="2800" b="0" i="0" dirty="0">
                          <a:solidFill>
                            <a:schemeClr val="bg1"/>
                          </a:solidFill>
                          <a:effectLst/>
                        </a:rPr>
                        <a:t>– 4 weeks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a:txBody>
                    <a:bodyPr/>
                    <a:lstStyle/>
                    <a:p>
                      <a:pPr algn="ctr" fontAlgn="t"/>
                      <a:r>
                        <a:rPr lang="en-GB" sz="2800" b="0" i="0" dirty="0">
                          <a:solidFill>
                            <a:schemeClr val="bg1"/>
                          </a:solidFill>
                          <a:effectLst/>
                        </a:rPr>
                        <a:t>SVM </a:t>
                      </a:r>
                    </a:p>
                    <a:p>
                      <a:pPr algn="ctr" fontAlgn="t"/>
                      <a:r>
                        <a:rPr lang="en-GB" sz="2800" b="0" i="0" dirty="0">
                          <a:solidFill>
                            <a:schemeClr val="bg1"/>
                          </a:solidFill>
                          <a:effectLst/>
                        </a:rPr>
                        <a:t>– 3 weeks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a:txBody>
                    <a:bodyPr/>
                    <a:lstStyle/>
                    <a:p>
                      <a:pPr algn="ctr" fontAlgn="t"/>
                      <a:r>
                        <a:rPr lang="en-GB" sz="2800" b="0" i="0" dirty="0">
                          <a:solidFill>
                            <a:schemeClr val="bg1"/>
                          </a:solidFill>
                          <a:effectLst/>
                        </a:rPr>
                        <a:t>SVM </a:t>
                      </a:r>
                    </a:p>
                    <a:p>
                      <a:pPr algn="ctr" fontAlgn="t"/>
                      <a:r>
                        <a:rPr lang="en-GB" sz="2800" b="0" i="0" dirty="0">
                          <a:solidFill>
                            <a:schemeClr val="bg1"/>
                          </a:solidFill>
                          <a:effectLst/>
                        </a:rPr>
                        <a:t>– 2 weeks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a:txBody>
                    <a:bodyPr/>
                    <a:lstStyle/>
                    <a:p>
                      <a:pPr algn="ctr" fontAlgn="t"/>
                      <a:r>
                        <a:rPr lang="en-GB" sz="2800" b="0" i="0" dirty="0">
                          <a:solidFill>
                            <a:schemeClr val="bg1"/>
                          </a:solidFill>
                          <a:effectLst/>
                        </a:rPr>
                        <a:t>SVM </a:t>
                      </a:r>
                    </a:p>
                    <a:p>
                      <a:pPr algn="ctr" fontAlgn="t"/>
                      <a:r>
                        <a:rPr lang="en-GB" sz="2800" b="0" i="0" dirty="0">
                          <a:solidFill>
                            <a:schemeClr val="bg1"/>
                          </a:solidFill>
                          <a:effectLst/>
                        </a:rPr>
                        <a:t>– 1 week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a:txBody>
                    <a:bodyPr/>
                    <a:lstStyle/>
                    <a:p>
                      <a:pPr algn="ctr" fontAlgn="t"/>
                      <a:r>
                        <a:rPr lang="en-GB" sz="4000" b="0" i="0" dirty="0">
                          <a:solidFill>
                            <a:schemeClr val="bg1"/>
                          </a:solidFill>
                          <a:effectLst/>
                        </a:rPr>
                        <a:t>SVM</a:t>
                      </a:r>
                      <a:r>
                        <a:rPr lang="en-GB" sz="4000" b="0" i="0" dirty="0">
                          <a:solidFill>
                            <a:schemeClr val="bg1"/>
                          </a:solidFill>
                          <a:effectLst/>
                          <a:highlight>
                            <a:srgbClr val="FFFF00"/>
                          </a:highlight>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a:txBody>
                    <a:bodyPr/>
                    <a:lstStyle/>
                    <a:p>
                      <a:pPr algn="ctr" fontAlgn="t"/>
                      <a:r>
                        <a:rPr lang="en-GB" sz="2800" b="0" i="0" dirty="0">
                          <a:solidFill>
                            <a:schemeClr val="bg1"/>
                          </a:solidFill>
                          <a:effectLst/>
                        </a:rPr>
                        <a:t>SVM </a:t>
                      </a:r>
                    </a:p>
                    <a:p>
                      <a:pPr algn="ctr" fontAlgn="t"/>
                      <a:r>
                        <a:rPr lang="en-GB" sz="2800" b="0" i="0" dirty="0">
                          <a:solidFill>
                            <a:schemeClr val="bg1"/>
                          </a:solidFill>
                          <a:effectLst/>
                        </a:rPr>
                        <a:t>+ 1 week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extLst>
                  <a:ext uri="{0D108BD9-81ED-4DB2-BD59-A6C34878D82A}">
                    <a16:rowId xmlns:a16="http://schemas.microsoft.com/office/drawing/2014/main" val="2976977354"/>
                  </a:ext>
                </a:extLst>
              </a:tr>
              <a:tr h="3742788">
                <a:tc>
                  <a:txBody>
                    <a:bodyPr/>
                    <a:lstStyle/>
                    <a:p>
                      <a:pPr fontAlgn="t"/>
                      <a:endParaRPr lang="en-GB" sz="2400" dirty="0">
                        <a:solidFill>
                          <a:schemeClr val="tx1"/>
                        </a:solidFill>
                        <a:effectLst/>
                        <a:latin typeface="+mn-lt"/>
                      </a:endParaRPr>
                    </a:p>
                    <a:p>
                      <a:pPr algn="ctr" rtl="0" fontAlgn="base"/>
                      <a:r>
                        <a:rPr lang="en-GB" sz="2400" b="0" i="0" dirty="0">
                          <a:solidFill>
                            <a:schemeClr val="tx1"/>
                          </a:solidFill>
                          <a:effectLst/>
                          <a:latin typeface="+mn-lt"/>
                        </a:rPr>
                        <a:t>SVM survey launched.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fontAlgn="t"/>
                      <a:endParaRPr lang="en-GB" sz="2400" dirty="0">
                        <a:solidFill>
                          <a:schemeClr val="tx1"/>
                        </a:solidFill>
                        <a:effectLst/>
                        <a:latin typeface="+mn-lt"/>
                      </a:endParaRPr>
                    </a:p>
                    <a:p>
                      <a:pPr algn="ctr" rtl="0" fontAlgn="base"/>
                      <a:r>
                        <a:rPr lang="en-GB" sz="2400" b="0" i="0" dirty="0">
                          <a:solidFill>
                            <a:schemeClr val="tx1"/>
                          </a:solidFill>
                          <a:effectLst/>
                          <a:latin typeface="+mn-lt"/>
                        </a:rPr>
                        <a:t>SVM survey closed.</a:t>
                      </a:r>
                    </a:p>
                    <a:p>
                      <a:pPr algn="ctr" rtl="0" fontAlgn="base"/>
                      <a:endParaRPr lang="en-GB" sz="2400" b="0" i="0" dirty="0">
                        <a:solidFill>
                          <a:schemeClr val="tx1"/>
                        </a:solidFill>
                        <a:effectLst/>
                        <a:latin typeface="+mn-lt"/>
                      </a:endParaRPr>
                    </a:p>
                    <a:p>
                      <a:pPr algn="ctr" rtl="0" fontAlgn="base"/>
                      <a:r>
                        <a:rPr lang="en-GB" sz="2400" b="0" i="0" dirty="0">
                          <a:solidFill>
                            <a:schemeClr val="tx1"/>
                          </a:solidFill>
                          <a:effectLst/>
                          <a:latin typeface="+mn-lt"/>
                        </a:rPr>
                        <a:t>Survey comments exported and sent to relevant staff.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fontAlgn="t"/>
                      <a:endParaRPr lang="en-GB" sz="2400" dirty="0">
                        <a:solidFill>
                          <a:schemeClr val="tx1"/>
                        </a:solidFill>
                        <a:effectLst/>
                        <a:latin typeface="+mn-lt"/>
                      </a:endParaRPr>
                    </a:p>
                    <a:p>
                      <a:pPr algn="ctr" rtl="0" fontAlgn="base"/>
                      <a:r>
                        <a:rPr lang="en-GB" sz="2400" b="0" i="0" dirty="0">
                          <a:solidFill>
                            <a:schemeClr val="tx1"/>
                          </a:solidFill>
                          <a:effectLst/>
                          <a:latin typeface="+mn-lt"/>
                        </a:rPr>
                        <a:t>Responses to SVM survey comments drafted by relevant staff.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fontAlgn="t"/>
                      <a:endParaRPr lang="en-GB" sz="2400" dirty="0">
                        <a:solidFill>
                          <a:schemeClr val="tx1"/>
                        </a:solidFill>
                        <a:effectLst/>
                        <a:latin typeface="+mn-lt"/>
                      </a:endParaRPr>
                    </a:p>
                    <a:p>
                      <a:pPr algn="ctr" rtl="0" fontAlgn="base"/>
                      <a:r>
                        <a:rPr lang="en-GB" sz="2400" b="0" i="0" dirty="0">
                          <a:solidFill>
                            <a:schemeClr val="tx1"/>
                          </a:solidFill>
                          <a:effectLst/>
                          <a:latin typeface="+mn-lt"/>
                        </a:rPr>
                        <a:t>Responses sent to SVRs for review prior to SVM.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fontAlgn="t"/>
                      <a:endParaRPr lang="en-GB" sz="2400" dirty="0">
                        <a:solidFill>
                          <a:schemeClr val="tx1"/>
                        </a:solidFill>
                        <a:effectLst/>
                        <a:latin typeface="+mn-lt"/>
                      </a:endParaRPr>
                    </a:p>
                    <a:p>
                      <a:pPr algn="ctr" rtl="0" fontAlgn="base"/>
                      <a:r>
                        <a:rPr lang="en-GB" sz="2400" b="0" i="0" dirty="0">
                          <a:solidFill>
                            <a:schemeClr val="tx1"/>
                          </a:solidFill>
                          <a:effectLst/>
                          <a:latin typeface="+mn-lt"/>
                        </a:rPr>
                        <a:t>SVM held.</a:t>
                      </a:r>
                    </a:p>
                    <a:p>
                      <a:pPr algn="ctr" rtl="0" fontAlgn="base"/>
                      <a:endParaRPr lang="en-GB" sz="2400" b="0" i="0" dirty="0">
                        <a:solidFill>
                          <a:schemeClr val="tx1"/>
                        </a:solidFill>
                        <a:effectLst/>
                        <a:latin typeface="+mn-lt"/>
                      </a:endParaRPr>
                    </a:p>
                    <a:p>
                      <a:pPr algn="ctr" rtl="0" fontAlgn="base"/>
                      <a:r>
                        <a:rPr lang="en-GB" sz="2400" b="0" i="0" dirty="0">
                          <a:solidFill>
                            <a:schemeClr val="tx1"/>
                          </a:solidFill>
                          <a:effectLst/>
                          <a:latin typeface="+mn-lt"/>
                        </a:rPr>
                        <a:t>SVRs and staff create Rolling Action Plan.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base"/>
                      <a:endParaRPr lang="en-GB" sz="2400" b="0" i="0" dirty="0">
                        <a:solidFill>
                          <a:schemeClr val="tx1"/>
                        </a:solidFill>
                        <a:effectLst/>
                        <a:latin typeface="+mn-lt"/>
                      </a:endParaRPr>
                    </a:p>
                    <a:p>
                      <a:pPr algn="ctr" rtl="0" fontAlgn="base"/>
                      <a:r>
                        <a:rPr lang="en-GB" sz="2400" b="0" i="0" dirty="0">
                          <a:solidFill>
                            <a:schemeClr val="tx1"/>
                          </a:solidFill>
                          <a:effectLst/>
                          <a:latin typeface="+mn-lt"/>
                        </a:rPr>
                        <a:t>Rolling Action Plan shared with students.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36589242"/>
                  </a:ext>
                </a:extLst>
              </a:tr>
            </a:tbl>
          </a:graphicData>
        </a:graphic>
      </p:graphicFrame>
      <p:sp>
        <p:nvSpPr>
          <p:cNvPr id="3" name="Footer Placeholder 2">
            <a:extLst>
              <a:ext uri="{FF2B5EF4-FFF2-40B4-BE49-F238E27FC236}">
                <a16:creationId xmlns:a16="http://schemas.microsoft.com/office/drawing/2014/main" id="{726D6FDB-1A1E-4E25-978C-D871A5C46526}"/>
              </a:ext>
            </a:extLst>
          </p:cNvPr>
          <p:cNvSpPr>
            <a:spLocks noGrp="1"/>
          </p:cNvSpPr>
          <p:nvPr>
            <p:ph type="ftr" sz="quarter" idx="11"/>
          </p:nvPr>
        </p:nvSpPr>
        <p:spPr/>
        <p:txBody>
          <a:bodyPr/>
          <a:lstStyle/>
          <a:p>
            <a:r>
              <a:rPr lang="en-GB" dirty="0">
                <a:solidFill>
                  <a:schemeClr val="tx1"/>
                </a:solidFill>
              </a:rPr>
              <a:t>© 2023 Andrea Todd,</a:t>
            </a:r>
          </a:p>
        </p:txBody>
      </p:sp>
    </p:spTree>
    <p:extLst>
      <p:ext uri="{BB962C8B-B14F-4D97-AF65-F5344CB8AC3E}">
        <p14:creationId xmlns:p14="http://schemas.microsoft.com/office/powerpoint/2010/main" val="925005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lumMod val="65000"/>
            <a:lumOff val="35000"/>
          </a:schemeClr>
        </a:solidFill>
        <a:effectLst/>
      </p:bgPr>
    </p:bg>
    <p:spTree>
      <p:nvGrpSpPr>
        <p:cNvPr id="1" name=""/>
        <p:cNvGrpSpPr/>
        <p:nvPr/>
      </p:nvGrpSpPr>
      <p:grpSpPr>
        <a:xfrm>
          <a:off x="0" y="0"/>
          <a:ext cx="0" cy="0"/>
          <a:chOff x="0" y="0"/>
          <a:chExt cx="0" cy="0"/>
        </a:xfrm>
      </p:grpSpPr>
      <p:pic>
        <p:nvPicPr>
          <p:cNvPr id="5" name="Picture 4" descr="Blank speech balloons">
            <a:extLst>
              <a:ext uri="{FF2B5EF4-FFF2-40B4-BE49-F238E27FC236}">
                <a16:creationId xmlns:a16="http://schemas.microsoft.com/office/drawing/2014/main" id="{3DC769BA-B875-DA2A-09A7-8AB54AABDD1F}"/>
              </a:ext>
            </a:extLst>
          </p:cNvPr>
          <p:cNvPicPr>
            <a:picLocks noChangeAspect="1"/>
          </p:cNvPicPr>
          <p:nvPr/>
        </p:nvPicPr>
        <p:blipFill rotWithShape="1">
          <a:blip r:embed="rId3" cstate="print">
            <a:alphaModFix amt="50000"/>
            <a:extLst>
              <a:ext uri="{28A0092B-C50C-407E-A947-70E740481C1C}">
                <a14:useLocalDpi xmlns:a14="http://schemas.microsoft.com/office/drawing/2010/main" val="0"/>
              </a:ext>
            </a:extLst>
          </a:blip>
          <a:srcRect t="942" b="14788"/>
          <a:stretch/>
        </p:blipFill>
        <p:spPr>
          <a:xfrm>
            <a:off x="20" y="1"/>
            <a:ext cx="12191980" cy="6857999"/>
          </a:xfrm>
          <a:prstGeom prst="rect">
            <a:avLst/>
          </a:prstGeom>
        </p:spPr>
      </p:pic>
      <p:sp>
        <p:nvSpPr>
          <p:cNvPr id="2" name="Title 1">
            <a:extLst>
              <a:ext uri="{FF2B5EF4-FFF2-40B4-BE49-F238E27FC236}">
                <a16:creationId xmlns:a16="http://schemas.microsoft.com/office/drawing/2014/main" id="{596D3328-969E-41F9-A717-B28BD903FF18}"/>
              </a:ext>
            </a:extLst>
          </p:cNvPr>
          <p:cNvSpPr>
            <a:spLocks noGrp="1"/>
          </p:cNvSpPr>
          <p:nvPr>
            <p:ph type="ctrTitle"/>
          </p:nvPr>
        </p:nvSpPr>
        <p:spPr>
          <a:xfrm>
            <a:off x="1320884" y="212380"/>
            <a:ext cx="9144000" cy="918472"/>
          </a:xfrm>
        </p:spPr>
        <p:txBody>
          <a:bodyPr>
            <a:normAutofit/>
          </a:bodyPr>
          <a:lstStyle/>
          <a:p>
            <a:r>
              <a:rPr lang="en-GB" dirty="0">
                <a:solidFill>
                  <a:schemeClr val="bg1">
                    <a:lumMod val="95000"/>
                  </a:schemeClr>
                </a:solidFill>
              </a:rPr>
              <a:t>Student Voice Meeting:</a:t>
            </a:r>
          </a:p>
        </p:txBody>
      </p:sp>
      <p:sp>
        <p:nvSpPr>
          <p:cNvPr id="3" name="TextBox 2">
            <a:extLst>
              <a:ext uri="{FF2B5EF4-FFF2-40B4-BE49-F238E27FC236}">
                <a16:creationId xmlns:a16="http://schemas.microsoft.com/office/drawing/2014/main" id="{487D9A0E-5E1E-4847-89F1-00E247972293}"/>
              </a:ext>
            </a:extLst>
          </p:cNvPr>
          <p:cNvSpPr txBox="1"/>
          <p:nvPr/>
        </p:nvSpPr>
        <p:spPr>
          <a:xfrm>
            <a:off x="861646" y="1951892"/>
            <a:ext cx="10691446" cy="2062103"/>
          </a:xfrm>
          <a:prstGeom prst="rect">
            <a:avLst/>
          </a:prstGeom>
          <a:noFill/>
        </p:spPr>
        <p:txBody>
          <a:bodyPr wrap="square" rtlCol="0">
            <a:spAutoFit/>
          </a:bodyPr>
          <a:lstStyle/>
          <a:p>
            <a:r>
              <a:rPr lang="en-GB" sz="3200" dirty="0">
                <a:highlight>
                  <a:srgbClr val="FFFF00"/>
                </a:highlight>
              </a:rPr>
              <a:t>NOTE: It is useful here to show students the questions they will be asked.  If using Microsoft Forms, it is useful to bring up the phone preview within Forms and then snip the contents of that preview and paste them onto this slide</a:t>
            </a:r>
          </a:p>
        </p:txBody>
      </p:sp>
      <p:sp>
        <p:nvSpPr>
          <p:cNvPr id="4" name="Footer Placeholder 3">
            <a:extLst>
              <a:ext uri="{FF2B5EF4-FFF2-40B4-BE49-F238E27FC236}">
                <a16:creationId xmlns:a16="http://schemas.microsoft.com/office/drawing/2014/main" id="{F06DF20F-E9A2-494B-A02F-FA046154A77C}"/>
              </a:ext>
            </a:extLst>
          </p:cNvPr>
          <p:cNvSpPr>
            <a:spLocks noGrp="1"/>
          </p:cNvSpPr>
          <p:nvPr>
            <p:ph type="ftr" sz="quarter" idx="11"/>
          </p:nvPr>
        </p:nvSpPr>
        <p:spPr/>
        <p:txBody>
          <a:bodyPr/>
          <a:lstStyle/>
          <a:p>
            <a:r>
              <a:rPr lang="en-GB" dirty="0">
                <a:solidFill>
                  <a:schemeClr val="tx1"/>
                </a:solidFill>
              </a:rPr>
              <a:t>© 2023 Andrea Todd</a:t>
            </a:r>
          </a:p>
        </p:txBody>
      </p:sp>
      <p:sp>
        <p:nvSpPr>
          <p:cNvPr id="6" name="Rectangle 5">
            <a:extLst>
              <a:ext uri="{FF2B5EF4-FFF2-40B4-BE49-F238E27FC236}">
                <a16:creationId xmlns:a16="http://schemas.microsoft.com/office/drawing/2014/main" id="{B1D3FB93-8B31-41E2-A456-304CE9FEE7E0}"/>
              </a:ext>
            </a:extLst>
          </p:cNvPr>
          <p:cNvSpPr/>
          <p:nvPr/>
        </p:nvSpPr>
        <p:spPr>
          <a:xfrm>
            <a:off x="-20" y="-100179"/>
            <a:ext cx="12192000" cy="1735974"/>
          </a:xfrm>
          <a:prstGeom prst="rect">
            <a:avLst/>
          </a:prstGeom>
          <a:solidFill>
            <a:schemeClr val="bg2">
              <a:lumMod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000" dirty="0">
                <a:solidFill>
                  <a:schemeClr val="bg1"/>
                </a:solidFill>
              </a:rPr>
              <a:t>Student Voice Meeting </a:t>
            </a:r>
          </a:p>
        </p:txBody>
      </p:sp>
    </p:spTree>
    <p:extLst>
      <p:ext uri="{BB962C8B-B14F-4D97-AF65-F5344CB8AC3E}">
        <p14:creationId xmlns:p14="http://schemas.microsoft.com/office/powerpoint/2010/main" val="3028159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lumMod val="65000"/>
            <a:lumOff val="35000"/>
          </a:schemeClr>
        </a:solidFill>
        <a:effectLst/>
      </p:bgPr>
    </p:bg>
    <p:spTree>
      <p:nvGrpSpPr>
        <p:cNvPr id="1" name=""/>
        <p:cNvGrpSpPr/>
        <p:nvPr/>
      </p:nvGrpSpPr>
      <p:grpSpPr>
        <a:xfrm>
          <a:off x="0" y="0"/>
          <a:ext cx="0" cy="0"/>
          <a:chOff x="0" y="0"/>
          <a:chExt cx="0" cy="0"/>
        </a:xfrm>
      </p:grpSpPr>
      <p:pic>
        <p:nvPicPr>
          <p:cNvPr id="10" name="Picture 9" descr="Blank speech balloons">
            <a:extLst>
              <a:ext uri="{FF2B5EF4-FFF2-40B4-BE49-F238E27FC236}">
                <a16:creationId xmlns:a16="http://schemas.microsoft.com/office/drawing/2014/main" id="{0BB5AB3B-3D67-93FC-803C-AA8ECBECE69D}"/>
              </a:ext>
            </a:extLst>
          </p:cNvPr>
          <p:cNvPicPr>
            <a:picLocks noChangeAspect="1"/>
          </p:cNvPicPr>
          <p:nvPr/>
        </p:nvPicPr>
        <p:blipFill rotWithShape="1">
          <a:blip r:embed="rId2" cstate="print">
            <a:alphaModFix amt="50000"/>
            <a:extLst>
              <a:ext uri="{28A0092B-C50C-407E-A947-70E740481C1C}">
                <a14:useLocalDpi xmlns:a14="http://schemas.microsoft.com/office/drawing/2010/main" val="0"/>
              </a:ext>
            </a:extLst>
          </a:blip>
          <a:srcRect t="942" b="14788"/>
          <a:stretch/>
        </p:blipFill>
        <p:spPr>
          <a:xfrm>
            <a:off x="0" y="58872"/>
            <a:ext cx="12191980" cy="6857999"/>
          </a:xfrm>
          <a:prstGeom prst="rect">
            <a:avLst/>
          </a:prstGeom>
        </p:spPr>
      </p:pic>
      <p:sp>
        <p:nvSpPr>
          <p:cNvPr id="2" name="Title 1">
            <a:extLst>
              <a:ext uri="{FF2B5EF4-FFF2-40B4-BE49-F238E27FC236}">
                <a16:creationId xmlns:a16="http://schemas.microsoft.com/office/drawing/2014/main" id="{596D3328-969E-41F9-A717-B28BD903FF18}"/>
              </a:ext>
            </a:extLst>
          </p:cNvPr>
          <p:cNvSpPr>
            <a:spLocks noGrp="1"/>
          </p:cNvSpPr>
          <p:nvPr>
            <p:ph type="ctrTitle"/>
          </p:nvPr>
        </p:nvSpPr>
        <p:spPr>
          <a:xfrm>
            <a:off x="1320885" y="880596"/>
            <a:ext cx="9144000" cy="918472"/>
          </a:xfrm>
        </p:spPr>
        <p:txBody>
          <a:bodyPr>
            <a:normAutofit/>
          </a:bodyPr>
          <a:lstStyle/>
          <a:p>
            <a:endParaRPr lang="en-GB" dirty="0">
              <a:solidFill>
                <a:schemeClr val="tx1">
                  <a:lumMod val="75000"/>
                  <a:lumOff val="25000"/>
                </a:schemeClr>
              </a:solidFill>
            </a:endParaRPr>
          </a:p>
        </p:txBody>
      </p:sp>
      <p:sp>
        <p:nvSpPr>
          <p:cNvPr id="5" name="TextBox 4">
            <a:extLst>
              <a:ext uri="{FF2B5EF4-FFF2-40B4-BE49-F238E27FC236}">
                <a16:creationId xmlns:a16="http://schemas.microsoft.com/office/drawing/2014/main" id="{5B2526EE-D00A-4162-84FE-35D1EA89C8A1}"/>
              </a:ext>
            </a:extLst>
          </p:cNvPr>
          <p:cNvSpPr txBox="1"/>
          <p:nvPr/>
        </p:nvSpPr>
        <p:spPr>
          <a:xfrm>
            <a:off x="3371404" y="5855592"/>
            <a:ext cx="6096000" cy="369332"/>
          </a:xfrm>
          <a:prstGeom prst="rect">
            <a:avLst/>
          </a:prstGeom>
          <a:noFill/>
        </p:spPr>
        <p:txBody>
          <a:bodyPr wrap="square">
            <a:spAutoFit/>
          </a:bodyPr>
          <a:lstStyle/>
          <a:p>
            <a:pPr algn="ctr"/>
            <a:r>
              <a:rPr lang="en-GB" dirty="0"/>
              <a:t>[Insert link here] </a:t>
            </a:r>
          </a:p>
        </p:txBody>
      </p:sp>
      <p:sp>
        <p:nvSpPr>
          <p:cNvPr id="4" name="Rectangle 3">
            <a:extLst>
              <a:ext uri="{FF2B5EF4-FFF2-40B4-BE49-F238E27FC236}">
                <a16:creationId xmlns:a16="http://schemas.microsoft.com/office/drawing/2014/main" id="{E2C25F52-EAC4-44EC-8F33-92606F2714BD}"/>
              </a:ext>
            </a:extLst>
          </p:cNvPr>
          <p:cNvSpPr/>
          <p:nvPr/>
        </p:nvSpPr>
        <p:spPr>
          <a:xfrm>
            <a:off x="3598984" y="2104037"/>
            <a:ext cx="4994031" cy="344658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a:solidFill>
                  <a:schemeClr val="tx1"/>
                </a:solidFill>
              </a:rPr>
              <a:t>[Insert QR code here]</a:t>
            </a:r>
          </a:p>
        </p:txBody>
      </p:sp>
      <p:sp>
        <p:nvSpPr>
          <p:cNvPr id="3" name="Footer Placeholder 2">
            <a:extLst>
              <a:ext uri="{FF2B5EF4-FFF2-40B4-BE49-F238E27FC236}">
                <a16:creationId xmlns:a16="http://schemas.microsoft.com/office/drawing/2014/main" id="{3996529B-6F09-4755-B9BC-C3A5774F5AC6}"/>
              </a:ext>
            </a:extLst>
          </p:cNvPr>
          <p:cNvSpPr>
            <a:spLocks noGrp="1"/>
          </p:cNvSpPr>
          <p:nvPr>
            <p:ph type="ftr" sz="quarter" idx="11"/>
          </p:nvPr>
        </p:nvSpPr>
        <p:spPr>
          <a:xfrm>
            <a:off x="4149969" y="6318097"/>
            <a:ext cx="4114800" cy="365125"/>
          </a:xfrm>
        </p:spPr>
        <p:txBody>
          <a:bodyPr/>
          <a:lstStyle/>
          <a:p>
            <a:r>
              <a:rPr lang="en-GB" dirty="0">
                <a:solidFill>
                  <a:schemeClr val="tx1"/>
                </a:solidFill>
              </a:rPr>
              <a:t>© 2023 Andrea Todd</a:t>
            </a:r>
          </a:p>
        </p:txBody>
      </p:sp>
      <p:sp>
        <p:nvSpPr>
          <p:cNvPr id="9" name="TextBox 8">
            <a:extLst>
              <a:ext uri="{FF2B5EF4-FFF2-40B4-BE49-F238E27FC236}">
                <a16:creationId xmlns:a16="http://schemas.microsoft.com/office/drawing/2014/main" id="{61869C8E-198A-68F7-DAED-1D56228D2E5F}"/>
              </a:ext>
            </a:extLst>
          </p:cNvPr>
          <p:cNvSpPr txBox="1"/>
          <p:nvPr/>
        </p:nvSpPr>
        <p:spPr>
          <a:xfrm>
            <a:off x="9566591" y="5855592"/>
            <a:ext cx="2625389" cy="1077218"/>
          </a:xfrm>
          <a:prstGeom prst="rect">
            <a:avLst/>
          </a:prstGeom>
          <a:solidFill>
            <a:schemeClr val="bg2">
              <a:lumMod val="75000"/>
            </a:schemeClr>
          </a:solidFill>
        </p:spPr>
        <p:txBody>
          <a:bodyPr wrap="square">
            <a:spAutoFit/>
          </a:bodyPr>
          <a:lstStyle/>
          <a:p>
            <a:pPr algn="ctr"/>
            <a:r>
              <a:rPr lang="en-GB" sz="3200" dirty="0"/>
              <a:t>It will take up to 5 mins</a:t>
            </a:r>
          </a:p>
        </p:txBody>
      </p:sp>
      <p:sp>
        <p:nvSpPr>
          <p:cNvPr id="11" name="Rectangle 10">
            <a:extLst>
              <a:ext uri="{FF2B5EF4-FFF2-40B4-BE49-F238E27FC236}">
                <a16:creationId xmlns:a16="http://schemas.microsoft.com/office/drawing/2014/main" id="{C6B4B44B-70D6-EBF0-B4B5-9F6D2348317C}"/>
              </a:ext>
            </a:extLst>
          </p:cNvPr>
          <p:cNvSpPr/>
          <p:nvPr/>
        </p:nvSpPr>
        <p:spPr>
          <a:xfrm>
            <a:off x="0" y="63093"/>
            <a:ext cx="12192000" cy="1735974"/>
          </a:xfrm>
          <a:prstGeom prst="rect">
            <a:avLst/>
          </a:prstGeom>
          <a:solidFill>
            <a:schemeClr val="bg2">
              <a:lumMod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000" dirty="0">
                <a:solidFill>
                  <a:schemeClr val="bg1"/>
                </a:solidFill>
              </a:rPr>
              <a:t>Student Voice Meeting: </a:t>
            </a:r>
          </a:p>
          <a:p>
            <a:pPr algn="ctr"/>
            <a:r>
              <a:rPr lang="en-GB" sz="4000" dirty="0">
                <a:solidFill>
                  <a:schemeClr val="bg1"/>
                </a:solidFill>
              </a:rPr>
              <a:t>Please share your views!</a:t>
            </a:r>
          </a:p>
        </p:txBody>
      </p:sp>
      <p:sp>
        <p:nvSpPr>
          <p:cNvPr id="6" name="TextBox 5">
            <a:extLst>
              <a:ext uri="{FF2B5EF4-FFF2-40B4-BE49-F238E27FC236}">
                <a16:creationId xmlns:a16="http://schemas.microsoft.com/office/drawing/2014/main" id="{8DD28E2D-B0D6-11C0-F3CE-69F70E55F94A}"/>
              </a:ext>
            </a:extLst>
          </p:cNvPr>
          <p:cNvSpPr txBox="1"/>
          <p:nvPr/>
        </p:nvSpPr>
        <p:spPr>
          <a:xfrm>
            <a:off x="-16275" y="5847623"/>
            <a:ext cx="2625389" cy="1077218"/>
          </a:xfrm>
          <a:prstGeom prst="rect">
            <a:avLst/>
          </a:prstGeom>
          <a:solidFill>
            <a:schemeClr val="bg2">
              <a:lumMod val="75000"/>
            </a:schemeClr>
          </a:solidFill>
        </p:spPr>
        <p:txBody>
          <a:bodyPr wrap="square">
            <a:spAutoFit/>
          </a:bodyPr>
          <a:lstStyle/>
          <a:p>
            <a:pPr algn="ctr"/>
            <a:r>
              <a:rPr lang="en-GB" sz="3200" dirty="0"/>
              <a:t>Responses are anonymous</a:t>
            </a:r>
          </a:p>
        </p:txBody>
      </p:sp>
    </p:spTree>
    <p:extLst>
      <p:ext uri="{BB962C8B-B14F-4D97-AF65-F5344CB8AC3E}">
        <p14:creationId xmlns:p14="http://schemas.microsoft.com/office/powerpoint/2010/main" val="227016398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e962f799-774e-42fa-bbdb-565b23a07adf"/>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TotalTime>
  <Words>327</Words>
  <Application>Microsoft Office PowerPoint</Application>
  <PresentationFormat>Widescreen</PresentationFormat>
  <Paragraphs>46</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NOTE: these slides are to be shown at the start of a live session.    The lecturer should explain that the students are being asked to provide feedback for the SVM (slide 2), what the timeframe will be (slide 3), what the questions look like (slide 4) and the QR code for students to use to then complete the survey on their phones/other device (slide 5).  You may also wish to paste the link to the survey into Teams if your students access Teams during class time, so they can complete this on a laptop.  Once the 5 minutes is up, tell students the link will remain live for one week if they wish to continue after class</vt:lpstr>
      <vt:lpstr>Student Voice Meeting 1 </vt:lpstr>
      <vt:lpstr>PowerPoint Presentation</vt:lpstr>
      <vt:lpstr>Student Voice Meeting: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Andy Todd</dc:creator>
  <cp:lastModifiedBy>Andy Todd</cp:lastModifiedBy>
  <cp:revision>3</cp:revision>
  <dcterms:created xsi:type="dcterms:W3CDTF">2022-10-25T14:53:26Z</dcterms:created>
  <dcterms:modified xsi:type="dcterms:W3CDTF">2024-02-12T12:37:24Z</dcterms:modified>
</cp:coreProperties>
</file>