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180df6db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180df6db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180df6db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d180df6db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Lightning </a:t>
            </a:r>
            <a:r>
              <a:rPr lang="en"/>
              <a:t>Breakout </a:t>
            </a:r>
            <a:r>
              <a:rPr lang="en"/>
              <a:t>1 Room Assignments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7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Breakout Room A (Glenn Assembly):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Mission-related software - part 1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Breakout Room B (4W55):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Analysis libraries or domain libraries (e.g. SolarSoft, XSPEC, Sunpy, Astropy)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Breakout Room C (2E39):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Infrastructure as code, and web and cloud applications - part 1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Breakout Room D (2L78):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ML/AI codes - part 1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High performance computing </a:t>
            </a:r>
            <a:r>
              <a:rPr lang="en"/>
              <a:t>- part 1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Breakout Room E (2R69):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Models, simulations, and related software (including pre and post processing and visualization codes) </a:t>
            </a:r>
            <a:r>
              <a:rPr lang="en"/>
              <a:t>- part 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Lightning </a:t>
            </a:r>
            <a:r>
              <a:rPr lang="en"/>
              <a:t>Breakout </a:t>
            </a:r>
            <a:r>
              <a:rPr lang="en"/>
              <a:t>2 Room Assignments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7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Breakout Room A </a:t>
            </a:r>
            <a:r>
              <a:rPr lang="en"/>
              <a:t>(Glenn Assembly)</a:t>
            </a:r>
            <a:r>
              <a:rPr lang="en"/>
              <a:t>: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Mission-related software - part 2</a:t>
            </a:r>
            <a:br>
              <a:rPr lang="en"/>
            </a:b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Breakout Room B (4W55):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Code associated with research (e.g. for publications)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General analysis software for wide use (e.g. SciPy)</a:t>
            </a:r>
            <a:br>
              <a:rPr lang="en"/>
            </a:b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Breakout Room C (2E39):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Infrastructure as code, and web and cloud applications - part 2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Data repository software (e.g. infrastructure software, cloud services, software environments)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Archiving software (in a FAIR manner, https://doi.org/10.1038/s41597-022-01710-x)</a:t>
            </a:r>
            <a:br>
              <a:rPr lang="en"/>
            </a:b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Breakout Room D (2L78):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ML/AI codes </a:t>
            </a:r>
            <a:r>
              <a:rPr lang="en"/>
              <a:t>- part 2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High performance computing</a:t>
            </a:r>
            <a:r>
              <a:rPr lang="en"/>
              <a:t> - part 2</a:t>
            </a:r>
            <a:br>
              <a:rPr lang="en"/>
            </a:b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Breakout Room E (2R69):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Models, simulations, and related software (including pre and post processing and visualization codes)</a:t>
            </a:r>
            <a:r>
              <a:rPr lang="en"/>
              <a:t> - part 2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