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idx="1" type="subTitle"/>
          </p:nvPr>
        </p:nvSpPr>
        <p:spPr>
          <a:xfrm>
            <a:off x="-236450" y="5826075"/>
            <a:ext cx="38037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b="1" lang="en-GB" sz="2400">
                <a:solidFill>
                  <a:srgbClr val="000000"/>
                </a:solidFill>
              </a:rPr>
              <a:t>26 September</a:t>
            </a:r>
            <a:r>
              <a:rPr b="1" lang="en-GB" sz="2400">
                <a:solidFill>
                  <a:srgbClr val="000000"/>
                </a:solidFill>
              </a:rPr>
              <a:t> 2018</a:t>
            </a:r>
            <a:endParaRPr b="1" sz="2400">
              <a:solidFill>
                <a:srgbClr val="000000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b="1" lang="en-GB" sz="2400">
                <a:solidFill>
                  <a:srgbClr val="000000"/>
                </a:solidFill>
              </a:rPr>
              <a:t>09:30 - 18:00</a:t>
            </a:r>
            <a:endParaRPr b="1" sz="2400">
              <a:solidFill>
                <a:srgbClr val="000000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t/>
            </a:r>
            <a:endParaRPr b="1" sz="24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-509" y="81915"/>
            <a:ext cx="9144600" cy="1200300"/>
          </a:xfrm>
          <a:prstGeom prst="rect">
            <a:avLst/>
          </a:prstGeom>
          <a:solidFill>
            <a:srgbClr val="FFFFFF">
              <a:alpha val="6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 for open science skills to count in academic careers!</a:t>
            </a:r>
            <a:b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5735449" y="5702475"/>
            <a:ext cx="4998900" cy="14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/>
              <a:t>#openskills18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Network:</a:t>
            </a: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Bouwcampus Event</a:t>
            </a:r>
            <a:b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Password: tudelft2018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wifi logo blue" id="87" name="Google Shape;8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87385" y="6210779"/>
            <a:ext cx="648072" cy="5218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twitter logo" id="88" name="Google Shape;8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95763" y="5714314"/>
            <a:ext cx="443398" cy="36003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 rotWithShape="1">
          <a:blip r:embed="rId5">
            <a:alphaModFix/>
          </a:blip>
          <a:srcRect b="4448" l="0" r="0" t="8154"/>
          <a:stretch/>
        </p:blipFill>
        <p:spPr>
          <a:xfrm>
            <a:off x="0" y="1528963"/>
            <a:ext cx="9144000" cy="4050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