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rah Jones (HATII)" initials="SJ(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E0000"/>
    <a:srgbClr val="DED410"/>
    <a:srgbClr val="0635BA"/>
    <a:srgbClr val="052B97"/>
    <a:srgbClr val="060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704" autoAdjust="0"/>
    <p:restoredTop sz="80349" autoAdjust="0"/>
  </p:normalViewPr>
  <p:slideViewPr>
    <p:cSldViewPr>
      <p:cViewPr varScale="1">
        <p:scale>
          <a:sx n="93" d="100"/>
          <a:sy n="93" d="100"/>
        </p:scale>
        <p:origin x="-220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A7C14A7-9D33-4CA8-9D28-352256C06CCD}" type="doc">
      <dgm:prSet loTypeId="urn:microsoft.com/office/officeart/2005/8/layout/defaul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9E21252F-6FF4-453B-AF38-41B3D9601AE3}">
      <dgm:prSet phldrT="[Text]"/>
      <dgm:spPr/>
      <dgm:t>
        <a:bodyPr/>
        <a:lstStyle/>
        <a:p>
          <a:r>
            <a:rPr lang="en-US" dirty="0" smtClean="0"/>
            <a:t>CRIS integration</a:t>
          </a:r>
          <a:endParaRPr lang="en-US" dirty="0"/>
        </a:p>
      </dgm:t>
    </dgm:pt>
    <dgm:pt modelId="{82B8AFDE-FF42-4DD4-B0C2-FE80D6D9CF12}" type="parTrans" cxnId="{BBAAFF42-20E6-4CED-A9A2-9ED6D1650383}">
      <dgm:prSet/>
      <dgm:spPr/>
      <dgm:t>
        <a:bodyPr/>
        <a:lstStyle/>
        <a:p>
          <a:endParaRPr lang="en-US"/>
        </a:p>
      </dgm:t>
    </dgm:pt>
    <dgm:pt modelId="{39C01AB5-5706-4DFA-B05F-9E8CF5E21438}" type="sibTrans" cxnId="{BBAAFF42-20E6-4CED-A9A2-9ED6D1650383}">
      <dgm:prSet/>
      <dgm:spPr/>
      <dgm:t>
        <a:bodyPr/>
        <a:lstStyle/>
        <a:p>
          <a:endParaRPr lang="en-US"/>
        </a:p>
      </dgm:t>
    </dgm:pt>
    <dgm:pt modelId="{42C8D1EE-6B2A-44DD-8E4A-D5A4741118A1}">
      <dgm:prSet phldrT="[Text]"/>
      <dgm:spPr/>
      <dgm:t>
        <a:bodyPr/>
        <a:lstStyle/>
        <a:p>
          <a:r>
            <a:rPr lang="en-US" dirty="0" smtClean="0"/>
            <a:t>Output tracking</a:t>
          </a:r>
          <a:endParaRPr lang="en-US" dirty="0"/>
        </a:p>
      </dgm:t>
    </dgm:pt>
    <dgm:pt modelId="{9AADC81E-6B72-454A-8C3A-0AFFD59D82ED}" type="parTrans" cxnId="{35510379-630C-4159-9257-9D4FFE91B28D}">
      <dgm:prSet/>
      <dgm:spPr/>
      <dgm:t>
        <a:bodyPr/>
        <a:lstStyle/>
        <a:p>
          <a:endParaRPr lang="en-US"/>
        </a:p>
      </dgm:t>
    </dgm:pt>
    <dgm:pt modelId="{3B22BA4F-894A-412D-931C-9200269E5965}" type="sibTrans" cxnId="{35510379-630C-4159-9257-9D4FFE91B28D}">
      <dgm:prSet/>
      <dgm:spPr/>
      <dgm:t>
        <a:bodyPr/>
        <a:lstStyle/>
        <a:p>
          <a:endParaRPr lang="en-US"/>
        </a:p>
      </dgm:t>
    </dgm:pt>
    <dgm:pt modelId="{F11944DB-DB92-418B-962B-D172095F9116}">
      <dgm:prSet phldrT="[Text]"/>
      <dgm:spPr/>
      <dgm:t>
        <a:bodyPr/>
        <a:lstStyle/>
        <a:p>
          <a:r>
            <a:rPr lang="en-US" dirty="0" smtClean="0"/>
            <a:t>Storage calculations</a:t>
          </a:r>
          <a:endParaRPr lang="en-US" dirty="0"/>
        </a:p>
      </dgm:t>
    </dgm:pt>
    <dgm:pt modelId="{DFD8A4D2-671C-49BF-8349-DD8A32758141}" type="parTrans" cxnId="{16558A2C-66A1-45F4-B91E-CE9A8AD3FC82}">
      <dgm:prSet/>
      <dgm:spPr/>
      <dgm:t>
        <a:bodyPr/>
        <a:lstStyle/>
        <a:p>
          <a:endParaRPr lang="en-US"/>
        </a:p>
      </dgm:t>
    </dgm:pt>
    <dgm:pt modelId="{7626065A-5299-486D-9353-244A08875BC1}" type="sibTrans" cxnId="{16558A2C-66A1-45F4-B91E-CE9A8AD3FC82}">
      <dgm:prSet/>
      <dgm:spPr/>
      <dgm:t>
        <a:bodyPr/>
        <a:lstStyle/>
        <a:p>
          <a:endParaRPr lang="en-US"/>
        </a:p>
      </dgm:t>
    </dgm:pt>
    <dgm:pt modelId="{B679939A-8B8A-4DC4-A974-63F11073D6AA}">
      <dgm:prSet phldrT="[Text]"/>
      <dgm:spPr/>
      <dgm:t>
        <a:bodyPr/>
        <a:lstStyle/>
        <a:p>
          <a:r>
            <a:rPr lang="en-US" dirty="0" smtClean="0"/>
            <a:t>Costing RDM</a:t>
          </a:r>
          <a:endParaRPr lang="en-US" dirty="0"/>
        </a:p>
      </dgm:t>
    </dgm:pt>
    <dgm:pt modelId="{5AACAE24-E606-4158-8BB4-61E328344D51}" type="parTrans" cxnId="{A39AFC78-26DA-484E-80C0-22ADCF5A1002}">
      <dgm:prSet/>
      <dgm:spPr/>
      <dgm:t>
        <a:bodyPr/>
        <a:lstStyle/>
        <a:p>
          <a:endParaRPr lang="en-US"/>
        </a:p>
      </dgm:t>
    </dgm:pt>
    <dgm:pt modelId="{02460468-E5BE-498B-AFE2-9F111E7CB25B}" type="sibTrans" cxnId="{A39AFC78-26DA-484E-80C0-22ADCF5A1002}">
      <dgm:prSet/>
      <dgm:spPr/>
      <dgm:t>
        <a:bodyPr/>
        <a:lstStyle/>
        <a:p>
          <a:endParaRPr lang="en-US"/>
        </a:p>
      </dgm:t>
    </dgm:pt>
    <dgm:pt modelId="{4D4F13B6-E5AE-4214-B96C-6E66FDAFDAC7}">
      <dgm:prSet phldrT="[Text]"/>
      <dgm:spPr/>
      <dgm:t>
        <a:bodyPr/>
        <a:lstStyle/>
        <a:p>
          <a:r>
            <a:rPr lang="en-US" dirty="0" smtClean="0"/>
            <a:t>Alerts to data deposit</a:t>
          </a:r>
          <a:endParaRPr lang="en-US" dirty="0"/>
        </a:p>
      </dgm:t>
    </dgm:pt>
    <dgm:pt modelId="{F93CE8AA-2213-4823-B7E5-47175EF8B220}" type="parTrans" cxnId="{A77F8BD0-7F92-407F-B2C2-DC10DDEA3288}">
      <dgm:prSet/>
      <dgm:spPr/>
      <dgm:t>
        <a:bodyPr/>
        <a:lstStyle/>
        <a:p>
          <a:endParaRPr lang="en-US"/>
        </a:p>
      </dgm:t>
    </dgm:pt>
    <dgm:pt modelId="{16D58ACA-AAC1-4852-A42B-372A9333D825}" type="sibTrans" cxnId="{A77F8BD0-7F92-407F-B2C2-DC10DDEA3288}">
      <dgm:prSet/>
      <dgm:spPr/>
      <dgm:t>
        <a:bodyPr/>
        <a:lstStyle/>
        <a:p>
          <a:endParaRPr lang="en-US"/>
        </a:p>
      </dgm:t>
    </dgm:pt>
    <dgm:pt modelId="{EC48B029-AE07-42E4-A389-11FB0ACE0460}">
      <dgm:prSet phldrT="[Text]"/>
      <dgm:spPr/>
      <dgm:t>
        <a:bodyPr/>
        <a:lstStyle/>
        <a:p>
          <a:r>
            <a:rPr lang="en-US" dirty="0" smtClean="0"/>
            <a:t>PID sharing</a:t>
          </a:r>
          <a:endParaRPr lang="en-US" dirty="0"/>
        </a:p>
      </dgm:t>
    </dgm:pt>
    <dgm:pt modelId="{344E3D40-A229-4F97-BCEE-601EA8D8F695}" type="parTrans" cxnId="{52051AF2-FAD9-4ED5-A3D1-6ACB5396F38D}">
      <dgm:prSet/>
      <dgm:spPr/>
      <dgm:t>
        <a:bodyPr/>
        <a:lstStyle/>
        <a:p>
          <a:endParaRPr lang="en-US"/>
        </a:p>
      </dgm:t>
    </dgm:pt>
    <dgm:pt modelId="{FAB15316-8EEB-430B-94C2-512A53185EEE}" type="sibTrans" cxnId="{52051AF2-FAD9-4ED5-A3D1-6ACB5396F38D}">
      <dgm:prSet/>
      <dgm:spPr/>
      <dgm:t>
        <a:bodyPr/>
        <a:lstStyle/>
        <a:p>
          <a:endParaRPr lang="en-US"/>
        </a:p>
      </dgm:t>
    </dgm:pt>
    <dgm:pt modelId="{645AA51D-9C71-4A70-8634-F4DE71A16554}">
      <dgm:prSet phldrT="[Text]"/>
      <dgm:spPr/>
      <dgm:t>
        <a:bodyPr/>
        <a:lstStyle/>
        <a:p>
          <a:r>
            <a:rPr lang="en-US" dirty="0" smtClean="0"/>
            <a:t>Recommend repository</a:t>
          </a:r>
          <a:endParaRPr lang="en-US" dirty="0"/>
        </a:p>
      </dgm:t>
    </dgm:pt>
    <dgm:pt modelId="{A7D30310-9A59-4B6C-8897-04E000B45806}" type="parTrans" cxnId="{DDB25BAF-AD86-4958-99C2-AA6C6CCC79DD}">
      <dgm:prSet/>
      <dgm:spPr/>
      <dgm:t>
        <a:bodyPr/>
        <a:lstStyle/>
        <a:p>
          <a:endParaRPr lang="en-US"/>
        </a:p>
      </dgm:t>
    </dgm:pt>
    <dgm:pt modelId="{10ED8B27-C877-4BB6-B964-091032C26A5E}" type="sibTrans" cxnId="{DDB25BAF-AD86-4958-99C2-AA6C6CCC79DD}">
      <dgm:prSet/>
      <dgm:spPr/>
      <dgm:t>
        <a:bodyPr/>
        <a:lstStyle/>
        <a:p>
          <a:endParaRPr lang="en-US"/>
        </a:p>
      </dgm:t>
    </dgm:pt>
    <dgm:pt modelId="{7AD30A11-4F0D-4483-BE3C-2124075B3B55}">
      <dgm:prSet phldrT="[Text]"/>
      <dgm:spPr/>
      <dgm:t>
        <a:bodyPr/>
        <a:lstStyle/>
        <a:p>
          <a:r>
            <a:rPr lang="en-US" dirty="0" smtClean="0"/>
            <a:t>Updates on data</a:t>
          </a:r>
          <a:endParaRPr lang="en-US" dirty="0"/>
        </a:p>
      </dgm:t>
    </dgm:pt>
    <dgm:pt modelId="{95840E58-1C6E-4787-AA39-006AE00E25FE}" type="parTrans" cxnId="{13F50DAC-67E9-4A3E-B1B1-687BB6CAD8F7}">
      <dgm:prSet/>
      <dgm:spPr/>
      <dgm:t>
        <a:bodyPr/>
        <a:lstStyle/>
        <a:p>
          <a:endParaRPr lang="en-US"/>
        </a:p>
      </dgm:t>
    </dgm:pt>
    <dgm:pt modelId="{AB5C2FCB-7573-45EE-A593-EC9F34710C05}" type="sibTrans" cxnId="{13F50DAC-67E9-4A3E-B1B1-687BB6CAD8F7}">
      <dgm:prSet/>
      <dgm:spPr/>
      <dgm:t>
        <a:bodyPr/>
        <a:lstStyle/>
        <a:p>
          <a:endParaRPr lang="en-US"/>
        </a:p>
      </dgm:t>
    </dgm:pt>
    <dgm:pt modelId="{ACAA763D-93AC-4DF3-BE0A-01EC329D20A3}">
      <dgm:prSet phldrT="[Text]"/>
      <dgm:spPr/>
      <dgm:t>
        <a:bodyPr/>
        <a:lstStyle/>
        <a:p>
          <a:r>
            <a:rPr lang="en-US" dirty="0" smtClean="0"/>
            <a:t>Notifications</a:t>
          </a:r>
          <a:endParaRPr lang="en-US" dirty="0"/>
        </a:p>
      </dgm:t>
    </dgm:pt>
    <dgm:pt modelId="{A9776A7F-5B98-4E08-9E7D-09321A0D2C6C}" type="parTrans" cxnId="{057F897A-3882-460B-8211-FF2E4FB03D14}">
      <dgm:prSet/>
      <dgm:spPr/>
      <dgm:t>
        <a:bodyPr/>
        <a:lstStyle/>
        <a:p>
          <a:endParaRPr lang="en-US"/>
        </a:p>
      </dgm:t>
    </dgm:pt>
    <dgm:pt modelId="{E83705A4-6D63-4A61-9B33-2CB381E62CF1}" type="sibTrans" cxnId="{057F897A-3882-460B-8211-FF2E4FB03D14}">
      <dgm:prSet/>
      <dgm:spPr/>
      <dgm:t>
        <a:bodyPr/>
        <a:lstStyle/>
        <a:p>
          <a:endParaRPr lang="en-US"/>
        </a:p>
      </dgm:t>
    </dgm:pt>
    <dgm:pt modelId="{353BB15C-5E30-423D-A0ED-A8CE29FAA1E1}">
      <dgm:prSet phldrT="[Text]"/>
      <dgm:spPr/>
      <dgm:t>
        <a:bodyPr/>
        <a:lstStyle/>
        <a:p>
          <a:r>
            <a:rPr lang="en-US" dirty="0" smtClean="0"/>
            <a:t>Output linking</a:t>
          </a:r>
          <a:endParaRPr lang="en-US" dirty="0"/>
        </a:p>
      </dgm:t>
    </dgm:pt>
    <dgm:pt modelId="{1AB3BCB4-43FA-421C-A07D-CC000E3FE101}" type="parTrans" cxnId="{EDC9C89B-502C-4D97-8CE8-815694AD5E81}">
      <dgm:prSet/>
      <dgm:spPr/>
      <dgm:t>
        <a:bodyPr/>
        <a:lstStyle/>
        <a:p>
          <a:endParaRPr lang="en-US"/>
        </a:p>
      </dgm:t>
    </dgm:pt>
    <dgm:pt modelId="{0039DB88-DA99-493A-9DA5-A2623E66819C}" type="sibTrans" cxnId="{EDC9C89B-502C-4D97-8CE8-815694AD5E81}">
      <dgm:prSet/>
      <dgm:spPr/>
      <dgm:t>
        <a:bodyPr/>
        <a:lstStyle/>
        <a:p>
          <a:endParaRPr lang="en-US"/>
        </a:p>
      </dgm:t>
    </dgm:pt>
    <dgm:pt modelId="{1876F286-9744-4A5B-811C-E115DEE510C2}">
      <dgm:prSet phldrT="[Text]"/>
      <dgm:spPr/>
      <dgm:t>
        <a:bodyPr/>
        <a:lstStyle/>
        <a:p>
          <a:r>
            <a:rPr lang="en-US" dirty="0" smtClean="0"/>
            <a:t>Assessment</a:t>
          </a:r>
          <a:endParaRPr lang="en-US" dirty="0"/>
        </a:p>
      </dgm:t>
    </dgm:pt>
    <dgm:pt modelId="{95383C28-B871-4527-9FBB-ADB10EA2B0B5}" type="parTrans" cxnId="{03891EE7-6B41-4CA2-A494-ECC77FDFE973}">
      <dgm:prSet/>
      <dgm:spPr/>
      <dgm:t>
        <a:bodyPr/>
        <a:lstStyle/>
        <a:p>
          <a:endParaRPr lang="en-US"/>
        </a:p>
      </dgm:t>
    </dgm:pt>
    <dgm:pt modelId="{A434304F-75A4-4AE0-B824-B5742C6AF18A}" type="sibTrans" cxnId="{03891EE7-6B41-4CA2-A494-ECC77FDFE973}">
      <dgm:prSet/>
      <dgm:spPr/>
      <dgm:t>
        <a:bodyPr/>
        <a:lstStyle/>
        <a:p>
          <a:endParaRPr lang="en-US"/>
        </a:p>
      </dgm:t>
    </dgm:pt>
    <dgm:pt modelId="{CA7A0AE1-7EFC-4E3C-87ED-51227D1ADEE0}">
      <dgm:prSet phldrT="[Text]"/>
      <dgm:spPr/>
      <dgm:t>
        <a:bodyPr/>
        <a:lstStyle/>
        <a:p>
          <a:r>
            <a:rPr lang="en-US" dirty="0" smtClean="0"/>
            <a:t>Automation</a:t>
          </a:r>
          <a:endParaRPr lang="en-US" dirty="0"/>
        </a:p>
      </dgm:t>
    </dgm:pt>
    <dgm:pt modelId="{0C2F576E-14EC-46EF-9C26-7B801F00BBBE}" type="parTrans" cxnId="{7EC42238-4CCE-4B19-A8E9-F02EBD3FD11D}">
      <dgm:prSet/>
      <dgm:spPr/>
      <dgm:t>
        <a:bodyPr/>
        <a:lstStyle/>
        <a:p>
          <a:endParaRPr lang="en-US"/>
        </a:p>
      </dgm:t>
    </dgm:pt>
    <dgm:pt modelId="{4D66C2E1-BC13-43FF-B0A7-CCDFD36ADE93}" type="sibTrans" cxnId="{7EC42238-4CCE-4B19-A8E9-F02EBD3FD11D}">
      <dgm:prSet/>
      <dgm:spPr/>
      <dgm:t>
        <a:bodyPr/>
        <a:lstStyle/>
        <a:p>
          <a:endParaRPr lang="en-US"/>
        </a:p>
      </dgm:t>
    </dgm:pt>
    <dgm:pt modelId="{EEC04B73-0786-41D0-8410-F9353AE877B6}" type="pres">
      <dgm:prSet presAssocID="{DA7C14A7-9D33-4CA8-9D28-352256C06CC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A6302939-F8DB-4E92-8117-850928DC7C5E}" type="pres">
      <dgm:prSet presAssocID="{9E21252F-6FF4-453B-AF38-41B3D9601AE3}" presName="node" presStyleLbl="node1" presStyleIdx="0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B87D7EF-0B1D-4CB8-ABBE-7BADC3C4A6F7}" type="pres">
      <dgm:prSet presAssocID="{39C01AB5-5706-4DFA-B05F-9E8CF5E21438}" presName="sibTrans" presStyleCnt="0"/>
      <dgm:spPr/>
    </dgm:pt>
    <dgm:pt modelId="{C99B6E49-F243-47F7-9A4E-FD0ABB229764}" type="pres">
      <dgm:prSet presAssocID="{42C8D1EE-6B2A-44DD-8E4A-D5A4741118A1}" presName="node" presStyleLbl="node1" presStyleIdx="1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BC3BC6-EE95-4489-90B0-E46EDE9F92EB}" type="pres">
      <dgm:prSet presAssocID="{3B22BA4F-894A-412D-931C-9200269E5965}" presName="sibTrans" presStyleCnt="0"/>
      <dgm:spPr/>
    </dgm:pt>
    <dgm:pt modelId="{D685DF01-6E14-4164-85D7-43E3F52EF3F7}" type="pres">
      <dgm:prSet presAssocID="{F11944DB-DB92-418B-962B-D172095F9116}" presName="node" presStyleLbl="node1" presStyleIdx="2" presStyleCnt="1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57E0E32-2FE5-4115-95C5-7175F57531D0}" type="pres">
      <dgm:prSet presAssocID="{7626065A-5299-486D-9353-244A08875BC1}" presName="sibTrans" presStyleCnt="0"/>
      <dgm:spPr/>
    </dgm:pt>
    <dgm:pt modelId="{9AD15B18-53AF-4744-90D0-CBD09A76CB06}" type="pres">
      <dgm:prSet presAssocID="{B679939A-8B8A-4DC4-A974-63F11073D6AA}" presName="node" presStyleLbl="node1" presStyleIdx="3" presStyleCnt="1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34B6677-7DB0-49B1-B5EF-535643B8EF17}" type="pres">
      <dgm:prSet presAssocID="{02460468-E5BE-498B-AFE2-9F111E7CB25B}" presName="sibTrans" presStyleCnt="0"/>
      <dgm:spPr/>
    </dgm:pt>
    <dgm:pt modelId="{CDD9B633-7435-4AB6-B412-16D11BAB8328}" type="pres">
      <dgm:prSet presAssocID="{4D4F13B6-E5AE-4214-B96C-6E66FDAFDAC7}" presName="node" presStyleLbl="node1" presStyleIdx="4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ED8907-451B-4992-9603-65DBD05450E0}" type="pres">
      <dgm:prSet presAssocID="{16D58ACA-AAC1-4852-A42B-372A9333D825}" presName="sibTrans" presStyleCnt="0"/>
      <dgm:spPr/>
    </dgm:pt>
    <dgm:pt modelId="{62CBD675-BE64-47A9-B8CE-EA72A2D09535}" type="pres">
      <dgm:prSet presAssocID="{EC48B029-AE07-42E4-A389-11FB0ACE0460}" presName="node" presStyleLbl="node1" presStyleIdx="5" presStyleCnt="1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3EE0445-2C65-4FC4-AFE8-63C4867B58DE}" type="pres">
      <dgm:prSet presAssocID="{FAB15316-8EEB-430B-94C2-512A53185EEE}" presName="sibTrans" presStyleCnt="0"/>
      <dgm:spPr/>
    </dgm:pt>
    <dgm:pt modelId="{52B22642-D6B5-4633-AF5F-50E0575EF455}" type="pres">
      <dgm:prSet presAssocID="{645AA51D-9C71-4A70-8634-F4DE71A16554}" presName="node" presStyleLbl="node1" presStyleIdx="6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60621AA-41FC-489F-81EB-B37C0C5051A3}" type="pres">
      <dgm:prSet presAssocID="{10ED8B27-C877-4BB6-B964-091032C26A5E}" presName="sibTrans" presStyleCnt="0"/>
      <dgm:spPr/>
    </dgm:pt>
    <dgm:pt modelId="{56DA34E8-EB10-46DD-8408-BFE1BF318AD5}" type="pres">
      <dgm:prSet presAssocID="{7AD30A11-4F0D-4483-BE3C-2124075B3B55}" presName="node" presStyleLbl="node1" presStyleIdx="7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872B73-474D-4476-B33E-B35AD69483CF}" type="pres">
      <dgm:prSet presAssocID="{AB5C2FCB-7573-45EE-A593-EC9F34710C05}" presName="sibTrans" presStyleCnt="0"/>
      <dgm:spPr/>
    </dgm:pt>
    <dgm:pt modelId="{4BEB7027-29D1-41E3-B76B-864EC5804FEE}" type="pres">
      <dgm:prSet presAssocID="{ACAA763D-93AC-4DF3-BE0A-01EC329D20A3}" presName="node" presStyleLbl="node1" presStyleIdx="8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6A56BB-40B0-4246-BEE5-17D3B9A6A936}" type="pres">
      <dgm:prSet presAssocID="{E83705A4-6D63-4A61-9B33-2CB381E62CF1}" presName="sibTrans" presStyleCnt="0"/>
      <dgm:spPr/>
    </dgm:pt>
    <dgm:pt modelId="{77327F5B-3DFC-4570-A7B3-90552C24F26B}" type="pres">
      <dgm:prSet presAssocID="{353BB15C-5E30-423D-A0ED-A8CE29FAA1E1}" presName="node" presStyleLbl="node1" presStyleIdx="9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5A26F7-8C48-486B-86A3-3FB784B35C51}" type="pres">
      <dgm:prSet presAssocID="{0039DB88-DA99-493A-9DA5-A2623E66819C}" presName="sibTrans" presStyleCnt="0"/>
      <dgm:spPr/>
    </dgm:pt>
    <dgm:pt modelId="{5F5F967F-8851-46C7-A1C1-7C45E103BB88}" type="pres">
      <dgm:prSet presAssocID="{1876F286-9744-4A5B-811C-E115DEE510C2}" presName="node" presStyleLbl="node1" presStyleIdx="10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88E0F3-A7A0-453F-BCE1-93D17D6C020F}" type="pres">
      <dgm:prSet presAssocID="{A434304F-75A4-4AE0-B824-B5742C6AF18A}" presName="sibTrans" presStyleCnt="0"/>
      <dgm:spPr/>
    </dgm:pt>
    <dgm:pt modelId="{B7AA0F00-6CB2-405B-8BD9-ED6BDB9ABCE5}" type="pres">
      <dgm:prSet presAssocID="{CA7A0AE1-7EFC-4E3C-87ED-51227D1ADEE0}" presName="node" presStyleLbl="node1" presStyleIdx="11" presStyleCnt="1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F1949F71-3539-4938-85B0-692FAB62BFA7}" type="presOf" srcId="{EC48B029-AE07-42E4-A389-11FB0ACE0460}" destId="{62CBD675-BE64-47A9-B8CE-EA72A2D09535}" srcOrd="0" destOrd="0" presId="urn:microsoft.com/office/officeart/2005/8/layout/default"/>
    <dgm:cxn modelId="{057F897A-3882-460B-8211-FF2E4FB03D14}" srcId="{DA7C14A7-9D33-4CA8-9D28-352256C06CCD}" destId="{ACAA763D-93AC-4DF3-BE0A-01EC329D20A3}" srcOrd="8" destOrd="0" parTransId="{A9776A7F-5B98-4E08-9E7D-09321A0D2C6C}" sibTransId="{E83705A4-6D63-4A61-9B33-2CB381E62CF1}"/>
    <dgm:cxn modelId="{13F50DAC-67E9-4A3E-B1B1-687BB6CAD8F7}" srcId="{DA7C14A7-9D33-4CA8-9D28-352256C06CCD}" destId="{7AD30A11-4F0D-4483-BE3C-2124075B3B55}" srcOrd="7" destOrd="0" parTransId="{95840E58-1C6E-4787-AA39-006AE00E25FE}" sibTransId="{AB5C2FCB-7573-45EE-A593-EC9F34710C05}"/>
    <dgm:cxn modelId="{35510379-630C-4159-9257-9D4FFE91B28D}" srcId="{DA7C14A7-9D33-4CA8-9D28-352256C06CCD}" destId="{42C8D1EE-6B2A-44DD-8E4A-D5A4741118A1}" srcOrd="1" destOrd="0" parTransId="{9AADC81E-6B72-454A-8C3A-0AFFD59D82ED}" sibTransId="{3B22BA4F-894A-412D-931C-9200269E5965}"/>
    <dgm:cxn modelId="{AC335627-2586-4A99-A72D-EBDB7A843286}" type="presOf" srcId="{9E21252F-6FF4-453B-AF38-41B3D9601AE3}" destId="{A6302939-F8DB-4E92-8117-850928DC7C5E}" srcOrd="0" destOrd="0" presId="urn:microsoft.com/office/officeart/2005/8/layout/default"/>
    <dgm:cxn modelId="{B69AB495-B65B-49BF-A37F-79EFE81D1921}" type="presOf" srcId="{645AA51D-9C71-4A70-8634-F4DE71A16554}" destId="{52B22642-D6B5-4633-AF5F-50E0575EF455}" srcOrd="0" destOrd="0" presId="urn:microsoft.com/office/officeart/2005/8/layout/default"/>
    <dgm:cxn modelId="{BBAAFF42-20E6-4CED-A9A2-9ED6D1650383}" srcId="{DA7C14A7-9D33-4CA8-9D28-352256C06CCD}" destId="{9E21252F-6FF4-453B-AF38-41B3D9601AE3}" srcOrd="0" destOrd="0" parTransId="{82B8AFDE-FF42-4DD4-B0C2-FE80D6D9CF12}" sibTransId="{39C01AB5-5706-4DFA-B05F-9E8CF5E21438}"/>
    <dgm:cxn modelId="{52051AF2-FAD9-4ED5-A3D1-6ACB5396F38D}" srcId="{DA7C14A7-9D33-4CA8-9D28-352256C06CCD}" destId="{EC48B029-AE07-42E4-A389-11FB0ACE0460}" srcOrd="5" destOrd="0" parTransId="{344E3D40-A229-4F97-BCEE-601EA8D8F695}" sibTransId="{FAB15316-8EEB-430B-94C2-512A53185EEE}"/>
    <dgm:cxn modelId="{3B63B255-2E82-439F-BB9C-D963B0086F6F}" type="presOf" srcId="{353BB15C-5E30-423D-A0ED-A8CE29FAA1E1}" destId="{77327F5B-3DFC-4570-A7B3-90552C24F26B}" srcOrd="0" destOrd="0" presId="urn:microsoft.com/office/officeart/2005/8/layout/default"/>
    <dgm:cxn modelId="{EDC9C89B-502C-4D97-8CE8-815694AD5E81}" srcId="{DA7C14A7-9D33-4CA8-9D28-352256C06CCD}" destId="{353BB15C-5E30-423D-A0ED-A8CE29FAA1E1}" srcOrd="9" destOrd="0" parTransId="{1AB3BCB4-43FA-421C-A07D-CC000E3FE101}" sibTransId="{0039DB88-DA99-493A-9DA5-A2623E66819C}"/>
    <dgm:cxn modelId="{813BC702-9E60-46E0-BBC1-7B9961948F4F}" type="presOf" srcId="{ACAA763D-93AC-4DF3-BE0A-01EC329D20A3}" destId="{4BEB7027-29D1-41E3-B76B-864EC5804FEE}" srcOrd="0" destOrd="0" presId="urn:microsoft.com/office/officeart/2005/8/layout/default"/>
    <dgm:cxn modelId="{C996FBCE-28D1-40C8-9B84-D586D7301BC8}" type="presOf" srcId="{F11944DB-DB92-418B-962B-D172095F9116}" destId="{D685DF01-6E14-4164-85D7-43E3F52EF3F7}" srcOrd="0" destOrd="0" presId="urn:microsoft.com/office/officeart/2005/8/layout/default"/>
    <dgm:cxn modelId="{0BFFB976-ECB2-46F7-8BED-23FBEB178EE6}" type="presOf" srcId="{CA7A0AE1-7EFC-4E3C-87ED-51227D1ADEE0}" destId="{B7AA0F00-6CB2-405B-8BD9-ED6BDB9ABCE5}" srcOrd="0" destOrd="0" presId="urn:microsoft.com/office/officeart/2005/8/layout/default"/>
    <dgm:cxn modelId="{AE218020-F1CB-4CBD-9261-0D10D8CF4AA4}" type="presOf" srcId="{1876F286-9744-4A5B-811C-E115DEE510C2}" destId="{5F5F967F-8851-46C7-A1C1-7C45E103BB88}" srcOrd="0" destOrd="0" presId="urn:microsoft.com/office/officeart/2005/8/layout/default"/>
    <dgm:cxn modelId="{98C1A704-B78E-4BA5-838A-C31F5B9B153F}" type="presOf" srcId="{B679939A-8B8A-4DC4-A974-63F11073D6AA}" destId="{9AD15B18-53AF-4744-90D0-CBD09A76CB06}" srcOrd="0" destOrd="0" presId="urn:microsoft.com/office/officeart/2005/8/layout/default"/>
    <dgm:cxn modelId="{9D1EFB4A-E204-415D-8828-6C37729263A9}" type="presOf" srcId="{DA7C14A7-9D33-4CA8-9D28-352256C06CCD}" destId="{EEC04B73-0786-41D0-8410-F9353AE877B6}" srcOrd="0" destOrd="0" presId="urn:microsoft.com/office/officeart/2005/8/layout/default"/>
    <dgm:cxn modelId="{7EC42238-4CCE-4B19-A8E9-F02EBD3FD11D}" srcId="{DA7C14A7-9D33-4CA8-9D28-352256C06CCD}" destId="{CA7A0AE1-7EFC-4E3C-87ED-51227D1ADEE0}" srcOrd="11" destOrd="0" parTransId="{0C2F576E-14EC-46EF-9C26-7B801F00BBBE}" sibTransId="{4D66C2E1-BC13-43FF-B0A7-CCDFD36ADE93}"/>
    <dgm:cxn modelId="{FD55121F-F11C-40F6-9BF2-93D371223700}" type="presOf" srcId="{42C8D1EE-6B2A-44DD-8E4A-D5A4741118A1}" destId="{C99B6E49-F243-47F7-9A4E-FD0ABB229764}" srcOrd="0" destOrd="0" presId="urn:microsoft.com/office/officeart/2005/8/layout/default"/>
    <dgm:cxn modelId="{DDB25BAF-AD86-4958-99C2-AA6C6CCC79DD}" srcId="{DA7C14A7-9D33-4CA8-9D28-352256C06CCD}" destId="{645AA51D-9C71-4A70-8634-F4DE71A16554}" srcOrd="6" destOrd="0" parTransId="{A7D30310-9A59-4B6C-8897-04E000B45806}" sibTransId="{10ED8B27-C877-4BB6-B964-091032C26A5E}"/>
    <dgm:cxn modelId="{03891EE7-6B41-4CA2-A494-ECC77FDFE973}" srcId="{DA7C14A7-9D33-4CA8-9D28-352256C06CCD}" destId="{1876F286-9744-4A5B-811C-E115DEE510C2}" srcOrd="10" destOrd="0" parTransId="{95383C28-B871-4527-9FBB-ADB10EA2B0B5}" sibTransId="{A434304F-75A4-4AE0-B824-B5742C6AF18A}"/>
    <dgm:cxn modelId="{16558A2C-66A1-45F4-B91E-CE9A8AD3FC82}" srcId="{DA7C14A7-9D33-4CA8-9D28-352256C06CCD}" destId="{F11944DB-DB92-418B-962B-D172095F9116}" srcOrd="2" destOrd="0" parTransId="{DFD8A4D2-671C-49BF-8349-DD8A32758141}" sibTransId="{7626065A-5299-486D-9353-244A08875BC1}"/>
    <dgm:cxn modelId="{A77F8BD0-7F92-407F-B2C2-DC10DDEA3288}" srcId="{DA7C14A7-9D33-4CA8-9D28-352256C06CCD}" destId="{4D4F13B6-E5AE-4214-B96C-6E66FDAFDAC7}" srcOrd="4" destOrd="0" parTransId="{F93CE8AA-2213-4823-B7E5-47175EF8B220}" sibTransId="{16D58ACA-AAC1-4852-A42B-372A9333D825}"/>
    <dgm:cxn modelId="{EF387AF3-4F8A-4C4A-B04F-86BBF5EC0AA4}" type="presOf" srcId="{7AD30A11-4F0D-4483-BE3C-2124075B3B55}" destId="{56DA34E8-EB10-46DD-8408-BFE1BF318AD5}" srcOrd="0" destOrd="0" presId="urn:microsoft.com/office/officeart/2005/8/layout/default"/>
    <dgm:cxn modelId="{A39AFC78-26DA-484E-80C0-22ADCF5A1002}" srcId="{DA7C14A7-9D33-4CA8-9D28-352256C06CCD}" destId="{B679939A-8B8A-4DC4-A974-63F11073D6AA}" srcOrd="3" destOrd="0" parTransId="{5AACAE24-E606-4158-8BB4-61E328344D51}" sibTransId="{02460468-E5BE-498B-AFE2-9F111E7CB25B}"/>
    <dgm:cxn modelId="{CF48F023-2581-45AC-B048-EE52176CE6D0}" type="presOf" srcId="{4D4F13B6-E5AE-4214-B96C-6E66FDAFDAC7}" destId="{CDD9B633-7435-4AB6-B412-16D11BAB8328}" srcOrd="0" destOrd="0" presId="urn:microsoft.com/office/officeart/2005/8/layout/default"/>
    <dgm:cxn modelId="{525E5EDF-50F2-4AB9-B9D5-D98E23BB403A}" type="presParOf" srcId="{EEC04B73-0786-41D0-8410-F9353AE877B6}" destId="{A6302939-F8DB-4E92-8117-850928DC7C5E}" srcOrd="0" destOrd="0" presId="urn:microsoft.com/office/officeart/2005/8/layout/default"/>
    <dgm:cxn modelId="{EE04FD5A-44E6-42CF-8752-A3D1E87732C7}" type="presParOf" srcId="{EEC04B73-0786-41D0-8410-F9353AE877B6}" destId="{1B87D7EF-0B1D-4CB8-ABBE-7BADC3C4A6F7}" srcOrd="1" destOrd="0" presId="urn:microsoft.com/office/officeart/2005/8/layout/default"/>
    <dgm:cxn modelId="{1A0A60B1-7B4E-4EA3-AEA6-708F60746183}" type="presParOf" srcId="{EEC04B73-0786-41D0-8410-F9353AE877B6}" destId="{C99B6E49-F243-47F7-9A4E-FD0ABB229764}" srcOrd="2" destOrd="0" presId="urn:microsoft.com/office/officeart/2005/8/layout/default"/>
    <dgm:cxn modelId="{A0F843E1-ABE2-4F21-A8E2-62CC5A01A587}" type="presParOf" srcId="{EEC04B73-0786-41D0-8410-F9353AE877B6}" destId="{FABC3BC6-EE95-4489-90B0-E46EDE9F92EB}" srcOrd="3" destOrd="0" presId="urn:microsoft.com/office/officeart/2005/8/layout/default"/>
    <dgm:cxn modelId="{03EA1C76-2CC3-4EE0-A543-00EAF81E98E0}" type="presParOf" srcId="{EEC04B73-0786-41D0-8410-F9353AE877B6}" destId="{D685DF01-6E14-4164-85D7-43E3F52EF3F7}" srcOrd="4" destOrd="0" presId="urn:microsoft.com/office/officeart/2005/8/layout/default"/>
    <dgm:cxn modelId="{D22ED1A7-E723-4A37-9BC8-AF32F67C6DF9}" type="presParOf" srcId="{EEC04B73-0786-41D0-8410-F9353AE877B6}" destId="{C57E0E32-2FE5-4115-95C5-7175F57531D0}" srcOrd="5" destOrd="0" presId="urn:microsoft.com/office/officeart/2005/8/layout/default"/>
    <dgm:cxn modelId="{129E1142-0588-41BB-8335-64073648EF94}" type="presParOf" srcId="{EEC04B73-0786-41D0-8410-F9353AE877B6}" destId="{9AD15B18-53AF-4744-90D0-CBD09A76CB06}" srcOrd="6" destOrd="0" presId="urn:microsoft.com/office/officeart/2005/8/layout/default"/>
    <dgm:cxn modelId="{5AAD7100-4D9A-404A-AD1A-C0F3C827BC30}" type="presParOf" srcId="{EEC04B73-0786-41D0-8410-F9353AE877B6}" destId="{234B6677-7DB0-49B1-B5EF-535643B8EF17}" srcOrd="7" destOrd="0" presId="urn:microsoft.com/office/officeart/2005/8/layout/default"/>
    <dgm:cxn modelId="{A1885997-5105-4B7E-BDF3-393E57C158F0}" type="presParOf" srcId="{EEC04B73-0786-41D0-8410-F9353AE877B6}" destId="{CDD9B633-7435-4AB6-B412-16D11BAB8328}" srcOrd="8" destOrd="0" presId="urn:microsoft.com/office/officeart/2005/8/layout/default"/>
    <dgm:cxn modelId="{DCF37EDB-EB9D-475B-B7C6-FBE4E1B0F58F}" type="presParOf" srcId="{EEC04B73-0786-41D0-8410-F9353AE877B6}" destId="{78ED8907-451B-4992-9603-65DBD05450E0}" srcOrd="9" destOrd="0" presId="urn:microsoft.com/office/officeart/2005/8/layout/default"/>
    <dgm:cxn modelId="{DF613430-4C5E-47C6-AAD0-FB05E775C8DA}" type="presParOf" srcId="{EEC04B73-0786-41D0-8410-F9353AE877B6}" destId="{62CBD675-BE64-47A9-B8CE-EA72A2D09535}" srcOrd="10" destOrd="0" presId="urn:microsoft.com/office/officeart/2005/8/layout/default"/>
    <dgm:cxn modelId="{4FFE2B29-0FA8-432B-B9A6-FC0B4EA57DC4}" type="presParOf" srcId="{EEC04B73-0786-41D0-8410-F9353AE877B6}" destId="{A3EE0445-2C65-4FC4-AFE8-63C4867B58DE}" srcOrd="11" destOrd="0" presId="urn:microsoft.com/office/officeart/2005/8/layout/default"/>
    <dgm:cxn modelId="{8A1753EB-4179-4AE6-BAD0-4CE0E8A0090E}" type="presParOf" srcId="{EEC04B73-0786-41D0-8410-F9353AE877B6}" destId="{52B22642-D6B5-4633-AF5F-50E0575EF455}" srcOrd="12" destOrd="0" presId="urn:microsoft.com/office/officeart/2005/8/layout/default"/>
    <dgm:cxn modelId="{8C3DBD97-DB7E-4099-A40D-B75FB1591EFE}" type="presParOf" srcId="{EEC04B73-0786-41D0-8410-F9353AE877B6}" destId="{860621AA-41FC-489F-81EB-B37C0C5051A3}" srcOrd="13" destOrd="0" presId="urn:microsoft.com/office/officeart/2005/8/layout/default"/>
    <dgm:cxn modelId="{53739227-7CD4-4029-A734-2EFC42C7217B}" type="presParOf" srcId="{EEC04B73-0786-41D0-8410-F9353AE877B6}" destId="{56DA34E8-EB10-46DD-8408-BFE1BF318AD5}" srcOrd="14" destOrd="0" presId="urn:microsoft.com/office/officeart/2005/8/layout/default"/>
    <dgm:cxn modelId="{4971D0BE-9912-48CE-BAD8-0399A9C8FADA}" type="presParOf" srcId="{EEC04B73-0786-41D0-8410-F9353AE877B6}" destId="{37872B73-474D-4476-B33E-B35AD69483CF}" srcOrd="15" destOrd="0" presId="urn:microsoft.com/office/officeart/2005/8/layout/default"/>
    <dgm:cxn modelId="{F7E134D1-D441-43A6-8992-FAE783A1676B}" type="presParOf" srcId="{EEC04B73-0786-41D0-8410-F9353AE877B6}" destId="{4BEB7027-29D1-41E3-B76B-864EC5804FEE}" srcOrd="16" destOrd="0" presId="urn:microsoft.com/office/officeart/2005/8/layout/default"/>
    <dgm:cxn modelId="{68950C12-3FBC-424B-B39A-36AB3600CA73}" type="presParOf" srcId="{EEC04B73-0786-41D0-8410-F9353AE877B6}" destId="{CF6A56BB-40B0-4246-BEE5-17D3B9A6A936}" srcOrd="17" destOrd="0" presId="urn:microsoft.com/office/officeart/2005/8/layout/default"/>
    <dgm:cxn modelId="{F3862B63-F80A-4F61-9069-7F0A8A411F9D}" type="presParOf" srcId="{EEC04B73-0786-41D0-8410-F9353AE877B6}" destId="{77327F5B-3DFC-4570-A7B3-90552C24F26B}" srcOrd="18" destOrd="0" presId="urn:microsoft.com/office/officeart/2005/8/layout/default"/>
    <dgm:cxn modelId="{671325CB-BCB9-44F8-AE31-749BA1187BDD}" type="presParOf" srcId="{EEC04B73-0786-41D0-8410-F9353AE877B6}" destId="{A35A26F7-8C48-486B-86A3-3FB784B35C51}" srcOrd="19" destOrd="0" presId="urn:microsoft.com/office/officeart/2005/8/layout/default"/>
    <dgm:cxn modelId="{9174DF8E-7987-473B-84E9-62A19EBF0FD7}" type="presParOf" srcId="{EEC04B73-0786-41D0-8410-F9353AE877B6}" destId="{5F5F967F-8851-46C7-A1C1-7C45E103BB88}" srcOrd="20" destOrd="0" presId="urn:microsoft.com/office/officeart/2005/8/layout/default"/>
    <dgm:cxn modelId="{2181497C-446D-4798-9908-159BC13B00C8}" type="presParOf" srcId="{EEC04B73-0786-41D0-8410-F9353AE877B6}" destId="{5588E0F3-A7A0-453F-BCE1-93D17D6C020F}" srcOrd="21" destOrd="0" presId="urn:microsoft.com/office/officeart/2005/8/layout/default"/>
    <dgm:cxn modelId="{64392197-611D-4CB3-A635-FBFF0BDFB174}" type="presParOf" srcId="{EEC04B73-0786-41D0-8410-F9353AE877B6}" destId="{B7AA0F00-6CB2-405B-8BD9-ED6BDB9ABCE5}" srcOrd="2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302939-F8DB-4E92-8117-850928DC7C5E}">
      <dsp:nvSpPr>
        <dsp:cNvPr id="0" name=""/>
        <dsp:cNvSpPr/>
      </dsp:nvSpPr>
      <dsp:spPr>
        <a:xfrm>
          <a:off x="3100" y="548"/>
          <a:ext cx="1238082" cy="74284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CRIS integration</a:t>
          </a:r>
          <a:endParaRPr lang="en-US" sz="1600" kern="1200" dirty="0"/>
        </a:p>
      </dsp:txBody>
      <dsp:txXfrm>
        <a:off x="3100" y="548"/>
        <a:ext cx="1238082" cy="742849"/>
      </dsp:txXfrm>
    </dsp:sp>
    <dsp:sp modelId="{C99B6E49-F243-47F7-9A4E-FD0ABB229764}">
      <dsp:nvSpPr>
        <dsp:cNvPr id="0" name=""/>
        <dsp:cNvSpPr/>
      </dsp:nvSpPr>
      <dsp:spPr>
        <a:xfrm>
          <a:off x="1364990" y="548"/>
          <a:ext cx="1238082" cy="742849"/>
        </a:xfrm>
        <a:prstGeom prst="rect">
          <a:avLst/>
        </a:prstGeom>
        <a:solidFill>
          <a:schemeClr val="accent5">
            <a:hueOff val="-903080"/>
            <a:satOff val="3619"/>
            <a:lumOff val="784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Output tracking</a:t>
          </a:r>
          <a:endParaRPr lang="en-US" sz="1600" kern="1200" dirty="0"/>
        </a:p>
      </dsp:txBody>
      <dsp:txXfrm>
        <a:off x="1364990" y="548"/>
        <a:ext cx="1238082" cy="742849"/>
      </dsp:txXfrm>
    </dsp:sp>
    <dsp:sp modelId="{D685DF01-6E14-4164-85D7-43E3F52EF3F7}">
      <dsp:nvSpPr>
        <dsp:cNvPr id="0" name=""/>
        <dsp:cNvSpPr/>
      </dsp:nvSpPr>
      <dsp:spPr>
        <a:xfrm>
          <a:off x="2726881" y="548"/>
          <a:ext cx="1238082" cy="742849"/>
        </a:xfrm>
        <a:prstGeom prst="rect">
          <a:avLst/>
        </a:prstGeom>
        <a:solidFill>
          <a:schemeClr val="accent5">
            <a:hueOff val="-1806159"/>
            <a:satOff val="7238"/>
            <a:lumOff val="1569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Storage calculations</a:t>
          </a:r>
          <a:endParaRPr lang="en-US" sz="1600" kern="1200" dirty="0"/>
        </a:p>
      </dsp:txBody>
      <dsp:txXfrm>
        <a:off x="2726881" y="548"/>
        <a:ext cx="1238082" cy="742849"/>
      </dsp:txXfrm>
    </dsp:sp>
    <dsp:sp modelId="{9AD15B18-53AF-4744-90D0-CBD09A76CB06}">
      <dsp:nvSpPr>
        <dsp:cNvPr id="0" name=""/>
        <dsp:cNvSpPr/>
      </dsp:nvSpPr>
      <dsp:spPr>
        <a:xfrm>
          <a:off x="3100" y="867206"/>
          <a:ext cx="1238082" cy="742849"/>
        </a:xfrm>
        <a:prstGeom prst="rect">
          <a:avLst/>
        </a:prstGeom>
        <a:solidFill>
          <a:schemeClr val="accent5">
            <a:hueOff val="-2709239"/>
            <a:satOff val="10858"/>
            <a:lumOff val="2353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Costing RDM</a:t>
          </a:r>
          <a:endParaRPr lang="en-US" sz="1600" kern="1200" dirty="0"/>
        </a:p>
      </dsp:txBody>
      <dsp:txXfrm>
        <a:off x="3100" y="867206"/>
        <a:ext cx="1238082" cy="742849"/>
      </dsp:txXfrm>
    </dsp:sp>
    <dsp:sp modelId="{CDD9B633-7435-4AB6-B412-16D11BAB8328}">
      <dsp:nvSpPr>
        <dsp:cNvPr id="0" name=""/>
        <dsp:cNvSpPr/>
      </dsp:nvSpPr>
      <dsp:spPr>
        <a:xfrm>
          <a:off x="1364990" y="867206"/>
          <a:ext cx="1238082" cy="742849"/>
        </a:xfrm>
        <a:prstGeom prst="rect">
          <a:avLst/>
        </a:prstGeom>
        <a:solidFill>
          <a:schemeClr val="accent5">
            <a:hueOff val="-3612319"/>
            <a:satOff val="14477"/>
            <a:lumOff val="3137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Alerts to data deposit</a:t>
          </a:r>
          <a:endParaRPr lang="en-US" sz="1600" kern="1200" dirty="0"/>
        </a:p>
      </dsp:txBody>
      <dsp:txXfrm>
        <a:off x="1364990" y="867206"/>
        <a:ext cx="1238082" cy="742849"/>
      </dsp:txXfrm>
    </dsp:sp>
    <dsp:sp modelId="{62CBD675-BE64-47A9-B8CE-EA72A2D09535}">
      <dsp:nvSpPr>
        <dsp:cNvPr id="0" name=""/>
        <dsp:cNvSpPr/>
      </dsp:nvSpPr>
      <dsp:spPr>
        <a:xfrm>
          <a:off x="2726881" y="867206"/>
          <a:ext cx="1238082" cy="742849"/>
        </a:xfrm>
        <a:prstGeom prst="rect">
          <a:avLst/>
        </a:prstGeom>
        <a:solidFill>
          <a:schemeClr val="accent5">
            <a:hueOff val="-4515398"/>
            <a:satOff val="18096"/>
            <a:lumOff val="3922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PID sharing</a:t>
          </a:r>
          <a:endParaRPr lang="en-US" sz="1600" kern="1200" dirty="0"/>
        </a:p>
      </dsp:txBody>
      <dsp:txXfrm>
        <a:off x="2726881" y="867206"/>
        <a:ext cx="1238082" cy="742849"/>
      </dsp:txXfrm>
    </dsp:sp>
    <dsp:sp modelId="{52B22642-D6B5-4633-AF5F-50E0575EF455}">
      <dsp:nvSpPr>
        <dsp:cNvPr id="0" name=""/>
        <dsp:cNvSpPr/>
      </dsp:nvSpPr>
      <dsp:spPr>
        <a:xfrm>
          <a:off x="3100" y="1733864"/>
          <a:ext cx="1238082" cy="742849"/>
        </a:xfrm>
        <a:prstGeom prst="rect">
          <a:avLst/>
        </a:prstGeom>
        <a:solidFill>
          <a:schemeClr val="accent5">
            <a:hueOff val="-5418478"/>
            <a:satOff val="21715"/>
            <a:lumOff val="4706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Recommend repository</a:t>
          </a:r>
          <a:endParaRPr lang="en-US" sz="1600" kern="1200" dirty="0"/>
        </a:p>
      </dsp:txBody>
      <dsp:txXfrm>
        <a:off x="3100" y="1733864"/>
        <a:ext cx="1238082" cy="742849"/>
      </dsp:txXfrm>
    </dsp:sp>
    <dsp:sp modelId="{56DA34E8-EB10-46DD-8408-BFE1BF318AD5}">
      <dsp:nvSpPr>
        <dsp:cNvPr id="0" name=""/>
        <dsp:cNvSpPr/>
      </dsp:nvSpPr>
      <dsp:spPr>
        <a:xfrm>
          <a:off x="1364990" y="1733864"/>
          <a:ext cx="1238082" cy="742849"/>
        </a:xfrm>
        <a:prstGeom prst="rect">
          <a:avLst/>
        </a:prstGeom>
        <a:solidFill>
          <a:schemeClr val="accent5">
            <a:hueOff val="-6321557"/>
            <a:satOff val="25334"/>
            <a:lumOff val="5491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Updates on data</a:t>
          </a:r>
          <a:endParaRPr lang="en-US" sz="1600" kern="1200" dirty="0"/>
        </a:p>
      </dsp:txBody>
      <dsp:txXfrm>
        <a:off x="1364990" y="1733864"/>
        <a:ext cx="1238082" cy="742849"/>
      </dsp:txXfrm>
    </dsp:sp>
    <dsp:sp modelId="{4BEB7027-29D1-41E3-B76B-864EC5804FEE}">
      <dsp:nvSpPr>
        <dsp:cNvPr id="0" name=""/>
        <dsp:cNvSpPr/>
      </dsp:nvSpPr>
      <dsp:spPr>
        <a:xfrm>
          <a:off x="2726881" y="1733864"/>
          <a:ext cx="1238082" cy="742849"/>
        </a:xfrm>
        <a:prstGeom prst="rect">
          <a:avLst/>
        </a:prstGeom>
        <a:solidFill>
          <a:schemeClr val="accent5">
            <a:hueOff val="-7224638"/>
            <a:satOff val="28953"/>
            <a:lumOff val="6275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Notifications</a:t>
          </a:r>
          <a:endParaRPr lang="en-US" sz="1600" kern="1200" dirty="0"/>
        </a:p>
      </dsp:txBody>
      <dsp:txXfrm>
        <a:off x="2726881" y="1733864"/>
        <a:ext cx="1238082" cy="742849"/>
      </dsp:txXfrm>
    </dsp:sp>
    <dsp:sp modelId="{77327F5B-3DFC-4570-A7B3-90552C24F26B}">
      <dsp:nvSpPr>
        <dsp:cNvPr id="0" name=""/>
        <dsp:cNvSpPr/>
      </dsp:nvSpPr>
      <dsp:spPr>
        <a:xfrm>
          <a:off x="3100" y="2600521"/>
          <a:ext cx="1238082" cy="742849"/>
        </a:xfrm>
        <a:prstGeom prst="rect">
          <a:avLst/>
        </a:prstGeom>
        <a:solidFill>
          <a:schemeClr val="accent5">
            <a:hueOff val="-8127717"/>
            <a:satOff val="32573"/>
            <a:lumOff val="7059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Output linking</a:t>
          </a:r>
          <a:endParaRPr lang="en-US" sz="1600" kern="1200" dirty="0"/>
        </a:p>
      </dsp:txBody>
      <dsp:txXfrm>
        <a:off x="3100" y="2600521"/>
        <a:ext cx="1238082" cy="742849"/>
      </dsp:txXfrm>
    </dsp:sp>
    <dsp:sp modelId="{5F5F967F-8851-46C7-A1C1-7C45E103BB88}">
      <dsp:nvSpPr>
        <dsp:cNvPr id="0" name=""/>
        <dsp:cNvSpPr/>
      </dsp:nvSpPr>
      <dsp:spPr>
        <a:xfrm>
          <a:off x="1364990" y="2600521"/>
          <a:ext cx="1238082" cy="742849"/>
        </a:xfrm>
        <a:prstGeom prst="rect">
          <a:avLst/>
        </a:prstGeom>
        <a:solidFill>
          <a:schemeClr val="accent5">
            <a:hueOff val="-9030797"/>
            <a:satOff val="36192"/>
            <a:lumOff val="7844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Assessment</a:t>
          </a:r>
          <a:endParaRPr lang="en-US" sz="1600" kern="1200" dirty="0"/>
        </a:p>
      </dsp:txBody>
      <dsp:txXfrm>
        <a:off x="1364990" y="2600521"/>
        <a:ext cx="1238082" cy="742849"/>
      </dsp:txXfrm>
    </dsp:sp>
    <dsp:sp modelId="{B7AA0F00-6CB2-405B-8BD9-ED6BDB9ABCE5}">
      <dsp:nvSpPr>
        <dsp:cNvPr id="0" name=""/>
        <dsp:cNvSpPr/>
      </dsp:nvSpPr>
      <dsp:spPr>
        <a:xfrm>
          <a:off x="2726881" y="2600521"/>
          <a:ext cx="1238082" cy="742849"/>
        </a:xfrm>
        <a:prstGeom prst="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Automation</a:t>
          </a:r>
          <a:endParaRPr lang="en-US" sz="1600" kern="1200" dirty="0"/>
        </a:p>
      </dsp:txBody>
      <dsp:txXfrm>
        <a:off x="2726881" y="2600521"/>
        <a:ext cx="1238082" cy="7428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93B942-E355-40D6-9CAC-B2B9E99F0941}" type="datetimeFigureOut">
              <a:rPr lang="en-GB" smtClean="0"/>
              <a:pPr/>
              <a:t>31/07/2018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228C0B-2348-4FD8-BF51-EC56E7D6ED2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09250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636912"/>
            <a:ext cx="7772400" cy="2163687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4000" cap="none" spc="-80" baseline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EC77-EEAF-49C6-AC3C-F1C0AAE629F2}" type="datetimeFigureOut">
              <a:rPr lang="en-GB" smtClean="0"/>
              <a:pPr/>
              <a:t>31/07/2018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rgbClr val="9E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67BDBC9-2DB0-46F3-A943-B0F145512E68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EC77-EEAF-49C6-AC3C-F1C0AAE629F2}" type="datetimeFigureOut">
              <a:rPr lang="en-GB" smtClean="0"/>
              <a:pPr/>
              <a:t>31/07/2018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BDBC9-2DB0-46F3-A943-B0F145512E68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EC77-EEAF-49C6-AC3C-F1C0AAE629F2}" type="datetimeFigureOut">
              <a:rPr lang="en-GB" smtClean="0"/>
              <a:pPr/>
              <a:t>31/07/2018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BDBC9-2DB0-46F3-A943-B0F145512E68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0750"/>
            <a:ext cx="8363272" cy="6839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EC77-EEAF-49C6-AC3C-F1C0AAE629F2}" type="datetimeFigureOut">
              <a:rPr lang="en-GB" smtClean="0"/>
              <a:pPr/>
              <a:t>31/07/2018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BDBC9-2DB0-46F3-A943-B0F145512E68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EC77-EEAF-49C6-AC3C-F1C0AAE629F2}" type="datetimeFigureOut">
              <a:rPr lang="en-GB" smtClean="0"/>
              <a:pPr/>
              <a:t>31/07/2018</a:t>
            </a:fld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67BDBC9-2DB0-46F3-A943-B0F145512E68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363272" cy="756002"/>
          </a:xfrm>
        </p:spPr>
        <p:txBody>
          <a:bodyPr>
            <a:normAutofit/>
          </a:bodyPr>
          <a:lstStyle>
            <a:lvl1pPr>
              <a:defRPr sz="4000" cap="none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7544" y="1196752"/>
            <a:ext cx="3816424" cy="490401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27984" y="1196752"/>
            <a:ext cx="3954016" cy="490401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EC77-EEAF-49C6-AC3C-F1C0AAE629F2}" type="datetimeFigureOut">
              <a:rPr lang="en-GB" smtClean="0"/>
              <a:pPr/>
              <a:t>31/07/2018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BDBC9-2DB0-46F3-A943-B0F145512E68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EC77-EEAF-49C6-AC3C-F1C0AAE629F2}" type="datetimeFigureOut">
              <a:rPr lang="en-GB" smtClean="0"/>
              <a:pPr/>
              <a:t>31/07/2018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BDBC9-2DB0-46F3-A943-B0F145512E68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EC77-EEAF-49C6-AC3C-F1C0AAE629F2}" type="datetimeFigureOut">
              <a:rPr lang="en-GB" smtClean="0"/>
              <a:pPr/>
              <a:t>31/07/2018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BDBC9-2DB0-46F3-A943-B0F145512E68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EC77-EEAF-49C6-AC3C-F1C0AAE629F2}" type="datetimeFigureOut">
              <a:rPr lang="en-GB" smtClean="0"/>
              <a:pPr/>
              <a:t>31/07/2018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BDBC9-2DB0-46F3-A943-B0F145512E68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EC77-EEAF-49C6-AC3C-F1C0AAE629F2}" type="datetimeFigureOut">
              <a:rPr lang="en-GB" smtClean="0"/>
              <a:pPr/>
              <a:t>31/07/2018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BDBC9-2DB0-46F3-A943-B0F145512E68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EC77-EEAF-49C6-AC3C-F1C0AAE629F2}" type="datetimeFigureOut">
              <a:rPr lang="en-GB" smtClean="0"/>
              <a:pPr/>
              <a:t>31/07/2018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67BDBC9-2DB0-46F3-A943-B0F145512E68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96734"/>
            <a:ext cx="8363272" cy="68399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24744"/>
            <a:ext cx="8075240" cy="50014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48064" y="6453336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DDDCEC77-EEAF-49C6-AC3C-F1C0AAE629F2}" type="datetimeFigureOut">
              <a:rPr lang="en-GB" smtClean="0"/>
              <a:pPr/>
              <a:t>31/07/2018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F67BDBC9-2DB0-46F3-A943-B0F145512E68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rgbClr val="9E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000" b="1" kern="1200" cap="none" spc="-60" baseline="0">
          <a:solidFill>
            <a:srgbClr val="0635BA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8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sarah.jones@glasgow.ac.uk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0375" y="2132856"/>
            <a:ext cx="8309446" cy="1944216"/>
          </a:xfrm>
        </p:spPr>
        <p:txBody>
          <a:bodyPr/>
          <a:lstStyle/>
          <a:p>
            <a:pPr>
              <a:spcBef>
                <a:spcPts val="3000"/>
              </a:spcBef>
              <a:spcAft>
                <a:spcPts val="2400"/>
              </a:spcAft>
            </a:pPr>
            <a:r>
              <a:rPr lang="en-GB" sz="4400" dirty="0" smtClean="0">
                <a:solidFill>
                  <a:srgbClr val="0635BA"/>
                </a:solidFill>
              </a:rPr>
              <a:t>Machine-actionable use cases</a:t>
            </a:r>
            <a:r>
              <a:rPr lang="en-GB" sz="3200" dirty="0">
                <a:solidFill>
                  <a:srgbClr val="0635BA"/>
                </a:solidFill>
              </a:rPr>
              <a:t/>
            </a:r>
            <a:br>
              <a:rPr lang="en-GB" sz="3200" dirty="0">
                <a:solidFill>
                  <a:srgbClr val="0635BA"/>
                </a:solidFill>
              </a:rPr>
            </a:br>
            <a:r>
              <a:rPr lang="en-GB" sz="400" dirty="0" smtClean="0">
                <a:solidFill>
                  <a:schemeClr val="bg1"/>
                </a:solidFill>
              </a:rPr>
              <a:t>.</a:t>
            </a:r>
            <a:r>
              <a:rPr lang="en-GB" sz="3200" dirty="0" smtClean="0">
                <a:solidFill>
                  <a:srgbClr val="0635BA"/>
                </a:solidFill>
              </a:rPr>
              <a:t/>
            </a:r>
            <a:br>
              <a:rPr lang="en-GB" sz="3200" dirty="0" smtClean="0">
                <a:solidFill>
                  <a:srgbClr val="0635BA"/>
                </a:solidFill>
              </a:rPr>
            </a:br>
            <a:endParaRPr lang="en-GB" sz="3200" dirty="0">
              <a:solidFill>
                <a:srgbClr val="0635BA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4221088"/>
            <a:ext cx="4625752" cy="1728192"/>
          </a:xfrm>
        </p:spPr>
        <p:txBody>
          <a:bodyPr>
            <a:noAutofit/>
          </a:bodyPr>
          <a:lstStyle/>
          <a:p>
            <a:pPr algn="ctr">
              <a:spcAft>
                <a:spcPts val="0"/>
              </a:spcAft>
            </a:pPr>
            <a:r>
              <a:rPr lang="en-GB" sz="2000" cap="none" dirty="0" smtClean="0">
                <a:solidFill>
                  <a:schemeClr val="tx1"/>
                </a:solidFill>
                <a:latin typeface="+mn-lt"/>
              </a:rPr>
              <a:t>Sarah Jones</a:t>
            </a:r>
          </a:p>
          <a:p>
            <a:pPr algn="ctr">
              <a:spcAft>
                <a:spcPts val="0"/>
              </a:spcAft>
            </a:pPr>
            <a:r>
              <a:rPr lang="en-GB" sz="2000" cap="none" dirty="0" smtClean="0">
                <a:solidFill>
                  <a:schemeClr val="tx1"/>
                </a:solidFill>
                <a:latin typeface="+mn-lt"/>
              </a:rPr>
              <a:t>Digital Curation Centre, Glasgow</a:t>
            </a:r>
          </a:p>
          <a:p>
            <a:pPr algn="ctr">
              <a:spcAft>
                <a:spcPts val="0"/>
              </a:spcAft>
            </a:pPr>
            <a:r>
              <a:rPr lang="en-GB" sz="2000" cap="none" dirty="0" smtClean="0">
                <a:solidFill>
                  <a:schemeClr val="tx1"/>
                </a:solidFill>
                <a:latin typeface="+mn-lt"/>
                <a:hlinkClick r:id="rId2"/>
              </a:rPr>
              <a:t>sarah.jones@glasgow.ac.uk</a:t>
            </a:r>
            <a:endParaRPr lang="en-GB" sz="2000" cap="none" dirty="0" smtClean="0">
              <a:solidFill>
                <a:schemeClr val="tx1"/>
              </a:solidFill>
              <a:latin typeface="+mn-lt"/>
            </a:endParaRPr>
          </a:p>
          <a:p>
            <a:pPr algn="ctr">
              <a:spcAft>
                <a:spcPts val="0"/>
              </a:spcAft>
            </a:pPr>
            <a:r>
              <a:rPr lang="en-GB" sz="2000" cap="none" dirty="0" smtClean="0">
                <a:solidFill>
                  <a:schemeClr val="tx1"/>
                </a:solidFill>
                <a:latin typeface="+mn-lt"/>
              </a:rPr>
              <a:t>Twitter: @sjDCC @DMPonline</a:t>
            </a:r>
            <a:endParaRPr lang="en-GB" sz="2000" cap="none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907704" y="6381328"/>
            <a:ext cx="5400600" cy="3077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GB" sz="1400" i="1" dirty="0" smtClean="0"/>
              <a:t>Pretoria, 1 August 2018 </a:t>
            </a:r>
            <a:endParaRPr lang="en-GB" sz="1400" i="1" dirty="0"/>
          </a:p>
        </p:txBody>
      </p:sp>
      <p:pic>
        <p:nvPicPr>
          <p:cNvPr id="7" name="Picture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48517"/>
            <a:ext cx="3384376" cy="792088"/>
          </a:xfrm>
          <a:prstGeom prst="rect">
            <a:avLst/>
          </a:prstGeom>
        </p:spPr>
      </p:pic>
      <p:sp>
        <p:nvSpPr>
          <p:cNvPr id="5" name="AutoShape 2" descr="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5375" y="160339"/>
            <a:ext cx="1324446" cy="1324446"/>
          </a:xfrm>
          <a:prstGeom prst="rect">
            <a:avLst/>
          </a:prstGeom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7864" y="6252196"/>
            <a:ext cx="1350418" cy="4772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85054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Defining use cases by group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844824"/>
            <a:ext cx="8075240" cy="4785395"/>
          </a:xfrm>
        </p:spPr>
        <p:txBody>
          <a:bodyPr/>
          <a:lstStyle/>
          <a:p>
            <a:r>
              <a:rPr lang="en-GB" dirty="0" smtClean="0"/>
              <a:t>Each group will focus on one of the following areas: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smtClean="0"/>
              <a:t>Institutional priorities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smtClean="0"/>
              <a:t>Repository use cases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/>
              <a:t>Data discovery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smtClean="0"/>
              <a:t>Evaluation &amp; </a:t>
            </a:r>
            <a:r>
              <a:rPr lang="en-GB" dirty="0"/>
              <a:t>monitoring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95056744"/>
              </p:ext>
            </p:extLst>
          </p:nvPr>
        </p:nvGraphicFramePr>
        <p:xfrm>
          <a:off x="4822545" y="3140968"/>
          <a:ext cx="3968064" cy="334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17347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Exercise instructions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412776"/>
            <a:ext cx="8568952" cy="4968552"/>
          </a:xfrm>
        </p:spPr>
        <p:txBody>
          <a:bodyPr>
            <a:normAutofit/>
          </a:bodyPr>
          <a:lstStyle/>
          <a:p>
            <a:pPr marL="514350" indent="-514350">
              <a:spcAft>
                <a:spcPts val="3000"/>
              </a:spcAft>
              <a:buFont typeface="+mj-lt"/>
              <a:buAutoNum type="arabicPeriod"/>
            </a:pPr>
            <a:r>
              <a:rPr lang="en-GB" dirty="0" smtClean="0"/>
              <a:t>Brainstorm </a:t>
            </a:r>
            <a:r>
              <a:rPr lang="en-GB" dirty="0"/>
              <a:t>as many goals and/or requirements as come </a:t>
            </a:r>
            <a:r>
              <a:rPr lang="en-GB" dirty="0" smtClean="0"/>
              <a:t>to </a:t>
            </a:r>
            <a:r>
              <a:rPr lang="en-GB" dirty="0" smtClean="0"/>
              <a:t>mind (20 mins)</a:t>
            </a:r>
            <a:endParaRPr lang="en-GB" dirty="0" smtClean="0"/>
          </a:p>
          <a:p>
            <a:pPr marL="514350" indent="-514350">
              <a:spcAft>
                <a:spcPts val="3000"/>
              </a:spcAft>
              <a:buFont typeface="+mj-lt"/>
              <a:buAutoNum type="arabicPeriod"/>
            </a:pPr>
            <a:r>
              <a:rPr lang="en-GB" dirty="0" smtClean="0"/>
              <a:t>Cluster and prioritise the requirements to choose one or two topics to flesh out in </a:t>
            </a:r>
            <a:r>
              <a:rPr lang="en-GB" dirty="0" smtClean="0"/>
              <a:t>detail (20 mins)</a:t>
            </a:r>
            <a:endParaRPr lang="en-GB" dirty="0" smtClean="0"/>
          </a:p>
          <a:p>
            <a:pPr marL="514350" indent="-514350">
              <a:spcAft>
                <a:spcPts val="3000"/>
              </a:spcAft>
              <a:buFont typeface="+mj-lt"/>
              <a:buAutoNum type="arabicPeriod"/>
            </a:pPr>
            <a:r>
              <a:rPr lang="en-GB" dirty="0" smtClean="0"/>
              <a:t>Develop your thoughts about how </a:t>
            </a:r>
            <a:r>
              <a:rPr lang="en-US" dirty="0" smtClean="0"/>
              <a:t>those requirements could be met e.g. actions/steps involved, name </a:t>
            </a:r>
            <a:r>
              <a:rPr lang="en-US" dirty="0"/>
              <a:t>systems </a:t>
            </a:r>
            <a:r>
              <a:rPr lang="en-US" dirty="0" smtClean="0"/>
              <a:t>to </a:t>
            </a:r>
            <a:r>
              <a:rPr lang="en-US" dirty="0"/>
              <a:t>achieve those </a:t>
            </a:r>
            <a:r>
              <a:rPr lang="en-US" dirty="0" smtClean="0"/>
              <a:t>goals (50 mins)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174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Discussion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075240" cy="4425355"/>
          </a:xfrm>
        </p:spPr>
        <p:txBody>
          <a:bodyPr/>
          <a:lstStyle/>
          <a:p>
            <a:r>
              <a:rPr lang="en-GB" dirty="0" smtClean="0"/>
              <a:t>Report out on your priority use cases and how they developed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What </a:t>
            </a:r>
            <a:r>
              <a:rPr lang="en-US" dirty="0"/>
              <a:t>use cases crosscut groups/stakeholders?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Which </a:t>
            </a:r>
            <a:r>
              <a:rPr lang="en-US" dirty="0"/>
              <a:t>add the most value?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Which </a:t>
            </a:r>
            <a:r>
              <a:rPr lang="en-US" dirty="0"/>
              <a:t>are feasible under current conditions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9766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2261</TotalTime>
  <Words>163</Words>
  <Application>Microsoft Office PowerPoint</Application>
  <PresentationFormat>On-screen Show (4:3)</PresentationFormat>
  <Paragraphs>33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Essential</vt:lpstr>
      <vt:lpstr>Machine-actionable use cases . </vt:lpstr>
      <vt:lpstr>Defining use cases by group</vt:lpstr>
      <vt:lpstr>Exercise instructions</vt:lpstr>
      <vt:lpstr>Discussion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Conscorcio Madrono</dc:title>
  <dc:creator>Sarah Jones</dc:creator>
  <cp:lastModifiedBy>Sarah Jones</cp:lastModifiedBy>
  <cp:revision>207</cp:revision>
  <dcterms:created xsi:type="dcterms:W3CDTF">2015-02-21T22:34:51Z</dcterms:created>
  <dcterms:modified xsi:type="dcterms:W3CDTF">2018-07-31T20:07:02Z</dcterms:modified>
</cp:coreProperties>
</file>