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5" r:id="rId1"/>
  </p:sldMasterIdLst>
  <p:notesMasterIdLst>
    <p:notesMasterId r:id="rId13"/>
  </p:notesMasterIdLst>
  <p:sldIdLst>
    <p:sldId id="256" r:id="rId2"/>
    <p:sldId id="258" r:id="rId3"/>
    <p:sldId id="268" r:id="rId4"/>
    <p:sldId id="264" r:id="rId5"/>
    <p:sldId id="263" r:id="rId6"/>
    <p:sldId id="262" r:id="rId7"/>
    <p:sldId id="257" r:id="rId8"/>
    <p:sldId id="269" r:id="rId9"/>
    <p:sldId id="266" r:id="rId10"/>
    <p:sldId id="267" r:id="rId11"/>
    <p:sldId id="259"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4660"/>
  </p:normalViewPr>
  <p:slideViewPr>
    <p:cSldViewPr snapToGrid="0">
      <p:cViewPr varScale="1">
        <p:scale>
          <a:sx n="63" d="100"/>
          <a:sy n="63" d="100"/>
        </p:scale>
        <p:origin x="62"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8D0AD3-24E0-485A-BE6E-A66F92528DC9}" type="datetimeFigureOut">
              <a:rPr lang="en-AU" smtClean="0"/>
              <a:t>9/10/2018</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ABDBFF-AE06-478E-84C2-E7EB5A6F5A9E}" type="slidenum">
              <a:rPr lang="en-AU" smtClean="0"/>
              <a:t>‹#›</a:t>
            </a:fld>
            <a:endParaRPr lang="en-AU"/>
          </a:p>
        </p:txBody>
      </p:sp>
    </p:spTree>
    <p:extLst>
      <p:ext uri="{BB962C8B-B14F-4D97-AF65-F5344CB8AC3E}">
        <p14:creationId xmlns:p14="http://schemas.microsoft.com/office/powerpoint/2010/main" val="3143077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Bob and Alice</a:t>
            </a:r>
          </a:p>
        </p:txBody>
      </p:sp>
      <p:sp>
        <p:nvSpPr>
          <p:cNvPr id="4" name="Slide Number Placeholder 3"/>
          <p:cNvSpPr>
            <a:spLocks noGrp="1"/>
          </p:cNvSpPr>
          <p:nvPr>
            <p:ph type="sldNum" sz="quarter" idx="5"/>
          </p:nvPr>
        </p:nvSpPr>
        <p:spPr/>
        <p:txBody>
          <a:bodyPr/>
          <a:lstStyle/>
          <a:p>
            <a:fld id="{10ABDBFF-AE06-478E-84C2-E7EB5A6F5A9E}" type="slidenum">
              <a:rPr lang="en-AU" smtClean="0"/>
              <a:t>2</a:t>
            </a:fld>
            <a:endParaRPr lang="en-AU"/>
          </a:p>
        </p:txBody>
      </p:sp>
    </p:spTree>
    <p:extLst>
      <p:ext uri="{BB962C8B-B14F-4D97-AF65-F5344CB8AC3E}">
        <p14:creationId xmlns:p14="http://schemas.microsoft.com/office/powerpoint/2010/main" val="3255522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Governance for David</a:t>
            </a:r>
          </a:p>
        </p:txBody>
      </p:sp>
      <p:sp>
        <p:nvSpPr>
          <p:cNvPr id="4" name="Slide Number Placeholder 3"/>
          <p:cNvSpPr>
            <a:spLocks noGrp="1"/>
          </p:cNvSpPr>
          <p:nvPr>
            <p:ph type="sldNum" sz="quarter" idx="5"/>
          </p:nvPr>
        </p:nvSpPr>
        <p:spPr/>
        <p:txBody>
          <a:bodyPr/>
          <a:lstStyle/>
          <a:p>
            <a:fld id="{10ABDBFF-AE06-478E-84C2-E7EB5A6F5A9E}" type="slidenum">
              <a:rPr lang="en-AU" smtClean="0"/>
              <a:t>4</a:t>
            </a:fld>
            <a:endParaRPr lang="en-AU"/>
          </a:p>
        </p:txBody>
      </p:sp>
    </p:spTree>
    <p:extLst>
      <p:ext uri="{BB962C8B-B14F-4D97-AF65-F5344CB8AC3E}">
        <p14:creationId xmlns:p14="http://schemas.microsoft.com/office/powerpoint/2010/main" val="1550762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Time is a bigger issue than money – overburdened researchers, numerous duties, but not enough time </a:t>
            </a:r>
          </a:p>
          <a:p>
            <a:r>
              <a:rPr lang="en-AU" dirty="0"/>
              <a:t>In that sense, the amount of money received is insufficient for the number of jobs done</a:t>
            </a:r>
          </a:p>
          <a:p>
            <a:r>
              <a:rPr lang="en-AU" dirty="0"/>
              <a:t>Proliferation of </a:t>
            </a:r>
            <a:r>
              <a:rPr lang="en-AU" dirty="0" err="1"/>
              <a:t>bureacracy</a:t>
            </a:r>
            <a:endParaRPr lang="en-AU" dirty="0"/>
          </a:p>
          <a:p>
            <a:endParaRPr lang="en-AU" dirty="0"/>
          </a:p>
        </p:txBody>
      </p:sp>
      <p:sp>
        <p:nvSpPr>
          <p:cNvPr id="4" name="Slide Number Placeholder 3"/>
          <p:cNvSpPr>
            <a:spLocks noGrp="1"/>
          </p:cNvSpPr>
          <p:nvPr>
            <p:ph type="sldNum" sz="quarter" idx="5"/>
          </p:nvPr>
        </p:nvSpPr>
        <p:spPr/>
        <p:txBody>
          <a:bodyPr/>
          <a:lstStyle/>
          <a:p>
            <a:fld id="{10ABDBFF-AE06-478E-84C2-E7EB5A6F5A9E}" type="slidenum">
              <a:rPr lang="en-AU" smtClean="0"/>
              <a:t>7</a:t>
            </a:fld>
            <a:endParaRPr lang="en-AU"/>
          </a:p>
        </p:txBody>
      </p:sp>
    </p:spTree>
    <p:extLst>
      <p:ext uri="{BB962C8B-B14F-4D97-AF65-F5344CB8AC3E}">
        <p14:creationId xmlns:p14="http://schemas.microsoft.com/office/powerpoint/2010/main" val="1629991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Time is a bigger issue than money – overburdened researchers, numerous duties, but not enough time </a:t>
            </a:r>
          </a:p>
          <a:p>
            <a:r>
              <a:rPr lang="en-AU" dirty="0"/>
              <a:t>In that sense, the amount of money received is insufficient for the number of jobs done</a:t>
            </a:r>
          </a:p>
          <a:p>
            <a:r>
              <a:rPr lang="en-AU" dirty="0"/>
              <a:t>Proliferation of </a:t>
            </a:r>
            <a:r>
              <a:rPr lang="en-AU" dirty="0" err="1"/>
              <a:t>bureacracy</a:t>
            </a:r>
            <a:endParaRPr lang="en-AU" dirty="0"/>
          </a:p>
          <a:p>
            <a:endParaRPr lang="en-AU" dirty="0"/>
          </a:p>
        </p:txBody>
      </p:sp>
      <p:sp>
        <p:nvSpPr>
          <p:cNvPr id="4" name="Slide Number Placeholder 3"/>
          <p:cNvSpPr>
            <a:spLocks noGrp="1"/>
          </p:cNvSpPr>
          <p:nvPr>
            <p:ph type="sldNum" sz="quarter" idx="5"/>
          </p:nvPr>
        </p:nvSpPr>
        <p:spPr/>
        <p:txBody>
          <a:bodyPr/>
          <a:lstStyle/>
          <a:p>
            <a:fld id="{10ABDBFF-AE06-478E-84C2-E7EB5A6F5A9E}" type="slidenum">
              <a:rPr lang="en-AU" smtClean="0"/>
              <a:t>8</a:t>
            </a:fld>
            <a:endParaRPr lang="en-AU"/>
          </a:p>
        </p:txBody>
      </p:sp>
    </p:spTree>
    <p:extLst>
      <p:ext uri="{BB962C8B-B14F-4D97-AF65-F5344CB8AC3E}">
        <p14:creationId xmlns:p14="http://schemas.microsoft.com/office/powerpoint/2010/main" val="739669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10ABDBFF-AE06-478E-84C2-E7EB5A6F5A9E}" type="slidenum">
              <a:rPr lang="en-AU" smtClean="0"/>
              <a:t>9</a:t>
            </a:fld>
            <a:endParaRPr lang="en-AU"/>
          </a:p>
        </p:txBody>
      </p:sp>
    </p:spTree>
    <p:extLst>
      <p:ext uri="{BB962C8B-B14F-4D97-AF65-F5344CB8AC3E}">
        <p14:creationId xmlns:p14="http://schemas.microsoft.com/office/powerpoint/2010/main" val="59000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Money – democratized access, smart contracts, bringing more people in the game (funders and researchers), breaking down the hierarchy – potentially faster and more efficient</a:t>
            </a:r>
          </a:p>
          <a:p>
            <a:endParaRPr lang="en-AU" dirty="0"/>
          </a:p>
        </p:txBody>
      </p:sp>
      <p:sp>
        <p:nvSpPr>
          <p:cNvPr id="4" name="Slide Number Placeholder 3"/>
          <p:cNvSpPr>
            <a:spLocks noGrp="1"/>
          </p:cNvSpPr>
          <p:nvPr>
            <p:ph type="sldNum" sz="quarter" idx="5"/>
          </p:nvPr>
        </p:nvSpPr>
        <p:spPr/>
        <p:txBody>
          <a:bodyPr/>
          <a:lstStyle/>
          <a:p>
            <a:fld id="{10ABDBFF-AE06-478E-84C2-E7EB5A6F5A9E}" type="slidenum">
              <a:rPr lang="en-AU" smtClean="0"/>
              <a:t>11</a:t>
            </a:fld>
            <a:endParaRPr lang="en-AU"/>
          </a:p>
        </p:txBody>
      </p:sp>
    </p:spTree>
    <p:extLst>
      <p:ext uri="{BB962C8B-B14F-4D97-AF65-F5344CB8AC3E}">
        <p14:creationId xmlns:p14="http://schemas.microsoft.com/office/powerpoint/2010/main" val="2690811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24" y="8"/>
            <a:ext cx="12191978" cy="4571994"/>
          </a:xfrm>
          <a:custGeom>
            <a:avLst/>
            <a:gdLst/>
            <a:ahLst/>
            <a:cxnLst/>
            <a:rect l="l" t="t" r="r" b="b"/>
            <a:pathLst>
              <a:path w="12191978" h="4571994">
                <a:moveTo>
                  <a:pt x="1" y="4316129"/>
                </a:moveTo>
                <a:lnTo>
                  <a:pt x="255863" y="4571991"/>
                </a:lnTo>
                <a:lnTo>
                  <a:pt x="203619" y="4571991"/>
                </a:lnTo>
                <a:lnTo>
                  <a:pt x="1" y="4368373"/>
                </a:lnTo>
                <a:close/>
                <a:moveTo>
                  <a:pt x="12191973" y="4312831"/>
                </a:moveTo>
                <a:lnTo>
                  <a:pt x="12191972" y="4365076"/>
                </a:lnTo>
                <a:lnTo>
                  <a:pt x="11985055" y="4571992"/>
                </a:lnTo>
                <a:lnTo>
                  <a:pt x="11932811" y="4571993"/>
                </a:lnTo>
                <a:close/>
                <a:moveTo>
                  <a:pt x="11817249" y="4076816"/>
                </a:moveTo>
                <a:lnTo>
                  <a:pt x="11928074" y="4076816"/>
                </a:lnTo>
                <a:lnTo>
                  <a:pt x="11928074" y="4187641"/>
                </a:lnTo>
                <a:lnTo>
                  <a:pt x="11817249" y="4187641"/>
                </a:lnTo>
                <a:close/>
                <a:moveTo>
                  <a:pt x="10766437" y="4076816"/>
                </a:moveTo>
                <a:lnTo>
                  <a:pt x="10877262" y="4076816"/>
                </a:lnTo>
                <a:lnTo>
                  <a:pt x="10877262" y="4187641"/>
                </a:lnTo>
                <a:lnTo>
                  <a:pt x="10766437" y="4187641"/>
                </a:lnTo>
                <a:close/>
                <a:moveTo>
                  <a:pt x="9715629" y="4076816"/>
                </a:moveTo>
                <a:lnTo>
                  <a:pt x="9826454" y="4076816"/>
                </a:lnTo>
                <a:lnTo>
                  <a:pt x="9826454" y="4187641"/>
                </a:lnTo>
                <a:lnTo>
                  <a:pt x="9715629" y="4187641"/>
                </a:lnTo>
                <a:close/>
                <a:moveTo>
                  <a:pt x="8664821" y="4076816"/>
                </a:moveTo>
                <a:lnTo>
                  <a:pt x="8775646" y="4076816"/>
                </a:lnTo>
                <a:lnTo>
                  <a:pt x="8775646" y="4187641"/>
                </a:lnTo>
                <a:lnTo>
                  <a:pt x="8664821" y="4187641"/>
                </a:lnTo>
                <a:close/>
                <a:moveTo>
                  <a:pt x="7614013" y="4076816"/>
                </a:moveTo>
                <a:lnTo>
                  <a:pt x="7724838" y="4076816"/>
                </a:lnTo>
                <a:lnTo>
                  <a:pt x="7724838" y="4187641"/>
                </a:lnTo>
                <a:lnTo>
                  <a:pt x="7614013" y="4187641"/>
                </a:lnTo>
                <a:close/>
                <a:moveTo>
                  <a:pt x="6563205" y="4076816"/>
                </a:moveTo>
                <a:lnTo>
                  <a:pt x="6674030" y="4076816"/>
                </a:lnTo>
                <a:lnTo>
                  <a:pt x="6674030" y="4187641"/>
                </a:lnTo>
                <a:lnTo>
                  <a:pt x="6563205" y="4187641"/>
                </a:lnTo>
                <a:close/>
                <a:moveTo>
                  <a:pt x="5512397" y="4076816"/>
                </a:moveTo>
                <a:lnTo>
                  <a:pt x="5623222" y="4076816"/>
                </a:lnTo>
                <a:lnTo>
                  <a:pt x="5623222" y="4187641"/>
                </a:lnTo>
                <a:lnTo>
                  <a:pt x="5512397" y="4187641"/>
                </a:lnTo>
                <a:close/>
                <a:moveTo>
                  <a:pt x="4461589" y="4076816"/>
                </a:moveTo>
                <a:lnTo>
                  <a:pt x="4572414" y="4076816"/>
                </a:lnTo>
                <a:lnTo>
                  <a:pt x="4572414" y="4187641"/>
                </a:lnTo>
                <a:lnTo>
                  <a:pt x="4461589" y="4187641"/>
                </a:lnTo>
                <a:close/>
                <a:moveTo>
                  <a:pt x="3410782" y="4076816"/>
                </a:moveTo>
                <a:lnTo>
                  <a:pt x="3521608" y="4076816"/>
                </a:lnTo>
                <a:lnTo>
                  <a:pt x="3521608" y="4187641"/>
                </a:lnTo>
                <a:lnTo>
                  <a:pt x="3410782" y="4187641"/>
                </a:lnTo>
                <a:close/>
                <a:moveTo>
                  <a:pt x="2359975" y="4076816"/>
                </a:moveTo>
                <a:lnTo>
                  <a:pt x="2470800" y="4076816"/>
                </a:lnTo>
                <a:lnTo>
                  <a:pt x="2470800" y="4187641"/>
                </a:lnTo>
                <a:lnTo>
                  <a:pt x="2359975" y="4187641"/>
                </a:lnTo>
                <a:close/>
                <a:moveTo>
                  <a:pt x="1309167" y="4076816"/>
                </a:moveTo>
                <a:lnTo>
                  <a:pt x="1419992" y="4076816"/>
                </a:lnTo>
                <a:lnTo>
                  <a:pt x="1419992" y="4187641"/>
                </a:lnTo>
                <a:lnTo>
                  <a:pt x="1309167" y="4187641"/>
                </a:lnTo>
                <a:close/>
                <a:moveTo>
                  <a:pt x="258359" y="4076816"/>
                </a:moveTo>
                <a:lnTo>
                  <a:pt x="369184" y="4076816"/>
                </a:lnTo>
                <a:lnTo>
                  <a:pt x="369184" y="4187641"/>
                </a:lnTo>
                <a:lnTo>
                  <a:pt x="258359" y="4187641"/>
                </a:lnTo>
                <a:close/>
                <a:moveTo>
                  <a:pt x="11291841" y="3551209"/>
                </a:moveTo>
                <a:lnTo>
                  <a:pt x="11402666" y="3551209"/>
                </a:lnTo>
                <a:lnTo>
                  <a:pt x="11402666" y="3662034"/>
                </a:lnTo>
                <a:lnTo>
                  <a:pt x="11291841" y="3662034"/>
                </a:lnTo>
                <a:close/>
                <a:moveTo>
                  <a:pt x="10241033" y="3551209"/>
                </a:moveTo>
                <a:lnTo>
                  <a:pt x="10351858" y="3551209"/>
                </a:lnTo>
                <a:lnTo>
                  <a:pt x="10351858" y="3662034"/>
                </a:lnTo>
                <a:lnTo>
                  <a:pt x="10241033" y="3662034"/>
                </a:lnTo>
                <a:close/>
                <a:moveTo>
                  <a:pt x="9190225" y="3551209"/>
                </a:moveTo>
                <a:lnTo>
                  <a:pt x="9301050" y="3551209"/>
                </a:lnTo>
                <a:lnTo>
                  <a:pt x="9301050" y="3662034"/>
                </a:lnTo>
                <a:lnTo>
                  <a:pt x="9190225" y="3662034"/>
                </a:lnTo>
                <a:close/>
                <a:moveTo>
                  <a:pt x="8139417" y="3551209"/>
                </a:moveTo>
                <a:lnTo>
                  <a:pt x="8250242" y="3551209"/>
                </a:lnTo>
                <a:lnTo>
                  <a:pt x="8250242" y="3662034"/>
                </a:lnTo>
                <a:lnTo>
                  <a:pt x="8139417" y="3662034"/>
                </a:lnTo>
                <a:close/>
                <a:moveTo>
                  <a:pt x="7088609" y="3551209"/>
                </a:moveTo>
                <a:lnTo>
                  <a:pt x="7199434" y="3551209"/>
                </a:lnTo>
                <a:lnTo>
                  <a:pt x="7199434" y="3662034"/>
                </a:lnTo>
                <a:lnTo>
                  <a:pt x="7088609" y="3662034"/>
                </a:lnTo>
                <a:close/>
                <a:moveTo>
                  <a:pt x="6037801" y="3551209"/>
                </a:moveTo>
                <a:lnTo>
                  <a:pt x="6148626" y="3551209"/>
                </a:lnTo>
                <a:lnTo>
                  <a:pt x="6148626" y="3662034"/>
                </a:lnTo>
                <a:lnTo>
                  <a:pt x="6037801" y="3662034"/>
                </a:lnTo>
                <a:close/>
                <a:moveTo>
                  <a:pt x="4986998" y="3551209"/>
                </a:moveTo>
                <a:lnTo>
                  <a:pt x="5097826" y="3551209"/>
                </a:lnTo>
                <a:lnTo>
                  <a:pt x="5097826" y="3662034"/>
                </a:lnTo>
                <a:lnTo>
                  <a:pt x="4986998" y="3662034"/>
                </a:lnTo>
                <a:close/>
                <a:moveTo>
                  <a:pt x="3936196" y="3551209"/>
                </a:moveTo>
                <a:lnTo>
                  <a:pt x="4047020" y="3551209"/>
                </a:lnTo>
                <a:lnTo>
                  <a:pt x="4047020" y="3662034"/>
                </a:lnTo>
                <a:lnTo>
                  <a:pt x="3936196" y="3662034"/>
                </a:lnTo>
                <a:close/>
                <a:moveTo>
                  <a:pt x="2885389" y="3551209"/>
                </a:moveTo>
                <a:lnTo>
                  <a:pt x="2996214" y="3551209"/>
                </a:lnTo>
                <a:lnTo>
                  <a:pt x="2996214" y="3662034"/>
                </a:lnTo>
                <a:lnTo>
                  <a:pt x="2885389" y="3662034"/>
                </a:lnTo>
                <a:close/>
                <a:moveTo>
                  <a:pt x="1834579" y="3551209"/>
                </a:moveTo>
                <a:lnTo>
                  <a:pt x="1945404" y="3551209"/>
                </a:lnTo>
                <a:lnTo>
                  <a:pt x="1945404" y="3662034"/>
                </a:lnTo>
                <a:lnTo>
                  <a:pt x="1834579" y="3662034"/>
                </a:lnTo>
                <a:close/>
                <a:moveTo>
                  <a:pt x="783773" y="3551209"/>
                </a:moveTo>
                <a:lnTo>
                  <a:pt x="894598" y="3551209"/>
                </a:lnTo>
                <a:lnTo>
                  <a:pt x="894598" y="3662034"/>
                </a:lnTo>
                <a:lnTo>
                  <a:pt x="783773" y="3662034"/>
                </a:lnTo>
                <a:close/>
                <a:moveTo>
                  <a:pt x="2942310" y="3107960"/>
                </a:moveTo>
                <a:lnTo>
                  <a:pt x="2470811" y="3579460"/>
                </a:lnTo>
                <a:lnTo>
                  <a:pt x="2470811" y="3634896"/>
                </a:lnTo>
                <a:lnTo>
                  <a:pt x="2942311" y="4106397"/>
                </a:lnTo>
                <a:lnTo>
                  <a:pt x="3410794" y="3637915"/>
                </a:lnTo>
                <a:lnTo>
                  <a:pt x="3410794" y="3576442"/>
                </a:lnTo>
                <a:close/>
                <a:moveTo>
                  <a:pt x="840944" y="3107960"/>
                </a:moveTo>
                <a:lnTo>
                  <a:pt x="369194" y="3579710"/>
                </a:lnTo>
                <a:lnTo>
                  <a:pt x="369194" y="3634648"/>
                </a:lnTo>
                <a:lnTo>
                  <a:pt x="840944" y="4106399"/>
                </a:lnTo>
                <a:lnTo>
                  <a:pt x="1309176" y="3638165"/>
                </a:lnTo>
                <a:lnTo>
                  <a:pt x="1309176" y="3576193"/>
                </a:lnTo>
                <a:close/>
                <a:moveTo>
                  <a:pt x="3992986" y="3107959"/>
                </a:moveTo>
                <a:lnTo>
                  <a:pt x="3521621" y="3579335"/>
                </a:lnTo>
                <a:lnTo>
                  <a:pt x="3521621" y="3635021"/>
                </a:lnTo>
                <a:lnTo>
                  <a:pt x="3992986" y="4106398"/>
                </a:lnTo>
                <a:lnTo>
                  <a:pt x="4461593" y="3637778"/>
                </a:lnTo>
                <a:lnTo>
                  <a:pt x="4461593" y="3576578"/>
                </a:lnTo>
                <a:close/>
                <a:moveTo>
                  <a:pt x="1891624" y="3107959"/>
                </a:moveTo>
                <a:lnTo>
                  <a:pt x="1420001" y="3579584"/>
                </a:lnTo>
                <a:lnTo>
                  <a:pt x="1420001" y="3634774"/>
                </a:lnTo>
                <a:lnTo>
                  <a:pt x="1891623" y="4106397"/>
                </a:lnTo>
                <a:lnTo>
                  <a:pt x="2359987" y="3638040"/>
                </a:lnTo>
                <a:lnTo>
                  <a:pt x="2359987" y="3576315"/>
                </a:lnTo>
                <a:close/>
                <a:moveTo>
                  <a:pt x="8195689" y="3107959"/>
                </a:moveTo>
                <a:lnTo>
                  <a:pt x="7724838" y="3578810"/>
                </a:lnTo>
                <a:lnTo>
                  <a:pt x="7724838" y="3635541"/>
                </a:lnTo>
                <a:lnTo>
                  <a:pt x="8195691" y="4106395"/>
                </a:lnTo>
                <a:lnTo>
                  <a:pt x="8664821" y="3637265"/>
                </a:lnTo>
                <a:lnTo>
                  <a:pt x="8664821" y="3577091"/>
                </a:lnTo>
                <a:close/>
                <a:moveTo>
                  <a:pt x="5043664" y="3107959"/>
                </a:moveTo>
                <a:lnTo>
                  <a:pt x="4572419" y="3579197"/>
                </a:lnTo>
                <a:lnTo>
                  <a:pt x="4572419" y="3635159"/>
                </a:lnTo>
                <a:lnTo>
                  <a:pt x="5043662" y="4106396"/>
                </a:lnTo>
                <a:lnTo>
                  <a:pt x="5512402" y="3637650"/>
                </a:lnTo>
                <a:lnTo>
                  <a:pt x="5512402" y="3576704"/>
                </a:lnTo>
                <a:close/>
                <a:moveTo>
                  <a:pt x="6094326" y="3107958"/>
                </a:moveTo>
                <a:lnTo>
                  <a:pt x="5623226" y="3579070"/>
                </a:lnTo>
                <a:lnTo>
                  <a:pt x="5623226" y="3635285"/>
                </a:lnTo>
                <a:lnTo>
                  <a:pt x="6094326" y="4106397"/>
                </a:lnTo>
                <a:lnTo>
                  <a:pt x="6563205" y="3637518"/>
                </a:lnTo>
                <a:lnTo>
                  <a:pt x="6563205" y="3576837"/>
                </a:lnTo>
                <a:close/>
                <a:moveTo>
                  <a:pt x="9246372" y="3107957"/>
                </a:moveTo>
                <a:lnTo>
                  <a:pt x="8775646" y="3578683"/>
                </a:lnTo>
                <a:lnTo>
                  <a:pt x="8775646" y="3635671"/>
                </a:lnTo>
                <a:lnTo>
                  <a:pt x="9246369" y="4106395"/>
                </a:lnTo>
                <a:lnTo>
                  <a:pt x="9715629" y="3637135"/>
                </a:lnTo>
                <a:lnTo>
                  <a:pt x="9715629" y="3577215"/>
                </a:lnTo>
                <a:close/>
                <a:moveTo>
                  <a:pt x="7145009" y="3107957"/>
                </a:moveTo>
                <a:lnTo>
                  <a:pt x="6674030" y="3578936"/>
                </a:lnTo>
                <a:lnTo>
                  <a:pt x="6674030" y="3635418"/>
                </a:lnTo>
                <a:lnTo>
                  <a:pt x="7145007" y="4106396"/>
                </a:lnTo>
                <a:lnTo>
                  <a:pt x="7614013" y="3637390"/>
                </a:lnTo>
                <a:lnTo>
                  <a:pt x="7614013" y="3576961"/>
                </a:lnTo>
                <a:close/>
                <a:moveTo>
                  <a:pt x="11347734" y="3107957"/>
                </a:moveTo>
                <a:lnTo>
                  <a:pt x="10877262" y="3578428"/>
                </a:lnTo>
                <a:lnTo>
                  <a:pt x="10877262" y="3635922"/>
                </a:lnTo>
                <a:lnTo>
                  <a:pt x="11347735" y="4106396"/>
                </a:lnTo>
                <a:lnTo>
                  <a:pt x="11817249" y="3636882"/>
                </a:lnTo>
                <a:lnTo>
                  <a:pt x="11817249" y="3577472"/>
                </a:lnTo>
                <a:close/>
                <a:moveTo>
                  <a:pt x="10297053" y="3107955"/>
                </a:moveTo>
                <a:lnTo>
                  <a:pt x="9826454" y="3578554"/>
                </a:lnTo>
                <a:lnTo>
                  <a:pt x="9826454" y="3635794"/>
                </a:lnTo>
                <a:lnTo>
                  <a:pt x="10297054" y="4106394"/>
                </a:lnTo>
                <a:lnTo>
                  <a:pt x="10766437" y="3637011"/>
                </a:lnTo>
                <a:lnTo>
                  <a:pt x="10766437" y="3577339"/>
                </a:lnTo>
                <a:close/>
                <a:moveTo>
                  <a:pt x="11817249" y="3027334"/>
                </a:moveTo>
                <a:lnTo>
                  <a:pt x="11928074" y="3027334"/>
                </a:lnTo>
                <a:lnTo>
                  <a:pt x="11928074" y="3138159"/>
                </a:lnTo>
                <a:lnTo>
                  <a:pt x="11817249" y="3138159"/>
                </a:lnTo>
                <a:close/>
                <a:moveTo>
                  <a:pt x="10766437" y="3027334"/>
                </a:moveTo>
                <a:lnTo>
                  <a:pt x="10877262" y="3027334"/>
                </a:lnTo>
                <a:lnTo>
                  <a:pt x="10877262" y="3138159"/>
                </a:lnTo>
                <a:lnTo>
                  <a:pt x="10766437" y="3138159"/>
                </a:lnTo>
                <a:close/>
                <a:moveTo>
                  <a:pt x="9715629" y="3027334"/>
                </a:moveTo>
                <a:lnTo>
                  <a:pt x="9826454" y="3027334"/>
                </a:lnTo>
                <a:lnTo>
                  <a:pt x="9826454" y="3138159"/>
                </a:lnTo>
                <a:lnTo>
                  <a:pt x="9715629" y="3138159"/>
                </a:lnTo>
                <a:close/>
                <a:moveTo>
                  <a:pt x="8664821" y="3027334"/>
                </a:moveTo>
                <a:lnTo>
                  <a:pt x="8775646" y="3027334"/>
                </a:lnTo>
                <a:lnTo>
                  <a:pt x="8775646" y="3138159"/>
                </a:lnTo>
                <a:lnTo>
                  <a:pt x="8664821" y="3138159"/>
                </a:lnTo>
                <a:close/>
                <a:moveTo>
                  <a:pt x="7614013" y="3027334"/>
                </a:moveTo>
                <a:lnTo>
                  <a:pt x="7724838" y="3027334"/>
                </a:lnTo>
                <a:lnTo>
                  <a:pt x="7724838" y="3138159"/>
                </a:lnTo>
                <a:lnTo>
                  <a:pt x="7614013" y="3138159"/>
                </a:lnTo>
                <a:close/>
                <a:moveTo>
                  <a:pt x="6563205" y="3027334"/>
                </a:moveTo>
                <a:lnTo>
                  <a:pt x="6674030" y="3027334"/>
                </a:lnTo>
                <a:lnTo>
                  <a:pt x="6674030" y="3138159"/>
                </a:lnTo>
                <a:lnTo>
                  <a:pt x="6563205" y="3138159"/>
                </a:lnTo>
                <a:close/>
                <a:moveTo>
                  <a:pt x="5512400" y="3027334"/>
                </a:moveTo>
                <a:lnTo>
                  <a:pt x="5623225" y="3027334"/>
                </a:lnTo>
                <a:lnTo>
                  <a:pt x="5623225" y="3138159"/>
                </a:lnTo>
                <a:lnTo>
                  <a:pt x="5512400" y="3138159"/>
                </a:lnTo>
                <a:close/>
                <a:moveTo>
                  <a:pt x="4461592" y="3027334"/>
                </a:moveTo>
                <a:lnTo>
                  <a:pt x="4572417" y="3027334"/>
                </a:lnTo>
                <a:lnTo>
                  <a:pt x="4572417" y="3138159"/>
                </a:lnTo>
                <a:lnTo>
                  <a:pt x="4461592" y="3138159"/>
                </a:lnTo>
                <a:close/>
                <a:moveTo>
                  <a:pt x="3410790" y="3027334"/>
                </a:moveTo>
                <a:lnTo>
                  <a:pt x="3521616" y="3027334"/>
                </a:lnTo>
                <a:lnTo>
                  <a:pt x="3521616" y="3138159"/>
                </a:lnTo>
                <a:lnTo>
                  <a:pt x="3410790" y="3138159"/>
                </a:lnTo>
                <a:close/>
                <a:moveTo>
                  <a:pt x="2359982" y="3027334"/>
                </a:moveTo>
                <a:lnTo>
                  <a:pt x="2470807" y="3027334"/>
                </a:lnTo>
                <a:lnTo>
                  <a:pt x="2470807" y="3138159"/>
                </a:lnTo>
                <a:lnTo>
                  <a:pt x="2359982" y="3138159"/>
                </a:lnTo>
                <a:close/>
                <a:moveTo>
                  <a:pt x="1309173" y="3027334"/>
                </a:moveTo>
                <a:lnTo>
                  <a:pt x="1419997" y="3027334"/>
                </a:lnTo>
                <a:lnTo>
                  <a:pt x="1419997" y="3138159"/>
                </a:lnTo>
                <a:lnTo>
                  <a:pt x="1309173" y="3138159"/>
                </a:lnTo>
                <a:close/>
                <a:moveTo>
                  <a:pt x="258365" y="3027334"/>
                </a:moveTo>
                <a:lnTo>
                  <a:pt x="369190" y="3027334"/>
                </a:lnTo>
                <a:lnTo>
                  <a:pt x="369190" y="3138159"/>
                </a:lnTo>
                <a:lnTo>
                  <a:pt x="258365" y="3138159"/>
                </a:lnTo>
                <a:close/>
                <a:moveTo>
                  <a:pt x="10794114" y="2610895"/>
                </a:moveTo>
                <a:lnTo>
                  <a:pt x="10323174" y="3081834"/>
                </a:lnTo>
                <a:lnTo>
                  <a:pt x="10792548" y="3551209"/>
                </a:lnTo>
                <a:lnTo>
                  <a:pt x="10852239" y="3551209"/>
                </a:lnTo>
                <a:lnTo>
                  <a:pt x="11321612" y="3081835"/>
                </a:lnTo>
                <a:lnTo>
                  <a:pt x="10850672" y="2610895"/>
                </a:lnTo>
                <a:close/>
                <a:moveTo>
                  <a:pt x="9743434" y="2610895"/>
                </a:moveTo>
                <a:lnTo>
                  <a:pt x="9272494" y="3081834"/>
                </a:lnTo>
                <a:lnTo>
                  <a:pt x="9741869" y="3551209"/>
                </a:lnTo>
                <a:lnTo>
                  <a:pt x="9801555" y="3551209"/>
                </a:lnTo>
                <a:lnTo>
                  <a:pt x="10270931" y="3081833"/>
                </a:lnTo>
                <a:lnTo>
                  <a:pt x="9799992" y="2610895"/>
                </a:lnTo>
                <a:close/>
                <a:moveTo>
                  <a:pt x="8692754" y="2610895"/>
                </a:moveTo>
                <a:lnTo>
                  <a:pt x="8221811" y="3081837"/>
                </a:lnTo>
                <a:lnTo>
                  <a:pt x="8691183" y="3551209"/>
                </a:lnTo>
                <a:lnTo>
                  <a:pt x="8750876" y="3551209"/>
                </a:lnTo>
                <a:lnTo>
                  <a:pt x="9220250" y="3081835"/>
                </a:lnTo>
                <a:lnTo>
                  <a:pt x="8749310" y="2610895"/>
                </a:lnTo>
                <a:close/>
                <a:moveTo>
                  <a:pt x="7642070" y="2610895"/>
                </a:moveTo>
                <a:lnTo>
                  <a:pt x="7171131" y="3081835"/>
                </a:lnTo>
                <a:lnTo>
                  <a:pt x="7640505" y="3551209"/>
                </a:lnTo>
                <a:lnTo>
                  <a:pt x="7700194" y="3551209"/>
                </a:lnTo>
                <a:lnTo>
                  <a:pt x="8169567" y="3081836"/>
                </a:lnTo>
                <a:lnTo>
                  <a:pt x="7698625" y="2610895"/>
                </a:lnTo>
                <a:close/>
                <a:moveTo>
                  <a:pt x="6591389" y="2610895"/>
                </a:moveTo>
                <a:lnTo>
                  <a:pt x="6120448" y="3081836"/>
                </a:lnTo>
                <a:lnTo>
                  <a:pt x="6589820" y="3551209"/>
                </a:lnTo>
                <a:lnTo>
                  <a:pt x="6649514" y="3551209"/>
                </a:lnTo>
                <a:lnTo>
                  <a:pt x="7118887" y="3081836"/>
                </a:lnTo>
                <a:lnTo>
                  <a:pt x="6647947" y="2610895"/>
                </a:lnTo>
                <a:close/>
                <a:moveTo>
                  <a:pt x="5540722" y="2610895"/>
                </a:moveTo>
                <a:lnTo>
                  <a:pt x="5069790" y="3081837"/>
                </a:lnTo>
                <a:lnTo>
                  <a:pt x="5539152" y="3551209"/>
                </a:lnTo>
                <a:lnTo>
                  <a:pt x="5598843" y="3551209"/>
                </a:lnTo>
                <a:lnTo>
                  <a:pt x="6068204" y="3081836"/>
                </a:lnTo>
                <a:lnTo>
                  <a:pt x="5597274" y="2610895"/>
                </a:lnTo>
                <a:close/>
                <a:moveTo>
                  <a:pt x="4490039" y="2610895"/>
                </a:moveTo>
                <a:lnTo>
                  <a:pt x="4019108" y="3081837"/>
                </a:lnTo>
                <a:lnTo>
                  <a:pt x="4488467" y="3551209"/>
                </a:lnTo>
                <a:lnTo>
                  <a:pt x="4548162" y="3551209"/>
                </a:lnTo>
                <a:lnTo>
                  <a:pt x="5017539" y="3081837"/>
                </a:lnTo>
                <a:lnTo>
                  <a:pt x="4546591" y="2610895"/>
                </a:lnTo>
                <a:close/>
                <a:moveTo>
                  <a:pt x="3439377" y="2610895"/>
                </a:moveTo>
                <a:lnTo>
                  <a:pt x="2968431" y="3081838"/>
                </a:lnTo>
                <a:lnTo>
                  <a:pt x="3437805" y="3551209"/>
                </a:lnTo>
                <a:lnTo>
                  <a:pt x="3497502" y="3551209"/>
                </a:lnTo>
                <a:lnTo>
                  <a:pt x="3966864" y="3081837"/>
                </a:lnTo>
                <a:lnTo>
                  <a:pt x="3495931" y="2610895"/>
                </a:lnTo>
                <a:close/>
                <a:moveTo>
                  <a:pt x="2388695" y="2610895"/>
                </a:moveTo>
                <a:lnTo>
                  <a:pt x="1917746" y="3081837"/>
                </a:lnTo>
                <a:lnTo>
                  <a:pt x="2387125" y="3551209"/>
                </a:lnTo>
                <a:lnTo>
                  <a:pt x="2446819" y="3551209"/>
                </a:lnTo>
                <a:lnTo>
                  <a:pt x="2916188" y="3081838"/>
                </a:lnTo>
                <a:lnTo>
                  <a:pt x="2445246" y="2610895"/>
                </a:lnTo>
                <a:close/>
                <a:moveTo>
                  <a:pt x="1338007" y="2610895"/>
                </a:moveTo>
                <a:lnTo>
                  <a:pt x="867066" y="3081838"/>
                </a:lnTo>
                <a:lnTo>
                  <a:pt x="1336436" y="3551209"/>
                </a:lnTo>
                <a:lnTo>
                  <a:pt x="1396132" y="3551209"/>
                </a:lnTo>
                <a:lnTo>
                  <a:pt x="1865502" y="3081837"/>
                </a:lnTo>
                <a:lnTo>
                  <a:pt x="1394561" y="2610895"/>
                </a:lnTo>
                <a:close/>
                <a:moveTo>
                  <a:pt x="11291841" y="2500070"/>
                </a:moveTo>
                <a:lnTo>
                  <a:pt x="11402666" y="2500070"/>
                </a:lnTo>
                <a:lnTo>
                  <a:pt x="11402666" y="2610895"/>
                </a:lnTo>
                <a:lnTo>
                  <a:pt x="11291841" y="2610895"/>
                </a:lnTo>
                <a:close/>
                <a:moveTo>
                  <a:pt x="10241033" y="2500070"/>
                </a:moveTo>
                <a:lnTo>
                  <a:pt x="10351858" y="2500070"/>
                </a:lnTo>
                <a:lnTo>
                  <a:pt x="10351858" y="2610895"/>
                </a:lnTo>
                <a:lnTo>
                  <a:pt x="10241033" y="2610895"/>
                </a:lnTo>
                <a:close/>
                <a:moveTo>
                  <a:pt x="9190225" y="2500070"/>
                </a:moveTo>
                <a:lnTo>
                  <a:pt x="9301050" y="2500070"/>
                </a:lnTo>
                <a:lnTo>
                  <a:pt x="9301050" y="2610895"/>
                </a:lnTo>
                <a:lnTo>
                  <a:pt x="9190225" y="2610895"/>
                </a:lnTo>
                <a:close/>
                <a:moveTo>
                  <a:pt x="8139417" y="2500070"/>
                </a:moveTo>
                <a:lnTo>
                  <a:pt x="8250242" y="2500070"/>
                </a:lnTo>
                <a:lnTo>
                  <a:pt x="8250242" y="2610895"/>
                </a:lnTo>
                <a:lnTo>
                  <a:pt x="8139417" y="2610895"/>
                </a:lnTo>
                <a:close/>
                <a:moveTo>
                  <a:pt x="7088609" y="2500070"/>
                </a:moveTo>
                <a:lnTo>
                  <a:pt x="7199434" y="2500070"/>
                </a:lnTo>
                <a:lnTo>
                  <a:pt x="7199434" y="2610895"/>
                </a:lnTo>
                <a:lnTo>
                  <a:pt x="7088609" y="2610895"/>
                </a:lnTo>
                <a:close/>
                <a:moveTo>
                  <a:pt x="6037801" y="2500070"/>
                </a:moveTo>
                <a:lnTo>
                  <a:pt x="6148626" y="2500070"/>
                </a:lnTo>
                <a:lnTo>
                  <a:pt x="6148626" y="2610895"/>
                </a:lnTo>
                <a:lnTo>
                  <a:pt x="6037801" y="2610895"/>
                </a:lnTo>
                <a:close/>
                <a:moveTo>
                  <a:pt x="4987000" y="2500070"/>
                </a:moveTo>
                <a:lnTo>
                  <a:pt x="5097829" y="2500070"/>
                </a:lnTo>
                <a:lnTo>
                  <a:pt x="5097829" y="2610895"/>
                </a:lnTo>
                <a:lnTo>
                  <a:pt x="4987000" y="2610895"/>
                </a:lnTo>
                <a:close/>
                <a:moveTo>
                  <a:pt x="3936200" y="2500070"/>
                </a:moveTo>
                <a:lnTo>
                  <a:pt x="4047024" y="2500070"/>
                </a:lnTo>
                <a:lnTo>
                  <a:pt x="4047024" y="2610895"/>
                </a:lnTo>
                <a:lnTo>
                  <a:pt x="3936200" y="2610895"/>
                </a:lnTo>
                <a:close/>
                <a:moveTo>
                  <a:pt x="2885393" y="2500070"/>
                </a:moveTo>
                <a:lnTo>
                  <a:pt x="2996218" y="2500070"/>
                </a:lnTo>
                <a:lnTo>
                  <a:pt x="2996218" y="2610895"/>
                </a:lnTo>
                <a:lnTo>
                  <a:pt x="2885393" y="2610895"/>
                </a:lnTo>
                <a:close/>
                <a:moveTo>
                  <a:pt x="1834583" y="2500070"/>
                </a:moveTo>
                <a:lnTo>
                  <a:pt x="1945408" y="2500070"/>
                </a:lnTo>
                <a:lnTo>
                  <a:pt x="1945408" y="2610895"/>
                </a:lnTo>
                <a:lnTo>
                  <a:pt x="1834583" y="2610895"/>
                </a:lnTo>
                <a:close/>
                <a:moveTo>
                  <a:pt x="783777" y="2500070"/>
                </a:moveTo>
                <a:lnTo>
                  <a:pt x="894602" y="2500070"/>
                </a:lnTo>
                <a:lnTo>
                  <a:pt x="894602" y="2610895"/>
                </a:lnTo>
                <a:lnTo>
                  <a:pt x="783777" y="2610895"/>
                </a:lnTo>
                <a:close/>
                <a:moveTo>
                  <a:pt x="1891623" y="2057291"/>
                </a:moveTo>
                <a:lnTo>
                  <a:pt x="1420005" y="2528898"/>
                </a:lnTo>
                <a:lnTo>
                  <a:pt x="1420005" y="2584095"/>
                </a:lnTo>
                <a:lnTo>
                  <a:pt x="1891624" y="3055715"/>
                </a:lnTo>
                <a:lnTo>
                  <a:pt x="2359991" y="2587356"/>
                </a:lnTo>
                <a:lnTo>
                  <a:pt x="2359991" y="2525640"/>
                </a:lnTo>
                <a:close/>
                <a:moveTo>
                  <a:pt x="2942310" y="2057291"/>
                </a:moveTo>
                <a:lnTo>
                  <a:pt x="2470816" y="2528774"/>
                </a:lnTo>
                <a:lnTo>
                  <a:pt x="2470816" y="2584221"/>
                </a:lnTo>
                <a:lnTo>
                  <a:pt x="2942310" y="3055716"/>
                </a:lnTo>
                <a:lnTo>
                  <a:pt x="3410799" y="2587229"/>
                </a:lnTo>
                <a:lnTo>
                  <a:pt x="3410799" y="2525765"/>
                </a:lnTo>
                <a:close/>
                <a:moveTo>
                  <a:pt x="3992986" y="2057290"/>
                </a:moveTo>
                <a:lnTo>
                  <a:pt x="3521627" y="2528649"/>
                </a:lnTo>
                <a:lnTo>
                  <a:pt x="3521627" y="2584345"/>
                </a:lnTo>
                <a:lnTo>
                  <a:pt x="3992986" y="3055715"/>
                </a:lnTo>
                <a:lnTo>
                  <a:pt x="4461596" y="2587094"/>
                </a:lnTo>
                <a:lnTo>
                  <a:pt x="4461596" y="2525899"/>
                </a:lnTo>
                <a:close/>
                <a:moveTo>
                  <a:pt x="840944" y="2057289"/>
                </a:moveTo>
                <a:lnTo>
                  <a:pt x="369198" y="2529024"/>
                </a:lnTo>
                <a:lnTo>
                  <a:pt x="369198" y="2583969"/>
                </a:lnTo>
                <a:lnTo>
                  <a:pt x="840944" y="3055716"/>
                </a:lnTo>
                <a:lnTo>
                  <a:pt x="1309180" y="2587479"/>
                </a:lnTo>
                <a:lnTo>
                  <a:pt x="1309180" y="2525514"/>
                </a:lnTo>
                <a:close/>
                <a:moveTo>
                  <a:pt x="7145007" y="2057289"/>
                </a:moveTo>
                <a:lnTo>
                  <a:pt x="6674030" y="2528255"/>
                </a:lnTo>
                <a:lnTo>
                  <a:pt x="6674030" y="2584733"/>
                </a:lnTo>
                <a:lnTo>
                  <a:pt x="7145010" y="3055713"/>
                </a:lnTo>
                <a:lnTo>
                  <a:pt x="7614013" y="2586710"/>
                </a:lnTo>
                <a:lnTo>
                  <a:pt x="7614013" y="2526283"/>
                </a:lnTo>
                <a:close/>
                <a:moveTo>
                  <a:pt x="5043664" y="2057289"/>
                </a:moveTo>
                <a:lnTo>
                  <a:pt x="4572421" y="2528513"/>
                </a:lnTo>
                <a:lnTo>
                  <a:pt x="4572421" y="2584480"/>
                </a:lnTo>
                <a:lnTo>
                  <a:pt x="5043664" y="3055715"/>
                </a:lnTo>
                <a:lnTo>
                  <a:pt x="5512404" y="2586968"/>
                </a:lnTo>
                <a:lnTo>
                  <a:pt x="5512404" y="2526024"/>
                </a:lnTo>
                <a:close/>
                <a:moveTo>
                  <a:pt x="10297053" y="2057288"/>
                </a:moveTo>
                <a:lnTo>
                  <a:pt x="9826454" y="2527875"/>
                </a:lnTo>
                <a:lnTo>
                  <a:pt x="9826454" y="2585115"/>
                </a:lnTo>
                <a:lnTo>
                  <a:pt x="10297052" y="3055713"/>
                </a:lnTo>
                <a:lnTo>
                  <a:pt x="10766437" y="2586328"/>
                </a:lnTo>
                <a:lnTo>
                  <a:pt x="10766437" y="2526660"/>
                </a:lnTo>
                <a:close/>
                <a:moveTo>
                  <a:pt x="9246373" y="2057288"/>
                </a:moveTo>
                <a:lnTo>
                  <a:pt x="8775646" y="2528002"/>
                </a:lnTo>
                <a:lnTo>
                  <a:pt x="8775646" y="2584986"/>
                </a:lnTo>
                <a:lnTo>
                  <a:pt x="9246373" y="3055713"/>
                </a:lnTo>
                <a:lnTo>
                  <a:pt x="9715629" y="2586457"/>
                </a:lnTo>
                <a:lnTo>
                  <a:pt x="9715629" y="2526532"/>
                </a:lnTo>
                <a:close/>
                <a:moveTo>
                  <a:pt x="8195690" y="2057288"/>
                </a:moveTo>
                <a:lnTo>
                  <a:pt x="7724838" y="2528128"/>
                </a:lnTo>
                <a:lnTo>
                  <a:pt x="7724838" y="2584864"/>
                </a:lnTo>
                <a:lnTo>
                  <a:pt x="8195689" y="3055714"/>
                </a:lnTo>
                <a:lnTo>
                  <a:pt x="8664821" y="2586582"/>
                </a:lnTo>
                <a:lnTo>
                  <a:pt x="8664821" y="2526406"/>
                </a:lnTo>
                <a:close/>
                <a:moveTo>
                  <a:pt x="6094328" y="2057287"/>
                </a:moveTo>
                <a:lnTo>
                  <a:pt x="5623228" y="2528386"/>
                </a:lnTo>
                <a:lnTo>
                  <a:pt x="5623228" y="2584606"/>
                </a:lnTo>
                <a:lnTo>
                  <a:pt x="6094325" y="3055714"/>
                </a:lnTo>
                <a:lnTo>
                  <a:pt x="6563205" y="2586835"/>
                </a:lnTo>
                <a:lnTo>
                  <a:pt x="6563205" y="2526153"/>
                </a:lnTo>
                <a:close/>
                <a:moveTo>
                  <a:pt x="11347736" y="2057286"/>
                </a:moveTo>
                <a:lnTo>
                  <a:pt x="10877262" y="2527747"/>
                </a:lnTo>
                <a:lnTo>
                  <a:pt x="10877262" y="2585241"/>
                </a:lnTo>
                <a:lnTo>
                  <a:pt x="11347734" y="3055713"/>
                </a:lnTo>
                <a:lnTo>
                  <a:pt x="11817249" y="2586199"/>
                </a:lnTo>
                <a:lnTo>
                  <a:pt x="11817249" y="2526787"/>
                </a:lnTo>
                <a:close/>
                <a:moveTo>
                  <a:pt x="258363" y="1973449"/>
                </a:moveTo>
                <a:lnTo>
                  <a:pt x="369188" y="1973449"/>
                </a:lnTo>
                <a:lnTo>
                  <a:pt x="369188" y="2084274"/>
                </a:lnTo>
                <a:lnTo>
                  <a:pt x="258363" y="2084274"/>
                </a:lnTo>
                <a:close/>
                <a:moveTo>
                  <a:pt x="2359980" y="1973449"/>
                </a:moveTo>
                <a:lnTo>
                  <a:pt x="2470805" y="1973449"/>
                </a:lnTo>
                <a:lnTo>
                  <a:pt x="2470805" y="2084274"/>
                </a:lnTo>
                <a:lnTo>
                  <a:pt x="2359980" y="2084274"/>
                </a:lnTo>
                <a:close/>
                <a:moveTo>
                  <a:pt x="1309171" y="1973449"/>
                </a:moveTo>
                <a:lnTo>
                  <a:pt x="1419995" y="1973449"/>
                </a:lnTo>
                <a:lnTo>
                  <a:pt x="1419995" y="2084274"/>
                </a:lnTo>
                <a:lnTo>
                  <a:pt x="1309171" y="2084274"/>
                </a:lnTo>
                <a:close/>
                <a:moveTo>
                  <a:pt x="4461591" y="1973448"/>
                </a:moveTo>
                <a:lnTo>
                  <a:pt x="4572416" y="1973448"/>
                </a:lnTo>
                <a:lnTo>
                  <a:pt x="4572416" y="2084273"/>
                </a:lnTo>
                <a:lnTo>
                  <a:pt x="4461591" y="2084273"/>
                </a:lnTo>
                <a:close/>
                <a:moveTo>
                  <a:pt x="3410788" y="1973448"/>
                </a:moveTo>
                <a:lnTo>
                  <a:pt x="3521614" y="1973448"/>
                </a:lnTo>
                <a:lnTo>
                  <a:pt x="3521614" y="2084273"/>
                </a:lnTo>
                <a:lnTo>
                  <a:pt x="3410788" y="2084273"/>
                </a:lnTo>
                <a:close/>
                <a:moveTo>
                  <a:pt x="6563205" y="1973448"/>
                </a:moveTo>
                <a:lnTo>
                  <a:pt x="6674030" y="1973448"/>
                </a:lnTo>
                <a:lnTo>
                  <a:pt x="6674030" y="2084273"/>
                </a:lnTo>
                <a:lnTo>
                  <a:pt x="6563205" y="2084273"/>
                </a:lnTo>
                <a:close/>
                <a:moveTo>
                  <a:pt x="5512399" y="1973448"/>
                </a:moveTo>
                <a:lnTo>
                  <a:pt x="5623224" y="1973448"/>
                </a:lnTo>
                <a:lnTo>
                  <a:pt x="5623224" y="2084273"/>
                </a:lnTo>
                <a:lnTo>
                  <a:pt x="5512399" y="2084273"/>
                </a:lnTo>
                <a:close/>
                <a:moveTo>
                  <a:pt x="7614013" y="1973448"/>
                </a:moveTo>
                <a:lnTo>
                  <a:pt x="7724838" y="1973448"/>
                </a:lnTo>
                <a:lnTo>
                  <a:pt x="7724838" y="2084273"/>
                </a:lnTo>
                <a:lnTo>
                  <a:pt x="7614013" y="2084273"/>
                </a:lnTo>
                <a:close/>
                <a:moveTo>
                  <a:pt x="9715629" y="1973448"/>
                </a:moveTo>
                <a:lnTo>
                  <a:pt x="9826454" y="1973448"/>
                </a:lnTo>
                <a:lnTo>
                  <a:pt x="9826454" y="2084273"/>
                </a:lnTo>
                <a:lnTo>
                  <a:pt x="9715629" y="2084273"/>
                </a:lnTo>
                <a:close/>
                <a:moveTo>
                  <a:pt x="8664821" y="1973448"/>
                </a:moveTo>
                <a:lnTo>
                  <a:pt x="8775646" y="1973448"/>
                </a:lnTo>
                <a:lnTo>
                  <a:pt x="8775646" y="2084273"/>
                </a:lnTo>
                <a:lnTo>
                  <a:pt x="8664821" y="2084273"/>
                </a:lnTo>
                <a:close/>
                <a:moveTo>
                  <a:pt x="11817249" y="1973448"/>
                </a:moveTo>
                <a:lnTo>
                  <a:pt x="11928074" y="1973448"/>
                </a:lnTo>
                <a:lnTo>
                  <a:pt x="11928074" y="2084273"/>
                </a:lnTo>
                <a:lnTo>
                  <a:pt x="11817249" y="2084273"/>
                </a:lnTo>
                <a:close/>
                <a:moveTo>
                  <a:pt x="10766437" y="1973448"/>
                </a:moveTo>
                <a:lnTo>
                  <a:pt x="10877262" y="1973448"/>
                </a:lnTo>
                <a:lnTo>
                  <a:pt x="10877262" y="2084273"/>
                </a:lnTo>
                <a:lnTo>
                  <a:pt x="10766437" y="2084273"/>
                </a:lnTo>
                <a:close/>
                <a:moveTo>
                  <a:pt x="3441643" y="1557959"/>
                </a:moveTo>
                <a:lnTo>
                  <a:pt x="2968431" y="2031169"/>
                </a:lnTo>
                <a:lnTo>
                  <a:pt x="3437348" y="2500070"/>
                </a:lnTo>
                <a:lnTo>
                  <a:pt x="3497959" y="2500070"/>
                </a:lnTo>
                <a:lnTo>
                  <a:pt x="3966865" y="2031168"/>
                </a:lnTo>
                <a:lnTo>
                  <a:pt x="3493665" y="1557959"/>
                </a:lnTo>
                <a:close/>
                <a:moveTo>
                  <a:pt x="2390961" y="1557959"/>
                </a:moveTo>
                <a:lnTo>
                  <a:pt x="1917745" y="2031169"/>
                </a:lnTo>
                <a:lnTo>
                  <a:pt x="2386665" y="2500070"/>
                </a:lnTo>
                <a:lnTo>
                  <a:pt x="2447277" y="2500070"/>
                </a:lnTo>
                <a:lnTo>
                  <a:pt x="2916189" y="2031169"/>
                </a:lnTo>
                <a:lnTo>
                  <a:pt x="2442980" y="1557959"/>
                </a:lnTo>
                <a:close/>
                <a:moveTo>
                  <a:pt x="1340273" y="1557959"/>
                </a:moveTo>
                <a:lnTo>
                  <a:pt x="867066" y="2031167"/>
                </a:lnTo>
                <a:lnTo>
                  <a:pt x="1335980" y="2500070"/>
                </a:lnTo>
                <a:lnTo>
                  <a:pt x="1396589" y="2500070"/>
                </a:lnTo>
                <a:lnTo>
                  <a:pt x="1865501" y="2031169"/>
                </a:lnTo>
                <a:lnTo>
                  <a:pt x="1392293" y="1557959"/>
                </a:lnTo>
                <a:close/>
                <a:moveTo>
                  <a:pt x="5542986" y="1557958"/>
                </a:moveTo>
                <a:lnTo>
                  <a:pt x="5069790" y="2031167"/>
                </a:lnTo>
                <a:lnTo>
                  <a:pt x="5538694" y="2500070"/>
                </a:lnTo>
                <a:lnTo>
                  <a:pt x="5599302" y="2500070"/>
                </a:lnTo>
                <a:lnTo>
                  <a:pt x="6068206" y="2031166"/>
                </a:lnTo>
                <a:lnTo>
                  <a:pt x="5595011" y="1557958"/>
                </a:lnTo>
                <a:close/>
                <a:moveTo>
                  <a:pt x="4492305" y="1557958"/>
                </a:moveTo>
                <a:lnTo>
                  <a:pt x="4019109" y="2031168"/>
                </a:lnTo>
                <a:lnTo>
                  <a:pt x="4488010" y="2500070"/>
                </a:lnTo>
                <a:lnTo>
                  <a:pt x="4548620" y="2500070"/>
                </a:lnTo>
                <a:lnTo>
                  <a:pt x="5017539" y="2031167"/>
                </a:lnTo>
                <a:lnTo>
                  <a:pt x="4544326" y="1557958"/>
                </a:lnTo>
                <a:close/>
                <a:moveTo>
                  <a:pt x="7644337" y="1557958"/>
                </a:moveTo>
                <a:lnTo>
                  <a:pt x="7171129" y="2031167"/>
                </a:lnTo>
                <a:lnTo>
                  <a:pt x="7640044" y="2500070"/>
                </a:lnTo>
                <a:lnTo>
                  <a:pt x="7700653" y="2500070"/>
                </a:lnTo>
                <a:lnTo>
                  <a:pt x="8169569" y="2031167"/>
                </a:lnTo>
                <a:lnTo>
                  <a:pt x="7696361" y="1557958"/>
                </a:lnTo>
                <a:close/>
                <a:moveTo>
                  <a:pt x="6593656" y="1557958"/>
                </a:moveTo>
                <a:lnTo>
                  <a:pt x="6120450" y="2031165"/>
                </a:lnTo>
                <a:lnTo>
                  <a:pt x="6589366" y="2500070"/>
                </a:lnTo>
                <a:lnTo>
                  <a:pt x="6649970" y="2500070"/>
                </a:lnTo>
                <a:lnTo>
                  <a:pt x="7118885" y="2031167"/>
                </a:lnTo>
                <a:lnTo>
                  <a:pt x="6645676" y="1557958"/>
                </a:lnTo>
                <a:close/>
                <a:moveTo>
                  <a:pt x="9745703" y="1557958"/>
                </a:moveTo>
                <a:lnTo>
                  <a:pt x="9272494" y="2031167"/>
                </a:lnTo>
                <a:lnTo>
                  <a:pt x="9741408" y="2500070"/>
                </a:lnTo>
                <a:lnTo>
                  <a:pt x="9802016" y="2500070"/>
                </a:lnTo>
                <a:lnTo>
                  <a:pt x="10270931" y="2031167"/>
                </a:lnTo>
                <a:lnTo>
                  <a:pt x="9797723" y="1557958"/>
                </a:lnTo>
                <a:close/>
                <a:moveTo>
                  <a:pt x="8695019" y="1557958"/>
                </a:moveTo>
                <a:lnTo>
                  <a:pt x="8221812" y="2031166"/>
                </a:lnTo>
                <a:lnTo>
                  <a:pt x="8690730" y="2500070"/>
                </a:lnTo>
                <a:lnTo>
                  <a:pt x="8751334" y="2500070"/>
                </a:lnTo>
                <a:lnTo>
                  <a:pt x="9220250" y="2031166"/>
                </a:lnTo>
                <a:lnTo>
                  <a:pt x="8747043" y="1557958"/>
                </a:lnTo>
                <a:close/>
                <a:moveTo>
                  <a:pt x="10796383" y="1557958"/>
                </a:moveTo>
                <a:lnTo>
                  <a:pt x="10323175" y="2031166"/>
                </a:lnTo>
                <a:lnTo>
                  <a:pt x="10792091" y="2500070"/>
                </a:lnTo>
                <a:lnTo>
                  <a:pt x="10852696" y="2500070"/>
                </a:lnTo>
                <a:lnTo>
                  <a:pt x="11321614" y="2031164"/>
                </a:lnTo>
                <a:lnTo>
                  <a:pt x="10848409" y="1557958"/>
                </a:lnTo>
                <a:close/>
                <a:moveTo>
                  <a:pt x="783781" y="1447135"/>
                </a:moveTo>
                <a:lnTo>
                  <a:pt x="894606" y="1447135"/>
                </a:lnTo>
                <a:lnTo>
                  <a:pt x="894606" y="1557959"/>
                </a:lnTo>
                <a:lnTo>
                  <a:pt x="783781" y="1557959"/>
                </a:lnTo>
                <a:close/>
                <a:moveTo>
                  <a:pt x="1834586" y="1447134"/>
                </a:moveTo>
                <a:lnTo>
                  <a:pt x="1945411" y="1447134"/>
                </a:lnTo>
                <a:lnTo>
                  <a:pt x="1945411" y="1557959"/>
                </a:lnTo>
                <a:lnTo>
                  <a:pt x="1834586" y="1557959"/>
                </a:lnTo>
                <a:close/>
                <a:moveTo>
                  <a:pt x="4987002" y="1447134"/>
                </a:moveTo>
                <a:lnTo>
                  <a:pt x="5097832" y="1447134"/>
                </a:lnTo>
                <a:lnTo>
                  <a:pt x="5097832" y="1557958"/>
                </a:lnTo>
                <a:lnTo>
                  <a:pt x="4987002" y="1557958"/>
                </a:lnTo>
                <a:close/>
                <a:moveTo>
                  <a:pt x="3936204" y="1447134"/>
                </a:moveTo>
                <a:lnTo>
                  <a:pt x="4047028" y="1447134"/>
                </a:lnTo>
                <a:lnTo>
                  <a:pt x="4047028" y="1557959"/>
                </a:lnTo>
                <a:lnTo>
                  <a:pt x="3936204" y="1557959"/>
                </a:lnTo>
                <a:close/>
                <a:moveTo>
                  <a:pt x="2885398" y="1447134"/>
                </a:moveTo>
                <a:lnTo>
                  <a:pt x="2996224" y="1447134"/>
                </a:lnTo>
                <a:lnTo>
                  <a:pt x="2996224" y="1557959"/>
                </a:lnTo>
                <a:lnTo>
                  <a:pt x="2885398" y="1557959"/>
                </a:lnTo>
                <a:close/>
                <a:moveTo>
                  <a:pt x="6037801" y="1447133"/>
                </a:moveTo>
                <a:lnTo>
                  <a:pt x="6148626" y="1447133"/>
                </a:lnTo>
                <a:lnTo>
                  <a:pt x="6148626" y="1557958"/>
                </a:lnTo>
                <a:lnTo>
                  <a:pt x="6037801" y="1557958"/>
                </a:lnTo>
                <a:close/>
                <a:moveTo>
                  <a:pt x="9190225" y="1447133"/>
                </a:moveTo>
                <a:lnTo>
                  <a:pt x="9301050" y="1447133"/>
                </a:lnTo>
                <a:lnTo>
                  <a:pt x="9301050" y="1557958"/>
                </a:lnTo>
                <a:lnTo>
                  <a:pt x="9190225" y="1557958"/>
                </a:lnTo>
                <a:close/>
                <a:moveTo>
                  <a:pt x="8139417" y="1447133"/>
                </a:moveTo>
                <a:lnTo>
                  <a:pt x="8250242" y="1447133"/>
                </a:lnTo>
                <a:lnTo>
                  <a:pt x="8250242" y="1557958"/>
                </a:lnTo>
                <a:lnTo>
                  <a:pt x="8139417" y="1557958"/>
                </a:lnTo>
                <a:close/>
                <a:moveTo>
                  <a:pt x="7088609" y="1447133"/>
                </a:moveTo>
                <a:lnTo>
                  <a:pt x="7199434" y="1447133"/>
                </a:lnTo>
                <a:lnTo>
                  <a:pt x="7199434" y="1557958"/>
                </a:lnTo>
                <a:lnTo>
                  <a:pt x="7088609" y="1557958"/>
                </a:lnTo>
                <a:close/>
                <a:moveTo>
                  <a:pt x="10241033" y="1447133"/>
                </a:moveTo>
                <a:lnTo>
                  <a:pt x="10351858" y="1447133"/>
                </a:lnTo>
                <a:lnTo>
                  <a:pt x="10351858" y="1557957"/>
                </a:lnTo>
                <a:lnTo>
                  <a:pt x="10241033" y="1557957"/>
                </a:lnTo>
                <a:close/>
                <a:moveTo>
                  <a:pt x="11291841" y="1447133"/>
                </a:moveTo>
                <a:lnTo>
                  <a:pt x="11402666" y="1447133"/>
                </a:lnTo>
                <a:lnTo>
                  <a:pt x="11402666" y="1557957"/>
                </a:lnTo>
                <a:lnTo>
                  <a:pt x="11291841" y="1557957"/>
                </a:lnTo>
                <a:close/>
                <a:moveTo>
                  <a:pt x="2942310" y="1006607"/>
                </a:moveTo>
                <a:lnTo>
                  <a:pt x="2470820" y="1478100"/>
                </a:lnTo>
                <a:lnTo>
                  <a:pt x="2470820" y="1533556"/>
                </a:lnTo>
                <a:lnTo>
                  <a:pt x="2942310" y="2005047"/>
                </a:lnTo>
                <a:lnTo>
                  <a:pt x="3410804" y="1536556"/>
                </a:lnTo>
                <a:lnTo>
                  <a:pt x="3410804" y="1475099"/>
                </a:lnTo>
                <a:close/>
                <a:moveTo>
                  <a:pt x="1891623" y="1006607"/>
                </a:moveTo>
                <a:lnTo>
                  <a:pt x="1420008" y="1478224"/>
                </a:lnTo>
                <a:lnTo>
                  <a:pt x="1420008" y="1533431"/>
                </a:lnTo>
                <a:lnTo>
                  <a:pt x="1891623" y="2005047"/>
                </a:lnTo>
                <a:lnTo>
                  <a:pt x="2359996" y="1536681"/>
                </a:lnTo>
                <a:lnTo>
                  <a:pt x="2359996" y="1474975"/>
                </a:lnTo>
                <a:close/>
                <a:moveTo>
                  <a:pt x="840943" y="1006607"/>
                </a:moveTo>
                <a:lnTo>
                  <a:pt x="369202" y="1478351"/>
                </a:lnTo>
                <a:lnTo>
                  <a:pt x="369202" y="1533303"/>
                </a:lnTo>
                <a:lnTo>
                  <a:pt x="840944" y="2005046"/>
                </a:lnTo>
                <a:lnTo>
                  <a:pt x="1309184" y="1536806"/>
                </a:lnTo>
                <a:lnTo>
                  <a:pt x="1309184" y="1474850"/>
                </a:lnTo>
                <a:close/>
                <a:moveTo>
                  <a:pt x="3992987" y="1006606"/>
                </a:moveTo>
                <a:lnTo>
                  <a:pt x="3521631" y="1477974"/>
                </a:lnTo>
                <a:lnTo>
                  <a:pt x="3521631" y="1533680"/>
                </a:lnTo>
                <a:lnTo>
                  <a:pt x="3992986" y="2005046"/>
                </a:lnTo>
                <a:lnTo>
                  <a:pt x="4461598" y="1536423"/>
                </a:lnTo>
                <a:lnTo>
                  <a:pt x="4461598" y="1475230"/>
                </a:lnTo>
                <a:close/>
                <a:moveTo>
                  <a:pt x="6094326" y="1006605"/>
                </a:moveTo>
                <a:lnTo>
                  <a:pt x="5623230" y="1477714"/>
                </a:lnTo>
                <a:lnTo>
                  <a:pt x="5623230" y="1533934"/>
                </a:lnTo>
                <a:lnTo>
                  <a:pt x="6094328" y="2005044"/>
                </a:lnTo>
                <a:lnTo>
                  <a:pt x="6563205" y="1536166"/>
                </a:lnTo>
                <a:lnTo>
                  <a:pt x="6563205" y="1475487"/>
                </a:lnTo>
                <a:close/>
                <a:moveTo>
                  <a:pt x="9246371" y="1006604"/>
                </a:moveTo>
                <a:lnTo>
                  <a:pt x="8775646" y="1477332"/>
                </a:lnTo>
                <a:lnTo>
                  <a:pt x="8775646" y="1534319"/>
                </a:lnTo>
                <a:lnTo>
                  <a:pt x="9246371" y="2005045"/>
                </a:lnTo>
                <a:lnTo>
                  <a:pt x="9715629" y="1535786"/>
                </a:lnTo>
                <a:lnTo>
                  <a:pt x="9715629" y="1475864"/>
                </a:lnTo>
                <a:close/>
                <a:moveTo>
                  <a:pt x="5043669" y="1006604"/>
                </a:moveTo>
                <a:lnTo>
                  <a:pt x="4572422" y="1477843"/>
                </a:lnTo>
                <a:lnTo>
                  <a:pt x="4572422" y="1533811"/>
                </a:lnTo>
                <a:lnTo>
                  <a:pt x="5043664" y="2005045"/>
                </a:lnTo>
                <a:lnTo>
                  <a:pt x="5512407" y="1536296"/>
                </a:lnTo>
                <a:lnTo>
                  <a:pt x="5512407" y="1475351"/>
                </a:lnTo>
                <a:close/>
                <a:moveTo>
                  <a:pt x="11347735" y="1006604"/>
                </a:moveTo>
                <a:lnTo>
                  <a:pt x="10877262" y="1477079"/>
                </a:lnTo>
                <a:lnTo>
                  <a:pt x="10877262" y="1534567"/>
                </a:lnTo>
                <a:lnTo>
                  <a:pt x="11347736" y="2005041"/>
                </a:lnTo>
                <a:lnTo>
                  <a:pt x="11817249" y="1535528"/>
                </a:lnTo>
                <a:lnTo>
                  <a:pt x="11817249" y="1476120"/>
                </a:lnTo>
                <a:close/>
                <a:moveTo>
                  <a:pt x="8195690" y="1006604"/>
                </a:moveTo>
                <a:lnTo>
                  <a:pt x="7724838" y="1477458"/>
                </a:lnTo>
                <a:lnTo>
                  <a:pt x="7724838" y="1534191"/>
                </a:lnTo>
                <a:lnTo>
                  <a:pt x="8195691" y="2005044"/>
                </a:lnTo>
                <a:lnTo>
                  <a:pt x="8664821" y="1535914"/>
                </a:lnTo>
                <a:lnTo>
                  <a:pt x="8664821" y="1475736"/>
                </a:lnTo>
                <a:close/>
                <a:moveTo>
                  <a:pt x="7145009" y="1006604"/>
                </a:moveTo>
                <a:lnTo>
                  <a:pt x="6674030" y="1477584"/>
                </a:lnTo>
                <a:lnTo>
                  <a:pt x="6674030" y="1534069"/>
                </a:lnTo>
                <a:lnTo>
                  <a:pt x="7145007" y="2005046"/>
                </a:lnTo>
                <a:lnTo>
                  <a:pt x="7614013" y="1536039"/>
                </a:lnTo>
                <a:lnTo>
                  <a:pt x="7614013" y="1475610"/>
                </a:lnTo>
                <a:close/>
                <a:moveTo>
                  <a:pt x="10297056" y="1006603"/>
                </a:moveTo>
                <a:lnTo>
                  <a:pt x="9826454" y="1477207"/>
                </a:lnTo>
                <a:lnTo>
                  <a:pt x="9826454" y="1534445"/>
                </a:lnTo>
                <a:lnTo>
                  <a:pt x="10297053" y="2005045"/>
                </a:lnTo>
                <a:lnTo>
                  <a:pt x="10766437" y="1535660"/>
                </a:lnTo>
                <a:lnTo>
                  <a:pt x="10766437" y="1475986"/>
                </a:lnTo>
                <a:close/>
                <a:moveTo>
                  <a:pt x="258361" y="922634"/>
                </a:moveTo>
                <a:lnTo>
                  <a:pt x="369186" y="922634"/>
                </a:lnTo>
                <a:lnTo>
                  <a:pt x="369186" y="1033459"/>
                </a:lnTo>
                <a:lnTo>
                  <a:pt x="258361" y="1033459"/>
                </a:lnTo>
                <a:close/>
                <a:moveTo>
                  <a:pt x="2359977" y="922633"/>
                </a:moveTo>
                <a:lnTo>
                  <a:pt x="2470802" y="922633"/>
                </a:lnTo>
                <a:lnTo>
                  <a:pt x="2470802" y="1033458"/>
                </a:lnTo>
                <a:lnTo>
                  <a:pt x="2359977" y="1033458"/>
                </a:lnTo>
                <a:close/>
                <a:moveTo>
                  <a:pt x="1309169" y="922633"/>
                </a:moveTo>
                <a:lnTo>
                  <a:pt x="1419993" y="922633"/>
                </a:lnTo>
                <a:lnTo>
                  <a:pt x="1419993" y="1033458"/>
                </a:lnTo>
                <a:lnTo>
                  <a:pt x="1309169" y="1033458"/>
                </a:lnTo>
                <a:close/>
                <a:moveTo>
                  <a:pt x="5512398" y="922633"/>
                </a:moveTo>
                <a:lnTo>
                  <a:pt x="5623223" y="922633"/>
                </a:lnTo>
                <a:lnTo>
                  <a:pt x="5623223" y="1033458"/>
                </a:lnTo>
                <a:lnTo>
                  <a:pt x="5512398" y="1033458"/>
                </a:lnTo>
                <a:close/>
                <a:moveTo>
                  <a:pt x="4461591" y="922633"/>
                </a:moveTo>
                <a:lnTo>
                  <a:pt x="4572415" y="922633"/>
                </a:lnTo>
                <a:lnTo>
                  <a:pt x="4572415" y="1033458"/>
                </a:lnTo>
                <a:lnTo>
                  <a:pt x="4461591" y="1033458"/>
                </a:lnTo>
                <a:close/>
                <a:moveTo>
                  <a:pt x="3410785" y="922633"/>
                </a:moveTo>
                <a:lnTo>
                  <a:pt x="3521610" y="922633"/>
                </a:lnTo>
                <a:lnTo>
                  <a:pt x="3521610" y="1033458"/>
                </a:lnTo>
                <a:lnTo>
                  <a:pt x="3410785" y="1033458"/>
                </a:lnTo>
                <a:close/>
                <a:moveTo>
                  <a:pt x="7614013" y="922633"/>
                </a:moveTo>
                <a:lnTo>
                  <a:pt x="7724838" y="922633"/>
                </a:lnTo>
                <a:lnTo>
                  <a:pt x="7724838" y="1033458"/>
                </a:lnTo>
                <a:lnTo>
                  <a:pt x="7614013" y="1033458"/>
                </a:lnTo>
                <a:close/>
                <a:moveTo>
                  <a:pt x="6563205" y="922633"/>
                </a:moveTo>
                <a:lnTo>
                  <a:pt x="6674030" y="922633"/>
                </a:lnTo>
                <a:lnTo>
                  <a:pt x="6674030" y="1033458"/>
                </a:lnTo>
                <a:lnTo>
                  <a:pt x="6563205" y="1033458"/>
                </a:lnTo>
                <a:close/>
                <a:moveTo>
                  <a:pt x="10766437" y="922633"/>
                </a:moveTo>
                <a:lnTo>
                  <a:pt x="10877262" y="922633"/>
                </a:lnTo>
                <a:lnTo>
                  <a:pt x="10877262" y="1033458"/>
                </a:lnTo>
                <a:lnTo>
                  <a:pt x="10766437" y="1033458"/>
                </a:lnTo>
                <a:close/>
                <a:moveTo>
                  <a:pt x="9715629" y="922633"/>
                </a:moveTo>
                <a:lnTo>
                  <a:pt x="9826454" y="922633"/>
                </a:lnTo>
                <a:lnTo>
                  <a:pt x="9826454" y="1033458"/>
                </a:lnTo>
                <a:lnTo>
                  <a:pt x="9715629" y="1033458"/>
                </a:lnTo>
                <a:close/>
                <a:moveTo>
                  <a:pt x="8664821" y="922633"/>
                </a:moveTo>
                <a:lnTo>
                  <a:pt x="8775646" y="922633"/>
                </a:lnTo>
                <a:lnTo>
                  <a:pt x="8775646" y="1033458"/>
                </a:lnTo>
                <a:lnTo>
                  <a:pt x="8664821" y="1033458"/>
                </a:lnTo>
                <a:close/>
                <a:moveTo>
                  <a:pt x="11817249" y="922633"/>
                </a:moveTo>
                <a:lnTo>
                  <a:pt x="11928074" y="922633"/>
                </a:lnTo>
                <a:lnTo>
                  <a:pt x="11928074" y="1033458"/>
                </a:lnTo>
                <a:lnTo>
                  <a:pt x="11817249" y="1033458"/>
                </a:lnTo>
                <a:close/>
                <a:moveTo>
                  <a:pt x="1337485" y="510062"/>
                </a:moveTo>
                <a:lnTo>
                  <a:pt x="867065" y="980486"/>
                </a:lnTo>
                <a:lnTo>
                  <a:pt x="1333712" y="1447134"/>
                </a:lnTo>
                <a:lnTo>
                  <a:pt x="1398855" y="1447134"/>
                </a:lnTo>
                <a:lnTo>
                  <a:pt x="1865501" y="980486"/>
                </a:lnTo>
                <a:lnTo>
                  <a:pt x="1395081" y="510062"/>
                </a:lnTo>
                <a:close/>
                <a:moveTo>
                  <a:pt x="2388173" y="510062"/>
                </a:moveTo>
                <a:lnTo>
                  <a:pt x="1917745" y="980486"/>
                </a:lnTo>
                <a:lnTo>
                  <a:pt x="2384399" y="1447134"/>
                </a:lnTo>
                <a:lnTo>
                  <a:pt x="2449542" y="1447134"/>
                </a:lnTo>
                <a:lnTo>
                  <a:pt x="2916189" y="980486"/>
                </a:lnTo>
                <a:lnTo>
                  <a:pt x="2445767" y="510062"/>
                </a:lnTo>
                <a:close/>
                <a:moveTo>
                  <a:pt x="3438856" y="510062"/>
                </a:moveTo>
                <a:lnTo>
                  <a:pt x="2968432" y="980486"/>
                </a:lnTo>
                <a:lnTo>
                  <a:pt x="3435083" y="1447134"/>
                </a:lnTo>
                <a:lnTo>
                  <a:pt x="3500228" y="1447134"/>
                </a:lnTo>
                <a:lnTo>
                  <a:pt x="3966865" y="980485"/>
                </a:lnTo>
                <a:lnTo>
                  <a:pt x="3496454" y="510062"/>
                </a:lnTo>
                <a:close/>
                <a:moveTo>
                  <a:pt x="4489518" y="510062"/>
                </a:moveTo>
                <a:lnTo>
                  <a:pt x="4019109" y="980485"/>
                </a:lnTo>
                <a:lnTo>
                  <a:pt x="4485744" y="1447134"/>
                </a:lnTo>
                <a:lnTo>
                  <a:pt x="4550887" y="1447134"/>
                </a:lnTo>
                <a:lnTo>
                  <a:pt x="5017543" y="980483"/>
                </a:lnTo>
                <a:lnTo>
                  <a:pt x="4547118" y="510062"/>
                </a:lnTo>
                <a:close/>
                <a:moveTo>
                  <a:pt x="5540201" y="510062"/>
                </a:moveTo>
                <a:lnTo>
                  <a:pt x="5069792" y="980483"/>
                </a:lnTo>
                <a:lnTo>
                  <a:pt x="5536431" y="1447134"/>
                </a:lnTo>
                <a:lnTo>
                  <a:pt x="5601567" y="1447134"/>
                </a:lnTo>
                <a:lnTo>
                  <a:pt x="6068204" y="980484"/>
                </a:lnTo>
                <a:lnTo>
                  <a:pt x="5597797" y="510062"/>
                </a:lnTo>
                <a:close/>
                <a:moveTo>
                  <a:pt x="6590867" y="510062"/>
                </a:moveTo>
                <a:lnTo>
                  <a:pt x="6120447" y="980484"/>
                </a:lnTo>
                <a:lnTo>
                  <a:pt x="6587095" y="1447133"/>
                </a:lnTo>
                <a:lnTo>
                  <a:pt x="6652238" y="1447133"/>
                </a:lnTo>
                <a:lnTo>
                  <a:pt x="7118887" y="980483"/>
                </a:lnTo>
                <a:lnTo>
                  <a:pt x="6648468" y="510062"/>
                </a:lnTo>
                <a:close/>
                <a:moveTo>
                  <a:pt x="7641550" y="510061"/>
                </a:moveTo>
                <a:lnTo>
                  <a:pt x="7171131" y="980482"/>
                </a:lnTo>
                <a:lnTo>
                  <a:pt x="7637780" y="1447133"/>
                </a:lnTo>
                <a:lnTo>
                  <a:pt x="7702919" y="1447133"/>
                </a:lnTo>
                <a:lnTo>
                  <a:pt x="8169568" y="980483"/>
                </a:lnTo>
                <a:lnTo>
                  <a:pt x="7699149" y="510061"/>
                </a:lnTo>
                <a:close/>
                <a:moveTo>
                  <a:pt x="8692232" y="510061"/>
                </a:moveTo>
                <a:lnTo>
                  <a:pt x="8221811" y="980484"/>
                </a:lnTo>
                <a:lnTo>
                  <a:pt x="8688459" y="1447133"/>
                </a:lnTo>
                <a:lnTo>
                  <a:pt x="8753603" y="1447133"/>
                </a:lnTo>
                <a:lnTo>
                  <a:pt x="9220250" y="980484"/>
                </a:lnTo>
                <a:lnTo>
                  <a:pt x="8749829" y="510061"/>
                </a:lnTo>
                <a:close/>
                <a:moveTo>
                  <a:pt x="10793597" y="510061"/>
                </a:moveTo>
                <a:lnTo>
                  <a:pt x="10323178" y="980482"/>
                </a:lnTo>
                <a:lnTo>
                  <a:pt x="10789828" y="1447133"/>
                </a:lnTo>
                <a:lnTo>
                  <a:pt x="10854964" y="1447133"/>
                </a:lnTo>
                <a:lnTo>
                  <a:pt x="11321613" y="980483"/>
                </a:lnTo>
                <a:lnTo>
                  <a:pt x="10851193" y="510061"/>
                </a:lnTo>
                <a:close/>
                <a:moveTo>
                  <a:pt x="9742913" y="510061"/>
                </a:moveTo>
                <a:lnTo>
                  <a:pt x="9272493" y="980483"/>
                </a:lnTo>
                <a:lnTo>
                  <a:pt x="9739141" y="1447133"/>
                </a:lnTo>
                <a:lnTo>
                  <a:pt x="9804283" y="1447133"/>
                </a:lnTo>
                <a:lnTo>
                  <a:pt x="10270933" y="980481"/>
                </a:lnTo>
                <a:lnTo>
                  <a:pt x="9800515" y="510061"/>
                </a:lnTo>
                <a:close/>
                <a:moveTo>
                  <a:pt x="783785" y="399238"/>
                </a:moveTo>
                <a:lnTo>
                  <a:pt x="894609" y="399238"/>
                </a:lnTo>
                <a:lnTo>
                  <a:pt x="894609" y="510062"/>
                </a:lnTo>
                <a:lnTo>
                  <a:pt x="783785" y="510062"/>
                </a:lnTo>
                <a:close/>
                <a:moveTo>
                  <a:pt x="2885401" y="399237"/>
                </a:moveTo>
                <a:lnTo>
                  <a:pt x="2996227" y="399237"/>
                </a:lnTo>
                <a:lnTo>
                  <a:pt x="2996227" y="510062"/>
                </a:lnTo>
                <a:lnTo>
                  <a:pt x="2885401" y="510062"/>
                </a:lnTo>
                <a:close/>
                <a:moveTo>
                  <a:pt x="1834590" y="399237"/>
                </a:moveTo>
                <a:lnTo>
                  <a:pt x="1945415" y="399237"/>
                </a:lnTo>
                <a:lnTo>
                  <a:pt x="1945415" y="510062"/>
                </a:lnTo>
                <a:lnTo>
                  <a:pt x="1834590" y="510062"/>
                </a:lnTo>
                <a:close/>
                <a:moveTo>
                  <a:pt x="3936208" y="399237"/>
                </a:moveTo>
                <a:lnTo>
                  <a:pt x="4047032" y="399237"/>
                </a:lnTo>
                <a:lnTo>
                  <a:pt x="4047032" y="510062"/>
                </a:lnTo>
                <a:lnTo>
                  <a:pt x="3936208" y="510062"/>
                </a:lnTo>
                <a:close/>
                <a:moveTo>
                  <a:pt x="4987004" y="399237"/>
                </a:moveTo>
                <a:lnTo>
                  <a:pt x="5097834" y="399237"/>
                </a:lnTo>
                <a:lnTo>
                  <a:pt x="5097834" y="510062"/>
                </a:lnTo>
                <a:lnTo>
                  <a:pt x="4987004" y="510062"/>
                </a:lnTo>
                <a:close/>
                <a:moveTo>
                  <a:pt x="6037802" y="399237"/>
                </a:moveTo>
                <a:lnTo>
                  <a:pt x="6148626" y="399237"/>
                </a:lnTo>
                <a:lnTo>
                  <a:pt x="6148626" y="510062"/>
                </a:lnTo>
                <a:lnTo>
                  <a:pt x="6037802" y="510062"/>
                </a:lnTo>
                <a:close/>
                <a:moveTo>
                  <a:pt x="7088609" y="399237"/>
                </a:moveTo>
                <a:lnTo>
                  <a:pt x="7199434" y="399237"/>
                </a:lnTo>
                <a:lnTo>
                  <a:pt x="7199434" y="510061"/>
                </a:lnTo>
                <a:lnTo>
                  <a:pt x="7088609" y="510061"/>
                </a:lnTo>
                <a:close/>
                <a:moveTo>
                  <a:pt x="8139417" y="399237"/>
                </a:moveTo>
                <a:lnTo>
                  <a:pt x="8250242" y="399237"/>
                </a:lnTo>
                <a:lnTo>
                  <a:pt x="8250242" y="510061"/>
                </a:lnTo>
                <a:lnTo>
                  <a:pt x="8139417" y="510061"/>
                </a:lnTo>
                <a:close/>
                <a:moveTo>
                  <a:pt x="9190225" y="399236"/>
                </a:moveTo>
                <a:lnTo>
                  <a:pt x="9301050" y="399236"/>
                </a:lnTo>
                <a:lnTo>
                  <a:pt x="9301050" y="510061"/>
                </a:lnTo>
                <a:lnTo>
                  <a:pt x="9190225" y="510061"/>
                </a:lnTo>
                <a:close/>
                <a:moveTo>
                  <a:pt x="10241033" y="399236"/>
                </a:moveTo>
                <a:lnTo>
                  <a:pt x="10351858" y="399236"/>
                </a:lnTo>
                <a:lnTo>
                  <a:pt x="10351858" y="510061"/>
                </a:lnTo>
                <a:lnTo>
                  <a:pt x="10241033" y="510061"/>
                </a:lnTo>
                <a:close/>
                <a:moveTo>
                  <a:pt x="11291841" y="399236"/>
                </a:moveTo>
                <a:lnTo>
                  <a:pt x="11402666" y="399236"/>
                </a:lnTo>
                <a:lnTo>
                  <a:pt x="11402666" y="510061"/>
                </a:lnTo>
                <a:lnTo>
                  <a:pt x="11291841" y="510061"/>
                </a:lnTo>
                <a:close/>
                <a:moveTo>
                  <a:pt x="6138405" y="0"/>
                </a:moveTo>
                <a:lnTo>
                  <a:pt x="6190649" y="0"/>
                </a:lnTo>
                <a:lnTo>
                  <a:pt x="6589887" y="399237"/>
                </a:lnTo>
                <a:lnTo>
                  <a:pt x="6649449" y="399237"/>
                </a:lnTo>
                <a:lnTo>
                  <a:pt x="7048684" y="2"/>
                </a:lnTo>
                <a:lnTo>
                  <a:pt x="7100928" y="2"/>
                </a:lnTo>
                <a:lnTo>
                  <a:pt x="6674030" y="426899"/>
                </a:lnTo>
                <a:lnTo>
                  <a:pt x="6674030" y="483379"/>
                </a:lnTo>
                <a:lnTo>
                  <a:pt x="7145009" y="954361"/>
                </a:lnTo>
                <a:lnTo>
                  <a:pt x="7614013" y="485355"/>
                </a:lnTo>
                <a:lnTo>
                  <a:pt x="7614013" y="424926"/>
                </a:lnTo>
                <a:lnTo>
                  <a:pt x="7189086" y="0"/>
                </a:lnTo>
                <a:lnTo>
                  <a:pt x="7241329" y="0"/>
                </a:lnTo>
                <a:lnTo>
                  <a:pt x="7640566" y="399237"/>
                </a:lnTo>
                <a:lnTo>
                  <a:pt x="7700131" y="399237"/>
                </a:lnTo>
                <a:lnTo>
                  <a:pt x="8099367" y="1"/>
                </a:lnTo>
                <a:lnTo>
                  <a:pt x="8151611" y="1"/>
                </a:lnTo>
                <a:lnTo>
                  <a:pt x="7724838" y="426774"/>
                </a:lnTo>
                <a:lnTo>
                  <a:pt x="7724838" y="483508"/>
                </a:lnTo>
                <a:lnTo>
                  <a:pt x="8195689" y="954363"/>
                </a:lnTo>
                <a:lnTo>
                  <a:pt x="8664821" y="485229"/>
                </a:lnTo>
                <a:lnTo>
                  <a:pt x="8664821" y="425053"/>
                </a:lnTo>
                <a:lnTo>
                  <a:pt x="8239767" y="0"/>
                </a:lnTo>
                <a:lnTo>
                  <a:pt x="8292011" y="0"/>
                </a:lnTo>
                <a:lnTo>
                  <a:pt x="8691248" y="399236"/>
                </a:lnTo>
                <a:lnTo>
                  <a:pt x="8750812" y="399236"/>
                </a:lnTo>
                <a:lnTo>
                  <a:pt x="9150049" y="1"/>
                </a:lnTo>
                <a:lnTo>
                  <a:pt x="9202293" y="1"/>
                </a:lnTo>
                <a:lnTo>
                  <a:pt x="8775646" y="426647"/>
                </a:lnTo>
                <a:lnTo>
                  <a:pt x="8775646" y="483635"/>
                </a:lnTo>
                <a:lnTo>
                  <a:pt x="9246372" y="954363"/>
                </a:lnTo>
                <a:lnTo>
                  <a:pt x="9715629" y="485103"/>
                </a:lnTo>
                <a:lnTo>
                  <a:pt x="9715629" y="425175"/>
                </a:lnTo>
                <a:lnTo>
                  <a:pt x="9290453" y="0"/>
                </a:lnTo>
                <a:lnTo>
                  <a:pt x="9342696" y="0"/>
                </a:lnTo>
                <a:lnTo>
                  <a:pt x="9741934" y="399236"/>
                </a:lnTo>
                <a:lnTo>
                  <a:pt x="9801496" y="399236"/>
                </a:lnTo>
                <a:lnTo>
                  <a:pt x="10200732" y="1"/>
                </a:lnTo>
                <a:lnTo>
                  <a:pt x="10252974" y="1"/>
                </a:lnTo>
                <a:lnTo>
                  <a:pt x="9826454" y="426520"/>
                </a:lnTo>
                <a:lnTo>
                  <a:pt x="9826454" y="483756"/>
                </a:lnTo>
                <a:lnTo>
                  <a:pt x="10297055" y="954360"/>
                </a:lnTo>
                <a:lnTo>
                  <a:pt x="10766437" y="484975"/>
                </a:lnTo>
                <a:lnTo>
                  <a:pt x="10766437" y="425305"/>
                </a:lnTo>
                <a:lnTo>
                  <a:pt x="10341131" y="0"/>
                </a:lnTo>
                <a:lnTo>
                  <a:pt x="10393375" y="0"/>
                </a:lnTo>
                <a:lnTo>
                  <a:pt x="10792612" y="399236"/>
                </a:lnTo>
                <a:lnTo>
                  <a:pt x="10852176" y="399236"/>
                </a:lnTo>
                <a:lnTo>
                  <a:pt x="11251411" y="3"/>
                </a:lnTo>
                <a:lnTo>
                  <a:pt x="11303657" y="3"/>
                </a:lnTo>
                <a:lnTo>
                  <a:pt x="10877262" y="426397"/>
                </a:lnTo>
                <a:lnTo>
                  <a:pt x="10877262" y="483887"/>
                </a:lnTo>
                <a:lnTo>
                  <a:pt x="11347735" y="954362"/>
                </a:lnTo>
                <a:lnTo>
                  <a:pt x="11817249" y="484846"/>
                </a:lnTo>
                <a:lnTo>
                  <a:pt x="11817249" y="425436"/>
                </a:lnTo>
                <a:lnTo>
                  <a:pt x="11391812" y="0"/>
                </a:lnTo>
                <a:lnTo>
                  <a:pt x="11444056" y="0"/>
                </a:lnTo>
                <a:lnTo>
                  <a:pt x="11843293" y="399236"/>
                </a:lnTo>
                <a:lnTo>
                  <a:pt x="11902859" y="399236"/>
                </a:lnTo>
                <a:lnTo>
                  <a:pt x="12191973" y="110123"/>
                </a:lnTo>
                <a:lnTo>
                  <a:pt x="12191973" y="162366"/>
                </a:lnTo>
                <a:lnTo>
                  <a:pt x="11928074" y="426265"/>
                </a:lnTo>
                <a:lnTo>
                  <a:pt x="11928074" y="484017"/>
                </a:lnTo>
                <a:lnTo>
                  <a:pt x="12191974" y="747926"/>
                </a:lnTo>
                <a:lnTo>
                  <a:pt x="12191974" y="800166"/>
                </a:lnTo>
                <a:lnTo>
                  <a:pt x="11901874" y="510061"/>
                </a:lnTo>
                <a:lnTo>
                  <a:pt x="11844278" y="510061"/>
                </a:lnTo>
                <a:lnTo>
                  <a:pt x="11373857" y="980483"/>
                </a:lnTo>
                <a:lnTo>
                  <a:pt x="11840505" y="1447132"/>
                </a:lnTo>
                <a:lnTo>
                  <a:pt x="11905645" y="1447132"/>
                </a:lnTo>
                <a:lnTo>
                  <a:pt x="12191976" y="1160803"/>
                </a:lnTo>
                <a:lnTo>
                  <a:pt x="12191976" y="1213046"/>
                </a:lnTo>
                <a:lnTo>
                  <a:pt x="11928074" y="1476947"/>
                </a:lnTo>
                <a:lnTo>
                  <a:pt x="11928074" y="1534702"/>
                </a:lnTo>
                <a:lnTo>
                  <a:pt x="12191975" y="1798604"/>
                </a:lnTo>
                <a:lnTo>
                  <a:pt x="12191975" y="1850847"/>
                </a:lnTo>
                <a:lnTo>
                  <a:pt x="11899087" y="1557957"/>
                </a:lnTo>
                <a:lnTo>
                  <a:pt x="11847063" y="1557957"/>
                </a:lnTo>
                <a:lnTo>
                  <a:pt x="11373858" y="2031163"/>
                </a:lnTo>
                <a:lnTo>
                  <a:pt x="11842778" y="2500070"/>
                </a:lnTo>
                <a:lnTo>
                  <a:pt x="11903378" y="2500070"/>
                </a:lnTo>
                <a:lnTo>
                  <a:pt x="12191975" y="2211473"/>
                </a:lnTo>
                <a:lnTo>
                  <a:pt x="12191974" y="2263716"/>
                </a:lnTo>
                <a:lnTo>
                  <a:pt x="11928074" y="2527616"/>
                </a:lnTo>
                <a:lnTo>
                  <a:pt x="11928074" y="2585366"/>
                </a:lnTo>
                <a:lnTo>
                  <a:pt x="12191978" y="2849270"/>
                </a:lnTo>
                <a:lnTo>
                  <a:pt x="12191977" y="2901515"/>
                </a:lnTo>
                <a:lnTo>
                  <a:pt x="11901357" y="2610895"/>
                </a:lnTo>
                <a:lnTo>
                  <a:pt x="11844795" y="2610895"/>
                </a:lnTo>
                <a:lnTo>
                  <a:pt x="11373856" y="3081835"/>
                </a:lnTo>
                <a:lnTo>
                  <a:pt x="11843230" y="3551209"/>
                </a:lnTo>
                <a:lnTo>
                  <a:pt x="11902922" y="3551209"/>
                </a:lnTo>
                <a:lnTo>
                  <a:pt x="12191974" y="3262156"/>
                </a:lnTo>
                <a:lnTo>
                  <a:pt x="12191974" y="3314400"/>
                </a:lnTo>
                <a:lnTo>
                  <a:pt x="11928074" y="3578299"/>
                </a:lnTo>
                <a:lnTo>
                  <a:pt x="11928074" y="3636053"/>
                </a:lnTo>
                <a:lnTo>
                  <a:pt x="12191975" y="3899954"/>
                </a:lnTo>
                <a:lnTo>
                  <a:pt x="12191975" y="3952198"/>
                </a:lnTo>
                <a:lnTo>
                  <a:pt x="11901811" y="3662034"/>
                </a:lnTo>
                <a:lnTo>
                  <a:pt x="11844339" y="3662034"/>
                </a:lnTo>
                <a:lnTo>
                  <a:pt x="11373856" y="4132518"/>
                </a:lnTo>
                <a:lnTo>
                  <a:pt x="11813331" y="4571992"/>
                </a:lnTo>
                <a:lnTo>
                  <a:pt x="11761089" y="4571991"/>
                </a:lnTo>
                <a:lnTo>
                  <a:pt x="11347736" y="4158638"/>
                </a:lnTo>
                <a:lnTo>
                  <a:pt x="10934382" y="4571992"/>
                </a:lnTo>
                <a:lnTo>
                  <a:pt x="10882138" y="4571992"/>
                </a:lnTo>
                <a:lnTo>
                  <a:pt x="11321614" y="4132516"/>
                </a:lnTo>
                <a:lnTo>
                  <a:pt x="10851132" y="3662034"/>
                </a:lnTo>
                <a:lnTo>
                  <a:pt x="10793656" y="3662034"/>
                </a:lnTo>
                <a:lnTo>
                  <a:pt x="10323175" y="4132515"/>
                </a:lnTo>
                <a:lnTo>
                  <a:pt x="10762651" y="4571991"/>
                </a:lnTo>
                <a:lnTo>
                  <a:pt x="10710406" y="4571992"/>
                </a:lnTo>
                <a:lnTo>
                  <a:pt x="10297052" y="4158638"/>
                </a:lnTo>
                <a:lnTo>
                  <a:pt x="9883699" y="4571992"/>
                </a:lnTo>
                <a:lnTo>
                  <a:pt x="9831456" y="4571992"/>
                </a:lnTo>
                <a:lnTo>
                  <a:pt x="10270931" y="4132517"/>
                </a:lnTo>
                <a:lnTo>
                  <a:pt x="9800448" y="3662034"/>
                </a:lnTo>
                <a:lnTo>
                  <a:pt x="9742974" y="3662034"/>
                </a:lnTo>
                <a:lnTo>
                  <a:pt x="9272491" y="4132517"/>
                </a:lnTo>
                <a:lnTo>
                  <a:pt x="9711968" y="4571993"/>
                </a:lnTo>
                <a:lnTo>
                  <a:pt x="9659723" y="4571993"/>
                </a:lnTo>
                <a:lnTo>
                  <a:pt x="9246369" y="4158639"/>
                </a:lnTo>
                <a:lnTo>
                  <a:pt x="8833016" y="4571992"/>
                </a:lnTo>
                <a:lnTo>
                  <a:pt x="8780772" y="4571992"/>
                </a:lnTo>
                <a:lnTo>
                  <a:pt x="9220247" y="4132517"/>
                </a:lnTo>
                <a:lnTo>
                  <a:pt x="8749764" y="3662034"/>
                </a:lnTo>
                <a:lnTo>
                  <a:pt x="8692294" y="3662034"/>
                </a:lnTo>
                <a:lnTo>
                  <a:pt x="8221812" y="4132516"/>
                </a:lnTo>
                <a:lnTo>
                  <a:pt x="8661288" y="4571992"/>
                </a:lnTo>
                <a:lnTo>
                  <a:pt x="8609042" y="4571992"/>
                </a:lnTo>
                <a:lnTo>
                  <a:pt x="8195689" y="4158639"/>
                </a:lnTo>
                <a:lnTo>
                  <a:pt x="7782334" y="4571994"/>
                </a:lnTo>
                <a:lnTo>
                  <a:pt x="7730092" y="4571994"/>
                </a:lnTo>
                <a:lnTo>
                  <a:pt x="8169568" y="4132518"/>
                </a:lnTo>
                <a:lnTo>
                  <a:pt x="7699085" y="3662034"/>
                </a:lnTo>
                <a:lnTo>
                  <a:pt x="7641614" y="3662034"/>
                </a:lnTo>
                <a:lnTo>
                  <a:pt x="7171129" y="4132518"/>
                </a:lnTo>
                <a:lnTo>
                  <a:pt x="7610604" y="4571993"/>
                </a:lnTo>
                <a:lnTo>
                  <a:pt x="7558360" y="4571993"/>
                </a:lnTo>
                <a:lnTo>
                  <a:pt x="7145007" y="4158640"/>
                </a:lnTo>
                <a:lnTo>
                  <a:pt x="6731655" y="4571993"/>
                </a:lnTo>
                <a:lnTo>
                  <a:pt x="6679410" y="4571993"/>
                </a:lnTo>
                <a:lnTo>
                  <a:pt x="7118885" y="4132518"/>
                </a:lnTo>
                <a:lnTo>
                  <a:pt x="6648402" y="3662034"/>
                </a:lnTo>
                <a:lnTo>
                  <a:pt x="6590932" y="3662034"/>
                </a:lnTo>
                <a:lnTo>
                  <a:pt x="6120448" y="4132519"/>
                </a:lnTo>
                <a:lnTo>
                  <a:pt x="6559922" y="4571993"/>
                </a:lnTo>
                <a:lnTo>
                  <a:pt x="6507678" y="4571993"/>
                </a:lnTo>
                <a:lnTo>
                  <a:pt x="6094326" y="4158641"/>
                </a:lnTo>
                <a:lnTo>
                  <a:pt x="5680985" y="4571992"/>
                </a:lnTo>
                <a:lnTo>
                  <a:pt x="5628744" y="4571992"/>
                </a:lnTo>
                <a:lnTo>
                  <a:pt x="6068205" y="4132519"/>
                </a:lnTo>
                <a:lnTo>
                  <a:pt x="5597731" y="3662034"/>
                </a:lnTo>
                <a:lnTo>
                  <a:pt x="5540263" y="3662034"/>
                </a:lnTo>
                <a:lnTo>
                  <a:pt x="5069789" y="4132518"/>
                </a:lnTo>
                <a:lnTo>
                  <a:pt x="5509253" y="4571993"/>
                </a:lnTo>
                <a:lnTo>
                  <a:pt x="5457012" y="4571993"/>
                </a:lnTo>
                <a:lnTo>
                  <a:pt x="5043664" y="4158640"/>
                </a:lnTo>
                <a:lnTo>
                  <a:pt x="4630303" y="4571992"/>
                </a:lnTo>
                <a:lnTo>
                  <a:pt x="4578059" y="4571992"/>
                </a:lnTo>
                <a:lnTo>
                  <a:pt x="5017539" y="4132518"/>
                </a:lnTo>
                <a:lnTo>
                  <a:pt x="4547049" y="3662034"/>
                </a:lnTo>
                <a:lnTo>
                  <a:pt x="4489581" y="3662034"/>
                </a:lnTo>
                <a:lnTo>
                  <a:pt x="4019108" y="4132519"/>
                </a:lnTo>
                <a:lnTo>
                  <a:pt x="4458568" y="4571993"/>
                </a:lnTo>
                <a:lnTo>
                  <a:pt x="4406323" y="4571993"/>
                </a:lnTo>
                <a:lnTo>
                  <a:pt x="3992985" y="4158641"/>
                </a:lnTo>
                <a:lnTo>
                  <a:pt x="3579645" y="4571992"/>
                </a:lnTo>
                <a:lnTo>
                  <a:pt x="3527403" y="4571992"/>
                </a:lnTo>
                <a:lnTo>
                  <a:pt x="3966864" y="4132520"/>
                </a:lnTo>
                <a:lnTo>
                  <a:pt x="3496388" y="3662034"/>
                </a:lnTo>
                <a:lnTo>
                  <a:pt x="3438920" y="3662034"/>
                </a:lnTo>
                <a:lnTo>
                  <a:pt x="2968432" y="4132519"/>
                </a:lnTo>
                <a:lnTo>
                  <a:pt x="3407908" y="4571992"/>
                </a:lnTo>
                <a:lnTo>
                  <a:pt x="3355663" y="4571992"/>
                </a:lnTo>
                <a:lnTo>
                  <a:pt x="2942311" y="4158641"/>
                </a:lnTo>
                <a:lnTo>
                  <a:pt x="2528961" y="4571991"/>
                </a:lnTo>
                <a:lnTo>
                  <a:pt x="2476717" y="4571991"/>
                </a:lnTo>
                <a:lnTo>
                  <a:pt x="2916189" y="4132519"/>
                </a:lnTo>
                <a:lnTo>
                  <a:pt x="2445706" y="3662034"/>
                </a:lnTo>
                <a:lnTo>
                  <a:pt x="2388237" y="3662034"/>
                </a:lnTo>
                <a:lnTo>
                  <a:pt x="1917745" y="4132520"/>
                </a:lnTo>
                <a:lnTo>
                  <a:pt x="2357225" y="4571992"/>
                </a:lnTo>
                <a:lnTo>
                  <a:pt x="2304981" y="4571993"/>
                </a:lnTo>
                <a:lnTo>
                  <a:pt x="1891623" y="4158642"/>
                </a:lnTo>
                <a:lnTo>
                  <a:pt x="1478275" y="4571991"/>
                </a:lnTo>
                <a:lnTo>
                  <a:pt x="1426031" y="4571991"/>
                </a:lnTo>
                <a:lnTo>
                  <a:pt x="1865501" y="4132520"/>
                </a:lnTo>
                <a:lnTo>
                  <a:pt x="1395017" y="3662034"/>
                </a:lnTo>
                <a:lnTo>
                  <a:pt x="1337551" y="3662034"/>
                </a:lnTo>
                <a:lnTo>
                  <a:pt x="867066" y="4132521"/>
                </a:lnTo>
                <a:lnTo>
                  <a:pt x="1306536" y="4571992"/>
                </a:lnTo>
                <a:lnTo>
                  <a:pt x="1254292" y="4571992"/>
                </a:lnTo>
                <a:lnTo>
                  <a:pt x="840944" y="4158643"/>
                </a:lnTo>
                <a:lnTo>
                  <a:pt x="427595" y="4571993"/>
                </a:lnTo>
                <a:lnTo>
                  <a:pt x="375351" y="4571993"/>
                </a:lnTo>
                <a:lnTo>
                  <a:pt x="814822" y="4132521"/>
                </a:lnTo>
                <a:lnTo>
                  <a:pt x="344336" y="3662034"/>
                </a:lnTo>
                <a:lnTo>
                  <a:pt x="286870" y="3662034"/>
                </a:lnTo>
                <a:lnTo>
                  <a:pt x="5" y="3948900"/>
                </a:lnTo>
                <a:lnTo>
                  <a:pt x="5" y="3896656"/>
                </a:lnTo>
                <a:lnTo>
                  <a:pt x="258369" y="3638291"/>
                </a:lnTo>
                <a:lnTo>
                  <a:pt x="258369" y="3576066"/>
                </a:lnTo>
                <a:lnTo>
                  <a:pt x="1" y="3317698"/>
                </a:lnTo>
                <a:lnTo>
                  <a:pt x="1" y="3265454"/>
                </a:lnTo>
                <a:lnTo>
                  <a:pt x="285756" y="3551209"/>
                </a:lnTo>
                <a:lnTo>
                  <a:pt x="345451" y="3551209"/>
                </a:lnTo>
                <a:lnTo>
                  <a:pt x="814822" y="3081838"/>
                </a:lnTo>
                <a:lnTo>
                  <a:pt x="343880" y="2610895"/>
                </a:lnTo>
                <a:lnTo>
                  <a:pt x="287328" y="2610895"/>
                </a:lnTo>
                <a:lnTo>
                  <a:pt x="6" y="2898217"/>
                </a:lnTo>
                <a:lnTo>
                  <a:pt x="6" y="2845973"/>
                </a:lnTo>
                <a:lnTo>
                  <a:pt x="258373" y="2587605"/>
                </a:lnTo>
                <a:lnTo>
                  <a:pt x="258373" y="2525388"/>
                </a:lnTo>
                <a:lnTo>
                  <a:pt x="1" y="2267015"/>
                </a:lnTo>
                <a:lnTo>
                  <a:pt x="0" y="2214770"/>
                </a:lnTo>
                <a:lnTo>
                  <a:pt x="285299" y="2500070"/>
                </a:lnTo>
                <a:lnTo>
                  <a:pt x="345909" y="2500070"/>
                </a:lnTo>
                <a:lnTo>
                  <a:pt x="814822" y="2031167"/>
                </a:lnTo>
                <a:lnTo>
                  <a:pt x="341616" y="1557959"/>
                </a:lnTo>
                <a:lnTo>
                  <a:pt x="289593" y="1557959"/>
                </a:lnTo>
                <a:lnTo>
                  <a:pt x="4" y="1847551"/>
                </a:lnTo>
                <a:lnTo>
                  <a:pt x="4" y="1795307"/>
                </a:lnTo>
                <a:lnTo>
                  <a:pt x="258377" y="1536932"/>
                </a:lnTo>
                <a:lnTo>
                  <a:pt x="258377" y="1474721"/>
                </a:lnTo>
                <a:lnTo>
                  <a:pt x="2" y="1216345"/>
                </a:lnTo>
                <a:lnTo>
                  <a:pt x="2" y="1164102"/>
                </a:lnTo>
                <a:lnTo>
                  <a:pt x="283034" y="1447135"/>
                </a:lnTo>
                <a:lnTo>
                  <a:pt x="348175" y="1447135"/>
                </a:lnTo>
                <a:lnTo>
                  <a:pt x="814821" y="980486"/>
                </a:lnTo>
                <a:lnTo>
                  <a:pt x="344401" y="510062"/>
                </a:lnTo>
                <a:lnTo>
                  <a:pt x="286805" y="510062"/>
                </a:lnTo>
                <a:lnTo>
                  <a:pt x="5" y="796868"/>
                </a:lnTo>
                <a:lnTo>
                  <a:pt x="5" y="744628"/>
                </a:lnTo>
                <a:lnTo>
                  <a:pt x="258382" y="486242"/>
                </a:lnTo>
                <a:lnTo>
                  <a:pt x="258382" y="424043"/>
                </a:lnTo>
                <a:lnTo>
                  <a:pt x="3" y="165664"/>
                </a:lnTo>
                <a:lnTo>
                  <a:pt x="3" y="113420"/>
                </a:lnTo>
                <a:lnTo>
                  <a:pt x="285820" y="399237"/>
                </a:lnTo>
                <a:lnTo>
                  <a:pt x="345386" y="399237"/>
                </a:lnTo>
                <a:lnTo>
                  <a:pt x="744622" y="2"/>
                </a:lnTo>
                <a:lnTo>
                  <a:pt x="796865" y="2"/>
                </a:lnTo>
                <a:lnTo>
                  <a:pt x="369206" y="427661"/>
                </a:lnTo>
                <a:lnTo>
                  <a:pt x="369206" y="482624"/>
                </a:lnTo>
                <a:lnTo>
                  <a:pt x="840943" y="954364"/>
                </a:lnTo>
                <a:lnTo>
                  <a:pt x="1309187" y="486116"/>
                </a:lnTo>
                <a:lnTo>
                  <a:pt x="1309187" y="424169"/>
                </a:lnTo>
                <a:lnTo>
                  <a:pt x="885019" y="0"/>
                </a:lnTo>
                <a:lnTo>
                  <a:pt x="937262" y="0"/>
                </a:lnTo>
                <a:lnTo>
                  <a:pt x="1336499" y="399237"/>
                </a:lnTo>
                <a:lnTo>
                  <a:pt x="1396066" y="399237"/>
                </a:lnTo>
                <a:lnTo>
                  <a:pt x="1795300" y="3"/>
                </a:lnTo>
                <a:lnTo>
                  <a:pt x="1847544" y="3"/>
                </a:lnTo>
                <a:lnTo>
                  <a:pt x="1420012" y="427535"/>
                </a:lnTo>
                <a:lnTo>
                  <a:pt x="1420012" y="482750"/>
                </a:lnTo>
                <a:lnTo>
                  <a:pt x="1891623" y="954365"/>
                </a:lnTo>
                <a:lnTo>
                  <a:pt x="2360001" y="485992"/>
                </a:lnTo>
                <a:lnTo>
                  <a:pt x="2360001" y="424295"/>
                </a:lnTo>
                <a:lnTo>
                  <a:pt x="1935698" y="0"/>
                </a:lnTo>
                <a:lnTo>
                  <a:pt x="1987943" y="0"/>
                </a:lnTo>
                <a:lnTo>
                  <a:pt x="2387187" y="399237"/>
                </a:lnTo>
                <a:lnTo>
                  <a:pt x="2446755" y="399237"/>
                </a:lnTo>
                <a:lnTo>
                  <a:pt x="2845991" y="2"/>
                </a:lnTo>
                <a:lnTo>
                  <a:pt x="2898236" y="2"/>
                </a:lnTo>
                <a:lnTo>
                  <a:pt x="2470825" y="427411"/>
                </a:lnTo>
                <a:lnTo>
                  <a:pt x="2470825" y="482875"/>
                </a:lnTo>
                <a:lnTo>
                  <a:pt x="2942310" y="954365"/>
                </a:lnTo>
                <a:lnTo>
                  <a:pt x="3410809" y="485866"/>
                </a:lnTo>
                <a:lnTo>
                  <a:pt x="3410809" y="424419"/>
                </a:lnTo>
                <a:lnTo>
                  <a:pt x="2986386" y="0"/>
                </a:lnTo>
                <a:lnTo>
                  <a:pt x="3038626" y="0"/>
                </a:lnTo>
                <a:lnTo>
                  <a:pt x="3437870" y="399237"/>
                </a:lnTo>
                <a:lnTo>
                  <a:pt x="3497441" y="399237"/>
                </a:lnTo>
                <a:lnTo>
                  <a:pt x="3896667" y="2"/>
                </a:lnTo>
                <a:lnTo>
                  <a:pt x="3948913" y="2"/>
                </a:lnTo>
                <a:lnTo>
                  <a:pt x="3521637" y="427285"/>
                </a:lnTo>
                <a:lnTo>
                  <a:pt x="3521637" y="483001"/>
                </a:lnTo>
                <a:lnTo>
                  <a:pt x="3992987" y="954364"/>
                </a:lnTo>
                <a:lnTo>
                  <a:pt x="4461599" y="485738"/>
                </a:lnTo>
                <a:lnTo>
                  <a:pt x="4461599" y="424543"/>
                </a:lnTo>
                <a:lnTo>
                  <a:pt x="4037068" y="1"/>
                </a:lnTo>
                <a:lnTo>
                  <a:pt x="4089312" y="1"/>
                </a:lnTo>
                <a:lnTo>
                  <a:pt x="4488534" y="399237"/>
                </a:lnTo>
                <a:lnTo>
                  <a:pt x="4548100" y="399237"/>
                </a:lnTo>
                <a:lnTo>
                  <a:pt x="4947332" y="4"/>
                </a:lnTo>
                <a:lnTo>
                  <a:pt x="4999581" y="4"/>
                </a:lnTo>
                <a:lnTo>
                  <a:pt x="4572422" y="427156"/>
                </a:lnTo>
                <a:lnTo>
                  <a:pt x="4572422" y="483126"/>
                </a:lnTo>
                <a:lnTo>
                  <a:pt x="5043667" y="954362"/>
                </a:lnTo>
                <a:lnTo>
                  <a:pt x="5512409" y="485609"/>
                </a:lnTo>
                <a:lnTo>
                  <a:pt x="5512409" y="424674"/>
                </a:lnTo>
                <a:lnTo>
                  <a:pt x="5087742" y="1"/>
                </a:lnTo>
                <a:lnTo>
                  <a:pt x="5139977" y="1"/>
                </a:lnTo>
                <a:lnTo>
                  <a:pt x="5539215" y="399237"/>
                </a:lnTo>
                <a:lnTo>
                  <a:pt x="5598781" y="399237"/>
                </a:lnTo>
                <a:lnTo>
                  <a:pt x="5998007" y="2"/>
                </a:lnTo>
                <a:lnTo>
                  <a:pt x="6050249" y="2"/>
                </a:lnTo>
                <a:lnTo>
                  <a:pt x="5623232" y="427030"/>
                </a:lnTo>
                <a:lnTo>
                  <a:pt x="5623232" y="483255"/>
                </a:lnTo>
                <a:lnTo>
                  <a:pt x="6094326" y="954363"/>
                </a:lnTo>
                <a:lnTo>
                  <a:pt x="6563205" y="485481"/>
                </a:lnTo>
                <a:lnTo>
                  <a:pt x="6563205" y="4247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smtClean="0"/>
              <a:t>10/9/2018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7669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10/9/2018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24781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smtClean="0"/>
              <a:t>10/9/2018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5102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10/9/2018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45221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24" y="8"/>
            <a:ext cx="12191978" cy="4571994"/>
          </a:xfrm>
          <a:custGeom>
            <a:avLst/>
            <a:gdLst/>
            <a:ahLst/>
            <a:cxnLst/>
            <a:rect l="l" t="t" r="r" b="b"/>
            <a:pathLst>
              <a:path w="12191978" h="4571994">
                <a:moveTo>
                  <a:pt x="1" y="4316129"/>
                </a:moveTo>
                <a:lnTo>
                  <a:pt x="255863" y="4571991"/>
                </a:lnTo>
                <a:lnTo>
                  <a:pt x="203619" y="4571991"/>
                </a:lnTo>
                <a:lnTo>
                  <a:pt x="1" y="4368373"/>
                </a:lnTo>
                <a:close/>
                <a:moveTo>
                  <a:pt x="12191973" y="4312831"/>
                </a:moveTo>
                <a:lnTo>
                  <a:pt x="12191972" y="4365076"/>
                </a:lnTo>
                <a:lnTo>
                  <a:pt x="11985055" y="4571992"/>
                </a:lnTo>
                <a:lnTo>
                  <a:pt x="11932811" y="4571993"/>
                </a:lnTo>
                <a:close/>
                <a:moveTo>
                  <a:pt x="11817249" y="4076816"/>
                </a:moveTo>
                <a:lnTo>
                  <a:pt x="11928074" y="4076816"/>
                </a:lnTo>
                <a:lnTo>
                  <a:pt x="11928074" y="4187641"/>
                </a:lnTo>
                <a:lnTo>
                  <a:pt x="11817249" y="4187641"/>
                </a:lnTo>
                <a:close/>
                <a:moveTo>
                  <a:pt x="10766437" y="4076816"/>
                </a:moveTo>
                <a:lnTo>
                  <a:pt x="10877262" y="4076816"/>
                </a:lnTo>
                <a:lnTo>
                  <a:pt x="10877262" y="4187641"/>
                </a:lnTo>
                <a:lnTo>
                  <a:pt x="10766437" y="4187641"/>
                </a:lnTo>
                <a:close/>
                <a:moveTo>
                  <a:pt x="9715629" y="4076816"/>
                </a:moveTo>
                <a:lnTo>
                  <a:pt x="9826454" y="4076816"/>
                </a:lnTo>
                <a:lnTo>
                  <a:pt x="9826454" y="4187641"/>
                </a:lnTo>
                <a:lnTo>
                  <a:pt x="9715629" y="4187641"/>
                </a:lnTo>
                <a:close/>
                <a:moveTo>
                  <a:pt x="8664821" y="4076816"/>
                </a:moveTo>
                <a:lnTo>
                  <a:pt x="8775646" y="4076816"/>
                </a:lnTo>
                <a:lnTo>
                  <a:pt x="8775646" y="4187641"/>
                </a:lnTo>
                <a:lnTo>
                  <a:pt x="8664821" y="4187641"/>
                </a:lnTo>
                <a:close/>
                <a:moveTo>
                  <a:pt x="7614013" y="4076816"/>
                </a:moveTo>
                <a:lnTo>
                  <a:pt x="7724838" y="4076816"/>
                </a:lnTo>
                <a:lnTo>
                  <a:pt x="7724838" y="4187641"/>
                </a:lnTo>
                <a:lnTo>
                  <a:pt x="7614013" y="4187641"/>
                </a:lnTo>
                <a:close/>
                <a:moveTo>
                  <a:pt x="6563205" y="4076816"/>
                </a:moveTo>
                <a:lnTo>
                  <a:pt x="6674030" y="4076816"/>
                </a:lnTo>
                <a:lnTo>
                  <a:pt x="6674030" y="4187641"/>
                </a:lnTo>
                <a:lnTo>
                  <a:pt x="6563205" y="4187641"/>
                </a:lnTo>
                <a:close/>
                <a:moveTo>
                  <a:pt x="5512397" y="4076816"/>
                </a:moveTo>
                <a:lnTo>
                  <a:pt x="5623222" y="4076816"/>
                </a:lnTo>
                <a:lnTo>
                  <a:pt x="5623222" y="4187641"/>
                </a:lnTo>
                <a:lnTo>
                  <a:pt x="5512397" y="4187641"/>
                </a:lnTo>
                <a:close/>
                <a:moveTo>
                  <a:pt x="4461589" y="4076816"/>
                </a:moveTo>
                <a:lnTo>
                  <a:pt x="4572414" y="4076816"/>
                </a:lnTo>
                <a:lnTo>
                  <a:pt x="4572414" y="4187641"/>
                </a:lnTo>
                <a:lnTo>
                  <a:pt x="4461589" y="4187641"/>
                </a:lnTo>
                <a:close/>
                <a:moveTo>
                  <a:pt x="3410782" y="4076816"/>
                </a:moveTo>
                <a:lnTo>
                  <a:pt x="3521608" y="4076816"/>
                </a:lnTo>
                <a:lnTo>
                  <a:pt x="3521608" y="4187641"/>
                </a:lnTo>
                <a:lnTo>
                  <a:pt x="3410782" y="4187641"/>
                </a:lnTo>
                <a:close/>
                <a:moveTo>
                  <a:pt x="2359975" y="4076816"/>
                </a:moveTo>
                <a:lnTo>
                  <a:pt x="2470800" y="4076816"/>
                </a:lnTo>
                <a:lnTo>
                  <a:pt x="2470800" y="4187641"/>
                </a:lnTo>
                <a:lnTo>
                  <a:pt x="2359975" y="4187641"/>
                </a:lnTo>
                <a:close/>
                <a:moveTo>
                  <a:pt x="1309167" y="4076816"/>
                </a:moveTo>
                <a:lnTo>
                  <a:pt x="1419992" y="4076816"/>
                </a:lnTo>
                <a:lnTo>
                  <a:pt x="1419992" y="4187641"/>
                </a:lnTo>
                <a:lnTo>
                  <a:pt x="1309167" y="4187641"/>
                </a:lnTo>
                <a:close/>
                <a:moveTo>
                  <a:pt x="258359" y="4076816"/>
                </a:moveTo>
                <a:lnTo>
                  <a:pt x="369184" y="4076816"/>
                </a:lnTo>
                <a:lnTo>
                  <a:pt x="369184" y="4187641"/>
                </a:lnTo>
                <a:lnTo>
                  <a:pt x="258359" y="4187641"/>
                </a:lnTo>
                <a:close/>
                <a:moveTo>
                  <a:pt x="11291841" y="3551209"/>
                </a:moveTo>
                <a:lnTo>
                  <a:pt x="11402666" y="3551209"/>
                </a:lnTo>
                <a:lnTo>
                  <a:pt x="11402666" y="3662034"/>
                </a:lnTo>
                <a:lnTo>
                  <a:pt x="11291841" y="3662034"/>
                </a:lnTo>
                <a:close/>
                <a:moveTo>
                  <a:pt x="10241033" y="3551209"/>
                </a:moveTo>
                <a:lnTo>
                  <a:pt x="10351858" y="3551209"/>
                </a:lnTo>
                <a:lnTo>
                  <a:pt x="10351858" y="3662034"/>
                </a:lnTo>
                <a:lnTo>
                  <a:pt x="10241033" y="3662034"/>
                </a:lnTo>
                <a:close/>
                <a:moveTo>
                  <a:pt x="9190225" y="3551209"/>
                </a:moveTo>
                <a:lnTo>
                  <a:pt x="9301050" y="3551209"/>
                </a:lnTo>
                <a:lnTo>
                  <a:pt x="9301050" y="3662034"/>
                </a:lnTo>
                <a:lnTo>
                  <a:pt x="9190225" y="3662034"/>
                </a:lnTo>
                <a:close/>
                <a:moveTo>
                  <a:pt x="8139417" y="3551209"/>
                </a:moveTo>
                <a:lnTo>
                  <a:pt x="8250242" y="3551209"/>
                </a:lnTo>
                <a:lnTo>
                  <a:pt x="8250242" y="3662034"/>
                </a:lnTo>
                <a:lnTo>
                  <a:pt x="8139417" y="3662034"/>
                </a:lnTo>
                <a:close/>
                <a:moveTo>
                  <a:pt x="7088609" y="3551209"/>
                </a:moveTo>
                <a:lnTo>
                  <a:pt x="7199434" y="3551209"/>
                </a:lnTo>
                <a:lnTo>
                  <a:pt x="7199434" y="3662034"/>
                </a:lnTo>
                <a:lnTo>
                  <a:pt x="7088609" y="3662034"/>
                </a:lnTo>
                <a:close/>
                <a:moveTo>
                  <a:pt x="6037801" y="3551209"/>
                </a:moveTo>
                <a:lnTo>
                  <a:pt x="6148626" y="3551209"/>
                </a:lnTo>
                <a:lnTo>
                  <a:pt x="6148626" y="3662034"/>
                </a:lnTo>
                <a:lnTo>
                  <a:pt x="6037801" y="3662034"/>
                </a:lnTo>
                <a:close/>
                <a:moveTo>
                  <a:pt x="4986998" y="3551209"/>
                </a:moveTo>
                <a:lnTo>
                  <a:pt x="5097826" y="3551209"/>
                </a:lnTo>
                <a:lnTo>
                  <a:pt x="5097826" y="3662034"/>
                </a:lnTo>
                <a:lnTo>
                  <a:pt x="4986998" y="3662034"/>
                </a:lnTo>
                <a:close/>
                <a:moveTo>
                  <a:pt x="3936196" y="3551209"/>
                </a:moveTo>
                <a:lnTo>
                  <a:pt x="4047020" y="3551209"/>
                </a:lnTo>
                <a:lnTo>
                  <a:pt x="4047020" y="3662034"/>
                </a:lnTo>
                <a:lnTo>
                  <a:pt x="3936196" y="3662034"/>
                </a:lnTo>
                <a:close/>
                <a:moveTo>
                  <a:pt x="2885389" y="3551209"/>
                </a:moveTo>
                <a:lnTo>
                  <a:pt x="2996214" y="3551209"/>
                </a:lnTo>
                <a:lnTo>
                  <a:pt x="2996214" y="3662034"/>
                </a:lnTo>
                <a:lnTo>
                  <a:pt x="2885389" y="3662034"/>
                </a:lnTo>
                <a:close/>
                <a:moveTo>
                  <a:pt x="1834579" y="3551209"/>
                </a:moveTo>
                <a:lnTo>
                  <a:pt x="1945404" y="3551209"/>
                </a:lnTo>
                <a:lnTo>
                  <a:pt x="1945404" y="3662034"/>
                </a:lnTo>
                <a:lnTo>
                  <a:pt x="1834579" y="3662034"/>
                </a:lnTo>
                <a:close/>
                <a:moveTo>
                  <a:pt x="783773" y="3551209"/>
                </a:moveTo>
                <a:lnTo>
                  <a:pt x="894598" y="3551209"/>
                </a:lnTo>
                <a:lnTo>
                  <a:pt x="894598" y="3662034"/>
                </a:lnTo>
                <a:lnTo>
                  <a:pt x="783773" y="3662034"/>
                </a:lnTo>
                <a:close/>
                <a:moveTo>
                  <a:pt x="2942310" y="3107960"/>
                </a:moveTo>
                <a:lnTo>
                  <a:pt x="2470811" y="3579460"/>
                </a:lnTo>
                <a:lnTo>
                  <a:pt x="2470811" y="3634896"/>
                </a:lnTo>
                <a:lnTo>
                  <a:pt x="2942311" y="4106397"/>
                </a:lnTo>
                <a:lnTo>
                  <a:pt x="3410794" y="3637915"/>
                </a:lnTo>
                <a:lnTo>
                  <a:pt x="3410794" y="3576442"/>
                </a:lnTo>
                <a:close/>
                <a:moveTo>
                  <a:pt x="840944" y="3107960"/>
                </a:moveTo>
                <a:lnTo>
                  <a:pt x="369194" y="3579710"/>
                </a:lnTo>
                <a:lnTo>
                  <a:pt x="369194" y="3634648"/>
                </a:lnTo>
                <a:lnTo>
                  <a:pt x="840944" y="4106399"/>
                </a:lnTo>
                <a:lnTo>
                  <a:pt x="1309176" y="3638165"/>
                </a:lnTo>
                <a:lnTo>
                  <a:pt x="1309176" y="3576193"/>
                </a:lnTo>
                <a:close/>
                <a:moveTo>
                  <a:pt x="3992986" y="3107959"/>
                </a:moveTo>
                <a:lnTo>
                  <a:pt x="3521621" y="3579335"/>
                </a:lnTo>
                <a:lnTo>
                  <a:pt x="3521621" y="3635021"/>
                </a:lnTo>
                <a:lnTo>
                  <a:pt x="3992986" y="4106398"/>
                </a:lnTo>
                <a:lnTo>
                  <a:pt x="4461593" y="3637778"/>
                </a:lnTo>
                <a:lnTo>
                  <a:pt x="4461593" y="3576578"/>
                </a:lnTo>
                <a:close/>
                <a:moveTo>
                  <a:pt x="1891624" y="3107959"/>
                </a:moveTo>
                <a:lnTo>
                  <a:pt x="1420001" y="3579584"/>
                </a:lnTo>
                <a:lnTo>
                  <a:pt x="1420001" y="3634774"/>
                </a:lnTo>
                <a:lnTo>
                  <a:pt x="1891623" y="4106397"/>
                </a:lnTo>
                <a:lnTo>
                  <a:pt x="2359987" y="3638040"/>
                </a:lnTo>
                <a:lnTo>
                  <a:pt x="2359987" y="3576315"/>
                </a:lnTo>
                <a:close/>
                <a:moveTo>
                  <a:pt x="8195689" y="3107959"/>
                </a:moveTo>
                <a:lnTo>
                  <a:pt x="7724838" y="3578810"/>
                </a:lnTo>
                <a:lnTo>
                  <a:pt x="7724838" y="3635541"/>
                </a:lnTo>
                <a:lnTo>
                  <a:pt x="8195691" y="4106395"/>
                </a:lnTo>
                <a:lnTo>
                  <a:pt x="8664821" y="3637265"/>
                </a:lnTo>
                <a:lnTo>
                  <a:pt x="8664821" y="3577091"/>
                </a:lnTo>
                <a:close/>
                <a:moveTo>
                  <a:pt x="5043664" y="3107959"/>
                </a:moveTo>
                <a:lnTo>
                  <a:pt x="4572419" y="3579197"/>
                </a:lnTo>
                <a:lnTo>
                  <a:pt x="4572419" y="3635159"/>
                </a:lnTo>
                <a:lnTo>
                  <a:pt x="5043662" y="4106396"/>
                </a:lnTo>
                <a:lnTo>
                  <a:pt x="5512402" y="3637650"/>
                </a:lnTo>
                <a:lnTo>
                  <a:pt x="5512402" y="3576704"/>
                </a:lnTo>
                <a:close/>
                <a:moveTo>
                  <a:pt x="6094326" y="3107958"/>
                </a:moveTo>
                <a:lnTo>
                  <a:pt x="5623226" y="3579070"/>
                </a:lnTo>
                <a:lnTo>
                  <a:pt x="5623226" y="3635285"/>
                </a:lnTo>
                <a:lnTo>
                  <a:pt x="6094326" y="4106397"/>
                </a:lnTo>
                <a:lnTo>
                  <a:pt x="6563205" y="3637518"/>
                </a:lnTo>
                <a:lnTo>
                  <a:pt x="6563205" y="3576837"/>
                </a:lnTo>
                <a:close/>
                <a:moveTo>
                  <a:pt x="9246372" y="3107957"/>
                </a:moveTo>
                <a:lnTo>
                  <a:pt x="8775646" y="3578683"/>
                </a:lnTo>
                <a:lnTo>
                  <a:pt x="8775646" y="3635671"/>
                </a:lnTo>
                <a:lnTo>
                  <a:pt x="9246369" y="4106395"/>
                </a:lnTo>
                <a:lnTo>
                  <a:pt x="9715629" y="3637135"/>
                </a:lnTo>
                <a:lnTo>
                  <a:pt x="9715629" y="3577215"/>
                </a:lnTo>
                <a:close/>
                <a:moveTo>
                  <a:pt x="7145009" y="3107957"/>
                </a:moveTo>
                <a:lnTo>
                  <a:pt x="6674030" y="3578936"/>
                </a:lnTo>
                <a:lnTo>
                  <a:pt x="6674030" y="3635418"/>
                </a:lnTo>
                <a:lnTo>
                  <a:pt x="7145007" y="4106396"/>
                </a:lnTo>
                <a:lnTo>
                  <a:pt x="7614013" y="3637390"/>
                </a:lnTo>
                <a:lnTo>
                  <a:pt x="7614013" y="3576961"/>
                </a:lnTo>
                <a:close/>
                <a:moveTo>
                  <a:pt x="11347734" y="3107957"/>
                </a:moveTo>
                <a:lnTo>
                  <a:pt x="10877262" y="3578428"/>
                </a:lnTo>
                <a:lnTo>
                  <a:pt x="10877262" y="3635922"/>
                </a:lnTo>
                <a:lnTo>
                  <a:pt x="11347735" y="4106396"/>
                </a:lnTo>
                <a:lnTo>
                  <a:pt x="11817249" y="3636882"/>
                </a:lnTo>
                <a:lnTo>
                  <a:pt x="11817249" y="3577472"/>
                </a:lnTo>
                <a:close/>
                <a:moveTo>
                  <a:pt x="10297053" y="3107955"/>
                </a:moveTo>
                <a:lnTo>
                  <a:pt x="9826454" y="3578554"/>
                </a:lnTo>
                <a:lnTo>
                  <a:pt x="9826454" y="3635794"/>
                </a:lnTo>
                <a:lnTo>
                  <a:pt x="10297054" y="4106394"/>
                </a:lnTo>
                <a:lnTo>
                  <a:pt x="10766437" y="3637011"/>
                </a:lnTo>
                <a:lnTo>
                  <a:pt x="10766437" y="3577339"/>
                </a:lnTo>
                <a:close/>
                <a:moveTo>
                  <a:pt x="11817249" y="3027334"/>
                </a:moveTo>
                <a:lnTo>
                  <a:pt x="11928074" y="3027334"/>
                </a:lnTo>
                <a:lnTo>
                  <a:pt x="11928074" y="3138159"/>
                </a:lnTo>
                <a:lnTo>
                  <a:pt x="11817249" y="3138159"/>
                </a:lnTo>
                <a:close/>
                <a:moveTo>
                  <a:pt x="10766437" y="3027334"/>
                </a:moveTo>
                <a:lnTo>
                  <a:pt x="10877262" y="3027334"/>
                </a:lnTo>
                <a:lnTo>
                  <a:pt x="10877262" y="3138159"/>
                </a:lnTo>
                <a:lnTo>
                  <a:pt x="10766437" y="3138159"/>
                </a:lnTo>
                <a:close/>
                <a:moveTo>
                  <a:pt x="9715629" y="3027334"/>
                </a:moveTo>
                <a:lnTo>
                  <a:pt x="9826454" y="3027334"/>
                </a:lnTo>
                <a:lnTo>
                  <a:pt x="9826454" y="3138159"/>
                </a:lnTo>
                <a:lnTo>
                  <a:pt x="9715629" y="3138159"/>
                </a:lnTo>
                <a:close/>
                <a:moveTo>
                  <a:pt x="8664821" y="3027334"/>
                </a:moveTo>
                <a:lnTo>
                  <a:pt x="8775646" y="3027334"/>
                </a:lnTo>
                <a:lnTo>
                  <a:pt x="8775646" y="3138159"/>
                </a:lnTo>
                <a:lnTo>
                  <a:pt x="8664821" y="3138159"/>
                </a:lnTo>
                <a:close/>
                <a:moveTo>
                  <a:pt x="7614013" y="3027334"/>
                </a:moveTo>
                <a:lnTo>
                  <a:pt x="7724838" y="3027334"/>
                </a:lnTo>
                <a:lnTo>
                  <a:pt x="7724838" y="3138159"/>
                </a:lnTo>
                <a:lnTo>
                  <a:pt x="7614013" y="3138159"/>
                </a:lnTo>
                <a:close/>
                <a:moveTo>
                  <a:pt x="6563205" y="3027334"/>
                </a:moveTo>
                <a:lnTo>
                  <a:pt x="6674030" y="3027334"/>
                </a:lnTo>
                <a:lnTo>
                  <a:pt x="6674030" y="3138159"/>
                </a:lnTo>
                <a:lnTo>
                  <a:pt x="6563205" y="3138159"/>
                </a:lnTo>
                <a:close/>
                <a:moveTo>
                  <a:pt x="5512400" y="3027334"/>
                </a:moveTo>
                <a:lnTo>
                  <a:pt x="5623225" y="3027334"/>
                </a:lnTo>
                <a:lnTo>
                  <a:pt x="5623225" y="3138159"/>
                </a:lnTo>
                <a:lnTo>
                  <a:pt x="5512400" y="3138159"/>
                </a:lnTo>
                <a:close/>
                <a:moveTo>
                  <a:pt x="4461592" y="3027334"/>
                </a:moveTo>
                <a:lnTo>
                  <a:pt x="4572417" y="3027334"/>
                </a:lnTo>
                <a:lnTo>
                  <a:pt x="4572417" y="3138159"/>
                </a:lnTo>
                <a:lnTo>
                  <a:pt x="4461592" y="3138159"/>
                </a:lnTo>
                <a:close/>
                <a:moveTo>
                  <a:pt x="3410790" y="3027334"/>
                </a:moveTo>
                <a:lnTo>
                  <a:pt x="3521616" y="3027334"/>
                </a:lnTo>
                <a:lnTo>
                  <a:pt x="3521616" y="3138159"/>
                </a:lnTo>
                <a:lnTo>
                  <a:pt x="3410790" y="3138159"/>
                </a:lnTo>
                <a:close/>
                <a:moveTo>
                  <a:pt x="2359982" y="3027334"/>
                </a:moveTo>
                <a:lnTo>
                  <a:pt x="2470807" y="3027334"/>
                </a:lnTo>
                <a:lnTo>
                  <a:pt x="2470807" y="3138159"/>
                </a:lnTo>
                <a:lnTo>
                  <a:pt x="2359982" y="3138159"/>
                </a:lnTo>
                <a:close/>
                <a:moveTo>
                  <a:pt x="1309173" y="3027334"/>
                </a:moveTo>
                <a:lnTo>
                  <a:pt x="1419997" y="3027334"/>
                </a:lnTo>
                <a:lnTo>
                  <a:pt x="1419997" y="3138159"/>
                </a:lnTo>
                <a:lnTo>
                  <a:pt x="1309173" y="3138159"/>
                </a:lnTo>
                <a:close/>
                <a:moveTo>
                  <a:pt x="258365" y="3027334"/>
                </a:moveTo>
                <a:lnTo>
                  <a:pt x="369190" y="3027334"/>
                </a:lnTo>
                <a:lnTo>
                  <a:pt x="369190" y="3138159"/>
                </a:lnTo>
                <a:lnTo>
                  <a:pt x="258365" y="3138159"/>
                </a:lnTo>
                <a:close/>
                <a:moveTo>
                  <a:pt x="10794114" y="2610895"/>
                </a:moveTo>
                <a:lnTo>
                  <a:pt x="10323174" y="3081834"/>
                </a:lnTo>
                <a:lnTo>
                  <a:pt x="10792548" y="3551209"/>
                </a:lnTo>
                <a:lnTo>
                  <a:pt x="10852239" y="3551209"/>
                </a:lnTo>
                <a:lnTo>
                  <a:pt x="11321612" y="3081835"/>
                </a:lnTo>
                <a:lnTo>
                  <a:pt x="10850672" y="2610895"/>
                </a:lnTo>
                <a:close/>
                <a:moveTo>
                  <a:pt x="9743434" y="2610895"/>
                </a:moveTo>
                <a:lnTo>
                  <a:pt x="9272494" y="3081834"/>
                </a:lnTo>
                <a:lnTo>
                  <a:pt x="9741869" y="3551209"/>
                </a:lnTo>
                <a:lnTo>
                  <a:pt x="9801555" y="3551209"/>
                </a:lnTo>
                <a:lnTo>
                  <a:pt x="10270931" y="3081833"/>
                </a:lnTo>
                <a:lnTo>
                  <a:pt x="9799992" y="2610895"/>
                </a:lnTo>
                <a:close/>
                <a:moveTo>
                  <a:pt x="8692754" y="2610895"/>
                </a:moveTo>
                <a:lnTo>
                  <a:pt x="8221811" y="3081837"/>
                </a:lnTo>
                <a:lnTo>
                  <a:pt x="8691183" y="3551209"/>
                </a:lnTo>
                <a:lnTo>
                  <a:pt x="8750876" y="3551209"/>
                </a:lnTo>
                <a:lnTo>
                  <a:pt x="9220250" y="3081835"/>
                </a:lnTo>
                <a:lnTo>
                  <a:pt x="8749310" y="2610895"/>
                </a:lnTo>
                <a:close/>
                <a:moveTo>
                  <a:pt x="7642070" y="2610895"/>
                </a:moveTo>
                <a:lnTo>
                  <a:pt x="7171131" y="3081835"/>
                </a:lnTo>
                <a:lnTo>
                  <a:pt x="7640505" y="3551209"/>
                </a:lnTo>
                <a:lnTo>
                  <a:pt x="7700194" y="3551209"/>
                </a:lnTo>
                <a:lnTo>
                  <a:pt x="8169567" y="3081836"/>
                </a:lnTo>
                <a:lnTo>
                  <a:pt x="7698625" y="2610895"/>
                </a:lnTo>
                <a:close/>
                <a:moveTo>
                  <a:pt x="6591389" y="2610895"/>
                </a:moveTo>
                <a:lnTo>
                  <a:pt x="6120448" y="3081836"/>
                </a:lnTo>
                <a:lnTo>
                  <a:pt x="6589820" y="3551209"/>
                </a:lnTo>
                <a:lnTo>
                  <a:pt x="6649514" y="3551209"/>
                </a:lnTo>
                <a:lnTo>
                  <a:pt x="7118887" y="3081836"/>
                </a:lnTo>
                <a:lnTo>
                  <a:pt x="6647947" y="2610895"/>
                </a:lnTo>
                <a:close/>
                <a:moveTo>
                  <a:pt x="5540722" y="2610895"/>
                </a:moveTo>
                <a:lnTo>
                  <a:pt x="5069790" y="3081837"/>
                </a:lnTo>
                <a:lnTo>
                  <a:pt x="5539152" y="3551209"/>
                </a:lnTo>
                <a:lnTo>
                  <a:pt x="5598843" y="3551209"/>
                </a:lnTo>
                <a:lnTo>
                  <a:pt x="6068204" y="3081836"/>
                </a:lnTo>
                <a:lnTo>
                  <a:pt x="5597274" y="2610895"/>
                </a:lnTo>
                <a:close/>
                <a:moveTo>
                  <a:pt x="4490039" y="2610895"/>
                </a:moveTo>
                <a:lnTo>
                  <a:pt x="4019108" y="3081837"/>
                </a:lnTo>
                <a:lnTo>
                  <a:pt x="4488467" y="3551209"/>
                </a:lnTo>
                <a:lnTo>
                  <a:pt x="4548162" y="3551209"/>
                </a:lnTo>
                <a:lnTo>
                  <a:pt x="5017539" y="3081837"/>
                </a:lnTo>
                <a:lnTo>
                  <a:pt x="4546591" y="2610895"/>
                </a:lnTo>
                <a:close/>
                <a:moveTo>
                  <a:pt x="3439377" y="2610895"/>
                </a:moveTo>
                <a:lnTo>
                  <a:pt x="2968431" y="3081838"/>
                </a:lnTo>
                <a:lnTo>
                  <a:pt x="3437805" y="3551209"/>
                </a:lnTo>
                <a:lnTo>
                  <a:pt x="3497502" y="3551209"/>
                </a:lnTo>
                <a:lnTo>
                  <a:pt x="3966864" y="3081837"/>
                </a:lnTo>
                <a:lnTo>
                  <a:pt x="3495931" y="2610895"/>
                </a:lnTo>
                <a:close/>
                <a:moveTo>
                  <a:pt x="2388695" y="2610895"/>
                </a:moveTo>
                <a:lnTo>
                  <a:pt x="1917746" y="3081837"/>
                </a:lnTo>
                <a:lnTo>
                  <a:pt x="2387125" y="3551209"/>
                </a:lnTo>
                <a:lnTo>
                  <a:pt x="2446819" y="3551209"/>
                </a:lnTo>
                <a:lnTo>
                  <a:pt x="2916188" y="3081838"/>
                </a:lnTo>
                <a:lnTo>
                  <a:pt x="2445246" y="2610895"/>
                </a:lnTo>
                <a:close/>
                <a:moveTo>
                  <a:pt x="1338007" y="2610895"/>
                </a:moveTo>
                <a:lnTo>
                  <a:pt x="867066" y="3081838"/>
                </a:lnTo>
                <a:lnTo>
                  <a:pt x="1336436" y="3551209"/>
                </a:lnTo>
                <a:lnTo>
                  <a:pt x="1396132" y="3551209"/>
                </a:lnTo>
                <a:lnTo>
                  <a:pt x="1865502" y="3081837"/>
                </a:lnTo>
                <a:lnTo>
                  <a:pt x="1394561" y="2610895"/>
                </a:lnTo>
                <a:close/>
                <a:moveTo>
                  <a:pt x="11291841" y="2500070"/>
                </a:moveTo>
                <a:lnTo>
                  <a:pt x="11402666" y="2500070"/>
                </a:lnTo>
                <a:lnTo>
                  <a:pt x="11402666" y="2610895"/>
                </a:lnTo>
                <a:lnTo>
                  <a:pt x="11291841" y="2610895"/>
                </a:lnTo>
                <a:close/>
                <a:moveTo>
                  <a:pt x="10241033" y="2500070"/>
                </a:moveTo>
                <a:lnTo>
                  <a:pt x="10351858" y="2500070"/>
                </a:lnTo>
                <a:lnTo>
                  <a:pt x="10351858" y="2610895"/>
                </a:lnTo>
                <a:lnTo>
                  <a:pt x="10241033" y="2610895"/>
                </a:lnTo>
                <a:close/>
                <a:moveTo>
                  <a:pt x="9190225" y="2500070"/>
                </a:moveTo>
                <a:lnTo>
                  <a:pt x="9301050" y="2500070"/>
                </a:lnTo>
                <a:lnTo>
                  <a:pt x="9301050" y="2610895"/>
                </a:lnTo>
                <a:lnTo>
                  <a:pt x="9190225" y="2610895"/>
                </a:lnTo>
                <a:close/>
                <a:moveTo>
                  <a:pt x="8139417" y="2500070"/>
                </a:moveTo>
                <a:lnTo>
                  <a:pt x="8250242" y="2500070"/>
                </a:lnTo>
                <a:lnTo>
                  <a:pt x="8250242" y="2610895"/>
                </a:lnTo>
                <a:lnTo>
                  <a:pt x="8139417" y="2610895"/>
                </a:lnTo>
                <a:close/>
                <a:moveTo>
                  <a:pt x="7088609" y="2500070"/>
                </a:moveTo>
                <a:lnTo>
                  <a:pt x="7199434" y="2500070"/>
                </a:lnTo>
                <a:lnTo>
                  <a:pt x="7199434" y="2610895"/>
                </a:lnTo>
                <a:lnTo>
                  <a:pt x="7088609" y="2610895"/>
                </a:lnTo>
                <a:close/>
                <a:moveTo>
                  <a:pt x="6037801" y="2500070"/>
                </a:moveTo>
                <a:lnTo>
                  <a:pt x="6148626" y="2500070"/>
                </a:lnTo>
                <a:lnTo>
                  <a:pt x="6148626" y="2610895"/>
                </a:lnTo>
                <a:lnTo>
                  <a:pt x="6037801" y="2610895"/>
                </a:lnTo>
                <a:close/>
                <a:moveTo>
                  <a:pt x="4987000" y="2500070"/>
                </a:moveTo>
                <a:lnTo>
                  <a:pt x="5097829" y="2500070"/>
                </a:lnTo>
                <a:lnTo>
                  <a:pt x="5097829" y="2610895"/>
                </a:lnTo>
                <a:lnTo>
                  <a:pt x="4987000" y="2610895"/>
                </a:lnTo>
                <a:close/>
                <a:moveTo>
                  <a:pt x="3936200" y="2500070"/>
                </a:moveTo>
                <a:lnTo>
                  <a:pt x="4047024" y="2500070"/>
                </a:lnTo>
                <a:lnTo>
                  <a:pt x="4047024" y="2610895"/>
                </a:lnTo>
                <a:lnTo>
                  <a:pt x="3936200" y="2610895"/>
                </a:lnTo>
                <a:close/>
                <a:moveTo>
                  <a:pt x="2885393" y="2500070"/>
                </a:moveTo>
                <a:lnTo>
                  <a:pt x="2996218" y="2500070"/>
                </a:lnTo>
                <a:lnTo>
                  <a:pt x="2996218" y="2610895"/>
                </a:lnTo>
                <a:lnTo>
                  <a:pt x="2885393" y="2610895"/>
                </a:lnTo>
                <a:close/>
                <a:moveTo>
                  <a:pt x="1834583" y="2500070"/>
                </a:moveTo>
                <a:lnTo>
                  <a:pt x="1945408" y="2500070"/>
                </a:lnTo>
                <a:lnTo>
                  <a:pt x="1945408" y="2610895"/>
                </a:lnTo>
                <a:lnTo>
                  <a:pt x="1834583" y="2610895"/>
                </a:lnTo>
                <a:close/>
                <a:moveTo>
                  <a:pt x="783777" y="2500070"/>
                </a:moveTo>
                <a:lnTo>
                  <a:pt x="894602" y="2500070"/>
                </a:lnTo>
                <a:lnTo>
                  <a:pt x="894602" y="2610895"/>
                </a:lnTo>
                <a:lnTo>
                  <a:pt x="783777" y="2610895"/>
                </a:lnTo>
                <a:close/>
                <a:moveTo>
                  <a:pt x="1891623" y="2057291"/>
                </a:moveTo>
                <a:lnTo>
                  <a:pt x="1420005" y="2528898"/>
                </a:lnTo>
                <a:lnTo>
                  <a:pt x="1420005" y="2584095"/>
                </a:lnTo>
                <a:lnTo>
                  <a:pt x="1891624" y="3055715"/>
                </a:lnTo>
                <a:lnTo>
                  <a:pt x="2359991" y="2587356"/>
                </a:lnTo>
                <a:lnTo>
                  <a:pt x="2359991" y="2525640"/>
                </a:lnTo>
                <a:close/>
                <a:moveTo>
                  <a:pt x="2942310" y="2057291"/>
                </a:moveTo>
                <a:lnTo>
                  <a:pt x="2470816" y="2528774"/>
                </a:lnTo>
                <a:lnTo>
                  <a:pt x="2470816" y="2584221"/>
                </a:lnTo>
                <a:lnTo>
                  <a:pt x="2942310" y="3055716"/>
                </a:lnTo>
                <a:lnTo>
                  <a:pt x="3410799" y="2587229"/>
                </a:lnTo>
                <a:lnTo>
                  <a:pt x="3410799" y="2525765"/>
                </a:lnTo>
                <a:close/>
                <a:moveTo>
                  <a:pt x="3992986" y="2057290"/>
                </a:moveTo>
                <a:lnTo>
                  <a:pt x="3521627" y="2528649"/>
                </a:lnTo>
                <a:lnTo>
                  <a:pt x="3521627" y="2584345"/>
                </a:lnTo>
                <a:lnTo>
                  <a:pt x="3992986" y="3055715"/>
                </a:lnTo>
                <a:lnTo>
                  <a:pt x="4461596" y="2587094"/>
                </a:lnTo>
                <a:lnTo>
                  <a:pt x="4461596" y="2525899"/>
                </a:lnTo>
                <a:close/>
                <a:moveTo>
                  <a:pt x="840944" y="2057289"/>
                </a:moveTo>
                <a:lnTo>
                  <a:pt x="369198" y="2529024"/>
                </a:lnTo>
                <a:lnTo>
                  <a:pt x="369198" y="2583969"/>
                </a:lnTo>
                <a:lnTo>
                  <a:pt x="840944" y="3055716"/>
                </a:lnTo>
                <a:lnTo>
                  <a:pt x="1309180" y="2587479"/>
                </a:lnTo>
                <a:lnTo>
                  <a:pt x="1309180" y="2525514"/>
                </a:lnTo>
                <a:close/>
                <a:moveTo>
                  <a:pt x="7145007" y="2057289"/>
                </a:moveTo>
                <a:lnTo>
                  <a:pt x="6674030" y="2528255"/>
                </a:lnTo>
                <a:lnTo>
                  <a:pt x="6674030" y="2584733"/>
                </a:lnTo>
                <a:lnTo>
                  <a:pt x="7145010" y="3055713"/>
                </a:lnTo>
                <a:lnTo>
                  <a:pt x="7614013" y="2586710"/>
                </a:lnTo>
                <a:lnTo>
                  <a:pt x="7614013" y="2526283"/>
                </a:lnTo>
                <a:close/>
                <a:moveTo>
                  <a:pt x="5043664" y="2057289"/>
                </a:moveTo>
                <a:lnTo>
                  <a:pt x="4572421" y="2528513"/>
                </a:lnTo>
                <a:lnTo>
                  <a:pt x="4572421" y="2584480"/>
                </a:lnTo>
                <a:lnTo>
                  <a:pt x="5043664" y="3055715"/>
                </a:lnTo>
                <a:lnTo>
                  <a:pt x="5512404" y="2586968"/>
                </a:lnTo>
                <a:lnTo>
                  <a:pt x="5512404" y="2526024"/>
                </a:lnTo>
                <a:close/>
                <a:moveTo>
                  <a:pt x="10297053" y="2057288"/>
                </a:moveTo>
                <a:lnTo>
                  <a:pt x="9826454" y="2527875"/>
                </a:lnTo>
                <a:lnTo>
                  <a:pt x="9826454" y="2585115"/>
                </a:lnTo>
                <a:lnTo>
                  <a:pt x="10297052" y="3055713"/>
                </a:lnTo>
                <a:lnTo>
                  <a:pt x="10766437" y="2586328"/>
                </a:lnTo>
                <a:lnTo>
                  <a:pt x="10766437" y="2526660"/>
                </a:lnTo>
                <a:close/>
                <a:moveTo>
                  <a:pt x="9246373" y="2057288"/>
                </a:moveTo>
                <a:lnTo>
                  <a:pt x="8775646" y="2528002"/>
                </a:lnTo>
                <a:lnTo>
                  <a:pt x="8775646" y="2584986"/>
                </a:lnTo>
                <a:lnTo>
                  <a:pt x="9246373" y="3055713"/>
                </a:lnTo>
                <a:lnTo>
                  <a:pt x="9715629" y="2586457"/>
                </a:lnTo>
                <a:lnTo>
                  <a:pt x="9715629" y="2526532"/>
                </a:lnTo>
                <a:close/>
                <a:moveTo>
                  <a:pt x="8195690" y="2057288"/>
                </a:moveTo>
                <a:lnTo>
                  <a:pt x="7724838" y="2528128"/>
                </a:lnTo>
                <a:lnTo>
                  <a:pt x="7724838" y="2584864"/>
                </a:lnTo>
                <a:lnTo>
                  <a:pt x="8195689" y="3055714"/>
                </a:lnTo>
                <a:lnTo>
                  <a:pt x="8664821" y="2586582"/>
                </a:lnTo>
                <a:lnTo>
                  <a:pt x="8664821" y="2526406"/>
                </a:lnTo>
                <a:close/>
                <a:moveTo>
                  <a:pt x="6094328" y="2057287"/>
                </a:moveTo>
                <a:lnTo>
                  <a:pt x="5623228" y="2528386"/>
                </a:lnTo>
                <a:lnTo>
                  <a:pt x="5623228" y="2584606"/>
                </a:lnTo>
                <a:lnTo>
                  <a:pt x="6094325" y="3055714"/>
                </a:lnTo>
                <a:lnTo>
                  <a:pt x="6563205" y="2586835"/>
                </a:lnTo>
                <a:lnTo>
                  <a:pt x="6563205" y="2526153"/>
                </a:lnTo>
                <a:close/>
                <a:moveTo>
                  <a:pt x="11347736" y="2057286"/>
                </a:moveTo>
                <a:lnTo>
                  <a:pt x="10877262" y="2527747"/>
                </a:lnTo>
                <a:lnTo>
                  <a:pt x="10877262" y="2585241"/>
                </a:lnTo>
                <a:lnTo>
                  <a:pt x="11347734" y="3055713"/>
                </a:lnTo>
                <a:lnTo>
                  <a:pt x="11817249" y="2586199"/>
                </a:lnTo>
                <a:lnTo>
                  <a:pt x="11817249" y="2526787"/>
                </a:lnTo>
                <a:close/>
                <a:moveTo>
                  <a:pt x="258363" y="1973449"/>
                </a:moveTo>
                <a:lnTo>
                  <a:pt x="369188" y="1973449"/>
                </a:lnTo>
                <a:lnTo>
                  <a:pt x="369188" y="2084274"/>
                </a:lnTo>
                <a:lnTo>
                  <a:pt x="258363" y="2084274"/>
                </a:lnTo>
                <a:close/>
                <a:moveTo>
                  <a:pt x="2359980" y="1973449"/>
                </a:moveTo>
                <a:lnTo>
                  <a:pt x="2470805" y="1973449"/>
                </a:lnTo>
                <a:lnTo>
                  <a:pt x="2470805" y="2084274"/>
                </a:lnTo>
                <a:lnTo>
                  <a:pt x="2359980" y="2084274"/>
                </a:lnTo>
                <a:close/>
                <a:moveTo>
                  <a:pt x="1309171" y="1973449"/>
                </a:moveTo>
                <a:lnTo>
                  <a:pt x="1419995" y="1973449"/>
                </a:lnTo>
                <a:lnTo>
                  <a:pt x="1419995" y="2084274"/>
                </a:lnTo>
                <a:lnTo>
                  <a:pt x="1309171" y="2084274"/>
                </a:lnTo>
                <a:close/>
                <a:moveTo>
                  <a:pt x="4461591" y="1973448"/>
                </a:moveTo>
                <a:lnTo>
                  <a:pt x="4572416" y="1973448"/>
                </a:lnTo>
                <a:lnTo>
                  <a:pt x="4572416" y="2084273"/>
                </a:lnTo>
                <a:lnTo>
                  <a:pt x="4461591" y="2084273"/>
                </a:lnTo>
                <a:close/>
                <a:moveTo>
                  <a:pt x="3410788" y="1973448"/>
                </a:moveTo>
                <a:lnTo>
                  <a:pt x="3521614" y="1973448"/>
                </a:lnTo>
                <a:lnTo>
                  <a:pt x="3521614" y="2084273"/>
                </a:lnTo>
                <a:lnTo>
                  <a:pt x="3410788" y="2084273"/>
                </a:lnTo>
                <a:close/>
                <a:moveTo>
                  <a:pt x="6563205" y="1973448"/>
                </a:moveTo>
                <a:lnTo>
                  <a:pt x="6674030" y="1973448"/>
                </a:lnTo>
                <a:lnTo>
                  <a:pt x="6674030" y="2084273"/>
                </a:lnTo>
                <a:lnTo>
                  <a:pt x="6563205" y="2084273"/>
                </a:lnTo>
                <a:close/>
                <a:moveTo>
                  <a:pt x="5512399" y="1973448"/>
                </a:moveTo>
                <a:lnTo>
                  <a:pt x="5623224" y="1973448"/>
                </a:lnTo>
                <a:lnTo>
                  <a:pt x="5623224" y="2084273"/>
                </a:lnTo>
                <a:lnTo>
                  <a:pt x="5512399" y="2084273"/>
                </a:lnTo>
                <a:close/>
                <a:moveTo>
                  <a:pt x="7614013" y="1973448"/>
                </a:moveTo>
                <a:lnTo>
                  <a:pt x="7724838" y="1973448"/>
                </a:lnTo>
                <a:lnTo>
                  <a:pt x="7724838" y="2084273"/>
                </a:lnTo>
                <a:lnTo>
                  <a:pt x="7614013" y="2084273"/>
                </a:lnTo>
                <a:close/>
                <a:moveTo>
                  <a:pt x="9715629" y="1973448"/>
                </a:moveTo>
                <a:lnTo>
                  <a:pt x="9826454" y="1973448"/>
                </a:lnTo>
                <a:lnTo>
                  <a:pt x="9826454" y="2084273"/>
                </a:lnTo>
                <a:lnTo>
                  <a:pt x="9715629" y="2084273"/>
                </a:lnTo>
                <a:close/>
                <a:moveTo>
                  <a:pt x="8664821" y="1973448"/>
                </a:moveTo>
                <a:lnTo>
                  <a:pt x="8775646" y="1973448"/>
                </a:lnTo>
                <a:lnTo>
                  <a:pt x="8775646" y="2084273"/>
                </a:lnTo>
                <a:lnTo>
                  <a:pt x="8664821" y="2084273"/>
                </a:lnTo>
                <a:close/>
                <a:moveTo>
                  <a:pt x="11817249" y="1973448"/>
                </a:moveTo>
                <a:lnTo>
                  <a:pt x="11928074" y="1973448"/>
                </a:lnTo>
                <a:lnTo>
                  <a:pt x="11928074" y="2084273"/>
                </a:lnTo>
                <a:lnTo>
                  <a:pt x="11817249" y="2084273"/>
                </a:lnTo>
                <a:close/>
                <a:moveTo>
                  <a:pt x="10766437" y="1973448"/>
                </a:moveTo>
                <a:lnTo>
                  <a:pt x="10877262" y="1973448"/>
                </a:lnTo>
                <a:lnTo>
                  <a:pt x="10877262" y="2084273"/>
                </a:lnTo>
                <a:lnTo>
                  <a:pt x="10766437" y="2084273"/>
                </a:lnTo>
                <a:close/>
                <a:moveTo>
                  <a:pt x="3441643" y="1557959"/>
                </a:moveTo>
                <a:lnTo>
                  <a:pt x="2968431" y="2031169"/>
                </a:lnTo>
                <a:lnTo>
                  <a:pt x="3437348" y="2500070"/>
                </a:lnTo>
                <a:lnTo>
                  <a:pt x="3497959" y="2500070"/>
                </a:lnTo>
                <a:lnTo>
                  <a:pt x="3966865" y="2031168"/>
                </a:lnTo>
                <a:lnTo>
                  <a:pt x="3493665" y="1557959"/>
                </a:lnTo>
                <a:close/>
                <a:moveTo>
                  <a:pt x="2390961" y="1557959"/>
                </a:moveTo>
                <a:lnTo>
                  <a:pt x="1917745" y="2031169"/>
                </a:lnTo>
                <a:lnTo>
                  <a:pt x="2386665" y="2500070"/>
                </a:lnTo>
                <a:lnTo>
                  <a:pt x="2447277" y="2500070"/>
                </a:lnTo>
                <a:lnTo>
                  <a:pt x="2916189" y="2031169"/>
                </a:lnTo>
                <a:lnTo>
                  <a:pt x="2442980" y="1557959"/>
                </a:lnTo>
                <a:close/>
                <a:moveTo>
                  <a:pt x="1340273" y="1557959"/>
                </a:moveTo>
                <a:lnTo>
                  <a:pt x="867066" y="2031167"/>
                </a:lnTo>
                <a:lnTo>
                  <a:pt x="1335980" y="2500070"/>
                </a:lnTo>
                <a:lnTo>
                  <a:pt x="1396589" y="2500070"/>
                </a:lnTo>
                <a:lnTo>
                  <a:pt x="1865501" y="2031169"/>
                </a:lnTo>
                <a:lnTo>
                  <a:pt x="1392293" y="1557959"/>
                </a:lnTo>
                <a:close/>
                <a:moveTo>
                  <a:pt x="5542986" y="1557958"/>
                </a:moveTo>
                <a:lnTo>
                  <a:pt x="5069790" y="2031167"/>
                </a:lnTo>
                <a:lnTo>
                  <a:pt x="5538694" y="2500070"/>
                </a:lnTo>
                <a:lnTo>
                  <a:pt x="5599302" y="2500070"/>
                </a:lnTo>
                <a:lnTo>
                  <a:pt x="6068206" y="2031166"/>
                </a:lnTo>
                <a:lnTo>
                  <a:pt x="5595011" y="1557958"/>
                </a:lnTo>
                <a:close/>
                <a:moveTo>
                  <a:pt x="4492305" y="1557958"/>
                </a:moveTo>
                <a:lnTo>
                  <a:pt x="4019109" y="2031168"/>
                </a:lnTo>
                <a:lnTo>
                  <a:pt x="4488010" y="2500070"/>
                </a:lnTo>
                <a:lnTo>
                  <a:pt x="4548620" y="2500070"/>
                </a:lnTo>
                <a:lnTo>
                  <a:pt x="5017539" y="2031167"/>
                </a:lnTo>
                <a:lnTo>
                  <a:pt x="4544326" y="1557958"/>
                </a:lnTo>
                <a:close/>
                <a:moveTo>
                  <a:pt x="7644337" y="1557958"/>
                </a:moveTo>
                <a:lnTo>
                  <a:pt x="7171129" y="2031167"/>
                </a:lnTo>
                <a:lnTo>
                  <a:pt x="7640044" y="2500070"/>
                </a:lnTo>
                <a:lnTo>
                  <a:pt x="7700653" y="2500070"/>
                </a:lnTo>
                <a:lnTo>
                  <a:pt x="8169569" y="2031167"/>
                </a:lnTo>
                <a:lnTo>
                  <a:pt x="7696361" y="1557958"/>
                </a:lnTo>
                <a:close/>
                <a:moveTo>
                  <a:pt x="6593656" y="1557958"/>
                </a:moveTo>
                <a:lnTo>
                  <a:pt x="6120450" y="2031165"/>
                </a:lnTo>
                <a:lnTo>
                  <a:pt x="6589366" y="2500070"/>
                </a:lnTo>
                <a:lnTo>
                  <a:pt x="6649970" y="2500070"/>
                </a:lnTo>
                <a:lnTo>
                  <a:pt x="7118885" y="2031167"/>
                </a:lnTo>
                <a:lnTo>
                  <a:pt x="6645676" y="1557958"/>
                </a:lnTo>
                <a:close/>
                <a:moveTo>
                  <a:pt x="9745703" y="1557958"/>
                </a:moveTo>
                <a:lnTo>
                  <a:pt x="9272494" y="2031167"/>
                </a:lnTo>
                <a:lnTo>
                  <a:pt x="9741408" y="2500070"/>
                </a:lnTo>
                <a:lnTo>
                  <a:pt x="9802016" y="2500070"/>
                </a:lnTo>
                <a:lnTo>
                  <a:pt x="10270931" y="2031167"/>
                </a:lnTo>
                <a:lnTo>
                  <a:pt x="9797723" y="1557958"/>
                </a:lnTo>
                <a:close/>
                <a:moveTo>
                  <a:pt x="8695019" y="1557958"/>
                </a:moveTo>
                <a:lnTo>
                  <a:pt x="8221812" y="2031166"/>
                </a:lnTo>
                <a:lnTo>
                  <a:pt x="8690730" y="2500070"/>
                </a:lnTo>
                <a:lnTo>
                  <a:pt x="8751334" y="2500070"/>
                </a:lnTo>
                <a:lnTo>
                  <a:pt x="9220250" y="2031166"/>
                </a:lnTo>
                <a:lnTo>
                  <a:pt x="8747043" y="1557958"/>
                </a:lnTo>
                <a:close/>
                <a:moveTo>
                  <a:pt x="10796383" y="1557958"/>
                </a:moveTo>
                <a:lnTo>
                  <a:pt x="10323175" y="2031166"/>
                </a:lnTo>
                <a:lnTo>
                  <a:pt x="10792091" y="2500070"/>
                </a:lnTo>
                <a:lnTo>
                  <a:pt x="10852696" y="2500070"/>
                </a:lnTo>
                <a:lnTo>
                  <a:pt x="11321614" y="2031164"/>
                </a:lnTo>
                <a:lnTo>
                  <a:pt x="10848409" y="1557958"/>
                </a:lnTo>
                <a:close/>
                <a:moveTo>
                  <a:pt x="783781" y="1447135"/>
                </a:moveTo>
                <a:lnTo>
                  <a:pt x="894606" y="1447135"/>
                </a:lnTo>
                <a:lnTo>
                  <a:pt x="894606" y="1557959"/>
                </a:lnTo>
                <a:lnTo>
                  <a:pt x="783781" y="1557959"/>
                </a:lnTo>
                <a:close/>
                <a:moveTo>
                  <a:pt x="1834586" y="1447134"/>
                </a:moveTo>
                <a:lnTo>
                  <a:pt x="1945411" y="1447134"/>
                </a:lnTo>
                <a:lnTo>
                  <a:pt x="1945411" y="1557959"/>
                </a:lnTo>
                <a:lnTo>
                  <a:pt x="1834586" y="1557959"/>
                </a:lnTo>
                <a:close/>
                <a:moveTo>
                  <a:pt x="4987002" y="1447134"/>
                </a:moveTo>
                <a:lnTo>
                  <a:pt x="5097832" y="1447134"/>
                </a:lnTo>
                <a:lnTo>
                  <a:pt x="5097832" y="1557958"/>
                </a:lnTo>
                <a:lnTo>
                  <a:pt x="4987002" y="1557958"/>
                </a:lnTo>
                <a:close/>
                <a:moveTo>
                  <a:pt x="3936204" y="1447134"/>
                </a:moveTo>
                <a:lnTo>
                  <a:pt x="4047028" y="1447134"/>
                </a:lnTo>
                <a:lnTo>
                  <a:pt x="4047028" y="1557959"/>
                </a:lnTo>
                <a:lnTo>
                  <a:pt x="3936204" y="1557959"/>
                </a:lnTo>
                <a:close/>
                <a:moveTo>
                  <a:pt x="2885398" y="1447134"/>
                </a:moveTo>
                <a:lnTo>
                  <a:pt x="2996224" y="1447134"/>
                </a:lnTo>
                <a:lnTo>
                  <a:pt x="2996224" y="1557959"/>
                </a:lnTo>
                <a:lnTo>
                  <a:pt x="2885398" y="1557959"/>
                </a:lnTo>
                <a:close/>
                <a:moveTo>
                  <a:pt x="6037801" y="1447133"/>
                </a:moveTo>
                <a:lnTo>
                  <a:pt x="6148626" y="1447133"/>
                </a:lnTo>
                <a:lnTo>
                  <a:pt x="6148626" y="1557958"/>
                </a:lnTo>
                <a:lnTo>
                  <a:pt x="6037801" y="1557958"/>
                </a:lnTo>
                <a:close/>
                <a:moveTo>
                  <a:pt x="9190225" y="1447133"/>
                </a:moveTo>
                <a:lnTo>
                  <a:pt x="9301050" y="1447133"/>
                </a:lnTo>
                <a:lnTo>
                  <a:pt x="9301050" y="1557958"/>
                </a:lnTo>
                <a:lnTo>
                  <a:pt x="9190225" y="1557958"/>
                </a:lnTo>
                <a:close/>
                <a:moveTo>
                  <a:pt x="8139417" y="1447133"/>
                </a:moveTo>
                <a:lnTo>
                  <a:pt x="8250242" y="1447133"/>
                </a:lnTo>
                <a:lnTo>
                  <a:pt x="8250242" y="1557958"/>
                </a:lnTo>
                <a:lnTo>
                  <a:pt x="8139417" y="1557958"/>
                </a:lnTo>
                <a:close/>
                <a:moveTo>
                  <a:pt x="7088609" y="1447133"/>
                </a:moveTo>
                <a:lnTo>
                  <a:pt x="7199434" y="1447133"/>
                </a:lnTo>
                <a:lnTo>
                  <a:pt x="7199434" y="1557958"/>
                </a:lnTo>
                <a:lnTo>
                  <a:pt x="7088609" y="1557958"/>
                </a:lnTo>
                <a:close/>
                <a:moveTo>
                  <a:pt x="10241033" y="1447133"/>
                </a:moveTo>
                <a:lnTo>
                  <a:pt x="10351858" y="1447133"/>
                </a:lnTo>
                <a:lnTo>
                  <a:pt x="10351858" y="1557957"/>
                </a:lnTo>
                <a:lnTo>
                  <a:pt x="10241033" y="1557957"/>
                </a:lnTo>
                <a:close/>
                <a:moveTo>
                  <a:pt x="11291841" y="1447133"/>
                </a:moveTo>
                <a:lnTo>
                  <a:pt x="11402666" y="1447133"/>
                </a:lnTo>
                <a:lnTo>
                  <a:pt x="11402666" y="1557957"/>
                </a:lnTo>
                <a:lnTo>
                  <a:pt x="11291841" y="1557957"/>
                </a:lnTo>
                <a:close/>
                <a:moveTo>
                  <a:pt x="2942310" y="1006607"/>
                </a:moveTo>
                <a:lnTo>
                  <a:pt x="2470820" y="1478100"/>
                </a:lnTo>
                <a:lnTo>
                  <a:pt x="2470820" y="1533556"/>
                </a:lnTo>
                <a:lnTo>
                  <a:pt x="2942310" y="2005047"/>
                </a:lnTo>
                <a:lnTo>
                  <a:pt x="3410804" y="1536556"/>
                </a:lnTo>
                <a:lnTo>
                  <a:pt x="3410804" y="1475099"/>
                </a:lnTo>
                <a:close/>
                <a:moveTo>
                  <a:pt x="1891623" y="1006607"/>
                </a:moveTo>
                <a:lnTo>
                  <a:pt x="1420008" y="1478224"/>
                </a:lnTo>
                <a:lnTo>
                  <a:pt x="1420008" y="1533431"/>
                </a:lnTo>
                <a:lnTo>
                  <a:pt x="1891623" y="2005047"/>
                </a:lnTo>
                <a:lnTo>
                  <a:pt x="2359996" y="1536681"/>
                </a:lnTo>
                <a:lnTo>
                  <a:pt x="2359996" y="1474975"/>
                </a:lnTo>
                <a:close/>
                <a:moveTo>
                  <a:pt x="840943" y="1006607"/>
                </a:moveTo>
                <a:lnTo>
                  <a:pt x="369202" y="1478351"/>
                </a:lnTo>
                <a:lnTo>
                  <a:pt x="369202" y="1533303"/>
                </a:lnTo>
                <a:lnTo>
                  <a:pt x="840944" y="2005046"/>
                </a:lnTo>
                <a:lnTo>
                  <a:pt x="1309184" y="1536806"/>
                </a:lnTo>
                <a:lnTo>
                  <a:pt x="1309184" y="1474850"/>
                </a:lnTo>
                <a:close/>
                <a:moveTo>
                  <a:pt x="3992987" y="1006606"/>
                </a:moveTo>
                <a:lnTo>
                  <a:pt x="3521631" y="1477974"/>
                </a:lnTo>
                <a:lnTo>
                  <a:pt x="3521631" y="1533680"/>
                </a:lnTo>
                <a:lnTo>
                  <a:pt x="3992986" y="2005046"/>
                </a:lnTo>
                <a:lnTo>
                  <a:pt x="4461598" y="1536423"/>
                </a:lnTo>
                <a:lnTo>
                  <a:pt x="4461598" y="1475230"/>
                </a:lnTo>
                <a:close/>
                <a:moveTo>
                  <a:pt x="6094326" y="1006605"/>
                </a:moveTo>
                <a:lnTo>
                  <a:pt x="5623230" y="1477714"/>
                </a:lnTo>
                <a:lnTo>
                  <a:pt x="5623230" y="1533934"/>
                </a:lnTo>
                <a:lnTo>
                  <a:pt x="6094328" y="2005044"/>
                </a:lnTo>
                <a:lnTo>
                  <a:pt x="6563205" y="1536166"/>
                </a:lnTo>
                <a:lnTo>
                  <a:pt x="6563205" y="1475487"/>
                </a:lnTo>
                <a:close/>
                <a:moveTo>
                  <a:pt x="9246371" y="1006604"/>
                </a:moveTo>
                <a:lnTo>
                  <a:pt x="8775646" y="1477332"/>
                </a:lnTo>
                <a:lnTo>
                  <a:pt x="8775646" y="1534319"/>
                </a:lnTo>
                <a:lnTo>
                  <a:pt x="9246371" y="2005045"/>
                </a:lnTo>
                <a:lnTo>
                  <a:pt x="9715629" y="1535786"/>
                </a:lnTo>
                <a:lnTo>
                  <a:pt x="9715629" y="1475864"/>
                </a:lnTo>
                <a:close/>
                <a:moveTo>
                  <a:pt x="5043669" y="1006604"/>
                </a:moveTo>
                <a:lnTo>
                  <a:pt x="4572422" y="1477843"/>
                </a:lnTo>
                <a:lnTo>
                  <a:pt x="4572422" y="1533811"/>
                </a:lnTo>
                <a:lnTo>
                  <a:pt x="5043664" y="2005045"/>
                </a:lnTo>
                <a:lnTo>
                  <a:pt x="5512407" y="1536296"/>
                </a:lnTo>
                <a:lnTo>
                  <a:pt x="5512407" y="1475351"/>
                </a:lnTo>
                <a:close/>
                <a:moveTo>
                  <a:pt x="11347735" y="1006604"/>
                </a:moveTo>
                <a:lnTo>
                  <a:pt x="10877262" y="1477079"/>
                </a:lnTo>
                <a:lnTo>
                  <a:pt x="10877262" y="1534567"/>
                </a:lnTo>
                <a:lnTo>
                  <a:pt x="11347736" y="2005041"/>
                </a:lnTo>
                <a:lnTo>
                  <a:pt x="11817249" y="1535528"/>
                </a:lnTo>
                <a:lnTo>
                  <a:pt x="11817249" y="1476120"/>
                </a:lnTo>
                <a:close/>
                <a:moveTo>
                  <a:pt x="8195690" y="1006604"/>
                </a:moveTo>
                <a:lnTo>
                  <a:pt x="7724838" y="1477458"/>
                </a:lnTo>
                <a:lnTo>
                  <a:pt x="7724838" y="1534191"/>
                </a:lnTo>
                <a:lnTo>
                  <a:pt x="8195691" y="2005044"/>
                </a:lnTo>
                <a:lnTo>
                  <a:pt x="8664821" y="1535914"/>
                </a:lnTo>
                <a:lnTo>
                  <a:pt x="8664821" y="1475736"/>
                </a:lnTo>
                <a:close/>
                <a:moveTo>
                  <a:pt x="7145009" y="1006604"/>
                </a:moveTo>
                <a:lnTo>
                  <a:pt x="6674030" y="1477584"/>
                </a:lnTo>
                <a:lnTo>
                  <a:pt x="6674030" y="1534069"/>
                </a:lnTo>
                <a:lnTo>
                  <a:pt x="7145007" y="2005046"/>
                </a:lnTo>
                <a:lnTo>
                  <a:pt x="7614013" y="1536039"/>
                </a:lnTo>
                <a:lnTo>
                  <a:pt x="7614013" y="1475610"/>
                </a:lnTo>
                <a:close/>
                <a:moveTo>
                  <a:pt x="10297056" y="1006603"/>
                </a:moveTo>
                <a:lnTo>
                  <a:pt x="9826454" y="1477207"/>
                </a:lnTo>
                <a:lnTo>
                  <a:pt x="9826454" y="1534445"/>
                </a:lnTo>
                <a:lnTo>
                  <a:pt x="10297053" y="2005045"/>
                </a:lnTo>
                <a:lnTo>
                  <a:pt x="10766437" y="1535660"/>
                </a:lnTo>
                <a:lnTo>
                  <a:pt x="10766437" y="1475986"/>
                </a:lnTo>
                <a:close/>
                <a:moveTo>
                  <a:pt x="258361" y="922634"/>
                </a:moveTo>
                <a:lnTo>
                  <a:pt x="369186" y="922634"/>
                </a:lnTo>
                <a:lnTo>
                  <a:pt x="369186" y="1033459"/>
                </a:lnTo>
                <a:lnTo>
                  <a:pt x="258361" y="1033459"/>
                </a:lnTo>
                <a:close/>
                <a:moveTo>
                  <a:pt x="2359977" y="922633"/>
                </a:moveTo>
                <a:lnTo>
                  <a:pt x="2470802" y="922633"/>
                </a:lnTo>
                <a:lnTo>
                  <a:pt x="2470802" y="1033458"/>
                </a:lnTo>
                <a:lnTo>
                  <a:pt x="2359977" y="1033458"/>
                </a:lnTo>
                <a:close/>
                <a:moveTo>
                  <a:pt x="1309169" y="922633"/>
                </a:moveTo>
                <a:lnTo>
                  <a:pt x="1419993" y="922633"/>
                </a:lnTo>
                <a:lnTo>
                  <a:pt x="1419993" y="1033458"/>
                </a:lnTo>
                <a:lnTo>
                  <a:pt x="1309169" y="1033458"/>
                </a:lnTo>
                <a:close/>
                <a:moveTo>
                  <a:pt x="5512398" y="922633"/>
                </a:moveTo>
                <a:lnTo>
                  <a:pt x="5623223" y="922633"/>
                </a:lnTo>
                <a:lnTo>
                  <a:pt x="5623223" y="1033458"/>
                </a:lnTo>
                <a:lnTo>
                  <a:pt x="5512398" y="1033458"/>
                </a:lnTo>
                <a:close/>
                <a:moveTo>
                  <a:pt x="4461591" y="922633"/>
                </a:moveTo>
                <a:lnTo>
                  <a:pt x="4572415" y="922633"/>
                </a:lnTo>
                <a:lnTo>
                  <a:pt x="4572415" y="1033458"/>
                </a:lnTo>
                <a:lnTo>
                  <a:pt x="4461591" y="1033458"/>
                </a:lnTo>
                <a:close/>
                <a:moveTo>
                  <a:pt x="3410785" y="922633"/>
                </a:moveTo>
                <a:lnTo>
                  <a:pt x="3521610" y="922633"/>
                </a:lnTo>
                <a:lnTo>
                  <a:pt x="3521610" y="1033458"/>
                </a:lnTo>
                <a:lnTo>
                  <a:pt x="3410785" y="1033458"/>
                </a:lnTo>
                <a:close/>
                <a:moveTo>
                  <a:pt x="7614013" y="922633"/>
                </a:moveTo>
                <a:lnTo>
                  <a:pt x="7724838" y="922633"/>
                </a:lnTo>
                <a:lnTo>
                  <a:pt x="7724838" y="1033458"/>
                </a:lnTo>
                <a:lnTo>
                  <a:pt x="7614013" y="1033458"/>
                </a:lnTo>
                <a:close/>
                <a:moveTo>
                  <a:pt x="6563205" y="922633"/>
                </a:moveTo>
                <a:lnTo>
                  <a:pt x="6674030" y="922633"/>
                </a:lnTo>
                <a:lnTo>
                  <a:pt x="6674030" y="1033458"/>
                </a:lnTo>
                <a:lnTo>
                  <a:pt x="6563205" y="1033458"/>
                </a:lnTo>
                <a:close/>
                <a:moveTo>
                  <a:pt x="10766437" y="922633"/>
                </a:moveTo>
                <a:lnTo>
                  <a:pt x="10877262" y="922633"/>
                </a:lnTo>
                <a:lnTo>
                  <a:pt x="10877262" y="1033458"/>
                </a:lnTo>
                <a:lnTo>
                  <a:pt x="10766437" y="1033458"/>
                </a:lnTo>
                <a:close/>
                <a:moveTo>
                  <a:pt x="9715629" y="922633"/>
                </a:moveTo>
                <a:lnTo>
                  <a:pt x="9826454" y="922633"/>
                </a:lnTo>
                <a:lnTo>
                  <a:pt x="9826454" y="1033458"/>
                </a:lnTo>
                <a:lnTo>
                  <a:pt x="9715629" y="1033458"/>
                </a:lnTo>
                <a:close/>
                <a:moveTo>
                  <a:pt x="8664821" y="922633"/>
                </a:moveTo>
                <a:lnTo>
                  <a:pt x="8775646" y="922633"/>
                </a:lnTo>
                <a:lnTo>
                  <a:pt x="8775646" y="1033458"/>
                </a:lnTo>
                <a:lnTo>
                  <a:pt x="8664821" y="1033458"/>
                </a:lnTo>
                <a:close/>
                <a:moveTo>
                  <a:pt x="11817249" y="922633"/>
                </a:moveTo>
                <a:lnTo>
                  <a:pt x="11928074" y="922633"/>
                </a:lnTo>
                <a:lnTo>
                  <a:pt x="11928074" y="1033458"/>
                </a:lnTo>
                <a:lnTo>
                  <a:pt x="11817249" y="1033458"/>
                </a:lnTo>
                <a:close/>
                <a:moveTo>
                  <a:pt x="1337485" y="510062"/>
                </a:moveTo>
                <a:lnTo>
                  <a:pt x="867065" y="980486"/>
                </a:lnTo>
                <a:lnTo>
                  <a:pt x="1333712" y="1447134"/>
                </a:lnTo>
                <a:lnTo>
                  <a:pt x="1398855" y="1447134"/>
                </a:lnTo>
                <a:lnTo>
                  <a:pt x="1865501" y="980486"/>
                </a:lnTo>
                <a:lnTo>
                  <a:pt x="1395081" y="510062"/>
                </a:lnTo>
                <a:close/>
                <a:moveTo>
                  <a:pt x="2388173" y="510062"/>
                </a:moveTo>
                <a:lnTo>
                  <a:pt x="1917745" y="980486"/>
                </a:lnTo>
                <a:lnTo>
                  <a:pt x="2384399" y="1447134"/>
                </a:lnTo>
                <a:lnTo>
                  <a:pt x="2449542" y="1447134"/>
                </a:lnTo>
                <a:lnTo>
                  <a:pt x="2916189" y="980486"/>
                </a:lnTo>
                <a:lnTo>
                  <a:pt x="2445767" y="510062"/>
                </a:lnTo>
                <a:close/>
                <a:moveTo>
                  <a:pt x="3438856" y="510062"/>
                </a:moveTo>
                <a:lnTo>
                  <a:pt x="2968432" y="980486"/>
                </a:lnTo>
                <a:lnTo>
                  <a:pt x="3435083" y="1447134"/>
                </a:lnTo>
                <a:lnTo>
                  <a:pt x="3500228" y="1447134"/>
                </a:lnTo>
                <a:lnTo>
                  <a:pt x="3966865" y="980485"/>
                </a:lnTo>
                <a:lnTo>
                  <a:pt x="3496454" y="510062"/>
                </a:lnTo>
                <a:close/>
                <a:moveTo>
                  <a:pt x="4489518" y="510062"/>
                </a:moveTo>
                <a:lnTo>
                  <a:pt x="4019109" y="980485"/>
                </a:lnTo>
                <a:lnTo>
                  <a:pt x="4485744" y="1447134"/>
                </a:lnTo>
                <a:lnTo>
                  <a:pt x="4550887" y="1447134"/>
                </a:lnTo>
                <a:lnTo>
                  <a:pt x="5017543" y="980483"/>
                </a:lnTo>
                <a:lnTo>
                  <a:pt x="4547118" y="510062"/>
                </a:lnTo>
                <a:close/>
                <a:moveTo>
                  <a:pt x="5540201" y="510062"/>
                </a:moveTo>
                <a:lnTo>
                  <a:pt x="5069792" y="980483"/>
                </a:lnTo>
                <a:lnTo>
                  <a:pt x="5536431" y="1447134"/>
                </a:lnTo>
                <a:lnTo>
                  <a:pt x="5601567" y="1447134"/>
                </a:lnTo>
                <a:lnTo>
                  <a:pt x="6068204" y="980484"/>
                </a:lnTo>
                <a:lnTo>
                  <a:pt x="5597797" y="510062"/>
                </a:lnTo>
                <a:close/>
                <a:moveTo>
                  <a:pt x="6590867" y="510062"/>
                </a:moveTo>
                <a:lnTo>
                  <a:pt x="6120447" y="980484"/>
                </a:lnTo>
                <a:lnTo>
                  <a:pt x="6587095" y="1447133"/>
                </a:lnTo>
                <a:lnTo>
                  <a:pt x="6652238" y="1447133"/>
                </a:lnTo>
                <a:lnTo>
                  <a:pt x="7118887" y="980483"/>
                </a:lnTo>
                <a:lnTo>
                  <a:pt x="6648468" y="510062"/>
                </a:lnTo>
                <a:close/>
                <a:moveTo>
                  <a:pt x="7641550" y="510061"/>
                </a:moveTo>
                <a:lnTo>
                  <a:pt x="7171131" y="980482"/>
                </a:lnTo>
                <a:lnTo>
                  <a:pt x="7637780" y="1447133"/>
                </a:lnTo>
                <a:lnTo>
                  <a:pt x="7702919" y="1447133"/>
                </a:lnTo>
                <a:lnTo>
                  <a:pt x="8169568" y="980483"/>
                </a:lnTo>
                <a:lnTo>
                  <a:pt x="7699149" y="510061"/>
                </a:lnTo>
                <a:close/>
                <a:moveTo>
                  <a:pt x="8692232" y="510061"/>
                </a:moveTo>
                <a:lnTo>
                  <a:pt x="8221811" y="980484"/>
                </a:lnTo>
                <a:lnTo>
                  <a:pt x="8688459" y="1447133"/>
                </a:lnTo>
                <a:lnTo>
                  <a:pt x="8753603" y="1447133"/>
                </a:lnTo>
                <a:lnTo>
                  <a:pt x="9220250" y="980484"/>
                </a:lnTo>
                <a:lnTo>
                  <a:pt x="8749829" y="510061"/>
                </a:lnTo>
                <a:close/>
                <a:moveTo>
                  <a:pt x="10793597" y="510061"/>
                </a:moveTo>
                <a:lnTo>
                  <a:pt x="10323178" y="980482"/>
                </a:lnTo>
                <a:lnTo>
                  <a:pt x="10789828" y="1447133"/>
                </a:lnTo>
                <a:lnTo>
                  <a:pt x="10854964" y="1447133"/>
                </a:lnTo>
                <a:lnTo>
                  <a:pt x="11321613" y="980483"/>
                </a:lnTo>
                <a:lnTo>
                  <a:pt x="10851193" y="510061"/>
                </a:lnTo>
                <a:close/>
                <a:moveTo>
                  <a:pt x="9742913" y="510061"/>
                </a:moveTo>
                <a:lnTo>
                  <a:pt x="9272493" y="980483"/>
                </a:lnTo>
                <a:lnTo>
                  <a:pt x="9739141" y="1447133"/>
                </a:lnTo>
                <a:lnTo>
                  <a:pt x="9804283" y="1447133"/>
                </a:lnTo>
                <a:lnTo>
                  <a:pt x="10270933" y="980481"/>
                </a:lnTo>
                <a:lnTo>
                  <a:pt x="9800515" y="510061"/>
                </a:lnTo>
                <a:close/>
                <a:moveTo>
                  <a:pt x="783785" y="399238"/>
                </a:moveTo>
                <a:lnTo>
                  <a:pt x="894609" y="399238"/>
                </a:lnTo>
                <a:lnTo>
                  <a:pt x="894609" y="510062"/>
                </a:lnTo>
                <a:lnTo>
                  <a:pt x="783785" y="510062"/>
                </a:lnTo>
                <a:close/>
                <a:moveTo>
                  <a:pt x="2885401" y="399237"/>
                </a:moveTo>
                <a:lnTo>
                  <a:pt x="2996227" y="399237"/>
                </a:lnTo>
                <a:lnTo>
                  <a:pt x="2996227" y="510062"/>
                </a:lnTo>
                <a:lnTo>
                  <a:pt x="2885401" y="510062"/>
                </a:lnTo>
                <a:close/>
                <a:moveTo>
                  <a:pt x="1834590" y="399237"/>
                </a:moveTo>
                <a:lnTo>
                  <a:pt x="1945415" y="399237"/>
                </a:lnTo>
                <a:lnTo>
                  <a:pt x="1945415" y="510062"/>
                </a:lnTo>
                <a:lnTo>
                  <a:pt x="1834590" y="510062"/>
                </a:lnTo>
                <a:close/>
                <a:moveTo>
                  <a:pt x="3936208" y="399237"/>
                </a:moveTo>
                <a:lnTo>
                  <a:pt x="4047032" y="399237"/>
                </a:lnTo>
                <a:lnTo>
                  <a:pt x="4047032" y="510062"/>
                </a:lnTo>
                <a:lnTo>
                  <a:pt x="3936208" y="510062"/>
                </a:lnTo>
                <a:close/>
                <a:moveTo>
                  <a:pt x="4987004" y="399237"/>
                </a:moveTo>
                <a:lnTo>
                  <a:pt x="5097834" y="399237"/>
                </a:lnTo>
                <a:lnTo>
                  <a:pt x="5097834" y="510062"/>
                </a:lnTo>
                <a:lnTo>
                  <a:pt x="4987004" y="510062"/>
                </a:lnTo>
                <a:close/>
                <a:moveTo>
                  <a:pt x="6037802" y="399237"/>
                </a:moveTo>
                <a:lnTo>
                  <a:pt x="6148626" y="399237"/>
                </a:lnTo>
                <a:lnTo>
                  <a:pt x="6148626" y="510062"/>
                </a:lnTo>
                <a:lnTo>
                  <a:pt x="6037802" y="510062"/>
                </a:lnTo>
                <a:close/>
                <a:moveTo>
                  <a:pt x="7088609" y="399237"/>
                </a:moveTo>
                <a:lnTo>
                  <a:pt x="7199434" y="399237"/>
                </a:lnTo>
                <a:lnTo>
                  <a:pt x="7199434" y="510061"/>
                </a:lnTo>
                <a:lnTo>
                  <a:pt x="7088609" y="510061"/>
                </a:lnTo>
                <a:close/>
                <a:moveTo>
                  <a:pt x="8139417" y="399237"/>
                </a:moveTo>
                <a:lnTo>
                  <a:pt x="8250242" y="399237"/>
                </a:lnTo>
                <a:lnTo>
                  <a:pt x="8250242" y="510061"/>
                </a:lnTo>
                <a:lnTo>
                  <a:pt x="8139417" y="510061"/>
                </a:lnTo>
                <a:close/>
                <a:moveTo>
                  <a:pt x="9190225" y="399236"/>
                </a:moveTo>
                <a:lnTo>
                  <a:pt x="9301050" y="399236"/>
                </a:lnTo>
                <a:lnTo>
                  <a:pt x="9301050" y="510061"/>
                </a:lnTo>
                <a:lnTo>
                  <a:pt x="9190225" y="510061"/>
                </a:lnTo>
                <a:close/>
                <a:moveTo>
                  <a:pt x="10241033" y="399236"/>
                </a:moveTo>
                <a:lnTo>
                  <a:pt x="10351858" y="399236"/>
                </a:lnTo>
                <a:lnTo>
                  <a:pt x="10351858" y="510061"/>
                </a:lnTo>
                <a:lnTo>
                  <a:pt x="10241033" y="510061"/>
                </a:lnTo>
                <a:close/>
                <a:moveTo>
                  <a:pt x="11291841" y="399236"/>
                </a:moveTo>
                <a:lnTo>
                  <a:pt x="11402666" y="399236"/>
                </a:lnTo>
                <a:lnTo>
                  <a:pt x="11402666" y="510061"/>
                </a:lnTo>
                <a:lnTo>
                  <a:pt x="11291841" y="510061"/>
                </a:lnTo>
                <a:close/>
                <a:moveTo>
                  <a:pt x="6138405" y="0"/>
                </a:moveTo>
                <a:lnTo>
                  <a:pt x="6190649" y="0"/>
                </a:lnTo>
                <a:lnTo>
                  <a:pt x="6589887" y="399237"/>
                </a:lnTo>
                <a:lnTo>
                  <a:pt x="6649449" y="399237"/>
                </a:lnTo>
                <a:lnTo>
                  <a:pt x="7048684" y="2"/>
                </a:lnTo>
                <a:lnTo>
                  <a:pt x="7100928" y="2"/>
                </a:lnTo>
                <a:lnTo>
                  <a:pt x="6674030" y="426899"/>
                </a:lnTo>
                <a:lnTo>
                  <a:pt x="6674030" y="483379"/>
                </a:lnTo>
                <a:lnTo>
                  <a:pt x="7145009" y="954361"/>
                </a:lnTo>
                <a:lnTo>
                  <a:pt x="7614013" y="485355"/>
                </a:lnTo>
                <a:lnTo>
                  <a:pt x="7614013" y="424926"/>
                </a:lnTo>
                <a:lnTo>
                  <a:pt x="7189086" y="0"/>
                </a:lnTo>
                <a:lnTo>
                  <a:pt x="7241329" y="0"/>
                </a:lnTo>
                <a:lnTo>
                  <a:pt x="7640566" y="399237"/>
                </a:lnTo>
                <a:lnTo>
                  <a:pt x="7700131" y="399237"/>
                </a:lnTo>
                <a:lnTo>
                  <a:pt x="8099367" y="1"/>
                </a:lnTo>
                <a:lnTo>
                  <a:pt x="8151611" y="1"/>
                </a:lnTo>
                <a:lnTo>
                  <a:pt x="7724838" y="426774"/>
                </a:lnTo>
                <a:lnTo>
                  <a:pt x="7724838" y="483508"/>
                </a:lnTo>
                <a:lnTo>
                  <a:pt x="8195689" y="954363"/>
                </a:lnTo>
                <a:lnTo>
                  <a:pt x="8664821" y="485229"/>
                </a:lnTo>
                <a:lnTo>
                  <a:pt x="8664821" y="425053"/>
                </a:lnTo>
                <a:lnTo>
                  <a:pt x="8239767" y="0"/>
                </a:lnTo>
                <a:lnTo>
                  <a:pt x="8292011" y="0"/>
                </a:lnTo>
                <a:lnTo>
                  <a:pt x="8691248" y="399236"/>
                </a:lnTo>
                <a:lnTo>
                  <a:pt x="8750812" y="399236"/>
                </a:lnTo>
                <a:lnTo>
                  <a:pt x="9150049" y="1"/>
                </a:lnTo>
                <a:lnTo>
                  <a:pt x="9202293" y="1"/>
                </a:lnTo>
                <a:lnTo>
                  <a:pt x="8775646" y="426647"/>
                </a:lnTo>
                <a:lnTo>
                  <a:pt x="8775646" y="483635"/>
                </a:lnTo>
                <a:lnTo>
                  <a:pt x="9246372" y="954363"/>
                </a:lnTo>
                <a:lnTo>
                  <a:pt x="9715629" y="485103"/>
                </a:lnTo>
                <a:lnTo>
                  <a:pt x="9715629" y="425175"/>
                </a:lnTo>
                <a:lnTo>
                  <a:pt x="9290453" y="0"/>
                </a:lnTo>
                <a:lnTo>
                  <a:pt x="9342696" y="0"/>
                </a:lnTo>
                <a:lnTo>
                  <a:pt x="9741934" y="399236"/>
                </a:lnTo>
                <a:lnTo>
                  <a:pt x="9801496" y="399236"/>
                </a:lnTo>
                <a:lnTo>
                  <a:pt x="10200732" y="1"/>
                </a:lnTo>
                <a:lnTo>
                  <a:pt x="10252974" y="1"/>
                </a:lnTo>
                <a:lnTo>
                  <a:pt x="9826454" y="426520"/>
                </a:lnTo>
                <a:lnTo>
                  <a:pt x="9826454" y="483756"/>
                </a:lnTo>
                <a:lnTo>
                  <a:pt x="10297055" y="954360"/>
                </a:lnTo>
                <a:lnTo>
                  <a:pt x="10766437" y="484975"/>
                </a:lnTo>
                <a:lnTo>
                  <a:pt x="10766437" y="425305"/>
                </a:lnTo>
                <a:lnTo>
                  <a:pt x="10341131" y="0"/>
                </a:lnTo>
                <a:lnTo>
                  <a:pt x="10393375" y="0"/>
                </a:lnTo>
                <a:lnTo>
                  <a:pt x="10792612" y="399236"/>
                </a:lnTo>
                <a:lnTo>
                  <a:pt x="10852176" y="399236"/>
                </a:lnTo>
                <a:lnTo>
                  <a:pt x="11251411" y="3"/>
                </a:lnTo>
                <a:lnTo>
                  <a:pt x="11303657" y="3"/>
                </a:lnTo>
                <a:lnTo>
                  <a:pt x="10877262" y="426397"/>
                </a:lnTo>
                <a:lnTo>
                  <a:pt x="10877262" y="483887"/>
                </a:lnTo>
                <a:lnTo>
                  <a:pt x="11347735" y="954362"/>
                </a:lnTo>
                <a:lnTo>
                  <a:pt x="11817249" y="484846"/>
                </a:lnTo>
                <a:lnTo>
                  <a:pt x="11817249" y="425436"/>
                </a:lnTo>
                <a:lnTo>
                  <a:pt x="11391812" y="0"/>
                </a:lnTo>
                <a:lnTo>
                  <a:pt x="11444056" y="0"/>
                </a:lnTo>
                <a:lnTo>
                  <a:pt x="11843293" y="399236"/>
                </a:lnTo>
                <a:lnTo>
                  <a:pt x="11902859" y="399236"/>
                </a:lnTo>
                <a:lnTo>
                  <a:pt x="12191973" y="110123"/>
                </a:lnTo>
                <a:lnTo>
                  <a:pt x="12191973" y="162366"/>
                </a:lnTo>
                <a:lnTo>
                  <a:pt x="11928074" y="426265"/>
                </a:lnTo>
                <a:lnTo>
                  <a:pt x="11928074" y="484017"/>
                </a:lnTo>
                <a:lnTo>
                  <a:pt x="12191974" y="747926"/>
                </a:lnTo>
                <a:lnTo>
                  <a:pt x="12191974" y="800166"/>
                </a:lnTo>
                <a:lnTo>
                  <a:pt x="11901874" y="510061"/>
                </a:lnTo>
                <a:lnTo>
                  <a:pt x="11844278" y="510061"/>
                </a:lnTo>
                <a:lnTo>
                  <a:pt x="11373857" y="980483"/>
                </a:lnTo>
                <a:lnTo>
                  <a:pt x="11840505" y="1447132"/>
                </a:lnTo>
                <a:lnTo>
                  <a:pt x="11905645" y="1447132"/>
                </a:lnTo>
                <a:lnTo>
                  <a:pt x="12191976" y="1160803"/>
                </a:lnTo>
                <a:lnTo>
                  <a:pt x="12191976" y="1213046"/>
                </a:lnTo>
                <a:lnTo>
                  <a:pt x="11928074" y="1476947"/>
                </a:lnTo>
                <a:lnTo>
                  <a:pt x="11928074" y="1534702"/>
                </a:lnTo>
                <a:lnTo>
                  <a:pt x="12191975" y="1798604"/>
                </a:lnTo>
                <a:lnTo>
                  <a:pt x="12191975" y="1850847"/>
                </a:lnTo>
                <a:lnTo>
                  <a:pt x="11899087" y="1557957"/>
                </a:lnTo>
                <a:lnTo>
                  <a:pt x="11847063" y="1557957"/>
                </a:lnTo>
                <a:lnTo>
                  <a:pt x="11373858" y="2031163"/>
                </a:lnTo>
                <a:lnTo>
                  <a:pt x="11842778" y="2500070"/>
                </a:lnTo>
                <a:lnTo>
                  <a:pt x="11903378" y="2500070"/>
                </a:lnTo>
                <a:lnTo>
                  <a:pt x="12191975" y="2211473"/>
                </a:lnTo>
                <a:lnTo>
                  <a:pt x="12191974" y="2263716"/>
                </a:lnTo>
                <a:lnTo>
                  <a:pt x="11928074" y="2527616"/>
                </a:lnTo>
                <a:lnTo>
                  <a:pt x="11928074" y="2585366"/>
                </a:lnTo>
                <a:lnTo>
                  <a:pt x="12191978" y="2849270"/>
                </a:lnTo>
                <a:lnTo>
                  <a:pt x="12191977" y="2901515"/>
                </a:lnTo>
                <a:lnTo>
                  <a:pt x="11901357" y="2610895"/>
                </a:lnTo>
                <a:lnTo>
                  <a:pt x="11844795" y="2610895"/>
                </a:lnTo>
                <a:lnTo>
                  <a:pt x="11373856" y="3081835"/>
                </a:lnTo>
                <a:lnTo>
                  <a:pt x="11843230" y="3551209"/>
                </a:lnTo>
                <a:lnTo>
                  <a:pt x="11902922" y="3551209"/>
                </a:lnTo>
                <a:lnTo>
                  <a:pt x="12191974" y="3262156"/>
                </a:lnTo>
                <a:lnTo>
                  <a:pt x="12191974" y="3314400"/>
                </a:lnTo>
                <a:lnTo>
                  <a:pt x="11928074" y="3578299"/>
                </a:lnTo>
                <a:lnTo>
                  <a:pt x="11928074" y="3636053"/>
                </a:lnTo>
                <a:lnTo>
                  <a:pt x="12191975" y="3899954"/>
                </a:lnTo>
                <a:lnTo>
                  <a:pt x="12191975" y="3952198"/>
                </a:lnTo>
                <a:lnTo>
                  <a:pt x="11901811" y="3662034"/>
                </a:lnTo>
                <a:lnTo>
                  <a:pt x="11844339" y="3662034"/>
                </a:lnTo>
                <a:lnTo>
                  <a:pt x="11373856" y="4132518"/>
                </a:lnTo>
                <a:lnTo>
                  <a:pt x="11813331" y="4571992"/>
                </a:lnTo>
                <a:lnTo>
                  <a:pt x="11761089" y="4571991"/>
                </a:lnTo>
                <a:lnTo>
                  <a:pt x="11347736" y="4158638"/>
                </a:lnTo>
                <a:lnTo>
                  <a:pt x="10934382" y="4571992"/>
                </a:lnTo>
                <a:lnTo>
                  <a:pt x="10882138" y="4571992"/>
                </a:lnTo>
                <a:lnTo>
                  <a:pt x="11321614" y="4132516"/>
                </a:lnTo>
                <a:lnTo>
                  <a:pt x="10851132" y="3662034"/>
                </a:lnTo>
                <a:lnTo>
                  <a:pt x="10793656" y="3662034"/>
                </a:lnTo>
                <a:lnTo>
                  <a:pt x="10323175" y="4132515"/>
                </a:lnTo>
                <a:lnTo>
                  <a:pt x="10762651" y="4571991"/>
                </a:lnTo>
                <a:lnTo>
                  <a:pt x="10710406" y="4571992"/>
                </a:lnTo>
                <a:lnTo>
                  <a:pt x="10297052" y="4158638"/>
                </a:lnTo>
                <a:lnTo>
                  <a:pt x="9883699" y="4571992"/>
                </a:lnTo>
                <a:lnTo>
                  <a:pt x="9831456" y="4571992"/>
                </a:lnTo>
                <a:lnTo>
                  <a:pt x="10270931" y="4132517"/>
                </a:lnTo>
                <a:lnTo>
                  <a:pt x="9800448" y="3662034"/>
                </a:lnTo>
                <a:lnTo>
                  <a:pt x="9742974" y="3662034"/>
                </a:lnTo>
                <a:lnTo>
                  <a:pt x="9272491" y="4132517"/>
                </a:lnTo>
                <a:lnTo>
                  <a:pt x="9711968" y="4571993"/>
                </a:lnTo>
                <a:lnTo>
                  <a:pt x="9659723" y="4571993"/>
                </a:lnTo>
                <a:lnTo>
                  <a:pt x="9246369" y="4158639"/>
                </a:lnTo>
                <a:lnTo>
                  <a:pt x="8833016" y="4571992"/>
                </a:lnTo>
                <a:lnTo>
                  <a:pt x="8780772" y="4571992"/>
                </a:lnTo>
                <a:lnTo>
                  <a:pt x="9220247" y="4132517"/>
                </a:lnTo>
                <a:lnTo>
                  <a:pt x="8749764" y="3662034"/>
                </a:lnTo>
                <a:lnTo>
                  <a:pt x="8692294" y="3662034"/>
                </a:lnTo>
                <a:lnTo>
                  <a:pt x="8221812" y="4132516"/>
                </a:lnTo>
                <a:lnTo>
                  <a:pt x="8661288" y="4571992"/>
                </a:lnTo>
                <a:lnTo>
                  <a:pt x="8609042" y="4571992"/>
                </a:lnTo>
                <a:lnTo>
                  <a:pt x="8195689" y="4158639"/>
                </a:lnTo>
                <a:lnTo>
                  <a:pt x="7782334" y="4571994"/>
                </a:lnTo>
                <a:lnTo>
                  <a:pt x="7730092" y="4571994"/>
                </a:lnTo>
                <a:lnTo>
                  <a:pt x="8169568" y="4132518"/>
                </a:lnTo>
                <a:lnTo>
                  <a:pt x="7699085" y="3662034"/>
                </a:lnTo>
                <a:lnTo>
                  <a:pt x="7641614" y="3662034"/>
                </a:lnTo>
                <a:lnTo>
                  <a:pt x="7171129" y="4132518"/>
                </a:lnTo>
                <a:lnTo>
                  <a:pt x="7610604" y="4571993"/>
                </a:lnTo>
                <a:lnTo>
                  <a:pt x="7558360" y="4571993"/>
                </a:lnTo>
                <a:lnTo>
                  <a:pt x="7145007" y="4158640"/>
                </a:lnTo>
                <a:lnTo>
                  <a:pt x="6731655" y="4571993"/>
                </a:lnTo>
                <a:lnTo>
                  <a:pt x="6679410" y="4571993"/>
                </a:lnTo>
                <a:lnTo>
                  <a:pt x="7118885" y="4132518"/>
                </a:lnTo>
                <a:lnTo>
                  <a:pt x="6648402" y="3662034"/>
                </a:lnTo>
                <a:lnTo>
                  <a:pt x="6590932" y="3662034"/>
                </a:lnTo>
                <a:lnTo>
                  <a:pt x="6120448" y="4132519"/>
                </a:lnTo>
                <a:lnTo>
                  <a:pt x="6559922" y="4571993"/>
                </a:lnTo>
                <a:lnTo>
                  <a:pt x="6507678" y="4571993"/>
                </a:lnTo>
                <a:lnTo>
                  <a:pt x="6094326" y="4158641"/>
                </a:lnTo>
                <a:lnTo>
                  <a:pt x="5680985" y="4571992"/>
                </a:lnTo>
                <a:lnTo>
                  <a:pt x="5628744" y="4571992"/>
                </a:lnTo>
                <a:lnTo>
                  <a:pt x="6068205" y="4132519"/>
                </a:lnTo>
                <a:lnTo>
                  <a:pt x="5597731" y="3662034"/>
                </a:lnTo>
                <a:lnTo>
                  <a:pt x="5540263" y="3662034"/>
                </a:lnTo>
                <a:lnTo>
                  <a:pt x="5069789" y="4132518"/>
                </a:lnTo>
                <a:lnTo>
                  <a:pt x="5509253" y="4571993"/>
                </a:lnTo>
                <a:lnTo>
                  <a:pt x="5457012" y="4571993"/>
                </a:lnTo>
                <a:lnTo>
                  <a:pt x="5043664" y="4158640"/>
                </a:lnTo>
                <a:lnTo>
                  <a:pt x="4630303" y="4571992"/>
                </a:lnTo>
                <a:lnTo>
                  <a:pt x="4578059" y="4571992"/>
                </a:lnTo>
                <a:lnTo>
                  <a:pt x="5017539" y="4132518"/>
                </a:lnTo>
                <a:lnTo>
                  <a:pt x="4547049" y="3662034"/>
                </a:lnTo>
                <a:lnTo>
                  <a:pt x="4489581" y="3662034"/>
                </a:lnTo>
                <a:lnTo>
                  <a:pt x="4019108" y="4132519"/>
                </a:lnTo>
                <a:lnTo>
                  <a:pt x="4458568" y="4571993"/>
                </a:lnTo>
                <a:lnTo>
                  <a:pt x="4406323" y="4571993"/>
                </a:lnTo>
                <a:lnTo>
                  <a:pt x="3992985" y="4158641"/>
                </a:lnTo>
                <a:lnTo>
                  <a:pt x="3579645" y="4571992"/>
                </a:lnTo>
                <a:lnTo>
                  <a:pt x="3527403" y="4571992"/>
                </a:lnTo>
                <a:lnTo>
                  <a:pt x="3966864" y="4132520"/>
                </a:lnTo>
                <a:lnTo>
                  <a:pt x="3496388" y="3662034"/>
                </a:lnTo>
                <a:lnTo>
                  <a:pt x="3438920" y="3662034"/>
                </a:lnTo>
                <a:lnTo>
                  <a:pt x="2968432" y="4132519"/>
                </a:lnTo>
                <a:lnTo>
                  <a:pt x="3407908" y="4571992"/>
                </a:lnTo>
                <a:lnTo>
                  <a:pt x="3355663" y="4571992"/>
                </a:lnTo>
                <a:lnTo>
                  <a:pt x="2942311" y="4158641"/>
                </a:lnTo>
                <a:lnTo>
                  <a:pt x="2528961" y="4571991"/>
                </a:lnTo>
                <a:lnTo>
                  <a:pt x="2476717" y="4571991"/>
                </a:lnTo>
                <a:lnTo>
                  <a:pt x="2916189" y="4132519"/>
                </a:lnTo>
                <a:lnTo>
                  <a:pt x="2445706" y="3662034"/>
                </a:lnTo>
                <a:lnTo>
                  <a:pt x="2388237" y="3662034"/>
                </a:lnTo>
                <a:lnTo>
                  <a:pt x="1917745" y="4132520"/>
                </a:lnTo>
                <a:lnTo>
                  <a:pt x="2357225" y="4571992"/>
                </a:lnTo>
                <a:lnTo>
                  <a:pt x="2304981" y="4571993"/>
                </a:lnTo>
                <a:lnTo>
                  <a:pt x="1891623" y="4158642"/>
                </a:lnTo>
                <a:lnTo>
                  <a:pt x="1478275" y="4571991"/>
                </a:lnTo>
                <a:lnTo>
                  <a:pt x="1426031" y="4571991"/>
                </a:lnTo>
                <a:lnTo>
                  <a:pt x="1865501" y="4132520"/>
                </a:lnTo>
                <a:lnTo>
                  <a:pt x="1395017" y="3662034"/>
                </a:lnTo>
                <a:lnTo>
                  <a:pt x="1337551" y="3662034"/>
                </a:lnTo>
                <a:lnTo>
                  <a:pt x="867066" y="4132521"/>
                </a:lnTo>
                <a:lnTo>
                  <a:pt x="1306536" y="4571992"/>
                </a:lnTo>
                <a:lnTo>
                  <a:pt x="1254292" y="4571992"/>
                </a:lnTo>
                <a:lnTo>
                  <a:pt x="840944" y="4158643"/>
                </a:lnTo>
                <a:lnTo>
                  <a:pt x="427595" y="4571993"/>
                </a:lnTo>
                <a:lnTo>
                  <a:pt x="375351" y="4571993"/>
                </a:lnTo>
                <a:lnTo>
                  <a:pt x="814822" y="4132521"/>
                </a:lnTo>
                <a:lnTo>
                  <a:pt x="344336" y="3662034"/>
                </a:lnTo>
                <a:lnTo>
                  <a:pt x="286870" y="3662034"/>
                </a:lnTo>
                <a:lnTo>
                  <a:pt x="5" y="3948900"/>
                </a:lnTo>
                <a:lnTo>
                  <a:pt x="5" y="3896656"/>
                </a:lnTo>
                <a:lnTo>
                  <a:pt x="258369" y="3638291"/>
                </a:lnTo>
                <a:lnTo>
                  <a:pt x="258369" y="3576066"/>
                </a:lnTo>
                <a:lnTo>
                  <a:pt x="1" y="3317698"/>
                </a:lnTo>
                <a:lnTo>
                  <a:pt x="1" y="3265454"/>
                </a:lnTo>
                <a:lnTo>
                  <a:pt x="285756" y="3551209"/>
                </a:lnTo>
                <a:lnTo>
                  <a:pt x="345451" y="3551209"/>
                </a:lnTo>
                <a:lnTo>
                  <a:pt x="814822" y="3081838"/>
                </a:lnTo>
                <a:lnTo>
                  <a:pt x="343880" y="2610895"/>
                </a:lnTo>
                <a:lnTo>
                  <a:pt x="287328" y="2610895"/>
                </a:lnTo>
                <a:lnTo>
                  <a:pt x="6" y="2898217"/>
                </a:lnTo>
                <a:lnTo>
                  <a:pt x="6" y="2845973"/>
                </a:lnTo>
                <a:lnTo>
                  <a:pt x="258373" y="2587605"/>
                </a:lnTo>
                <a:lnTo>
                  <a:pt x="258373" y="2525388"/>
                </a:lnTo>
                <a:lnTo>
                  <a:pt x="1" y="2267015"/>
                </a:lnTo>
                <a:lnTo>
                  <a:pt x="0" y="2214770"/>
                </a:lnTo>
                <a:lnTo>
                  <a:pt x="285299" y="2500070"/>
                </a:lnTo>
                <a:lnTo>
                  <a:pt x="345909" y="2500070"/>
                </a:lnTo>
                <a:lnTo>
                  <a:pt x="814822" y="2031167"/>
                </a:lnTo>
                <a:lnTo>
                  <a:pt x="341616" y="1557959"/>
                </a:lnTo>
                <a:lnTo>
                  <a:pt x="289593" y="1557959"/>
                </a:lnTo>
                <a:lnTo>
                  <a:pt x="4" y="1847551"/>
                </a:lnTo>
                <a:lnTo>
                  <a:pt x="4" y="1795307"/>
                </a:lnTo>
                <a:lnTo>
                  <a:pt x="258377" y="1536932"/>
                </a:lnTo>
                <a:lnTo>
                  <a:pt x="258377" y="1474721"/>
                </a:lnTo>
                <a:lnTo>
                  <a:pt x="2" y="1216345"/>
                </a:lnTo>
                <a:lnTo>
                  <a:pt x="2" y="1164102"/>
                </a:lnTo>
                <a:lnTo>
                  <a:pt x="283034" y="1447135"/>
                </a:lnTo>
                <a:lnTo>
                  <a:pt x="348175" y="1447135"/>
                </a:lnTo>
                <a:lnTo>
                  <a:pt x="814821" y="980486"/>
                </a:lnTo>
                <a:lnTo>
                  <a:pt x="344401" y="510062"/>
                </a:lnTo>
                <a:lnTo>
                  <a:pt x="286805" y="510062"/>
                </a:lnTo>
                <a:lnTo>
                  <a:pt x="5" y="796868"/>
                </a:lnTo>
                <a:lnTo>
                  <a:pt x="5" y="744628"/>
                </a:lnTo>
                <a:lnTo>
                  <a:pt x="258382" y="486242"/>
                </a:lnTo>
                <a:lnTo>
                  <a:pt x="258382" y="424043"/>
                </a:lnTo>
                <a:lnTo>
                  <a:pt x="3" y="165664"/>
                </a:lnTo>
                <a:lnTo>
                  <a:pt x="3" y="113420"/>
                </a:lnTo>
                <a:lnTo>
                  <a:pt x="285820" y="399237"/>
                </a:lnTo>
                <a:lnTo>
                  <a:pt x="345386" y="399237"/>
                </a:lnTo>
                <a:lnTo>
                  <a:pt x="744622" y="2"/>
                </a:lnTo>
                <a:lnTo>
                  <a:pt x="796865" y="2"/>
                </a:lnTo>
                <a:lnTo>
                  <a:pt x="369206" y="427661"/>
                </a:lnTo>
                <a:lnTo>
                  <a:pt x="369206" y="482624"/>
                </a:lnTo>
                <a:lnTo>
                  <a:pt x="840943" y="954364"/>
                </a:lnTo>
                <a:lnTo>
                  <a:pt x="1309187" y="486116"/>
                </a:lnTo>
                <a:lnTo>
                  <a:pt x="1309187" y="424169"/>
                </a:lnTo>
                <a:lnTo>
                  <a:pt x="885019" y="0"/>
                </a:lnTo>
                <a:lnTo>
                  <a:pt x="937262" y="0"/>
                </a:lnTo>
                <a:lnTo>
                  <a:pt x="1336499" y="399237"/>
                </a:lnTo>
                <a:lnTo>
                  <a:pt x="1396066" y="399237"/>
                </a:lnTo>
                <a:lnTo>
                  <a:pt x="1795300" y="3"/>
                </a:lnTo>
                <a:lnTo>
                  <a:pt x="1847544" y="3"/>
                </a:lnTo>
                <a:lnTo>
                  <a:pt x="1420012" y="427535"/>
                </a:lnTo>
                <a:lnTo>
                  <a:pt x="1420012" y="482750"/>
                </a:lnTo>
                <a:lnTo>
                  <a:pt x="1891623" y="954365"/>
                </a:lnTo>
                <a:lnTo>
                  <a:pt x="2360001" y="485992"/>
                </a:lnTo>
                <a:lnTo>
                  <a:pt x="2360001" y="424295"/>
                </a:lnTo>
                <a:lnTo>
                  <a:pt x="1935698" y="0"/>
                </a:lnTo>
                <a:lnTo>
                  <a:pt x="1987943" y="0"/>
                </a:lnTo>
                <a:lnTo>
                  <a:pt x="2387187" y="399237"/>
                </a:lnTo>
                <a:lnTo>
                  <a:pt x="2446755" y="399237"/>
                </a:lnTo>
                <a:lnTo>
                  <a:pt x="2845991" y="2"/>
                </a:lnTo>
                <a:lnTo>
                  <a:pt x="2898236" y="2"/>
                </a:lnTo>
                <a:lnTo>
                  <a:pt x="2470825" y="427411"/>
                </a:lnTo>
                <a:lnTo>
                  <a:pt x="2470825" y="482875"/>
                </a:lnTo>
                <a:lnTo>
                  <a:pt x="2942310" y="954365"/>
                </a:lnTo>
                <a:lnTo>
                  <a:pt x="3410809" y="485866"/>
                </a:lnTo>
                <a:lnTo>
                  <a:pt x="3410809" y="424419"/>
                </a:lnTo>
                <a:lnTo>
                  <a:pt x="2986386" y="0"/>
                </a:lnTo>
                <a:lnTo>
                  <a:pt x="3038626" y="0"/>
                </a:lnTo>
                <a:lnTo>
                  <a:pt x="3437870" y="399237"/>
                </a:lnTo>
                <a:lnTo>
                  <a:pt x="3497441" y="399237"/>
                </a:lnTo>
                <a:lnTo>
                  <a:pt x="3896667" y="2"/>
                </a:lnTo>
                <a:lnTo>
                  <a:pt x="3948913" y="2"/>
                </a:lnTo>
                <a:lnTo>
                  <a:pt x="3521637" y="427285"/>
                </a:lnTo>
                <a:lnTo>
                  <a:pt x="3521637" y="483001"/>
                </a:lnTo>
                <a:lnTo>
                  <a:pt x="3992987" y="954364"/>
                </a:lnTo>
                <a:lnTo>
                  <a:pt x="4461599" y="485738"/>
                </a:lnTo>
                <a:lnTo>
                  <a:pt x="4461599" y="424543"/>
                </a:lnTo>
                <a:lnTo>
                  <a:pt x="4037068" y="1"/>
                </a:lnTo>
                <a:lnTo>
                  <a:pt x="4089312" y="1"/>
                </a:lnTo>
                <a:lnTo>
                  <a:pt x="4488534" y="399237"/>
                </a:lnTo>
                <a:lnTo>
                  <a:pt x="4548100" y="399237"/>
                </a:lnTo>
                <a:lnTo>
                  <a:pt x="4947332" y="4"/>
                </a:lnTo>
                <a:lnTo>
                  <a:pt x="4999581" y="4"/>
                </a:lnTo>
                <a:lnTo>
                  <a:pt x="4572422" y="427156"/>
                </a:lnTo>
                <a:lnTo>
                  <a:pt x="4572422" y="483126"/>
                </a:lnTo>
                <a:lnTo>
                  <a:pt x="5043667" y="954362"/>
                </a:lnTo>
                <a:lnTo>
                  <a:pt x="5512409" y="485609"/>
                </a:lnTo>
                <a:lnTo>
                  <a:pt x="5512409" y="424674"/>
                </a:lnTo>
                <a:lnTo>
                  <a:pt x="5087742" y="1"/>
                </a:lnTo>
                <a:lnTo>
                  <a:pt x="5139977" y="1"/>
                </a:lnTo>
                <a:lnTo>
                  <a:pt x="5539215" y="399237"/>
                </a:lnTo>
                <a:lnTo>
                  <a:pt x="5598781" y="399237"/>
                </a:lnTo>
                <a:lnTo>
                  <a:pt x="5998007" y="2"/>
                </a:lnTo>
                <a:lnTo>
                  <a:pt x="6050249" y="2"/>
                </a:lnTo>
                <a:lnTo>
                  <a:pt x="5623232" y="427030"/>
                </a:lnTo>
                <a:lnTo>
                  <a:pt x="5623232" y="483255"/>
                </a:lnTo>
                <a:lnTo>
                  <a:pt x="6094326" y="954363"/>
                </a:lnTo>
                <a:lnTo>
                  <a:pt x="6563205" y="485481"/>
                </a:lnTo>
                <a:lnTo>
                  <a:pt x="6563205" y="4247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smtClean="0"/>
              <a:t>10/9/2018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6712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10/9/2018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61085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89320"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10/9/2018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39704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10/9/2018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73142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10/9/2018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408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smtClean="0"/>
              <a:t>10/9/2018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21321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smtClean="0"/>
              <a:t>10/9/2018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782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smtClean="0"/>
              <a:pPr/>
              <a:t>10/9/2018</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338538"/>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forbes.com/sites/forbestechcouncil/2018/03/27/11-common-myths-about-blockchain-and-cryptocurrency-you-shouldnt-believe/#19b7774a33f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Distributed_ledger" TargetMode="External"/><Relationship Id="rId13" Type="http://schemas.openxmlformats.org/officeDocument/2006/relationships/hyperlink" Target="https://en.wikipedia.org/wiki/Byzantine_fault_tolerance" TargetMode="External"/><Relationship Id="rId3" Type="http://schemas.openxmlformats.org/officeDocument/2006/relationships/hyperlink" Target="https://en.wikipedia.org/wiki/Record_(computer_science)" TargetMode="External"/><Relationship Id="rId7" Type="http://schemas.openxmlformats.org/officeDocument/2006/relationships/hyperlink" Target="https://en.wikipedia.org/wiki/Merkle_tree" TargetMode="External"/><Relationship Id="rId12" Type="http://schemas.openxmlformats.org/officeDocument/2006/relationships/hyperlink" Target="https://en.wikipedia.org/wiki/Secure_by_design" TargetMode="External"/><Relationship Id="rId2" Type="http://schemas.openxmlformats.org/officeDocument/2006/relationships/notesSlide" Target="../notesSlides/notesSlide2.xml"/><Relationship Id="rId16" Type="http://schemas.openxmlformats.org/officeDocument/2006/relationships/hyperlink" Target="https://en.wikipedia.org/wiki/Blockchain" TargetMode="External"/><Relationship Id="rId1" Type="http://schemas.openxmlformats.org/officeDocument/2006/relationships/slideLayout" Target="../slideLayouts/slideLayout2.xml"/><Relationship Id="rId6" Type="http://schemas.openxmlformats.org/officeDocument/2006/relationships/hyperlink" Target="https://en.wikipedia.org/wiki/Trusted_timestamping" TargetMode="External"/><Relationship Id="rId11" Type="http://schemas.openxmlformats.org/officeDocument/2006/relationships/hyperlink" Target="https://en.wikipedia.org/wiki/Protocol_(communication)" TargetMode="External"/><Relationship Id="rId5" Type="http://schemas.openxmlformats.org/officeDocument/2006/relationships/hyperlink" Target="https://en.wikipedia.org/wiki/Cryptographic_hash_function" TargetMode="External"/><Relationship Id="rId15" Type="http://schemas.openxmlformats.org/officeDocument/2006/relationships/hyperlink" Target="https://blog.goodaudience.com/blockchain-governance-101-eea5201d7992" TargetMode="External"/><Relationship Id="rId10" Type="http://schemas.openxmlformats.org/officeDocument/2006/relationships/hyperlink" Target="https://en.wikipedia.org/wiki/Peer-to-peer" TargetMode="External"/><Relationship Id="rId4" Type="http://schemas.openxmlformats.org/officeDocument/2006/relationships/hyperlink" Target="https://en.wikipedia.org/wiki/Cryptography" TargetMode="External"/><Relationship Id="rId9" Type="http://schemas.openxmlformats.org/officeDocument/2006/relationships/hyperlink" Target="https://en.wikipedia.org/wiki/Ledger" TargetMode="External"/><Relationship Id="rId14" Type="http://schemas.openxmlformats.org/officeDocument/2006/relationships/hyperlink" Target="https://en.wikipedia.org/wiki/Decentralized"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osf.io/kxnu5/?show=revision"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7D809-ECDF-4383-BF24-26BF62016079}"/>
              </a:ext>
            </a:extLst>
          </p:cNvPr>
          <p:cNvSpPr>
            <a:spLocks noGrp="1"/>
          </p:cNvSpPr>
          <p:nvPr>
            <p:ph type="ctrTitle"/>
          </p:nvPr>
        </p:nvSpPr>
        <p:spPr/>
        <p:txBody>
          <a:bodyPr/>
          <a:lstStyle/>
          <a:p>
            <a:r>
              <a:rPr lang="en-AU" dirty="0"/>
              <a:t>Blockchain For Science</a:t>
            </a:r>
          </a:p>
        </p:txBody>
      </p:sp>
      <p:sp>
        <p:nvSpPr>
          <p:cNvPr id="3" name="Subtitle 2">
            <a:extLst>
              <a:ext uri="{FF2B5EF4-FFF2-40B4-BE49-F238E27FC236}">
                <a16:creationId xmlns:a16="http://schemas.microsoft.com/office/drawing/2014/main" id="{3D0C10CE-6AE0-4E75-A0E8-956C669A2D55}"/>
              </a:ext>
            </a:extLst>
          </p:cNvPr>
          <p:cNvSpPr>
            <a:spLocks noGrp="1"/>
          </p:cNvSpPr>
          <p:nvPr>
            <p:ph type="subTitle" idx="1"/>
          </p:nvPr>
        </p:nvSpPr>
        <p:spPr/>
        <p:txBody>
          <a:bodyPr>
            <a:normAutofit/>
          </a:bodyPr>
          <a:lstStyle/>
          <a:p>
            <a:r>
              <a:rPr lang="en-AU" sz="2400" i="1" dirty="0"/>
              <a:t>Karmen </a:t>
            </a:r>
            <a:r>
              <a:rPr lang="hr-HR" sz="2400" i="1" dirty="0"/>
              <a:t>Čondić-Jurkić</a:t>
            </a:r>
            <a:endParaRPr lang="en-AU" sz="2400" i="1" dirty="0"/>
          </a:p>
        </p:txBody>
      </p:sp>
    </p:spTree>
    <p:extLst>
      <p:ext uri="{BB962C8B-B14F-4D97-AF65-F5344CB8AC3E}">
        <p14:creationId xmlns:p14="http://schemas.microsoft.com/office/powerpoint/2010/main" val="998359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Arrow Connector 47">
            <a:extLst>
              <a:ext uri="{FF2B5EF4-FFF2-40B4-BE49-F238E27FC236}">
                <a16:creationId xmlns:a16="http://schemas.microsoft.com/office/drawing/2014/main" id="{1A2E4186-9200-4EC8-BF1E-C8F3C93B1FC3}"/>
              </a:ext>
            </a:extLst>
          </p:cNvPr>
          <p:cNvCxnSpPr>
            <a:cxnSpLocks/>
            <a:stCxn id="11" idx="1"/>
          </p:cNvCxnSpPr>
          <p:nvPr/>
        </p:nvCxnSpPr>
        <p:spPr>
          <a:xfrm flipH="1" flipV="1">
            <a:off x="6646813" y="2507226"/>
            <a:ext cx="2678186" cy="881369"/>
          </a:xfrm>
          <a:prstGeom prst="straightConnector1">
            <a:avLst/>
          </a:prstGeom>
          <a:ln w="12700">
            <a:solidFill>
              <a:schemeClr val="bg1">
                <a:lumMod val="50000"/>
              </a:schemeClr>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C7BA61E3-32FE-49EE-9B69-A5379AFE073A}"/>
              </a:ext>
            </a:extLst>
          </p:cNvPr>
          <p:cNvCxnSpPr>
            <a:cxnSpLocks/>
            <a:stCxn id="12" idx="1"/>
            <a:endCxn id="6" idx="5"/>
          </p:cNvCxnSpPr>
          <p:nvPr/>
        </p:nvCxnSpPr>
        <p:spPr>
          <a:xfrm flipH="1" flipV="1">
            <a:off x="5074712" y="3818570"/>
            <a:ext cx="3039372" cy="461398"/>
          </a:xfrm>
          <a:prstGeom prst="straightConnector1">
            <a:avLst/>
          </a:prstGeom>
          <a:ln w="12700">
            <a:solidFill>
              <a:schemeClr val="bg1">
                <a:lumMod val="50000"/>
              </a:schemeClr>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8F195A10-7F00-48D7-B1A6-CC9A64EF62E8}"/>
              </a:ext>
            </a:extLst>
          </p:cNvPr>
          <p:cNvCxnSpPr>
            <a:cxnSpLocks/>
            <a:stCxn id="10" idx="1"/>
            <a:endCxn id="7" idx="5"/>
          </p:cNvCxnSpPr>
          <p:nvPr/>
        </p:nvCxnSpPr>
        <p:spPr>
          <a:xfrm flipH="1" flipV="1">
            <a:off x="1767523" y="4883706"/>
            <a:ext cx="4781242" cy="342344"/>
          </a:xfrm>
          <a:prstGeom prst="straightConnector1">
            <a:avLst/>
          </a:prstGeom>
          <a:ln w="12700">
            <a:solidFill>
              <a:schemeClr val="bg1">
                <a:lumMod val="50000"/>
              </a:schemeClr>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7261EA4-4664-4ECB-95A9-442F15C51336}"/>
              </a:ext>
            </a:extLst>
          </p:cNvPr>
          <p:cNvSpPr>
            <a:spLocks noGrp="1"/>
          </p:cNvSpPr>
          <p:nvPr>
            <p:ph type="title"/>
          </p:nvPr>
        </p:nvSpPr>
        <p:spPr/>
        <p:txBody>
          <a:bodyPr/>
          <a:lstStyle/>
          <a:p>
            <a:r>
              <a:rPr lang="en-AU" dirty="0"/>
              <a:t>Communication: standards and protocols</a:t>
            </a:r>
          </a:p>
        </p:txBody>
      </p:sp>
      <p:sp>
        <p:nvSpPr>
          <p:cNvPr id="4" name="Isosceles Triangle 3">
            <a:extLst>
              <a:ext uri="{FF2B5EF4-FFF2-40B4-BE49-F238E27FC236}">
                <a16:creationId xmlns:a16="http://schemas.microsoft.com/office/drawing/2014/main" id="{7CE56A39-6909-4C3F-A91C-B62A4E20A15C}"/>
              </a:ext>
            </a:extLst>
          </p:cNvPr>
          <p:cNvSpPr/>
          <p:nvPr/>
        </p:nvSpPr>
        <p:spPr>
          <a:xfrm>
            <a:off x="1911030" y="2296501"/>
            <a:ext cx="1326037" cy="1132499"/>
          </a:xfrm>
          <a:prstGeom prst="triangl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Isosceles Triangle 5">
            <a:extLst>
              <a:ext uri="{FF2B5EF4-FFF2-40B4-BE49-F238E27FC236}">
                <a16:creationId xmlns:a16="http://schemas.microsoft.com/office/drawing/2014/main" id="{44C47BE4-4621-4EEB-BC49-4E84123C221B}"/>
              </a:ext>
            </a:extLst>
          </p:cNvPr>
          <p:cNvSpPr/>
          <p:nvPr/>
        </p:nvSpPr>
        <p:spPr>
          <a:xfrm>
            <a:off x="4239682" y="3301559"/>
            <a:ext cx="1113373" cy="1034021"/>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Isosceles Triangle 6">
            <a:extLst>
              <a:ext uri="{FF2B5EF4-FFF2-40B4-BE49-F238E27FC236}">
                <a16:creationId xmlns:a16="http://schemas.microsoft.com/office/drawing/2014/main" id="{37B2CF03-A2D1-404B-BC5E-EC176583E23A}"/>
              </a:ext>
            </a:extLst>
          </p:cNvPr>
          <p:cNvSpPr/>
          <p:nvPr/>
        </p:nvSpPr>
        <p:spPr>
          <a:xfrm>
            <a:off x="772995" y="4317456"/>
            <a:ext cx="1326037" cy="1132499"/>
          </a:xfrm>
          <a:prstGeom prst="triangl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Isosceles Triangle 7">
            <a:extLst>
              <a:ext uri="{FF2B5EF4-FFF2-40B4-BE49-F238E27FC236}">
                <a16:creationId xmlns:a16="http://schemas.microsoft.com/office/drawing/2014/main" id="{1C411342-9266-4E0B-923E-43FB4CD9B934}"/>
              </a:ext>
            </a:extLst>
          </p:cNvPr>
          <p:cNvSpPr/>
          <p:nvPr/>
        </p:nvSpPr>
        <p:spPr>
          <a:xfrm>
            <a:off x="2956293" y="4694025"/>
            <a:ext cx="1932764" cy="1637199"/>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Isosceles Triangle 9">
            <a:extLst>
              <a:ext uri="{FF2B5EF4-FFF2-40B4-BE49-F238E27FC236}">
                <a16:creationId xmlns:a16="http://schemas.microsoft.com/office/drawing/2014/main" id="{69943A40-E583-4C08-BF04-DCEFD8402034}"/>
              </a:ext>
            </a:extLst>
          </p:cNvPr>
          <p:cNvSpPr/>
          <p:nvPr/>
        </p:nvSpPr>
        <p:spPr>
          <a:xfrm>
            <a:off x="5873431" y="4070257"/>
            <a:ext cx="2701334" cy="231158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Isosceles Triangle 10">
            <a:extLst>
              <a:ext uri="{FF2B5EF4-FFF2-40B4-BE49-F238E27FC236}">
                <a16:creationId xmlns:a16="http://schemas.microsoft.com/office/drawing/2014/main" id="{B014DC7F-D740-4E92-B15E-F5A8D6D22DA9}"/>
              </a:ext>
            </a:extLst>
          </p:cNvPr>
          <p:cNvSpPr/>
          <p:nvPr/>
        </p:nvSpPr>
        <p:spPr>
          <a:xfrm>
            <a:off x="8993490" y="2822345"/>
            <a:ext cx="1326037" cy="1132499"/>
          </a:xfrm>
          <a:prstGeom prst="triangl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Isosceles Triangle 11">
            <a:extLst>
              <a:ext uri="{FF2B5EF4-FFF2-40B4-BE49-F238E27FC236}">
                <a16:creationId xmlns:a16="http://schemas.microsoft.com/office/drawing/2014/main" id="{CC85EE30-63CF-4C38-B341-A3094C3816C9}"/>
              </a:ext>
            </a:extLst>
          </p:cNvPr>
          <p:cNvSpPr/>
          <p:nvPr/>
        </p:nvSpPr>
        <p:spPr>
          <a:xfrm>
            <a:off x="7224325" y="2802796"/>
            <a:ext cx="3559036" cy="2954343"/>
          </a:xfrm>
          <a:prstGeom prst="triangl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Isosceles Triangle 12">
            <a:extLst>
              <a:ext uri="{FF2B5EF4-FFF2-40B4-BE49-F238E27FC236}">
                <a16:creationId xmlns:a16="http://schemas.microsoft.com/office/drawing/2014/main" id="{8B21F984-CF06-44C7-83F1-9D9D02213006}"/>
              </a:ext>
            </a:extLst>
          </p:cNvPr>
          <p:cNvSpPr/>
          <p:nvPr/>
        </p:nvSpPr>
        <p:spPr>
          <a:xfrm>
            <a:off x="9510324" y="3131496"/>
            <a:ext cx="1657548" cy="1362447"/>
          </a:xfrm>
          <a:prstGeom prst="triangl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Isosceles Triangle 13">
            <a:extLst>
              <a:ext uri="{FF2B5EF4-FFF2-40B4-BE49-F238E27FC236}">
                <a16:creationId xmlns:a16="http://schemas.microsoft.com/office/drawing/2014/main" id="{74F087D6-A2F3-4696-967A-2E823B039B3A}"/>
              </a:ext>
            </a:extLst>
          </p:cNvPr>
          <p:cNvSpPr/>
          <p:nvPr/>
        </p:nvSpPr>
        <p:spPr>
          <a:xfrm>
            <a:off x="5672991" y="2020323"/>
            <a:ext cx="1326037" cy="1132499"/>
          </a:xfrm>
          <a:prstGeom prst="triangl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16" name="Straight Arrow Connector 15">
            <a:extLst>
              <a:ext uri="{FF2B5EF4-FFF2-40B4-BE49-F238E27FC236}">
                <a16:creationId xmlns:a16="http://schemas.microsoft.com/office/drawing/2014/main" id="{09786DCF-60CA-4BCD-94E0-DDEDB477E44D}"/>
              </a:ext>
            </a:extLst>
          </p:cNvPr>
          <p:cNvCxnSpPr>
            <a:cxnSpLocks/>
          </p:cNvCxnSpPr>
          <p:nvPr/>
        </p:nvCxnSpPr>
        <p:spPr>
          <a:xfrm flipH="1">
            <a:off x="1826543" y="3428999"/>
            <a:ext cx="786852" cy="1411355"/>
          </a:xfrm>
          <a:prstGeom prst="straightConnector1">
            <a:avLst/>
          </a:prstGeom>
          <a:ln w="12700">
            <a:solidFill>
              <a:schemeClr val="bg1">
                <a:lumMod val="50000"/>
              </a:schemeClr>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1AA6199B-362E-4003-9F5E-F5CF07E111F1}"/>
              </a:ext>
            </a:extLst>
          </p:cNvPr>
          <p:cNvCxnSpPr>
            <a:cxnSpLocks/>
            <a:stCxn id="4" idx="3"/>
          </p:cNvCxnSpPr>
          <p:nvPr/>
        </p:nvCxnSpPr>
        <p:spPr>
          <a:xfrm>
            <a:off x="2574049" y="3429000"/>
            <a:ext cx="1883884" cy="446334"/>
          </a:xfrm>
          <a:prstGeom prst="straightConnector1">
            <a:avLst/>
          </a:prstGeom>
          <a:ln w="12700">
            <a:solidFill>
              <a:schemeClr val="bg1">
                <a:lumMod val="50000"/>
              </a:schemeClr>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47677FE3-952C-4A29-8275-9CE542E9B990}"/>
              </a:ext>
            </a:extLst>
          </p:cNvPr>
          <p:cNvCxnSpPr>
            <a:cxnSpLocks/>
            <a:endCxn id="7" idx="5"/>
          </p:cNvCxnSpPr>
          <p:nvPr/>
        </p:nvCxnSpPr>
        <p:spPr>
          <a:xfrm flipH="1" flipV="1">
            <a:off x="1767523" y="4883706"/>
            <a:ext cx="1526078" cy="754167"/>
          </a:xfrm>
          <a:prstGeom prst="straightConnector1">
            <a:avLst/>
          </a:prstGeom>
          <a:ln w="12700">
            <a:solidFill>
              <a:schemeClr val="bg1">
                <a:lumMod val="50000"/>
              </a:schemeClr>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F9238788-893D-4023-8EA1-3A4E9702D3C7}"/>
              </a:ext>
            </a:extLst>
          </p:cNvPr>
          <p:cNvCxnSpPr>
            <a:cxnSpLocks/>
            <a:stCxn id="14" idx="3"/>
          </p:cNvCxnSpPr>
          <p:nvPr/>
        </p:nvCxnSpPr>
        <p:spPr>
          <a:xfrm flipH="1">
            <a:off x="5120958" y="3152822"/>
            <a:ext cx="1215052" cy="679173"/>
          </a:xfrm>
          <a:prstGeom prst="straightConnector1">
            <a:avLst/>
          </a:prstGeom>
          <a:ln w="12700">
            <a:solidFill>
              <a:schemeClr val="bg1">
                <a:lumMod val="50000"/>
              </a:schemeClr>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39F55827-298D-455C-ADF2-ED6ABCD12062}"/>
              </a:ext>
            </a:extLst>
          </p:cNvPr>
          <p:cNvCxnSpPr>
            <a:cxnSpLocks/>
            <a:stCxn id="10" idx="1"/>
          </p:cNvCxnSpPr>
          <p:nvPr/>
        </p:nvCxnSpPr>
        <p:spPr>
          <a:xfrm flipH="1" flipV="1">
            <a:off x="5228525" y="3901571"/>
            <a:ext cx="1320240" cy="1324479"/>
          </a:xfrm>
          <a:prstGeom prst="straightConnector1">
            <a:avLst/>
          </a:prstGeom>
          <a:ln w="12700">
            <a:solidFill>
              <a:schemeClr val="bg1">
                <a:lumMod val="50000"/>
              </a:schemeClr>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DDF3FFE2-EF95-41AF-82D1-93190B55FC89}"/>
              </a:ext>
            </a:extLst>
          </p:cNvPr>
          <p:cNvCxnSpPr>
            <a:cxnSpLocks/>
            <a:stCxn id="6" idx="3"/>
          </p:cNvCxnSpPr>
          <p:nvPr/>
        </p:nvCxnSpPr>
        <p:spPr>
          <a:xfrm flipH="1">
            <a:off x="4604529" y="4335580"/>
            <a:ext cx="191840" cy="1382732"/>
          </a:xfrm>
          <a:prstGeom prst="straightConnector1">
            <a:avLst/>
          </a:prstGeom>
          <a:ln w="12700">
            <a:solidFill>
              <a:schemeClr val="bg1">
                <a:lumMod val="50000"/>
              </a:schemeClr>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0240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84E4-3829-40C5-9750-20BA9D85B45B}"/>
              </a:ext>
            </a:extLst>
          </p:cNvPr>
          <p:cNvSpPr>
            <a:spLocks noGrp="1"/>
          </p:cNvSpPr>
          <p:nvPr>
            <p:ph type="title"/>
          </p:nvPr>
        </p:nvSpPr>
        <p:spPr>
          <a:xfrm>
            <a:off x="878354" y="548640"/>
            <a:ext cx="11167872" cy="1499616"/>
          </a:xfrm>
        </p:spPr>
        <p:txBody>
          <a:bodyPr/>
          <a:lstStyle/>
          <a:p>
            <a:r>
              <a:rPr lang="en-AU" dirty="0"/>
              <a:t>Decentralised/distributed/federated/centralised</a:t>
            </a:r>
          </a:p>
        </p:txBody>
      </p:sp>
      <p:sp>
        <p:nvSpPr>
          <p:cNvPr id="3" name="Content Placeholder 2">
            <a:extLst>
              <a:ext uri="{FF2B5EF4-FFF2-40B4-BE49-F238E27FC236}">
                <a16:creationId xmlns:a16="http://schemas.microsoft.com/office/drawing/2014/main" id="{23B2FA38-9051-406F-9E01-377B096A3E02}"/>
              </a:ext>
            </a:extLst>
          </p:cNvPr>
          <p:cNvSpPr>
            <a:spLocks noGrp="1"/>
          </p:cNvSpPr>
          <p:nvPr>
            <p:ph idx="1"/>
          </p:nvPr>
        </p:nvSpPr>
        <p:spPr>
          <a:xfrm>
            <a:off x="1235964" y="5229495"/>
            <a:ext cx="9720071" cy="919568"/>
          </a:xfrm>
        </p:spPr>
        <p:txBody>
          <a:bodyPr>
            <a:normAutofit/>
          </a:bodyPr>
          <a:lstStyle/>
          <a:p>
            <a:pPr marL="0" indent="0">
              <a:buNone/>
            </a:pPr>
            <a:r>
              <a:rPr lang="en-AU" sz="3200" dirty="0"/>
              <a:t>It is about finding the best solution for the problem!</a:t>
            </a:r>
          </a:p>
          <a:p>
            <a:pPr marL="354013" indent="-354013">
              <a:buFont typeface="Wingdings" panose="05000000000000000000" pitchFamily="2" charset="2"/>
              <a:buChar char="§"/>
            </a:pPr>
            <a:endParaRPr lang="en-AU" sz="3200" dirty="0"/>
          </a:p>
          <a:p>
            <a:pPr marL="354013" indent="-354013">
              <a:buFont typeface="Wingdings" panose="05000000000000000000" pitchFamily="2" charset="2"/>
              <a:buChar char="§"/>
            </a:pPr>
            <a:endParaRPr lang="en-AU" sz="3200" dirty="0"/>
          </a:p>
          <a:p>
            <a:endParaRPr lang="en-AU" sz="3200" dirty="0"/>
          </a:p>
        </p:txBody>
      </p:sp>
      <p:sp>
        <p:nvSpPr>
          <p:cNvPr id="4" name="Rectangle 3">
            <a:extLst>
              <a:ext uri="{FF2B5EF4-FFF2-40B4-BE49-F238E27FC236}">
                <a16:creationId xmlns:a16="http://schemas.microsoft.com/office/drawing/2014/main" id="{4C06C939-4375-4106-9B8F-58597AD7E9AE}"/>
              </a:ext>
            </a:extLst>
          </p:cNvPr>
          <p:cNvSpPr/>
          <p:nvPr/>
        </p:nvSpPr>
        <p:spPr>
          <a:xfrm>
            <a:off x="980660" y="6284976"/>
            <a:ext cx="10654748" cy="369332"/>
          </a:xfrm>
          <a:prstGeom prst="rect">
            <a:avLst/>
          </a:prstGeom>
        </p:spPr>
        <p:txBody>
          <a:bodyPr wrap="square">
            <a:spAutoFit/>
          </a:bodyPr>
          <a:lstStyle/>
          <a:p>
            <a:r>
              <a:rPr lang="en-AU" dirty="0"/>
              <a:t>https://github.com/WebOfTrustInfo/rebooting-the-web-of-trust/issues/50#issuecomment-154995201</a:t>
            </a:r>
          </a:p>
        </p:txBody>
      </p:sp>
      <p:sp>
        <p:nvSpPr>
          <p:cNvPr id="6" name="Content Placeholder 2">
            <a:extLst>
              <a:ext uri="{FF2B5EF4-FFF2-40B4-BE49-F238E27FC236}">
                <a16:creationId xmlns:a16="http://schemas.microsoft.com/office/drawing/2014/main" id="{4A70BD4F-8914-48E4-BCE6-3675C5084733}"/>
              </a:ext>
            </a:extLst>
          </p:cNvPr>
          <p:cNvSpPr txBox="1">
            <a:spLocks/>
          </p:cNvSpPr>
          <p:nvPr/>
        </p:nvSpPr>
        <p:spPr>
          <a:xfrm>
            <a:off x="980660" y="2229439"/>
            <a:ext cx="10545020" cy="3278657"/>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buNone/>
              <a:tabLst>
                <a:tab pos="185738" algn="l"/>
              </a:tabLst>
            </a:pPr>
            <a:r>
              <a:rPr lang="en-AU" sz="2800" dirty="0"/>
              <a:t>How to support modern research?</a:t>
            </a:r>
          </a:p>
          <a:p>
            <a:pPr lvl="1">
              <a:buFont typeface="Wingdings" panose="05000000000000000000" pitchFamily="2" charset="2"/>
              <a:buChar char="§"/>
              <a:tabLst>
                <a:tab pos="185738" algn="l"/>
              </a:tabLst>
            </a:pPr>
            <a:r>
              <a:rPr lang="en-AU" sz="2800" dirty="0"/>
              <a:t> Sustainable and reliable infrastructure</a:t>
            </a:r>
          </a:p>
          <a:p>
            <a:pPr lvl="1">
              <a:buFont typeface="Wingdings" panose="05000000000000000000" pitchFamily="2" charset="2"/>
              <a:buChar char="§"/>
              <a:tabLst>
                <a:tab pos="185738" algn="l"/>
              </a:tabLst>
            </a:pPr>
            <a:r>
              <a:rPr lang="en-AU" sz="2800" dirty="0"/>
              <a:t> Smooth user experience</a:t>
            </a:r>
          </a:p>
          <a:p>
            <a:pPr lvl="1">
              <a:buFont typeface="Wingdings" panose="05000000000000000000" pitchFamily="2" charset="2"/>
              <a:buChar char="§"/>
              <a:tabLst>
                <a:tab pos="185738" algn="l"/>
              </a:tabLst>
            </a:pPr>
            <a:r>
              <a:rPr lang="en-AU" sz="2800" dirty="0"/>
              <a:t> Incentives aligned with the long-term goals and strategy</a:t>
            </a:r>
          </a:p>
          <a:p>
            <a:pPr lvl="1">
              <a:buFont typeface="Wingdings" panose="05000000000000000000" pitchFamily="2" charset="2"/>
              <a:buChar char="§"/>
              <a:tabLst>
                <a:tab pos="185738" algn="l"/>
              </a:tabLst>
            </a:pPr>
            <a:r>
              <a:rPr lang="en-AU" sz="2800" dirty="0"/>
              <a:t> Adaptive systems</a:t>
            </a:r>
          </a:p>
          <a:p>
            <a:pPr marL="265113" indent="-265113">
              <a:buFont typeface="Wingdings" panose="05000000000000000000" pitchFamily="2" charset="2"/>
              <a:buChar char="§"/>
              <a:tabLst>
                <a:tab pos="185738" algn="l"/>
              </a:tabLst>
            </a:pPr>
            <a:endParaRPr lang="en-AU" sz="2800" dirty="0"/>
          </a:p>
          <a:p>
            <a:endParaRPr lang="en-AU" sz="2800" dirty="0"/>
          </a:p>
        </p:txBody>
      </p:sp>
    </p:spTree>
    <p:extLst>
      <p:ext uri="{BB962C8B-B14F-4D97-AF65-F5344CB8AC3E}">
        <p14:creationId xmlns:p14="http://schemas.microsoft.com/office/powerpoint/2010/main" val="1222128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051D8-B749-4F0F-80A2-45C7182C09F8}"/>
              </a:ext>
            </a:extLst>
          </p:cNvPr>
          <p:cNvSpPr>
            <a:spLocks noGrp="1"/>
          </p:cNvSpPr>
          <p:nvPr>
            <p:ph type="title"/>
          </p:nvPr>
        </p:nvSpPr>
        <p:spPr>
          <a:xfrm>
            <a:off x="1024128" y="535789"/>
            <a:ext cx="9720072" cy="1499616"/>
          </a:xfrm>
        </p:spPr>
        <p:txBody>
          <a:bodyPr/>
          <a:lstStyle/>
          <a:p>
            <a:r>
              <a:rPr lang="en-AU" dirty="0"/>
              <a:t>How DID I GET here?</a:t>
            </a:r>
          </a:p>
        </p:txBody>
      </p:sp>
      <p:grpSp>
        <p:nvGrpSpPr>
          <p:cNvPr id="7" name="Group 6">
            <a:extLst>
              <a:ext uri="{FF2B5EF4-FFF2-40B4-BE49-F238E27FC236}">
                <a16:creationId xmlns:a16="http://schemas.microsoft.com/office/drawing/2014/main" id="{832C3EEF-2AE9-4FCB-A9C8-C7689412A6EB}"/>
              </a:ext>
            </a:extLst>
          </p:cNvPr>
          <p:cNvGrpSpPr/>
          <p:nvPr/>
        </p:nvGrpSpPr>
        <p:grpSpPr>
          <a:xfrm>
            <a:off x="591641" y="2084832"/>
            <a:ext cx="1941495" cy="1805148"/>
            <a:chOff x="591641" y="2084832"/>
            <a:chExt cx="1941495" cy="1805148"/>
          </a:xfrm>
        </p:grpSpPr>
        <p:sp>
          <p:nvSpPr>
            <p:cNvPr id="5" name="Oval 4">
              <a:extLst>
                <a:ext uri="{FF2B5EF4-FFF2-40B4-BE49-F238E27FC236}">
                  <a16:creationId xmlns:a16="http://schemas.microsoft.com/office/drawing/2014/main" id="{E2028271-6C86-4992-8A69-3DB6CDAA8D5B}"/>
                </a:ext>
              </a:extLst>
            </p:cNvPr>
            <p:cNvSpPr>
              <a:spLocks noChangeAspect="1"/>
            </p:cNvSpPr>
            <p:nvPr/>
          </p:nvSpPr>
          <p:spPr>
            <a:xfrm>
              <a:off x="1013830" y="2084832"/>
              <a:ext cx="1080000" cy="108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6" name="TextBox 5">
              <a:extLst>
                <a:ext uri="{FF2B5EF4-FFF2-40B4-BE49-F238E27FC236}">
                  <a16:creationId xmlns:a16="http://schemas.microsoft.com/office/drawing/2014/main" id="{86E27408-D979-4B9D-AFBD-9C25D2B2938A}"/>
                </a:ext>
              </a:extLst>
            </p:cNvPr>
            <p:cNvSpPr txBox="1"/>
            <p:nvPr/>
          </p:nvSpPr>
          <p:spPr>
            <a:xfrm flipH="1">
              <a:off x="591641" y="3243649"/>
              <a:ext cx="1941495" cy="646331"/>
            </a:xfrm>
            <a:prstGeom prst="rect">
              <a:avLst/>
            </a:prstGeom>
            <a:noFill/>
          </p:spPr>
          <p:txBody>
            <a:bodyPr wrap="square" rtlCol="0">
              <a:spAutoFit/>
            </a:bodyPr>
            <a:lstStyle/>
            <a:p>
              <a:pPr algn="ctr"/>
              <a:r>
                <a:rPr lang="en-AU" dirty="0"/>
                <a:t>Chemistry degree </a:t>
              </a:r>
            </a:p>
            <a:p>
              <a:pPr algn="ctr"/>
              <a:r>
                <a:rPr lang="en-AU" dirty="0"/>
                <a:t>(Croatia)</a:t>
              </a:r>
            </a:p>
          </p:txBody>
        </p:sp>
      </p:grpSp>
      <p:grpSp>
        <p:nvGrpSpPr>
          <p:cNvPr id="8" name="Group 7">
            <a:extLst>
              <a:ext uri="{FF2B5EF4-FFF2-40B4-BE49-F238E27FC236}">
                <a16:creationId xmlns:a16="http://schemas.microsoft.com/office/drawing/2014/main" id="{7100F7DF-0BD9-41F5-9082-5DC61B4F88F7}"/>
              </a:ext>
            </a:extLst>
          </p:cNvPr>
          <p:cNvGrpSpPr/>
          <p:nvPr/>
        </p:nvGrpSpPr>
        <p:grpSpPr>
          <a:xfrm>
            <a:off x="3303453" y="3382229"/>
            <a:ext cx="2780269" cy="2082147"/>
            <a:chOff x="163695" y="2084832"/>
            <a:chExt cx="2780269" cy="2082147"/>
          </a:xfrm>
        </p:grpSpPr>
        <p:sp>
          <p:nvSpPr>
            <p:cNvPr id="9" name="Oval 8">
              <a:extLst>
                <a:ext uri="{FF2B5EF4-FFF2-40B4-BE49-F238E27FC236}">
                  <a16:creationId xmlns:a16="http://schemas.microsoft.com/office/drawing/2014/main" id="{DBFFA6C1-72C3-480D-81B6-5B2B242FD3DB}"/>
                </a:ext>
              </a:extLst>
            </p:cNvPr>
            <p:cNvSpPr>
              <a:spLocks noChangeAspect="1"/>
            </p:cNvSpPr>
            <p:nvPr/>
          </p:nvSpPr>
          <p:spPr>
            <a:xfrm>
              <a:off x="1013830" y="2084832"/>
              <a:ext cx="1080000" cy="108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0" name="TextBox 9">
              <a:extLst>
                <a:ext uri="{FF2B5EF4-FFF2-40B4-BE49-F238E27FC236}">
                  <a16:creationId xmlns:a16="http://schemas.microsoft.com/office/drawing/2014/main" id="{B626135F-7A24-4CE3-9172-4BF5B84B576C}"/>
                </a:ext>
              </a:extLst>
            </p:cNvPr>
            <p:cNvSpPr txBox="1"/>
            <p:nvPr/>
          </p:nvSpPr>
          <p:spPr>
            <a:xfrm flipH="1">
              <a:off x="163695" y="3243649"/>
              <a:ext cx="2780269" cy="923330"/>
            </a:xfrm>
            <a:prstGeom prst="rect">
              <a:avLst/>
            </a:prstGeom>
            <a:noFill/>
          </p:spPr>
          <p:txBody>
            <a:bodyPr wrap="square" rtlCol="0">
              <a:spAutoFit/>
            </a:bodyPr>
            <a:lstStyle/>
            <a:p>
              <a:pPr algn="ctr"/>
              <a:r>
                <a:rPr lang="en-AU" dirty="0"/>
                <a:t>PhD in computational chemistry/biophysics</a:t>
              </a:r>
            </a:p>
            <a:p>
              <a:pPr algn="ctr"/>
              <a:r>
                <a:rPr lang="en-AU" dirty="0"/>
                <a:t>(Croatia, Germany)</a:t>
              </a:r>
            </a:p>
          </p:txBody>
        </p:sp>
      </p:grpSp>
      <p:cxnSp>
        <p:nvCxnSpPr>
          <p:cNvPr id="12" name="Straight Arrow Connector 11">
            <a:extLst>
              <a:ext uri="{FF2B5EF4-FFF2-40B4-BE49-F238E27FC236}">
                <a16:creationId xmlns:a16="http://schemas.microsoft.com/office/drawing/2014/main" id="{7BEE9AF3-66E1-40F0-8E1C-3F2CF49787A6}"/>
              </a:ext>
            </a:extLst>
          </p:cNvPr>
          <p:cNvCxnSpPr>
            <a:cxnSpLocks/>
            <a:stCxn id="5" idx="6"/>
            <a:endCxn id="9" idx="2"/>
          </p:cNvCxnSpPr>
          <p:nvPr/>
        </p:nvCxnSpPr>
        <p:spPr>
          <a:xfrm>
            <a:off x="2093830" y="2624832"/>
            <a:ext cx="2059758" cy="1297397"/>
          </a:xfrm>
          <a:prstGeom prst="straightConnector1">
            <a:avLst/>
          </a:prstGeom>
          <a:ln w="41275">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C17EA62B-4571-4129-B902-8D19B0890367}"/>
              </a:ext>
            </a:extLst>
          </p:cNvPr>
          <p:cNvGrpSpPr/>
          <p:nvPr/>
        </p:nvGrpSpPr>
        <p:grpSpPr>
          <a:xfrm>
            <a:off x="6926023" y="2822975"/>
            <a:ext cx="1941495" cy="1805148"/>
            <a:chOff x="591641" y="2084832"/>
            <a:chExt cx="1941495" cy="1805148"/>
          </a:xfrm>
        </p:grpSpPr>
        <p:sp>
          <p:nvSpPr>
            <p:cNvPr id="15" name="Oval 14">
              <a:extLst>
                <a:ext uri="{FF2B5EF4-FFF2-40B4-BE49-F238E27FC236}">
                  <a16:creationId xmlns:a16="http://schemas.microsoft.com/office/drawing/2014/main" id="{E27896ED-3E75-4CC7-824A-02A789D50511}"/>
                </a:ext>
              </a:extLst>
            </p:cNvPr>
            <p:cNvSpPr>
              <a:spLocks noChangeAspect="1"/>
            </p:cNvSpPr>
            <p:nvPr/>
          </p:nvSpPr>
          <p:spPr>
            <a:xfrm>
              <a:off x="1013830" y="2084832"/>
              <a:ext cx="1080000" cy="108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6" name="TextBox 15">
              <a:extLst>
                <a:ext uri="{FF2B5EF4-FFF2-40B4-BE49-F238E27FC236}">
                  <a16:creationId xmlns:a16="http://schemas.microsoft.com/office/drawing/2014/main" id="{E985CD8F-BBA0-4704-9EA8-CA77C8189B21}"/>
                </a:ext>
              </a:extLst>
            </p:cNvPr>
            <p:cNvSpPr txBox="1"/>
            <p:nvPr/>
          </p:nvSpPr>
          <p:spPr>
            <a:xfrm flipH="1">
              <a:off x="591641" y="3243649"/>
              <a:ext cx="1941495" cy="646331"/>
            </a:xfrm>
            <a:prstGeom prst="rect">
              <a:avLst/>
            </a:prstGeom>
            <a:noFill/>
          </p:spPr>
          <p:txBody>
            <a:bodyPr wrap="square" rtlCol="0">
              <a:spAutoFit/>
            </a:bodyPr>
            <a:lstStyle/>
            <a:p>
              <a:pPr algn="ctr"/>
              <a:r>
                <a:rPr lang="en-AU" dirty="0"/>
                <a:t>Postdoc</a:t>
              </a:r>
            </a:p>
            <a:p>
              <a:pPr algn="ctr"/>
              <a:r>
                <a:rPr lang="en-AU" dirty="0"/>
                <a:t>(Australia)</a:t>
              </a:r>
            </a:p>
          </p:txBody>
        </p:sp>
      </p:grpSp>
      <p:sp>
        <p:nvSpPr>
          <p:cNvPr id="20" name="Oval 19">
            <a:extLst>
              <a:ext uri="{FF2B5EF4-FFF2-40B4-BE49-F238E27FC236}">
                <a16:creationId xmlns:a16="http://schemas.microsoft.com/office/drawing/2014/main" id="{C12BA2AC-CA1C-4275-8375-7005D1FDC6B7}"/>
              </a:ext>
            </a:extLst>
          </p:cNvPr>
          <p:cNvSpPr>
            <a:spLocks noChangeAspect="1"/>
          </p:cNvSpPr>
          <p:nvPr/>
        </p:nvSpPr>
        <p:spPr>
          <a:xfrm>
            <a:off x="7599500" y="2834161"/>
            <a:ext cx="1080000" cy="108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cxnSp>
        <p:nvCxnSpPr>
          <p:cNvPr id="22" name="Straight Arrow Connector 21">
            <a:extLst>
              <a:ext uri="{FF2B5EF4-FFF2-40B4-BE49-F238E27FC236}">
                <a16:creationId xmlns:a16="http://schemas.microsoft.com/office/drawing/2014/main" id="{650CD2F1-011C-4513-B027-EA0BD917209E}"/>
              </a:ext>
            </a:extLst>
          </p:cNvPr>
          <p:cNvCxnSpPr>
            <a:cxnSpLocks/>
            <a:stCxn id="9" idx="6"/>
          </p:cNvCxnSpPr>
          <p:nvPr/>
        </p:nvCxnSpPr>
        <p:spPr>
          <a:xfrm flipV="1">
            <a:off x="5233588" y="3347653"/>
            <a:ext cx="2109707" cy="574576"/>
          </a:xfrm>
          <a:prstGeom prst="straightConnector1">
            <a:avLst/>
          </a:prstGeom>
          <a:ln w="41275">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25" name="Group 24">
            <a:extLst>
              <a:ext uri="{FF2B5EF4-FFF2-40B4-BE49-F238E27FC236}">
                <a16:creationId xmlns:a16="http://schemas.microsoft.com/office/drawing/2014/main" id="{F827F3A8-3EEB-46F9-AF4D-6F962B8F6151}"/>
              </a:ext>
            </a:extLst>
          </p:cNvPr>
          <p:cNvGrpSpPr/>
          <p:nvPr/>
        </p:nvGrpSpPr>
        <p:grpSpPr>
          <a:xfrm>
            <a:off x="9096737" y="3854470"/>
            <a:ext cx="1941495" cy="1528149"/>
            <a:chOff x="591641" y="2084832"/>
            <a:chExt cx="1941495" cy="1528149"/>
          </a:xfrm>
        </p:grpSpPr>
        <p:sp>
          <p:nvSpPr>
            <p:cNvPr id="26" name="Oval 25">
              <a:extLst>
                <a:ext uri="{FF2B5EF4-FFF2-40B4-BE49-F238E27FC236}">
                  <a16:creationId xmlns:a16="http://schemas.microsoft.com/office/drawing/2014/main" id="{B50BCEFC-115B-4739-ADC2-9097804DD721}"/>
                </a:ext>
              </a:extLst>
            </p:cNvPr>
            <p:cNvSpPr>
              <a:spLocks noChangeAspect="1"/>
            </p:cNvSpPr>
            <p:nvPr/>
          </p:nvSpPr>
          <p:spPr>
            <a:xfrm>
              <a:off x="1013830" y="2084832"/>
              <a:ext cx="1080000" cy="108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000" dirty="0">
                  <a:solidFill>
                    <a:schemeClr val="tx1"/>
                  </a:solidFill>
                </a:rPr>
                <a:t>?</a:t>
              </a:r>
            </a:p>
          </p:txBody>
        </p:sp>
        <p:sp>
          <p:nvSpPr>
            <p:cNvPr id="27" name="TextBox 26">
              <a:extLst>
                <a:ext uri="{FF2B5EF4-FFF2-40B4-BE49-F238E27FC236}">
                  <a16:creationId xmlns:a16="http://schemas.microsoft.com/office/drawing/2014/main" id="{C7EB6965-7AFC-4004-B8E8-0A4A58654AEF}"/>
                </a:ext>
              </a:extLst>
            </p:cNvPr>
            <p:cNvSpPr txBox="1"/>
            <p:nvPr/>
          </p:nvSpPr>
          <p:spPr>
            <a:xfrm flipH="1">
              <a:off x="591641" y="3243649"/>
              <a:ext cx="1941495" cy="369332"/>
            </a:xfrm>
            <a:prstGeom prst="rect">
              <a:avLst/>
            </a:prstGeom>
            <a:noFill/>
          </p:spPr>
          <p:txBody>
            <a:bodyPr wrap="square" rtlCol="0">
              <a:spAutoFit/>
            </a:bodyPr>
            <a:lstStyle/>
            <a:p>
              <a:pPr algn="ctr"/>
              <a:r>
                <a:rPr lang="en-AU" dirty="0"/>
                <a:t>Data infrastructure</a:t>
              </a:r>
            </a:p>
          </p:txBody>
        </p:sp>
      </p:grpSp>
      <p:cxnSp>
        <p:nvCxnSpPr>
          <p:cNvPr id="28" name="Straight Arrow Connector 27">
            <a:extLst>
              <a:ext uri="{FF2B5EF4-FFF2-40B4-BE49-F238E27FC236}">
                <a16:creationId xmlns:a16="http://schemas.microsoft.com/office/drawing/2014/main" id="{8129FB3D-6248-4681-9EF6-7987D82BDF46}"/>
              </a:ext>
            </a:extLst>
          </p:cNvPr>
          <p:cNvCxnSpPr>
            <a:cxnSpLocks/>
          </p:cNvCxnSpPr>
          <p:nvPr/>
        </p:nvCxnSpPr>
        <p:spPr>
          <a:xfrm>
            <a:off x="8659840" y="3455343"/>
            <a:ext cx="904290" cy="691829"/>
          </a:xfrm>
          <a:prstGeom prst="straightConnector1">
            <a:avLst/>
          </a:prstGeom>
          <a:ln w="41275">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38" name="Picture 37">
            <a:extLst>
              <a:ext uri="{FF2B5EF4-FFF2-40B4-BE49-F238E27FC236}">
                <a16:creationId xmlns:a16="http://schemas.microsoft.com/office/drawing/2014/main" id="{EC335AFC-C817-4F26-8DFB-7A9A5A152553}"/>
              </a:ext>
            </a:extLst>
          </p:cNvPr>
          <p:cNvPicPr>
            <a:picLocks noChangeAspect="1"/>
          </p:cNvPicPr>
          <p:nvPr/>
        </p:nvPicPr>
        <p:blipFill>
          <a:blip r:embed="rId3"/>
          <a:stretch>
            <a:fillRect/>
          </a:stretch>
        </p:blipFill>
        <p:spPr>
          <a:xfrm>
            <a:off x="8553667" y="3801257"/>
            <a:ext cx="3508475" cy="2338983"/>
          </a:xfrm>
          <a:prstGeom prst="rect">
            <a:avLst/>
          </a:prstGeom>
        </p:spPr>
      </p:pic>
      <p:pic>
        <p:nvPicPr>
          <p:cNvPr id="39" name="Picture 38">
            <a:extLst>
              <a:ext uri="{FF2B5EF4-FFF2-40B4-BE49-F238E27FC236}">
                <a16:creationId xmlns:a16="http://schemas.microsoft.com/office/drawing/2014/main" id="{BCAB3A45-1F4F-461F-9C53-68C108CCC583}"/>
              </a:ext>
            </a:extLst>
          </p:cNvPr>
          <p:cNvPicPr>
            <a:picLocks noChangeAspect="1"/>
          </p:cNvPicPr>
          <p:nvPr/>
        </p:nvPicPr>
        <p:blipFill>
          <a:blip r:embed="rId3"/>
          <a:stretch>
            <a:fillRect/>
          </a:stretch>
        </p:blipFill>
        <p:spPr>
          <a:xfrm>
            <a:off x="340156" y="1748840"/>
            <a:ext cx="3508475" cy="2338983"/>
          </a:xfrm>
          <a:prstGeom prst="rect">
            <a:avLst/>
          </a:prstGeom>
        </p:spPr>
      </p:pic>
      <p:pic>
        <p:nvPicPr>
          <p:cNvPr id="40" name="Picture 39">
            <a:extLst>
              <a:ext uri="{FF2B5EF4-FFF2-40B4-BE49-F238E27FC236}">
                <a16:creationId xmlns:a16="http://schemas.microsoft.com/office/drawing/2014/main" id="{D2A6EB7A-DE8F-49C6-8129-41923EF40A09}"/>
              </a:ext>
            </a:extLst>
          </p:cNvPr>
          <p:cNvPicPr>
            <a:picLocks noChangeAspect="1"/>
          </p:cNvPicPr>
          <p:nvPr/>
        </p:nvPicPr>
        <p:blipFill>
          <a:blip r:embed="rId3"/>
          <a:stretch>
            <a:fillRect/>
          </a:stretch>
        </p:blipFill>
        <p:spPr>
          <a:xfrm>
            <a:off x="756602" y="2653194"/>
            <a:ext cx="3508475" cy="2338983"/>
          </a:xfrm>
          <a:prstGeom prst="rect">
            <a:avLst/>
          </a:prstGeom>
        </p:spPr>
      </p:pic>
      <p:pic>
        <p:nvPicPr>
          <p:cNvPr id="41" name="Picture 40">
            <a:extLst>
              <a:ext uri="{FF2B5EF4-FFF2-40B4-BE49-F238E27FC236}">
                <a16:creationId xmlns:a16="http://schemas.microsoft.com/office/drawing/2014/main" id="{38940A35-3C07-4CB2-9176-16A0FE5548C0}"/>
              </a:ext>
            </a:extLst>
          </p:cNvPr>
          <p:cNvPicPr>
            <a:picLocks noChangeAspect="1"/>
          </p:cNvPicPr>
          <p:nvPr/>
        </p:nvPicPr>
        <p:blipFill>
          <a:blip r:embed="rId3"/>
          <a:stretch>
            <a:fillRect/>
          </a:stretch>
        </p:blipFill>
        <p:spPr>
          <a:xfrm>
            <a:off x="3431621" y="1816471"/>
            <a:ext cx="3508475" cy="2338983"/>
          </a:xfrm>
          <a:prstGeom prst="rect">
            <a:avLst/>
          </a:prstGeom>
        </p:spPr>
      </p:pic>
      <p:pic>
        <p:nvPicPr>
          <p:cNvPr id="42" name="Picture 41">
            <a:extLst>
              <a:ext uri="{FF2B5EF4-FFF2-40B4-BE49-F238E27FC236}">
                <a16:creationId xmlns:a16="http://schemas.microsoft.com/office/drawing/2014/main" id="{649C4907-E858-4248-ACB0-CA0A7CD43A06}"/>
              </a:ext>
            </a:extLst>
          </p:cNvPr>
          <p:cNvPicPr>
            <a:picLocks noChangeAspect="1"/>
          </p:cNvPicPr>
          <p:nvPr/>
        </p:nvPicPr>
        <p:blipFill>
          <a:blip r:embed="rId3"/>
          <a:stretch>
            <a:fillRect/>
          </a:stretch>
        </p:blipFill>
        <p:spPr>
          <a:xfrm>
            <a:off x="3123709" y="3657091"/>
            <a:ext cx="3508475" cy="2338983"/>
          </a:xfrm>
          <a:prstGeom prst="rect">
            <a:avLst/>
          </a:prstGeom>
        </p:spPr>
      </p:pic>
      <p:pic>
        <p:nvPicPr>
          <p:cNvPr id="43" name="Picture 42">
            <a:extLst>
              <a:ext uri="{FF2B5EF4-FFF2-40B4-BE49-F238E27FC236}">
                <a16:creationId xmlns:a16="http://schemas.microsoft.com/office/drawing/2014/main" id="{4DA716C0-3A5A-46BA-9A5E-B944CAB1F6EE}"/>
              </a:ext>
            </a:extLst>
          </p:cNvPr>
          <p:cNvPicPr>
            <a:picLocks noChangeAspect="1"/>
          </p:cNvPicPr>
          <p:nvPr/>
        </p:nvPicPr>
        <p:blipFill>
          <a:blip r:embed="rId3"/>
          <a:stretch>
            <a:fillRect/>
          </a:stretch>
        </p:blipFill>
        <p:spPr>
          <a:xfrm>
            <a:off x="5527821" y="2651379"/>
            <a:ext cx="3508475" cy="2338983"/>
          </a:xfrm>
          <a:prstGeom prst="rect">
            <a:avLst/>
          </a:prstGeom>
        </p:spPr>
      </p:pic>
      <p:pic>
        <p:nvPicPr>
          <p:cNvPr id="44" name="Picture 43">
            <a:extLst>
              <a:ext uri="{FF2B5EF4-FFF2-40B4-BE49-F238E27FC236}">
                <a16:creationId xmlns:a16="http://schemas.microsoft.com/office/drawing/2014/main" id="{2E76651C-3A42-4B44-9008-85A9A3103260}"/>
              </a:ext>
            </a:extLst>
          </p:cNvPr>
          <p:cNvPicPr>
            <a:picLocks noChangeAspect="1"/>
          </p:cNvPicPr>
          <p:nvPr/>
        </p:nvPicPr>
        <p:blipFill>
          <a:blip r:embed="rId3"/>
          <a:stretch>
            <a:fillRect/>
          </a:stretch>
        </p:blipFill>
        <p:spPr>
          <a:xfrm>
            <a:off x="6293201" y="700683"/>
            <a:ext cx="3508475" cy="2338983"/>
          </a:xfrm>
          <a:prstGeom prst="rect">
            <a:avLst/>
          </a:prstGeom>
        </p:spPr>
      </p:pic>
      <p:pic>
        <p:nvPicPr>
          <p:cNvPr id="45" name="Picture 44">
            <a:extLst>
              <a:ext uri="{FF2B5EF4-FFF2-40B4-BE49-F238E27FC236}">
                <a16:creationId xmlns:a16="http://schemas.microsoft.com/office/drawing/2014/main" id="{403A6421-1A08-48D5-A1DE-99240C50CB32}"/>
              </a:ext>
            </a:extLst>
          </p:cNvPr>
          <p:cNvPicPr>
            <a:picLocks noChangeAspect="1"/>
          </p:cNvPicPr>
          <p:nvPr/>
        </p:nvPicPr>
        <p:blipFill>
          <a:blip r:embed="rId3"/>
          <a:stretch>
            <a:fillRect/>
          </a:stretch>
        </p:blipFill>
        <p:spPr>
          <a:xfrm>
            <a:off x="7779912" y="2023157"/>
            <a:ext cx="3508475" cy="2338983"/>
          </a:xfrm>
          <a:prstGeom prst="rect">
            <a:avLst/>
          </a:prstGeom>
        </p:spPr>
      </p:pic>
      <p:pic>
        <p:nvPicPr>
          <p:cNvPr id="46" name="Picture 45">
            <a:extLst>
              <a:ext uri="{FF2B5EF4-FFF2-40B4-BE49-F238E27FC236}">
                <a16:creationId xmlns:a16="http://schemas.microsoft.com/office/drawing/2014/main" id="{695740FE-9BFA-4266-9198-A6435E957968}"/>
              </a:ext>
            </a:extLst>
          </p:cNvPr>
          <p:cNvPicPr>
            <a:picLocks noChangeAspect="1"/>
          </p:cNvPicPr>
          <p:nvPr/>
        </p:nvPicPr>
        <p:blipFill>
          <a:blip r:embed="rId3"/>
          <a:stretch>
            <a:fillRect/>
          </a:stretch>
        </p:blipFill>
        <p:spPr>
          <a:xfrm>
            <a:off x="5708233" y="4053589"/>
            <a:ext cx="3508475" cy="2338983"/>
          </a:xfrm>
          <a:prstGeom prst="rect">
            <a:avLst/>
          </a:prstGeom>
        </p:spPr>
      </p:pic>
      <p:pic>
        <p:nvPicPr>
          <p:cNvPr id="47" name="Picture 46">
            <a:extLst>
              <a:ext uri="{FF2B5EF4-FFF2-40B4-BE49-F238E27FC236}">
                <a16:creationId xmlns:a16="http://schemas.microsoft.com/office/drawing/2014/main" id="{A0FE7D26-B3EB-43DE-BF63-B9C61DB2E118}"/>
              </a:ext>
            </a:extLst>
          </p:cNvPr>
          <p:cNvPicPr>
            <a:picLocks noChangeAspect="1"/>
          </p:cNvPicPr>
          <p:nvPr/>
        </p:nvPicPr>
        <p:blipFill>
          <a:blip r:embed="rId3"/>
          <a:stretch>
            <a:fillRect/>
          </a:stretch>
        </p:blipFill>
        <p:spPr>
          <a:xfrm>
            <a:off x="708217" y="4199013"/>
            <a:ext cx="3508475" cy="2338983"/>
          </a:xfrm>
          <a:prstGeom prst="rect">
            <a:avLst/>
          </a:prstGeom>
        </p:spPr>
      </p:pic>
    </p:spTree>
    <p:extLst>
      <p:ext uri="{BB962C8B-B14F-4D97-AF65-F5344CB8AC3E}">
        <p14:creationId xmlns:p14="http://schemas.microsoft.com/office/powerpoint/2010/main" val="1967782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500"/>
                                  </p:stCondLst>
                                  <p:childTnLst>
                                    <p:set>
                                      <p:cBhvr>
                                        <p:cTn id="13" dur="1" fill="hold">
                                          <p:stCondLst>
                                            <p:cond delay="0"/>
                                          </p:stCondLst>
                                        </p:cTn>
                                        <p:tgtEl>
                                          <p:spTgt spid="40"/>
                                        </p:tgtEl>
                                        <p:attrNameLst>
                                          <p:attrName>style.visibility</p:attrName>
                                        </p:attrNameLst>
                                      </p:cBhvr>
                                      <p:to>
                                        <p:strVal val="visible"/>
                                      </p:to>
                                    </p:set>
                                  </p:childTnLst>
                                </p:cTn>
                              </p:par>
                            </p:childTnLst>
                          </p:cTn>
                        </p:par>
                        <p:par>
                          <p:cTn id="14" fill="hold">
                            <p:stCondLst>
                              <p:cond delay="500"/>
                            </p:stCondLst>
                            <p:childTnLst>
                              <p:par>
                                <p:cTn id="15" presetID="1" presetClass="entr" presetSubtype="0" fill="hold" nodeType="afterEffect">
                                  <p:stCondLst>
                                    <p:cond delay="500"/>
                                  </p:stCondLst>
                                  <p:childTnLst>
                                    <p:set>
                                      <p:cBhvr>
                                        <p:cTn id="16" dur="1" fill="hold">
                                          <p:stCondLst>
                                            <p:cond delay="0"/>
                                          </p:stCondLst>
                                        </p:cTn>
                                        <p:tgtEl>
                                          <p:spTgt spid="47"/>
                                        </p:tgtEl>
                                        <p:attrNameLst>
                                          <p:attrName>style.visibility</p:attrName>
                                        </p:attrNameLst>
                                      </p:cBhvr>
                                      <p:to>
                                        <p:strVal val="visible"/>
                                      </p:to>
                                    </p:set>
                                  </p:childTnLst>
                                </p:cTn>
                              </p:par>
                            </p:childTnLst>
                          </p:cTn>
                        </p:par>
                        <p:par>
                          <p:cTn id="17" fill="hold">
                            <p:stCondLst>
                              <p:cond delay="1000"/>
                            </p:stCondLst>
                            <p:childTnLst>
                              <p:par>
                                <p:cTn id="18" presetID="1" presetClass="entr" presetSubtype="0" fill="hold" nodeType="afterEffect">
                                  <p:stCondLst>
                                    <p:cond delay="500"/>
                                  </p:stCondLst>
                                  <p:childTnLst>
                                    <p:set>
                                      <p:cBhvr>
                                        <p:cTn id="19" dur="1" fill="hold">
                                          <p:stCondLst>
                                            <p:cond delay="0"/>
                                          </p:stCondLst>
                                        </p:cTn>
                                        <p:tgtEl>
                                          <p:spTgt spid="41"/>
                                        </p:tgtEl>
                                        <p:attrNameLst>
                                          <p:attrName>style.visibility</p:attrName>
                                        </p:attrNameLst>
                                      </p:cBhvr>
                                      <p:to>
                                        <p:strVal val="visible"/>
                                      </p:to>
                                    </p:set>
                                  </p:childTnLst>
                                </p:cTn>
                              </p:par>
                            </p:childTnLst>
                          </p:cTn>
                        </p:par>
                        <p:par>
                          <p:cTn id="20" fill="hold">
                            <p:stCondLst>
                              <p:cond delay="1500"/>
                            </p:stCondLst>
                            <p:childTnLst>
                              <p:par>
                                <p:cTn id="21" presetID="1" presetClass="entr" presetSubtype="0" fill="hold" nodeType="afterEffect">
                                  <p:stCondLst>
                                    <p:cond delay="500"/>
                                  </p:stCondLst>
                                  <p:childTnLst>
                                    <p:set>
                                      <p:cBhvr>
                                        <p:cTn id="22" dur="1" fill="hold">
                                          <p:stCondLst>
                                            <p:cond delay="0"/>
                                          </p:stCondLst>
                                        </p:cTn>
                                        <p:tgtEl>
                                          <p:spTgt spid="42"/>
                                        </p:tgtEl>
                                        <p:attrNameLst>
                                          <p:attrName>style.visibility</p:attrName>
                                        </p:attrNameLst>
                                      </p:cBhvr>
                                      <p:to>
                                        <p:strVal val="visible"/>
                                      </p:to>
                                    </p:set>
                                  </p:childTnLst>
                                </p:cTn>
                              </p:par>
                            </p:childTnLst>
                          </p:cTn>
                        </p:par>
                        <p:par>
                          <p:cTn id="23" fill="hold">
                            <p:stCondLst>
                              <p:cond delay="2000"/>
                            </p:stCondLst>
                            <p:childTnLst>
                              <p:par>
                                <p:cTn id="24" presetID="1" presetClass="entr" presetSubtype="0" fill="hold" nodeType="afterEffect">
                                  <p:stCondLst>
                                    <p:cond delay="500"/>
                                  </p:stCondLst>
                                  <p:childTnLst>
                                    <p:set>
                                      <p:cBhvr>
                                        <p:cTn id="25" dur="1" fill="hold">
                                          <p:stCondLst>
                                            <p:cond delay="0"/>
                                          </p:stCondLst>
                                        </p:cTn>
                                        <p:tgtEl>
                                          <p:spTgt spid="43"/>
                                        </p:tgtEl>
                                        <p:attrNameLst>
                                          <p:attrName>style.visibility</p:attrName>
                                        </p:attrNameLst>
                                      </p:cBhvr>
                                      <p:to>
                                        <p:strVal val="visible"/>
                                      </p:to>
                                    </p:set>
                                  </p:childTnLst>
                                </p:cTn>
                              </p:par>
                            </p:childTnLst>
                          </p:cTn>
                        </p:par>
                        <p:par>
                          <p:cTn id="26" fill="hold">
                            <p:stCondLst>
                              <p:cond delay="2500"/>
                            </p:stCondLst>
                            <p:childTnLst>
                              <p:par>
                                <p:cTn id="27" presetID="1" presetClass="entr" presetSubtype="0" fill="hold" nodeType="afterEffect">
                                  <p:stCondLst>
                                    <p:cond delay="500"/>
                                  </p:stCondLst>
                                  <p:childTnLst>
                                    <p:set>
                                      <p:cBhvr>
                                        <p:cTn id="28" dur="1" fill="hold">
                                          <p:stCondLst>
                                            <p:cond delay="0"/>
                                          </p:stCondLst>
                                        </p:cTn>
                                        <p:tgtEl>
                                          <p:spTgt spid="44"/>
                                        </p:tgtEl>
                                        <p:attrNameLst>
                                          <p:attrName>style.visibility</p:attrName>
                                        </p:attrNameLst>
                                      </p:cBhvr>
                                      <p:to>
                                        <p:strVal val="visible"/>
                                      </p:to>
                                    </p:set>
                                  </p:childTnLst>
                                </p:cTn>
                              </p:par>
                            </p:childTnLst>
                          </p:cTn>
                        </p:par>
                        <p:par>
                          <p:cTn id="29" fill="hold">
                            <p:stCondLst>
                              <p:cond delay="3000"/>
                            </p:stCondLst>
                            <p:childTnLst>
                              <p:par>
                                <p:cTn id="30" presetID="1" presetClass="entr" presetSubtype="0" fill="hold" nodeType="afterEffect">
                                  <p:stCondLst>
                                    <p:cond delay="500"/>
                                  </p:stCondLst>
                                  <p:childTnLst>
                                    <p:set>
                                      <p:cBhvr>
                                        <p:cTn id="31" dur="1" fill="hold">
                                          <p:stCondLst>
                                            <p:cond delay="0"/>
                                          </p:stCondLst>
                                        </p:cTn>
                                        <p:tgtEl>
                                          <p:spTgt spid="45"/>
                                        </p:tgtEl>
                                        <p:attrNameLst>
                                          <p:attrName>style.visibility</p:attrName>
                                        </p:attrNameLst>
                                      </p:cBhvr>
                                      <p:to>
                                        <p:strVal val="visible"/>
                                      </p:to>
                                    </p:set>
                                  </p:childTnLst>
                                </p:cTn>
                              </p:par>
                            </p:childTnLst>
                          </p:cTn>
                        </p:par>
                        <p:par>
                          <p:cTn id="32" fill="hold">
                            <p:stCondLst>
                              <p:cond delay="3500"/>
                            </p:stCondLst>
                            <p:childTnLst>
                              <p:par>
                                <p:cTn id="33" presetID="1" presetClass="entr" presetSubtype="0" fill="hold" nodeType="afterEffect">
                                  <p:stCondLst>
                                    <p:cond delay="500"/>
                                  </p:stCondLst>
                                  <p:childTnLst>
                                    <p:set>
                                      <p:cBhvr>
                                        <p:cTn id="34"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012C8-0D60-426E-8441-B77E4D47B4AC}"/>
              </a:ext>
            </a:extLst>
          </p:cNvPr>
          <p:cNvSpPr>
            <a:spLocks noGrp="1"/>
          </p:cNvSpPr>
          <p:nvPr>
            <p:ph type="title"/>
          </p:nvPr>
        </p:nvSpPr>
        <p:spPr/>
        <p:txBody>
          <a:bodyPr/>
          <a:lstStyle/>
          <a:p>
            <a:r>
              <a:rPr lang="en-AU" dirty="0"/>
              <a:t>Common myths about blockchain</a:t>
            </a:r>
          </a:p>
        </p:txBody>
      </p:sp>
      <p:sp>
        <p:nvSpPr>
          <p:cNvPr id="3" name="Content Placeholder 2">
            <a:extLst>
              <a:ext uri="{FF2B5EF4-FFF2-40B4-BE49-F238E27FC236}">
                <a16:creationId xmlns:a16="http://schemas.microsoft.com/office/drawing/2014/main" id="{C5332AD7-F278-4401-A3E1-03CE21E97B5A}"/>
              </a:ext>
            </a:extLst>
          </p:cNvPr>
          <p:cNvSpPr>
            <a:spLocks noGrp="1"/>
          </p:cNvSpPr>
          <p:nvPr>
            <p:ph idx="1"/>
          </p:nvPr>
        </p:nvSpPr>
        <p:spPr>
          <a:xfrm>
            <a:off x="1024128" y="2084832"/>
            <a:ext cx="10730550" cy="4102530"/>
          </a:xfrm>
        </p:spPr>
        <p:txBody>
          <a:bodyPr>
            <a:normAutofit/>
          </a:bodyPr>
          <a:lstStyle/>
          <a:p>
            <a:pPr marL="265113" indent="-265113">
              <a:buFont typeface="Wingdings" panose="05000000000000000000" pitchFamily="2" charset="2"/>
              <a:buChar char="§"/>
            </a:pPr>
            <a:r>
              <a:rPr lang="en-AU" sz="2400" dirty="0"/>
              <a:t>Blockchain Equals Bitcoin</a:t>
            </a:r>
          </a:p>
          <a:p>
            <a:pPr marL="265113" indent="-265113">
              <a:buFont typeface="Wingdings" panose="05000000000000000000" pitchFamily="2" charset="2"/>
              <a:buChar char="§"/>
            </a:pPr>
            <a:r>
              <a:rPr lang="en-US" sz="2400" dirty="0"/>
              <a:t>Blockchain's Only Application Is Cryptocurrency</a:t>
            </a:r>
          </a:p>
          <a:p>
            <a:pPr marL="265113" indent="-265113">
              <a:buFont typeface="Wingdings" panose="05000000000000000000" pitchFamily="2" charset="2"/>
              <a:buChar char="§"/>
            </a:pPr>
            <a:r>
              <a:rPr lang="en-US" sz="2400" dirty="0"/>
              <a:t>Information On Blockchain Activity Isn't Publicly Available </a:t>
            </a:r>
          </a:p>
          <a:p>
            <a:pPr marL="265113" indent="-265113">
              <a:buFont typeface="Wingdings" panose="05000000000000000000" pitchFamily="2" charset="2"/>
              <a:buChar char="§"/>
            </a:pPr>
            <a:r>
              <a:rPr lang="en-AU" sz="2400" dirty="0"/>
              <a:t>Crypto Transactions Are </a:t>
            </a:r>
            <a:r>
              <a:rPr lang="en-AU" sz="2400"/>
              <a:t>Anonymous (</a:t>
            </a:r>
            <a:r>
              <a:rPr lang="en-US" sz="2400"/>
              <a:t>It’s For Criminals)</a:t>
            </a:r>
            <a:endParaRPr lang="en-AU" sz="2400" dirty="0"/>
          </a:p>
          <a:p>
            <a:pPr marL="265113" indent="-265113">
              <a:buFont typeface="Wingdings" panose="05000000000000000000" pitchFamily="2" charset="2"/>
              <a:buChar char="§"/>
            </a:pPr>
            <a:r>
              <a:rPr lang="en-US" sz="2400" dirty="0"/>
              <a:t>Blockchain Will Change Everything About Business Transactions</a:t>
            </a:r>
          </a:p>
          <a:p>
            <a:pPr marL="265113" indent="-265113">
              <a:buFont typeface="Wingdings" panose="05000000000000000000" pitchFamily="2" charset="2"/>
              <a:buChar char="§"/>
            </a:pPr>
            <a:r>
              <a:rPr lang="en-US" sz="2400" dirty="0"/>
              <a:t>Blockchain Is Just A Storage Mechanism</a:t>
            </a:r>
          </a:p>
          <a:p>
            <a:pPr marL="265113" indent="-265113">
              <a:buFont typeface="Wingdings" panose="05000000000000000000" pitchFamily="2" charset="2"/>
              <a:buChar char="§"/>
            </a:pPr>
            <a:r>
              <a:rPr lang="en-US" sz="2400" dirty="0"/>
              <a:t>Cryptocurrency And Blockchain Are For Technology And Finance People Only</a:t>
            </a:r>
          </a:p>
          <a:p>
            <a:pPr marL="265113" indent="-265113">
              <a:buFont typeface="Wingdings" panose="05000000000000000000" pitchFamily="2" charset="2"/>
              <a:buChar char="§"/>
            </a:pPr>
            <a:r>
              <a:rPr lang="en-US" sz="2400" dirty="0"/>
              <a:t>Tokens And Coins Are The Same Thing (IP management)</a:t>
            </a:r>
            <a:endParaRPr lang="en-AU" sz="2400" dirty="0"/>
          </a:p>
          <a:p>
            <a:pPr marL="265113" indent="-265113">
              <a:buFont typeface="Wingdings" panose="05000000000000000000" pitchFamily="2" charset="2"/>
              <a:buChar char="§"/>
            </a:pPr>
            <a:endParaRPr lang="en-AU" sz="2400" dirty="0"/>
          </a:p>
        </p:txBody>
      </p:sp>
      <p:sp>
        <p:nvSpPr>
          <p:cNvPr id="4" name="Rectangle 3">
            <a:extLst>
              <a:ext uri="{FF2B5EF4-FFF2-40B4-BE49-F238E27FC236}">
                <a16:creationId xmlns:a16="http://schemas.microsoft.com/office/drawing/2014/main" id="{054E8B79-3575-4A41-9F4E-A0D9AC916FB6}"/>
              </a:ext>
            </a:extLst>
          </p:cNvPr>
          <p:cNvSpPr/>
          <p:nvPr/>
        </p:nvSpPr>
        <p:spPr>
          <a:xfrm>
            <a:off x="1024128" y="6290542"/>
            <a:ext cx="10876324" cy="523220"/>
          </a:xfrm>
          <a:prstGeom prst="rect">
            <a:avLst/>
          </a:prstGeom>
        </p:spPr>
        <p:txBody>
          <a:bodyPr wrap="square">
            <a:spAutoFit/>
          </a:bodyPr>
          <a:lstStyle/>
          <a:p>
            <a:r>
              <a:rPr lang="en-AU" sz="1400" dirty="0">
                <a:hlinkClick r:id="rId2"/>
              </a:rPr>
              <a:t>https://www.forbes.com/sites/forbestechcouncil/2018/03/27/11-common-myths-about-blockchain-and-cryptocurrency-you-shouldnt-believe/#19b7774a33f8</a:t>
            </a:r>
            <a:r>
              <a:rPr lang="en-AU" sz="1400" dirty="0"/>
              <a:t> </a:t>
            </a:r>
          </a:p>
        </p:txBody>
      </p:sp>
    </p:spTree>
    <p:extLst>
      <p:ext uri="{BB962C8B-B14F-4D97-AF65-F5344CB8AC3E}">
        <p14:creationId xmlns:p14="http://schemas.microsoft.com/office/powerpoint/2010/main" val="2556246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D70BC-DF20-4143-A0B3-75E8A900F0F2}"/>
              </a:ext>
            </a:extLst>
          </p:cNvPr>
          <p:cNvSpPr>
            <a:spLocks noGrp="1"/>
          </p:cNvSpPr>
          <p:nvPr>
            <p:ph type="title"/>
          </p:nvPr>
        </p:nvSpPr>
        <p:spPr/>
        <p:txBody>
          <a:bodyPr/>
          <a:lstStyle/>
          <a:p>
            <a:r>
              <a:rPr lang="en-AU" dirty="0"/>
              <a:t>WHAT Is Blockchain?</a:t>
            </a:r>
          </a:p>
        </p:txBody>
      </p:sp>
      <p:sp>
        <p:nvSpPr>
          <p:cNvPr id="3" name="Content Placeholder 2">
            <a:extLst>
              <a:ext uri="{FF2B5EF4-FFF2-40B4-BE49-F238E27FC236}">
                <a16:creationId xmlns:a16="http://schemas.microsoft.com/office/drawing/2014/main" id="{88EB1705-54A4-4CC6-BE99-CB21E5EC9436}"/>
              </a:ext>
            </a:extLst>
          </p:cNvPr>
          <p:cNvSpPr>
            <a:spLocks noGrp="1"/>
          </p:cNvSpPr>
          <p:nvPr>
            <p:ph idx="1"/>
          </p:nvPr>
        </p:nvSpPr>
        <p:spPr>
          <a:xfrm>
            <a:off x="1024128" y="2084833"/>
            <a:ext cx="10245234" cy="4187952"/>
          </a:xfrm>
        </p:spPr>
        <p:txBody>
          <a:bodyPr>
            <a:normAutofit lnSpcReduction="10000"/>
          </a:bodyPr>
          <a:lstStyle/>
          <a:p>
            <a:r>
              <a:rPr lang="en-US" dirty="0"/>
              <a:t>A </a:t>
            </a:r>
            <a:r>
              <a:rPr lang="en-US" b="1" dirty="0"/>
              <a:t>blockchain</a:t>
            </a:r>
            <a:r>
              <a:rPr lang="en-US" dirty="0"/>
              <a:t>, originally </a:t>
            </a:r>
            <a:r>
              <a:rPr lang="en-US" b="1" dirty="0"/>
              <a:t>block chain</a:t>
            </a:r>
            <a:r>
              <a:rPr lang="en-US" dirty="0"/>
              <a:t>, is a growing list of </a:t>
            </a:r>
            <a:r>
              <a:rPr lang="en-US" dirty="0">
                <a:hlinkClick r:id="rId3" tooltip="Record (computer science)"/>
              </a:rPr>
              <a:t>records</a:t>
            </a:r>
            <a:r>
              <a:rPr lang="en-US" dirty="0"/>
              <a:t>, called </a:t>
            </a:r>
            <a:r>
              <a:rPr lang="en-US" i="1" dirty="0"/>
              <a:t>blocks</a:t>
            </a:r>
            <a:r>
              <a:rPr lang="en-US" dirty="0"/>
              <a:t>, which are linked using </a:t>
            </a:r>
            <a:r>
              <a:rPr lang="en-US" dirty="0">
                <a:hlinkClick r:id="rId4" tooltip="Cryptography"/>
              </a:rPr>
              <a:t>cryptography</a:t>
            </a:r>
            <a:r>
              <a:rPr lang="en-US" dirty="0"/>
              <a:t>. Each block contains a </a:t>
            </a:r>
            <a:r>
              <a:rPr lang="en-US" dirty="0">
                <a:hlinkClick r:id="rId5" tooltip="Cryptographic hash function"/>
              </a:rPr>
              <a:t>cryptographic hash</a:t>
            </a:r>
            <a:r>
              <a:rPr lang="en-US" dirty="0"/>
              <a:t> of the previous block, a </a:t>
            </a:r>
            <a:r>
              <a:rPr lang="en-US" dirty="0">
                <a:hlinkClick r:id="rId6" tooltip="Trusted timestamping"/>
              </a:rPr>
              <a:t>timestamp</a:t>
            </a:r>
            <a:r>
              <a:rPr lang="en-US" dirty="0"/>
              <a:t>, and transaction data (generally represented as a </a:t>
            </a:r>
            <a:r>
              <a:rPr lang="en-US" dirty="0" err="1">
                <a:hlinkClick r:id="rId7" tooltip="Merkle tree"/>
              </a:rPr>
              <a:t>merkle</a:t>
            </a:r>
            <a:r>
              <a:rPr lang="en-US" dirty="0">
                <a:hlinkClick r:id="rId7" tooltip="Merkle tree"/>
              </a:rPr>
              <a:t> tree</a:t>
            </a:r>
            <a:r>
              <a:rPr lang="en-US" dirty="0"/>
              <a:t> root hash). </a:t>
            </a:r>
          </a:p>
          <a:p>
            <a:r>
              <a:rPr lang="en-US" dirty="0"/>
              <a:t>By design, a blockchain is resistant to modification of the data. It is "an open, </a:t>
            </a:r>
            <a:r>
              <a:rPr lang="en-US" dirty="0">
                <a:hlinkClick r:id="rId8" tooltip="Distributed ledger"/>
              </a:rPr>
              <a:t>distributed ledger</a:t>
            </a:r>
            <a:r>
              <a:rPr lang="en-US" dirty="0"/>
              <a:t> that can record transactions between two parties efficiently and in a verifiable and permanent way". For use as a distributed </a:t>
            </a:r>
            <a:r>
              <a:rPr lang="en-US" dirty="0">
                <a:hlinkClick r:id="rId9" tooltip="Ledger"/>
              </a:rPr>
              <a:t>ledger</a:t>
            </a:r>
            <a:r>
              <a:rPr lang="en-US" dirty="0"/>
              <a:t>, a blockchain is typically managed by a </a:t>
            </a:r>
            <a:r>
              <a:rPr lang="en-US" dirty="0">
                <a:hlinkClick r:id="rId10" tooltip="Peer-to-peer"/>
              </a:rPr>
              <a:t>peer-to-peer</a:t>
            </a:r>
            <a:r>
              <a:rPr lang="en-US" dirty="0"/>
              <a:t> network collectively adhering to a </a:t>
            </a:r>
            <a:r>
              <a:rPr lang="en-US" dirty="0">
                <a:hlinkClick r:id="rId11" tooltip="Protocol (communication)"/>
              </a:rPr>
              <a:t>protocol</a:t>
            </a:r>
            <a:r>
              <a:rPr lang="en-US" dirty="0"/>
              <a:t> for inter-node communication and validating new blocks. Once recorded, the data in any given block cannot be altered retroactively without alteration of all subsequent blocks, which requires consensus of the network majority. Although blockchain records are not unalterable, blockchains may be considered </a:t>
            </a:r>
            <a:r>
              <a:rPr lang="en-US" dirty="0">
                <a:hlinkClick r:id="rId12" tooltip="Secure by design"/>
              </a:rPr>
              <a:t>secure by design</a:t>
            </a:r>
            <a:r>
              <a:rPr lang="en-US" dirty="0"/>
              <a:t> and exemplify a distributed computing system with high </a:t>
            </a:r>
            <a:r>
              <a:rPr lang="en-US" dirty="0">
                <a:hlinkClick r:id="rId13" tooltip="Byzantine fault tolerance"/>
              </a:rPr>
              <a:t>Byzantine fault tolerance</a:t>
            </a:r>
            <a:r>
              <a:rPr lang="en-US" dirty="0"/>
              <a:t>. </a:t>
            </a:r>
            <a:r>
              <a:rPr lang="en-US" dirty="0">
                <a:hlinkClick r:id="rId14" tooltip="Decentralized"/>
              </a:rPr>
              <a:t>Decentralized</a:t>
            </a:r>
            <a:r>
              <a:rPr lang="en-US" dirty="0"/>
              <a:t> consensus has therefore been claimed with a blockchain.</a:t>
            </a:r>
          </a:p>
        </p:txBody>
      </p:sp>
      <p:sp>
        <p:nvSpPr>
          <p:cNvPr id="5" name="TextBox 4">
            <a:extLst>
              <a:ext uri="{FF2B5EF4-FFF2-40B4-BE49-F238E27FC236}">
                <a16:creationId xmlns:a16="http://schemas.microsoft.com/office/drawing/2014/main" id="{5C88D75F-D29E-4F4F-88D4-A809715249FB}"/>
              </a:ext>
            </a:extLst>
          </p:cNvPr>
          <p:cNvSpPr txBox="1"/>
          <p:nvPr/>
        </p:nvSpPr>
        <p:spPr>
          <a:xfrm rot="16200000">
            <a:off x="-401321" y="4269674"/>
            <a:ext cx="2266122" cy="584775"/>
          </a:xfrm>
          <a:prstGeom prst="rect">
            <a:avLst/>
          </a:prstGeom>
          <a:noFill/>
        </p:spPr>
        <p:txBody>
          <a:bodyPr wrap="square" rtlCol="0">
            <a:spAutoFit/>
          </a:bodyPr>
          <a:lstStyle/>
          <a:p>
            <a:r>
              <a:rPr lang="en-AU" sz="3200" dirty="0">
                <a:solidFill>
                  <a:srgbClr val="FF0000"/>
                </a:solidFill>
              </a:rPr>
              <a:t>Governance</a:t>
            </a:r>
          </a:p>
        </p:txBody>
      </p:sp>
      <p:sp>
        <p:nvSpPr>
          <p:cNvPr id="6" name="Rectangle 5">
            <a:extLst>
              <a:ext uri="{FF2B5EF4-FFF2-40B4-BE49-F238E27FC236}">
                <a16:creationId xmlns:a16="http://schemas.microsoft.com/office/drawing/2014/main" id="{E800A6D4-6FAF-40C0-BE2A-33FB632E4A46}"/>
              </a:ext>
            </a:extLst>
          </p:cNvPr>
          <p:cNvSpPr/>
          <p:nvPr/>
        </p:nvSpPr>
        <p:spPr>
          <a:xfrm>
            <a:off x="4098632" y="6354099"/>
            <a:ext cx="7417507" cy="369332"/>
          </a:xfrm>
          <a:prstGeom prst="rect">
            <a:avLst/>
          </a:prstGeom>
        </p:spPr>
        <p:txBody>
          <a:bodyPr wrap="square">
            <a:spAutoFit/>
          </a:bodyPr>
          <a:lstStyle/>
          <a:p>
            <a:r>
              <a:rPr lang="en-AU" dirty="0">
                <a:hlinkClick r:id="rId15"/>
              </a:rPr>
              <a:t>https://blog.goodaudience.com/blockchain-governance-101-eea5201d7992</a:t>
            </a:r>
            <a:r>
              <a:rPr lang="en-AU" dirty="0"/>
              <a:t> </a:t>
            </a:r>
          </a:p>
        </p:txBody>
      </p:sp>
      <p:sp>
        <p:nvSpPr>
          <p:cNvPr id="7" name="Rectangle 6">
            <a:extLst>
              <a:ext uri="{FF2B5EF4-FFF2-40B4-BE49-F238E27FC236}">
                <a16:creationId xmlns:a16="http://schemas.microsoft.com/office/drawing/2014/main" id="{9074B70B-BDA2-4383-BA49-3B76CCFAFDB0}"/>
              </a:ext>
            </a:extLst>
          </p:cNvPr>
          <p:cNvSpPr/>
          <p:nvPr/>
        </p:nvSpPr>
        <p:spPr>
          <a:xfrm>
            <a:off x="7332163" y="5982113"/>
            <a:ext cx="4044120" cy="369332"/>
          </a:xfrm>
          <a:prstGeom prst="rect">
            <a:avLst/>
          </a:prstGeom>
        </p:spPr>
        <p:txBody>
          <a:bodyPr wrap="none">
            <a:spAutoFit/>
          </a:bodyPr>
          <a:lstStyle/>
          <a:p>
            <a:r>
              <a:rPr lang="en-AU" dirty="0">
                <a:hlinkClick r:id="rId16"/>
              </a:rPr>
              <a:t>https://en.wikipedia.org/wiki/Blockchain</a:t>
            </a:r>
            <a:r>
              <a:rPr lang="en-AU" dirty="0"/>
              <a:t> </a:t>
            </a:r>
          </a:p>
        </p:txBody>
      </p:sp>
    </p:spTree>
    <p:extLst>
      <p:ext uri="{BB962C8B-B14F-4D97-AF65-F5344CB8AC3E}">
        <p14:creationId xmlns:p14="http://schemas.microsoft.com/office/powerpoint/2010/main" val="1386001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D70BC-DF20-4143-A0B3-75E8A900F0F2}"/>
              </a:ext>
            </a:extLst>
          </p:cNvPr>
          <p:cNvSpPr>
            <a:spLocks noGrp="1"/>
          </p:cNvSpPr>
          <p:nvPr>
            <p:ph type="title"/>
          </p:nvPr>
        </p:nvSpPr>
        <p:spPr/>
        <p:txBody>
          <a:bodyPr/>
          <a:lstStyle/>
          <a:p>
            <a:r>
              <a:rPr lang="en-AU" dirty="0"/>
              <a:t>PROS / CONS</a:t>
            </a:r>
          </a:p>
        </p:txBody>
      </p:sp>
      <p:sp>
        <p:nvSpPr>
          <p:cNvPr id="3" name="Content Placeholder 2">
            <a:extLst>
              <a:ext uri="{FF2B5EF4-FFF2-40B4-BE49-F238E27FC236}">
                <a16:creationId xmlns:a16="http://schemas.microsoft.com/office/drawing/2014/main" id="{88EB1705-54A4-4CC6-BE99-CB21E5EC9436}"/>
              </a:ext>
            </a:extLst>
          </p:cNvPr>
          <p:cNvSpPr>
            <a:spLocks noGrp="1"/>
          </p:cNvSpPr>
          <p:nvPr>
            <p:ph idx="1"/>
          </p:nvPr>
        </p:nvSpPr>
        <p:spPr>
          <a:xfrm>
            <a:off x="851851" y="2186609"/>
            <a:ext cx="10823314" cy="4465982"/>
          </a:xfrm>
        </p:spPr>
        <p:txBody>
          <a:bodyPr>
            <a:normAutofit/>
          </a:bodyPr>
          <a:lstStyle/>
          <a:p>
            <a:pPr marL="273050" indent="-273050">
              <a:buFont typeface="Wingdings" panose="05000000000000000000" pitchFamily="2" charset="2"/>
              <a:buChar char="§"/>
            </a:pPr>
            <a:r>
              <a:rPr lang="en-AU" sz="2800" dirty="0"/>
              <a:t>Immature technology with a lot of promise</a:t>
            </a:r>
          </a:p>
          <a:p>
            <a:pPr marL="273050" indent="-273050">
              <a:buFont typeface="Wingdings" panose="05000000000000000000" pitchFamily="2" charset="2"/>
              <a:buChar char="§"/>
            </a:pPr>
            <a:endParaRPr lang="en-AU" sz="2800" dirty="0"/>
          </a:p>
          <a:p>
            <a:pPr marL="273050" indent="-273050">
              <a:buFont typeface="Wingdings" panose="05000000000000000000" pitchFamily="2" charset="2"/>
              <a:buChar char="§"/>
            </a:pPr>
            <a:r>
              <a:rPr lang="en-AU" sz="2800" dirty="0"/>
              <a:t>Pros: reduced bureaucracy (no intermediaries), global networks, smart contracts, data storage, transparency, immutability – transformative potential in many social, political and economic areas, </a:t>
            </a:r>
          </a:p>
          <a:p>
            <a:pPr marL="273050" indent="-273050">
              <a:buFont typeface="Wingdings" panose="05000000000000000000" pitchFamily="2" charset="2"/>
              <a:buChar char="§"/>
            </a:pPr>
            <a:endParaRPr lang="en-AU" sz="2800" dirty="0"/>
          </a:p>
          <a:p>
            <a:pPr marL="273050" indent="-273050">
              <a:buFont typeface="Wingdings" panose="05000000000000000000" pitchFamily="2" charset="2"/>
              <a:buChar char="§"/>
            </a:pPr>
            <a:r>
              <a:rPr lang="en-AU" sz="2800" dirty="0"/>
              <a:t>Cons (currently): scalability (transaction costs, data size, response time) slow adoption, (lack of) regulation, security, energy costs</a:t>
            </a:r>
          </a:p>
          <a:p>
            <a:pPr marL="0" indent="0">
              <a:buNone/>
            </a:pPr>
            <a:endParaRPr lang="en-AU" sz="2800" dirty="0"/>
          </a:p>
          <a:p>
            <a:pPr marL="0" indent="0">
              <a:buNone/>
            </a:pPr>
            <a:endParaRPr lang="en-AU" sz="2800" dirty="0"/>
          </a:p>
        </p:txBody>
      </p:sp>
    </p:spTree>
    <p:extLst>
      <p:ext uri="{BB962C8B-B14F-4D97-AF65-F5344CB8AC3E}">
        <p14:creationId xmlns:p14="http://schemas.microsoft.com/office/powerpoint/2010/main" val="56887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D70BC-DF20-4143-A0B3-75E8A900F0F2}"/>
              </a:ext>
            </a:extLst>
          </p:cNvPr>
          <p:cNvSpPr>
            <a:spLocks noGrp="1"/>
          </p:cNvSpPr>
          <p:nvPr>
            <p:ph type="title"/>
          </p:nvPr>
        </p:nvSpPr>
        <p:spPr/>
        <p:txBody>
          <a:bodyPr/>
          <a:lstStyle/>
          <a:p>
            <a:r>
              <a:rPr lang="en-AU" dirty="0"/>
              <a:t>Blockchain for (OPEN) science</a:t>
            </a:r>
          </a:p>
        </p:txBody>
      </p:sp>
      <p:sp>
        <p:nvSpPr>
          <p:cNvPr id="3" name="Content Placeholder 2">
            <a:extLst>
              <a:ext uri="{FF2B5EF4-FFF2-40B4-BE49-F238E27FC236}">
                <a16:creationId xmlns:a16="http://schemas.microsoft.com/office/drawing/2014/main" id="{88EB1705-54A4-4CC6-BE99-CB21E5EC9436}"/>
              </a:ext>
            </a:extLst>
          </p:cNvPr>
          <p:cNvSpPr>
            <a:spLocks noGrp="1"/>
          </p:cNvSpPr>
          <p:nvPr>
            <p:ph idx="1"/>
          </p:nvPr>
        </p:nvSpPr>
        <p:spPr>
          <a:xfrm>
            <a:off x="1024128" y="2551044"/>
            <a:ext cx="10545020" cy="4023360"/>
          </a:xfrm>
        </p:spPr>
        <p:txBody>
          <a:bodyPr>
            <a:normAutofit/>
          </a:bodyPr>
          <a:lstStyle/>
          <a:p>
            <a:pPr marL="265113" indent="-265113">
              <a:buFont typeface="Wingdings" panose="05000000000000000000" pitchFamily="2" charset="2"/>
              <a:buChar char="§"/>
              <a:tabLst>
                <a:tab pos="185738" algn="l"/>
              </a:tabLst>
            </a:pPr>
            <a:r>
              <a:rPr lang="en-AU" sz="2700" dirty="0"/>
              <a:t>Reputation &amp; identity management, citations, peer review/editorial tracking, funding, IP, publishing, data sharing and storing</a:t>
            </a:r>
          </a:p>
          <a:p>
            <a:pPr marL="265113" indent="-265113">
              <a:buFont typeface="Wingdings" panose="05000000000000000000" pitchFamily="2" charset="2"/>
              <a:buChar char="§"/>
              <a:tabLst>
                <a:tab pos="185738" algn="l"/>
              </a:tabLst>
            </a:pPr>
            <a:endParaRPr lang="en-AU" sz="2700" dirty="0"/>
          </a:p>
          <a:p>
            <a:pPr marL="265113" indent="-265113">
              <a:buFont typeface="Wingdings" panose="05000000000000000000" pitchFamily="2" charset="2"/>
              <a:buChar char="§"/>
              <a:tabLst>
                <a:tab pos="185738" algn="l"/>
              </a:tabLst>
            </a:pPr>
            <a:r>
              <a:rPr lang="en-AU" sz="2700" dirty="0"/>
              <a:t>Digital transformation for academia (long awaited)</a:t>
            </a:r>
          </a:p>
          <a:p>
            <a:pPr marL="265113" indent="-265113">
              <a:buFont typeface="Wingdings" panose="05000000000000000000" pitchFamily="2" charset="2"/>
              <a:buChar char="§"/>
              <a:tabLst>
                <a:tab pos="185738" algn="l"/>
              </a:tabLst>
            </a:pPr>
            <a:endParaRPr lang="en-AU" sz="2700" dirty="0"/>
          </a:p>
          <a:p>
            <a:pPr marL="265113" indent="-265113">
              <a:buFont typeface="Wingdings" panose="05000000000000000000" pitchFamily="2" charset="2"/>
              <a:buChar char="§"/>
              <a:tabLst>
                <a:tab pos="185738" algn="l"/>
              </a:tabLst>
            </a:pPr>
            <a:r>
              <a:rPr lang="en-AU" sz="2700" dirty="0" err="1"/>
              <a:t>Tokenomics</a:t>
            </a:r>
            <a:r>
              <a:rPr lang="en-AU" sz="2700" dirty="0"/>
              <a:t> – incentives and rewarding mechanisms</a:t>
            </a:r>
          </a:p>
          <a:p>
            <a:endParaRPr lang="en-AU" sz="2700" dirty="0"/>
          </a:p>
        </p:txBody>
      </p:sp>
    </p:spTree>
    <p:extLst>
      <p:ext uri="{BB962C8B-B14F-4D97-AF65-F5344CB8AC3E}">
        <p14:creationId xmlns:p14="http://schemas.microsoft.com/office/powerpoint/2010/main" val="103312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A0A21-EC54-4452-ABDD-53A59688D877}"/>
              </a:ext>
            </a:extLst>
          </p:cNvPr>
          <p:cNvSpPr>
            <a:spLocks noGrp="1"/>
          </p:cNvSpPr>
          <p:nvPr>
            <p:ph type="title"/>
          </p:nvPr>
        </p:nvSpPr>
        <p:spPr/>
        <p:txBody>
          <a:bodyPr/>
          <a:lstStyle/>
          <a:p>
            <a:r>
              <a:rPr lang="en-AU" dirty="0"/>
              <a:t>The biggest obstacle</a:t>
            </a:r>
          </a:p>
        </p:txBody>
      </p:sp>
      <p:sp>
        <p:nvSpPr>
          <p:cNvPr id="26" name="Content Placeholder 2">
            <a:extLst>
              <a:ext uri="{FF2B5EF4-FFF2-40B4-BE49-F238E27FC236}">
                <a16:creationId xmlns:a16="http://schemas.microsoft.com/office/drawing/2014/main" id="{FCE2B212-5511-43CE-8EB5-CFC0D4422986}"/>
              </a:ext>
            </a:extLst>
          </p:cNvPr>
          <p:cNvSpPr>
            <a:spLocks noGrp="1"/>
          </p:cNvSpPr>
          <p:nvPr>
            <p:ph idx="1"/>
          </p:nvPr>
        </p:nvSpPr>
        <p:spPr>
          <a:xfrm>
            <a:off x="1024128" y="2560320"/>
            <a:ext cx="9838944" cy="4297680"/>
          </a:xfrm>
        </p:spPr>
        <p:txBody>
          <a:bodyPr>
            <a:normAutofit/>
          </a:bodyPr>
          <a:lstStyle/>
          <a:p>
            <a:pPr marL="0" indent="0" algn="ctr">
              <a:buNone/>
            </a:pPr>
            <a:r>
              <a:rPr lang="en-AU" sz="5000" b="1" dirty="0">
                <a:latin typeface="+mj-lt"/>
              </a:rPr>
              <a:t>CULTURE</a:t>
            </a:r>
          </a:p>
          <a:p>
            <a:pPr marL="0" indent="0" algn="ctr">
              <a:buNone/>
            </a:pPr>
            <a:endParaRPr lang="en-AU" sz="4800" dirty="0">
              <a:latin typeface="+mj-lt"/>
            </a:endParaRPr>
          </a:p>
          <a:p>
            <a:pPr marL="0" indent="0" algn="ctr">
              <a:buNone/>
            </a:pPr>
            <a:endParaRPr lang="en-AU" sz="4800" dirty="0">
              <a:latin typeface="+mj-lt"/>
            </a:endParaRPr>
          </a:p>
          <a:p>
            <a:pPr marL="0" indent="0" algn="ctr">
              <a:buNone/>
            </a:pPr>
            <a:r>
              <a:rPr lang="en-AU" sz="5000" b="1" dirty="0">
                <a:latin typeface="+mj-lt"/>
              </a:rPr>
              <a:t>TIME &amp; MONEY</a:t>
            </a:r>
          </a:p>
          <a:p>
            <a:pPr marL="0" indent="0" algn="ctr">
              <a:buNone/>
            </a:pPr>
            <a:r>
              <a:rPr lang="en-AU" sz="3900" dirty="0">
                <a:latin typeface="+mj-lt"/>
              </a:rPr>
              <a:t>(REPUTATION, INCENTIVES)</a:t>
            </a:r>
          </a:p>
        </p:txBody>
      </p:sp>
      <p:sp>
        <p:nvSpPr>
          <p:cNvPr id="27" name="Arrow: Up-Down 26">
            <a:extLst>
              <a:ext uri="{FF2B5EF4-FFF2-40B4-BE49-F238E27FC236}">
                <a16:creationId xmlns:a16="http://schemas.microsoft.com/office/drawing/2014/main" id="{B5189D91-142C-4B6F-B7CC-1754A08C3613}"/>
              </a:ext>
            </a:extLst>
          </p:cNvPr>
          <p:cNvSpPr/>
          <p:nvPr/>
        </p:nvSpPr>
        <p:spPr>
          <a:xfrm>
            <a:off x="5678424" y="3794760"/>
            <a:ext cx="530352" cy="914400"/>
          </a:xfrm>
          <a:prstGeom prst="upDownArrow">
            <a:avLst>
              <a:gd name="adj1" fmla="val 18254"/>
              <a:gd name="adj2" fmla="val 4841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3512339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descr="https://lh4.googleusercontent.com/KD_IBM9Y1vwD7LiPM-8uK5bjcnP5udBQZjnjOvC7Kcos7us5WYY8AAZWzHGYojXIcjl7Tv90tR8LcDSvkRNW2BaViFc0Ujuwhf4iIj32oKkv1MTVYf3CbmwlFZgMwDXw1HCdVmjM">
            <a:extLst>
              <a:ext uri="{FF2B5EF4-FFF2-40B4-BE49-F238E27FC236}">
                <a16:creationId xmlns:a16="http://schemas.microsoft.com/office/drawing/2014/main" id="{E178DCAE-F7B6-9E46-AFEC-455705A5E6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8268909" y="2784521"/>
            <a:ext cx="4695851" cy="172181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84EA0A21-EC54-4452-ABDD-53A59688D877}"/>
              </a:ext>
            </a:extLst>
          </p:cNvPr>
          <p:cNvSpPr>
            <a:spLocks noGrp="1"/>
          </p:cNvSpPr>
          <p:nvPr>
            <p:ph type="title"/>
          </p:nvPr>
        </p:nvSpPr>
        <p:spPr/>
        <p:txBody>
          <a:bodyPr/>
          <a:lstStyle/>
          <a:p>
            <a:r>
              <a:rPr lang="en-AU" dirty="0"/>
              <a:t>Cultural change (OSF)</a:t>
            </a:r>
          </a:p>
        </p:txBody>
      </p:sp>
      <p:grpSp>
        <p:nvGrpSpPr>
          <p:cNvPr id="4" name="Group 3">
            <a:extLst>
              <a:ext uri="{FF2B5EF4-FFF2-40B4-BE49-F238E27FC236}">
                <a16:creationId xmlns:a16="http://schemas.microsoft.com/office/drawing/2014/main" id="{9CBB8E14-A529-4D73-984E-F3A2688E3C7A}"/>
              </a:ext>
            </a:extLst>
          </p:cNvPr>
          <p:cNvGrpSpPr>
            <a:grpSpLocks noChangeAspect="1"/>
          </p:cNvGrpSpPr>
          <p:nvPr/>
        </p:nvGrpSpPr>
        <p:grpSpPr>
          <a:xfrm>
            <a:off x="565850" y="2084832"/>
            <a:ext cx="5318314" cy="3826729"/>
            <a:chOff x="951469" y="284205"/>
            <a:chExt cx="7784757" cy="5795319"/>
          </a:xfrm>
        </p:grpSpPr>
        <p:grpSp>
          <p:nvGrpSpPr>
            <p:cNvPr id="6" name="Group 5">
              <a:extLst>
                <a:ext uri="{FF2B5EF4-FFF2-40B4-BE49-F238E27FC236}">
                  <a16:creationId xmlns:a16="http://schemas.microsoft.com/office/drawing/2014/main" id="{8CF2A7AD-3518-4931-880C-CE5A27A37392}"/>
                </a:ext>
              </a:extLst>
            </p:cNvPr>
            <p:cNvGrpSpPr/>
            <p:nvPr/>
          </p:nvGrpSpPr>
          <p:grpSpPr>
            <a:xfrm>
              <a:off x="951469" y="284205"/>
              <a:ext cx="7784757" cy="5795319"/>
              <a:chOff x="951469" y="284205"/>
              <a:chExt cx="7784757" cy="5795319"/>
            </a:xfrm>
          </p:grpSpPr>
          <p:sp>
            <p:nvSpPr>
              <p:cNvPr id="9" name="Triangle 1">
                <a:extLst>
                  <a:ext uri="{FF2B5EF4-FFF2-40B4-BE49-F238E27FC236}">
                    <a16:creationId xmlns:a16="http://schemas.microsoft.com/office/drawing/2014/main" id="{4BC43D04-7BC9-4C0A-9F35-EE935EB14A9C}"/>
                  </a:ext>
                </a:extLst>
              </p:cNvPr>
              <p:cNvSpPr/>
              <p:nvPr/>
            </p:nvSpPr>
            <p:spPr>
              <a:xfrm>
                <a:off x="951469" y="284205"/>
                <a:ext cx="7784757" cy="5795319"/>
              </a:xfrm>
              <a:prstGeom prst="triangl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sz="1350"/>
              </a:p>
            </p:txBody>
          </p:sp>
          <p:sp>
            <p:nvSpPr>
              <p:cNvPr id="10" name="TextBox 2">
                <a:extLst>
                  <a:ext uri="{FF2B5EF4-FFF2-40B4-BE49-F238E27FC236}">
                    <a16:creationId xmlns:a16="http://schemas.microsoft.com/office/drawing/2014/main" id="{9A85521F-07F1-49A3-B560-97162426BD0C}"/>
                  </a:ext>
                </a:extLst>
              </p:cNvPr>
              <p:cNvSpPr txBox="1"/>
              <p:nvPr/>
            </p:nvSpPr>
            <p:spPr>
              <a:xfrm>
                <a:off x="4115976" y="1024892"/>
                <a:ext cx="1212639" cy="615553"/>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Policy</a:t>
                </a:r>
              </a:p>
            </p:txBody>
          </p:sp>
          <p:sp>
            <p:nvSpPr>
              <p:cNvPr id="11" name="TextBox 3">
                <a:extLst>
                  <a:ext uri="{FF2B5EF4-FFF2-40B4-BE49-F238E27FC236}">
                    <a16:creationId xmlns:a16="http://schemas.microsoft.com/office/drawing/2014/main" id="{C9A8D843-7AF4-4A90-8441-618322EE5BB7}"/>
                  </a:ext>
                </a:extLst>
              </p:cNvPr>
              <p:cNvSpPr txBox="1"/>
              <p:nvPr/>
            </p:nvSpPr>
            <p:spPr>
              <a:xfrm>
                <a:off x="3755409" y="1967009"/>
                <a:ext cx="1933776" cy="615553"/>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Incentives</a:t>
                </a:r>
              </a:p>
            </p:txBody>
          </p:sp>
          <p:sp>
            <p:nvSpPr>
              <p:cNvPr id="12" name="TextBox 4">
                <a:extLst>
                  <a:ext uri="{FF2B5EF4-FFF2-40B4-BE49-F238E27FC236}">
                    <a16:creationId xmlns:a16="http://schemas.microsoft.com/office/drawing/2014/main" id="{B53F3398-BEC9-4F97-8C59-5E6DFF92CA64}"/>
                  </a:ext>
                </a:extLst>
              </p:cNvPr>
              <p:cNvSpPr txBox="1"/>
              <p:nvPr/>
            </p:nvSpPr>
            <p:spPr>
              <a:xfrm>
                <a:off x="3494184" y="3093706"/>
                <a:ext cx="2456228" cy="615553"/>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Communities</a:t>
                </a:r>
              </a:p>
            </p:txBody>
          </p:sp>
          <p:sp>
            <p:nvSpPr>
              <p:cNvPr id="13" name="TextBox 5">
                <a:extLst>
                  <a:ext uri="{FF2B5EF4-FFF2-40B4-BE49-F238E27FC236}">
                    <a16:creationId xmlns:a16="http://schemas.microsoft.com/office/drawing/2014/main" id="{43C230C0-24E4-4D2E-8945-AE116FD7BA67}"/>
                  </a:ext>
                </a:extLst>
              </p:cNvPr>
              <p:cNvSpPr txBox="1"/>
              <p:nvPr/>
            </p:nvSpPr>
            <p:spPr>
              <a:xfrm>
                <a:off x="3628093" y="5177367"/>
                <a:ext cx="2540867" cy="615553"/>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a:t>Infrastructure</a:t>
                </a:r>
                <a:endParaRPr lang="en-US" sz="2400" dirty="0"/>
              </a:p>
            </p:txBody>
          </p:sp>
          <p:cxnSp>
            <p:nvCxnSpPr>
              <p:cNvPr id="14" name="Straight Connector 13">
                <a:extLst>
                  <a:ext uri="{FF2B5EF4-FFF2-40B4-BE49-F238E27FC236}">
                    <a16:creationId xmlns:a16="http://schemas.microsoft.com/office/drawing/2014/main" id="{F5D863BF-28D7-41A1-A074-CF6B6B42396E}"/>
                  </a:ext>
                </a:extLst>
              </p:cNvPr>
              <p:cNvCxnSpPr/>
              <p:nvPr/>
            </p:nvCxnSpPr>
            <p:spPr>
              <a:xfrm>
                <a:off x="2397211" y="3880190"/>
                <a:ext cx="4880919" cy="3584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9EF838A-F2B6-49B6-A38C-0AD6B40845BC}"/>
                  </a:ext>
                </a:extLst>
              </p:cNvPr>
              <p:cNvCxnSpPr/>
              <p:nvPr/>
            </p:nvCxnSpPr>
            <p:spPr>
              <a:xfrm>
                <a:off x="3130042" y="2817173"/>
                <a:ext cx="3419039" cy="12524"/>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5CAA284-2246-4B3B-9C83-D3E0D7950795}"/>
                  </a:ext>
                </a:extLst>
              </p:cNvPr>
              <p:cNvCxnSpPr/>
              <p:nvPr/>
            </p:nvCxnSpPr>
            <p:spPr>
              <a:xfrm>
                <a:off x="3907244" y="1715004"/>
                <a:ext cx="1873205" cy="1139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 name="Straight Connector 6">
              <a:extLst>
                <a:ext uri="{FF2B5EF4-FFF2-40B4-BE49-F238E27FC236}">
                  <a16:creationId xmlns:a16="http://schemas.microsoft.com/office/drawing/2014/main" id="{DF57B652-5D13-474F-9B01-ADD6ABCBBE40}"/>
                </a:ext>
              </a:extLst>
            </p:cNvPr>
            <p:cNvCxnSpPr/>
            <p:nvPr/>
          </p:nvCxnSpPr>
          <p:spPr>
            <a:xfrm flipV="1">
              <a:off x="1692876" y="4943414"/>
              <a:ext cx="6277232" cy="2412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12">
              <a:extLst>
                <a:ext uri="{FF2B5EF4-FFF2-40B4-BE49-F238E27FC236}">
                  <a16:creationId xmlns:a16="http://schemas.microsoft.com/office/drawing/2014/main" id="{70900BF0-6E0C-4A04-ACD5-0F4AFAC4BED0}"/>
                </a:ext>
              </a:extLst>
            </p:cNvPr>
            <p:cNvSpPr txBox="1"/>
            <p:nvPr/>
          </p:nvSpPr>
          <p:spPr>
            <a:xfrm>
              <a:off x="2343457" y="4121949"/>
              <a:ext cx="4592968" cy="615553"/>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User Interface/Experience</a:t>
              </a:r>
            </a:p>
          </p:txBody>
        </p:sp>
      </p:grpSp>
      <p:sp>
        <p:nvSpPr>
          <p:cNvPr id="5" name="TextBox 13">
            <a:extLst>
              <a:ext uri="{FF2B5EF4-FFF2-40B4-BE49-F238E27FC236}">
                <a16:creationId xmlns:a16="http://schemas.microsoft.com/office/drawing/2014/main" id="{F053BAAC-FCAE-47CE-8B38-939B87EEFF56}"/>
              </a:ext>
            </a:extLst>
          </p:cNvPr>
          <p:cNvSpPr txBox="1"/>
          <p:nvPr/>
        </p:nvSpPr>
        <p:spPr>
          <a:xfrm>
            <a:off x="6464615" y="2216465"/>
            <a:ext cx="2834559" cy="369331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t"/>
            <a:r>
              <a:rPr lang="en-US" sz="2600" dirty="0">
                <a:solidFill>
                  <a:srgbClr val="000000"/>
                </a:solidFill>
              </a:rPr>
              <a:t>Make it required</a:t>
            </a:r>
            <a:endParaRPr lang="en-US" sz="2600" dirty="0"/>
          </a:p>
          <a:p>
            <a:pPr fontAlgn="t"/>
            <a:br>
              <a:rPr lang="en-US" sz="2600" dirty="0"/>
            </a:br>
            <a:r>
              <a:rPr lang="en-US" sz="2600" dirty="0">
                <a:solidFill>
                  <a:srgbClr val="000000"/>
                </a:solidFill>
              </a:rPr>
              <a:t>Make it rewarding</a:t>
            </a:r>
            <a:endParaRPr lang="en-US" sz="2600" dirty="0"/>
          </a:p>
          <a:p>
            <a:pPr fontAlgn="t"/>
            <a:br>
              <a:rPr lang="en-US" sz="2600" dirty="0"/>
            </a:br>
            <a:r>
              <a:rPr lang="en-US" sz="2600" dirty="0">
                <a:solidFill>
                  <a:srgbClr val="000000"/>
                </a:solidFill>
              </a:rPr>
              <a:t>Make it normative</a:t>
            </a:r>
            <a:endParaRPr lang="en-US" sz="2600" dirty="0"/>
          </a:p>
          <a:p>
            <a:pPr fontAlgn="t"/>
            <a:br>
              <a:rPr lang="en-US" sz="2600" dirty="0"/>
            </a:br>
            <a:r>
              <a:rPr lang="en-US" sz="2600" dirty="0">
                <a:solidFill>
                  <a:srgbClr val="000000"/>
                </a:solidFill>
              </a:rPr>
              <a:t>Make it easy </a:t>
            </a:r>
            <a:endParaRPr lang="en-US" sz="2600" dirty="0"/>
          </a:p>
          <a:p>
            <a:pPr fontAlgn="t"/>
            <a:br>
              <a:rPr lang="en-US" sz="2600" dirty="0"/>
            </a:br>
            <a:r>
              <a:rPr lang="en-US" sz="2600" dirty="0">
                <a:solidFill>
                  <a:srgbClr val="000000"/>
                </a:solidFill>
              </a:rPr>
              <a:t>Make it possible</a:t>
            </a:r>
            <a:endParaRPr lang="en-US" sz="2600" dirty="0"/>
          </a:p>
        </p:txBody>
      </p:sp>
      <p:sp>
        <p:nvSpPr>
          <p:cNvPr id="17" name="Rectangle 16">
            <a:extLst>
              <a:ext uri="{FF2B5EF4-FFF2-40B4-BE49-F238E27FC236}">
                <a16:creationId xmlns:a16="http://schemas.microsoft.com/office/drawing/2014/main" id="{4EFD6755-17D9-4ED7-A468-62801346BD27}"/>
              </a:ext>
            </a:extLst>
          </p:cNvPr>
          <p:cNvSpPr/>
          <p:nvPr/>
        </p:nvSpPr>
        <p:spPr>
          <a:xfrm>
            <a:off x="7201375" y="6395903"/>
            <a:ext cx="4884607" cy="369332"/>
          </a:xfrm>
          <a:prstGeom prst="rect">
            <a:avLst/>
          </a:prstGeom>
        </p:spPr>
        <p:txBody>
          <a:bodyPr wrap="none">
            <a:spAutoFit/>
          </a:bodyPr>
          <a:lstStyle/>
          <a:p>
            <a:r>
              <a:rPr lang="en-AU" dirty="0">
                <a:hlinkClick r:id="rId4"/>
              </a:rPr>
              <a:t>Tim Errington, https://osf.io/kxnu5/?show=revision</a:t>
            </a:r>
            <a:r>
              <a:rPr lang="en-AU" dirty="0"/>
              <a:t> </a:t>
            </a:r>
          </a:p>
        </p:txBody>
      </p:sp>
      <p:sp>
        <p:nvSpPr>
          <p:cNvPr id="24" name="Arrow: Curved Right 23">
            <a:extLst>
              <a:ext uri="{FF2B5EF4-FFF2-40B4-BE49-F238E27FC236}">
                <a16:creationId xmlns:a16="http://schemas.microsoft.com/office/drawing/2014/main" id="{EA9749C2-D0DC-4AD9-8E84-5C7ABBC93B66}"/>
              </a:ext>
            </a:extLst>
          </p:cNvPr>
          <p:cNvSpPr/>
          <p:nvPr/>
        </p:nvSpPr>
        <p:spPr>
          <a:xfrm rot="1481275">
            <a:off x="208351" y="3631060"/>
            <a:ext cx="975659" cy="3109926"/>
          </a:xfrm>
          <a:prstGeom prst="curvedRightArrow">
            <a:avLst>
              <a:gd name="adj1" fmla="val 8776"/>
              <a:gd name="adj2" fmla="val 50000"/>
              <a:gd name="adj3" fmla="val 25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25" name="TextBox 4">
            <a:extLst>
              <a:ext uri="{FF2B5EF4-FFF2-40B4-BE49-F238E27FC236}">
                <a16:creationId xmlns:a16="http://schemas.microsoft.com/office/drawing/2014/main" id="{DF99B06C-CBD6-4579-8AE5-1AE7D14D8124}"/>
              </a:ext>
            </a:extLst>
          </p:cNvPr>
          <p:cNvSpPr txBox="1"/>
          <p:nvPr/>
        </p:nvSpPr>
        <p:spPr>
          <a:xfrm>
            <a:off x="2237902" y="3920573"/>
            <a:ext cx="1695603" cy="461665"/>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2400" dirty="0"/>
              <a:t>Norms</a:t>
            </a:r>
          </a:p>
        </p:txBody>
      </p:sp>
    </p:spTree>
    <p:extLst>
      <p:ext uri="{BB962C8B-B14F-4D97-AF65-F5344CB8AC3E}">
        <p14:creationId xmlns:p14="http://schemas.microsoft.com/office/powerpoint/2010/main" val="2931666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A0A21-EC54-4452-ABDD-53A59688D877}"/>
              </a:ext>
            </a:extLst>
          </p:cNvPr>
          <p:cNvSpPr>
            <a:spLocks noGrp="1"/>
          </p:cNvSpPr>
          <p:nvPr>
            <p:ph type="title"/>
          </p:nvPr>
        </p:nvSpPr>
        <p:spPr/>
        <p:txBody>
          <a:bodyPr/>
          <a:lstStyle/>
          <a:p>
            <a:r>
              <a:rPr lang="en-AU" dirty="0"/>
              <a:t>Feedback Loop</a:t>
            </a:r>
          </a:p>
        </p:txBody>
      </p:sp>
      <p:grpSp>
        <p:nvGrpSpPr>
          <p:cNvPr id="3" name="Group 2">
            <a:extLst>
              <a:ext uri="{FF2B5EF4-FFF2-40B4-BE49-F238E27FC236}">
                <a16:creationId xmlns:a16="http://schemas.microsoft.com/office/drawing/2014/main" id="{DA331F0D-0185-455A-AFB3-239E97E7464A}"/>
              </a:ext>
            </a:extLst>
          </p:cNvPr>
          <p:cNvGrpSpPr>
            <a:grpSpLocks noChangeAspect="1"/>
          </p:cNvGrpSpPr>
          <p:nvPr/>
        </p:nvGrpSpPr>
        <p:grpSpPr>
          <a:xfrm>
            <a:off x="3567621" y="2084832"/>
            <a:ext cx="4608000" cy="3315639"/>
            <a:chOff x="790161" y="1780033"/>
            <a:chExt cx="5517873" cy="3970318"/>
          </a:xfrm>
        </p:grpSpPr>
        <p:grpSp>
          <p:nvGrpSpPr>
            <p:cNvPr id="4" name="Group 3">
              <a:extLst>
                <a:ext uri="{FF2B5EF4-FFF2-40B4-BE49-F238E27FC236}">
                  <a16:creationId xmlns:a16="http://schemas.microsoft.com/office/drawing/2014/main" id="{9CBB8E14-A529-4D73-984E-F3A2688E3C7A}"/>
                </a:ext>
              </a:extLst>
            </p:cNvPr>
            <p:cNvGrpSpPr/>
            <p:nvPr/>
          </p:nvGrpSpPr>
          <p:grpSpPr>
            <a:xfrm>
              <a:off x="790161" y="1780033"/>
              <a:ext cx="5517873" cy="3970318"/>
              <a:chOff x="951469" y="284205"/>
              <a:chExt cx="7784757" cy="5795319"/>
            </a:xfrm>
          </p:grpSpPr>
          <p:grpSp>
            <p:nvGrpSpPr>
              <p:cNvPr id="6" name="Group 5">
                <a:extLst>
                  <a:ext uri="{FF2B5EF4-FFF2-40B4-BE49-F238E27FC236}">
                    <a16:creationId xmlns:a16="http://schemas.microsoft.com/office/drawing/2014/main" id="{8CF2A7AD-3518-4931-880C-CE5A27A37392}"/>
                  </a:ext>
                </a:extLst>
              </p:cNvPr>
              <p:cNvGrpSpPr/>
              <p:nvPr/>
            </p:nvGrpSpPr>
            <p:grpSpPr>
              <a:xfrm>
                <a:off x="951469" y="284205"/>
                <a:ext cx="7784757" cy="5795319"/>
                <a:chOff x="951469" y="284205"/>
                <a:chExt cx="7784757" cy="5795319"/>
              </a:xfrm>
            </p:grpSpPr>
            <p:sp>
              <p:nvSpPr>
                <p:cNvPr id="9" name="Triangle 1">
                  <a:extLst>
                    <a:ext uri="{FF2B5EF4-FFF2-40B4-BE49-F238E27FC236}">
                      <a16:creationId xmlns:a16="http://schemas.microsoft.com/office/drawing/2014/main" id="{4BC43D04-7BC9-4C0A-9F35-EE935EB14A9C}"/>
                    </a:ext>
                  </a:extLst>
                </p:cNvPr>
                <p:cNvSpPr/>
                <p:nvPr/>
              </p:nvSpPr>
              <p:spPr>
                <a:xfrm>
                  <a:off x="951469" y="284205"/>
                  <a:ext cx="7784757" cy="5795319"/>
                </a:xfrm>
                <a:prstGeom prst="triangl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sz="1350"/>
                </a:p>
              </p:txBody>
            </p:sp>
            <p:sp>
              <p:nvSpPr>
                <p:cNvPr id="10" name="TextBox 2">
                  <a:extLst>
                    <a:ext uri="{FF2B5EF4-FFF2-40B4-BE49-F238E27FC236}">
                      <a16:creationId xmlns:a16="http://schemas.microsoft.com/office/drawing/2014/main" id="{9A85521F-07F1-49A3-B560-97162426BD0C}"/>
                    </a:ext>
                  </a:extLst>
                </p:cNvPr>
                <p:cNvSpPr txBox="1"/>
                <p:nvPr/>
              </p:nvSpPr>
              <p:spPr>
                <a:xfrm>
                  <a:off x="4105498" y="910040"/>
                  <a:ext cx="1212640" cy="615552"/>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Policy</a:t>
                  </a:r>
                </a:p>
              </p:txBody>
            </p:sp>
            <p:sp>
              <p:nvSpPr>
                <p:cNvPr id="11" name="TextBox 3">
                  <a:extLst>
                    <a:ext uri="{FF2B5EF4-FFF2-40B4-BE49-F238E27FC236}">
                      <a16:creationId xmlns:a16="http://schemas.microsoft.com/office/drawing/2014/main" id="{C9A8D843-7AF4-4A90-8441-618322EE5BB7}"/>
                    </a:ext>
                  </a:extLst>
                </p:cNvPr>
                <p:cNvSpPr txBox="1"/>
                <p:nvPr/>
              </p:nvSpPr>
              <p:spPr>
                <a:xfrm>
                  <a:off x="3801406" y="2011812"/>
                  <a:ext cx="1933777" cy="615552"/>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Incentives</a:t>
                  </a:r>
                </a:p>
              </p:txBody>
            </p:sp>
            <p:sp>
              <p:nvSpPr>
                <p:cNvPr id="13" name="TextBox 5">
                  <a:extLst>
                    <a:ext uri="{FF2B5EF4-FFF2-40B4-BE49-F238E27FC236}">
                      <a16:creationId xmlns:a16="http://schemas.microsoft.com/office/drawing/2014/main" id="{43C230C0-24E4-4D2E-8945-AE116FD7BA67}"/>
                    </a:ext>
                  </a:extLst>
                </p:cNvPr>
                <p:cNvSpPr txBox="1"/>
                <p:nvPr/>
              </p:nvSpPr>
              <p:spPr>
                <a:xfrm>
                  <a:off x="3628093" y="5177367"/>
                  <a:ext cx="2540867" cy="615553"/>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a:t>Infrastructure</a:t>
                  </a:r>
                  <a:endParaRPr lang="en-US" sz="2400" dirty="0"/>
                </a:p>
              </p:txBody>
            </p:sp>
            <p:cxnSp>
              <p:nvCxnSpPr>
                <p:cNvPr id="14" name="Straight Connector 13">
                  <a:extLst>
                    <a:ext uri="{FF2B5EF4-FFF2-40B4-BE49-F238E27FC236}">
                      <a16:creationId xmlns:a16="http://schemas.microsoft.com/office/drawing/2014/main" id="{F5D863BF-28D7-41A1-A074-CF6B6B42396E}"/>
                    </a:ext>
                  </a:extLst>
                </p:cNvPr>
                <p:cNvCxnSpPr/>
                <p:nvPr/>
              </p:nvCxnSpPr>
              <p:spPr>
                <a:xfrm>
                  <a:off x="2397211" y="3880190"/>
                  <a:ext cx="4880919" cy="3584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9EF838A-F2B6-49B6-A38C-0AD6B40845BC}"/>
                    </a:ext>
                  </a:extLst>
                </p:cNvPr>
                <p:cNvCxnSpPr/>
                <p:nvPr/>
              </p:nvCxnSpPr>
              <p:spPr>
                <a:xfrm>
                  <a:off x="3130042" y="2817173"/>
                  <a:ext cx="3419039" cy="12524"/>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5CAA284-2246-4B3B-9C83-D3E0D7950795}"/>
                    </a:ext>
                  </a:extLst>
                </p:cNvPr>
                <p:cNvCxnSpPr/>
                <p:nvPr/>
              </p:nvCxnSpPr>
              <p:spPr>
                <a:xfrm>
                  <a:off x="3907244" y="1715004"/>
                  <a:ext cx="1873205" cy="1139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 name="Straight Connector 6">
                <a:extLst>
                  <a:ext uri="{FF2B5EF4-FFF2-40B4-BE49-F238E27FC236}">
                    <a16:creationId xmlns:a16="http://schemas.microsoft.com/office/drawing/2014/main" id="{DF57B652-5D13-474F-9B01-ADD6ABCBBE40}"/>
                  </a:ext>
                </a:extLst>
              </p:cNvPr>
              <p:cNvCxnSpPr/>
              <p:nvPr/>
            </p:nvCxnSpPr>
            <p:spPr>
              <a:xfrm flipV="1">
                <a:off x="1692876" y="4943414"/>
                <a:ext cx="6277232" cy="2412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12">
                <a:extLst>
                  <a:ext uri="{FF2B5EF4-FFF2-40B4-BE49-F238E27FC236}">
                    <a16:creationId xmlns:a16="http://schemas.microsoft.com/office/drawing/2014/main" id="{70900BF0-6E0C-4A04-ACD5-0F4AFAC4BED0}"/>
                  </a:ext>
                </a:extLst>
              </p:cNvPr>
              <p:cNvSpPr txBox="1"/>
              <p:nvPr/>
            </p:nvSpPr>
            <p:spPr>
              <a:xfrm>
                <a:off x="3218058" y="4125866"/>
                <a:ext cx="3645664" cy="806932"/>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400" dirty="0"/>
                  <a:t>User Experience</a:t>
                </a:r>
              </a:p>
            </p:txBody>
          </p:sp>
        </p:grpSp>
        <p:sp>
          <p:nvSpPr>
            <p:cNvPr id="22" name="TextBox 4">
              <a:extLst>
                <a:ext uri="{FF2B5EF4-FFF2-40B4-BE49-F238E27FC236}">
                  <a16:creationId xmlns:a16="http://schemas.microsoft.com/office/drawing/2014/main" id="{CC39FA87-BF83-43AF-B799-6E68AB6A7412}"/>
                </a:ext>
              </a:extLst>
            </p:cNvPr>
            <p:cNvSpPr txBox="1"/>
            <p:nvPr/>
          </p:nvSpPr>
          <p:spPr>
            <a:xfrm>
              <a:off x="2722542" y="3652934"/>
              <a:ext cx="1695603" cy="461665"/>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2400" dirty="0"/>
                <a:t>Norms</a:t>
              </a:r>
            </a:p>
          </p:txBody>
        </p:sp>
      </p:grpSp>
      <p:sp>
        <p:nvSpPr>
          <p:cNvPr id="18" name="Rectangle 17">
            <a:extLst>
              <a:ext uri="{FF2B5EF4-FFF2-40B4-BE49-F238E27FC236}">
                <a16:creationId xmlns:a16="http://schemas.microsoft.com/office/drawing/2014/main" id="{8176E7B2-1E8A-4DE9-98E8-AAE6704E1966}"/>
              </a:ext>
            </a:extLst>
          </p:cNvPr>
          <p:cNvSpPr/>
          <p:nvPr/>
        </p:nvSpPr>
        <p:spPr>
          <a:xfrm>
            <a:off x="2531165" y="5657623"/>
            <a:ext cx="6558599" cy="956833"/>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600" dirty="0">
                <a:solidFill>
                  <a:schemeClr val="tx1"/>
                </a:solidFill>
              </a:rPr>
              <a:t>Communities</a:t>
            </a:r>
          </a:p>
        </p:txBody>
      </p:sp>
      <p:sp>
        <p:nvSpPr>
          <p:cNvPr id="23" name="Rectangle 22">
            <a:extLst>
              <a:ext uri="{FF2B5EF4-FFF2-40B4-BE49-F238E27FC236}">
                <a16:creationId xmlns:a16="http://schemas.microsoft.com/office/drawing/2014/main" id="{B4BAA3E4-27EE-4424-B2B9-AB1BABE86C14}"/>
              </a:ext>
            </a:extLst>
          </p:cNvPr>
          <p:cNvSpPr/>
          <p:nvPr/>
        </p:nvSpPr>
        <p:spPr>
          <a:xfrm>
            <a:off x="2781164" y="5830957"/>
            <a:ext cx="6058600" cy="62960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600" dirty="0">
              <a:solidFill>
                <a:schemeClr val="tx1"/>
              </a:solidFill>
            </a:endParaRPr>
          </a:p>
        </p:txBody>
      </p:sp>
      <p:sp>
        <p:nvSpPr>
          <p:cNvPr id="25" name="Rectangle 24">
            <a:extLst>
              <a:ext uri="{FF2B5EF4-FFF2-40B4-BE49-F238E27FC236}">
                <a16:creationId xmlns:a16="http://schemas.microsoft.com/office/drawing/2014/main" id="{B8D5F182-5F61-4ABA-A0F8-194C4D5B4ABF}"/>
              </a:ext>
            </a:extLst>
          </p:cNvPr>
          <p:cNvSpPr/>
          <p:nvPr/>
        </p:nvSpPr>
        <p:spPr>
          <a:xfrm>
            <a:off x="2988000" y="5994000"/>
            <a:ext cx="5658679" cy="3240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600" dirty="0">
              <a:solidFill>
                <a:schemeClr val="tx1"/>
              </a:solidFill>
            </a:endParaRPr>
          </a:p>
        </p:txBody>
      </p:sp>
      <p:sp>
        <p:nvSpPr>
          <p:cNvPr id="27" name="Arrow: Curved Right 26">
            <a:extLst>
              <a:ext uri="{FF2B5EF4-FFF2-40B4-BE49-F238E27FC236}">
                <a16:creationId xmlns:a16="http://schemas.microsoft.com/office/drawing/2014/main" id="{53C0D9AF-FD1F-4ACD-8259-F5C938A5F27F}"/>
              </a:ext>
            </a:extLst>
          </p:cNvPr>
          <p:cNvSpPr/>
          <p:nvPr/>
        </p:nvSpPr>
        <p:spPr>
          <a:xfrm rot="1748476">
            <a:off x="1618496" y="3353646"/>
            <a:ext cx="1223177" cy="2969837"/>
          </a:xfrm>
          <a:prstGeom prst="curvedRightArrow">
            <a:avLst>
              <a:gd name="adj1" fmla="val 8776"/>
              <a:gd name="adj2" fmla="val 50000"/>
              <a:gd name="adj3" fmla="val 25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28" name="Arrow: Curved Right 27">
            <a:extLst>
              <a:ext uri="{FF2B5EF4-FFF2-40B4-BE49-F238E27FC236}">
                <a16:creationId xmlns:a16="http://schemas.microsoft.com/office/drawing/2014/main" id="{12616095-5F28-40E5-B938-E3C0977A194E}"/>
              </a:ext>
            </a:extLst>
          </p:cNvPr>
          <p:cNvSpPr/>
          <p:nvPr/>
        </p:nvSpPr>
        <p:spPr>
          <a:xfrm rot="9062254">
            <a:off x="8603176" y="3183682"/>
            <a:ext cx="1223177" cy="2969837"/>
          </a:xfrm>
          <a:prstGeom prst="curvedRightArrow">
            <a:avLst>
              <a:gd name="adj1" fmla="val 8776"/>
              <a:gd name="adj2" fmla="val 50000"/>
              <a:gd name="adj3" fmla="val 25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Tree>
    <p:extLst>
      <p:ext uri="{BB962C8B-B14F-4D97-AF65-F5344CB8AC3E}">
        <p14:creationId xmlns:p14="http://schemas.microsoft.com/office/powerpoint/2010/main" val="39505376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125000"/>
              </a:schemeClr>
              <a:schemeClr val="phClr">
                <a:tint val="92000"/>
                <a:shade val="70000"/>
                <a:satMod val="110000"/>
              </a:schemeClr>
            </a:duotone>
          </a:blip>
          <a:tile tx="0" ty="0" sx="22000" sy="2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E736489A-00C3-4E0A-AAA8-D4D3127BA5B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1520</TotalTime>
  <Words>647</Words>
  <Application>Microsoft Office PowerPoint</Application>
  <PresentationFormat>Widescreen</PresentationFormat>
  <Paragraphs>90</Paragraphs>
  <Slides>11</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Calibri</vt:lpstr>
      <vt:lpstr>Tw Cen MT</vt:lpstr>
      <vt:lpstr>Tw Cen MT Condensed</vt:lpstr>
      <vt:lpstr>Wingdings</vt:lpstr>
      <vt:lpstr>Wingdings 3</vt:lpstr>
      <vt:lpstr>Integral</vt:lpstr>
      <vt:lpstr>Blockchain For Science</vt:lpstr>
      <vt:lpstr>How DID I GET here?</vt:lpstr>
      <vt:lpstr>Common myths about blockchain</vt:lpstr>
      <vt:lpstr>WHAT Is Blockchain?</vt:lpstr>
      <vt:lpstr>PROS / CONS</vt:lpstr>
      <vt:lpstr>Blockchain for (OPEN) science</vt:lpstr>
      <vt:lpstr>The biggest obstacle</vt:lpstr>
      <vt:lpstr>Cultural change (OSF)</vt:lpstr>
      <vt:lpstr>Feedback Loop</vt:lpstr>
      <vt:lpstr>Communication: standards and protocols</vt:lpstr>
      <vt:lpstr>Decentralised/distributed/federated/centralised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Karmen</dc:creator>
  <cp:lastModifiedBy>Karmen</cp:lastModifiedBy>
  <cp:revision>40</cp:revision>
  <dcterms:created xsi:type="dcterms:W3CDTF">2018-10-09T11:21:30Z</dcterms:created>
  <dcterms:modified xsi:type="dcterms:W3CDTF">2018-10-10T12:41:58Z</dcterms:modified>
</cp:coreProperties>
</file>