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0" y="5810075"/>
            <a:ext cx="30528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b="1" lang="en-GB" sz="2400">
                <a:solidFill>
                  <a:srgbClr val="000000"/>
                </a:solidFill>
              </a:rPr>
              <a:t>30 August 2018</a:t>
            </a:r>
            <a:endParaRPr b="1" sz="2400">
              <a:solidFill>
                <a:srgbClr val="000000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b="1" lang="en-GB" sz="2400">
                <a:solidFill>
                  <a:srgbClr val="000000"/>
                </a:solidFill>
                <a:highlight>
                  <a:srgbClr val="FFFFFF"/>
                </a:highlight>
              </a:rPr>
              <a:t>TU Delft Library</a:t>
            </a:r>
            <a:endParaRPr b="1" sz="2400">
              <a:solidFill>
                <a:srgbClr val="000000"/>
              </a:solidFill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-509" y="81915"/>
            <a:ext cx="9144600" cy="1200300"/>
          </a:xfrm>
          <a:prstGeom prst="rect">
            <a:avLst/>
          </a:prstGeom>
          <a:solidFill>
            <a:srgbClr val="FFFFFF">
              <a:alpha val="6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GDPR in research - what does it mean for research institutions?</a:t>
            </a:r>
            <a:b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5571728" y="5589240"/>
            <a:ext cx="3456300" cy="1447500"/>
          </a:xfrm>
          <a:prstGeom prst="rect">
            <a:avLst/>
          </a:prstGeom>
          <a:solidFill>
            <a:srgbClr val="FFFFFF">
              <a:alpha val="6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/>
              <a:t>#GDPRes18</a:t>
            </a:r>
            <a:endParaRPr/>
          </a:p>
          <a:p>
            <a:pPr indent="0" lvl="0" marL="0" marR="0" rtl="0" algn="r">
              <a:spcBef>
                <a:spcPts val="80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Network:</a:t>
            </a: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GDPR Event Password: tudelft2018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wifi logo blue"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59760" y="6165304"/>
            <a:ext cx="648072" cy="5218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twitter logo" id="89" name="Google Shape;8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02901" y="5625926"/>
            <a:ext cx="443398" cy="360039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 rotWithShape="1">
          <a:blip r:embed="rId5">
            <a:alphaModFix/>
          </a:blip>
          <a:srcRect b="4825" l="0" r="0" t="0"/>
          <a:stretch/>
        </p:blipFill>
        <p:spPr>
          <a:xfrm>
            <a:off x="0" y="1226475"/>
            <a:ext cx="9144000" cy="435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