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presProps" Target="pres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microsoft.com/office/2016/11/relationships/changesInfo" Target="changesInfos/changesInfo1.xml" /><Relationship Id="rId2" Type="http://schemas.openxmlformats.org/officeDocument/2006/relationships/customXml" Target="../customXml/item2.xml" /><Relationship Id="rId16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theme" Target="theme/theme1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Duarte Teixeira Moreira" userId="S::2170821@iscap.ipp.pt::783287ef-a522-4286-9dba-1e9ba4313871" providerId="AD" clId="Web-{9C995EF1-D313-4793-9296-52CC30D6FC9A}"/>
    <pc:docChg chg="addSld modSld">
      <pc:chgData name="Rui Duarte Teixeira Moreira" userId="S::2170821@iscap.ipp.pt::783287ef-a522-4286-9dba-1e9ba4313871" providerId="AD" clId="Web-{9C995EF1-D313-4793-9296-52CC30D6FC9A}" dt="2021-05-24T18:49:11.178" v="51" actId="20577"/>
      <pc:docMkLst>
        <pc:docMk/>
      </pc:docMkLst>
      <pc:sldChg chg="modSp">
        <pc:chgData name="Rui Duarte Teixeira Moreira" userId="S::2170821@iscap.ipp.pt::783287ef-a522-4286-9dba-1e9ba4313871" providerId="AD" clId="Web-{9C995EF1-D313-4793-9296-52CC30D6FC9A}" dt="2021-05-24T18:44:38.235" v="41" actId="20577"/>
        <pc:sldMkLst>
          <pc:docMk/>
          <pc:sldMk cId="988977761" sldId="256"/>
        </pc:sldMkLst>
        <pc:spChg chg="mod">
          <ac:chgData name="Rui Duarte Teixeira Moreira" userId="S::2170821@iscap.ipp.pt::783287ef-a522-4286-9dba-1e9ba4313871" providerId="AD" clId="Web-{9C995EF1-D313-4793-9296-52CC30D6FC9A}" dt="2021-05-24T18:43:05.343" v="21" actId="20577"/>
          <ac:spMkLst>
            <pc:docMk/>
            <pc:sldMk cId="988977761" sldId="256"/>
            <ac:spMk id="2" creationId="{00000000-0000-0000-0000-000000000000}"/>
          </ac:spMkLst>
        </pc:spChg>
        <pc:spChg chg="mod">
          <ac:chgData name="Rui Duarte Teixeira Moreira" userId="S::2170821@iscap.ipp.pt::783287ef-a522-4286-9dba-1e9ba4313871" providerId="AD" clId="Web-{9C995EF1-D313-4793-9296-52CC30D6FC9A}" dt="2021-05-24T18:44:38.235" v="41" actId="20577"/>
          <ac:spMkLst>
            <pc:docMk/>
            <pc:sldMk cId="988977761" sldId="256"/>
            <ac:spMk id="3" creationId="{00000000-0000-0000-0000-000000000000}"/>
          </ac:spMkLst>
        </pc:spChg>
      </pc:sldChg>
      <pc:sldChg chg="modSp new">
        <pc:chgData name="Rui Duarte Teixeira Moreira" userId="S::2170821@iscap.ipp.pt::783287ef-a522-4286-9dba-1e9ba4313871" providerId="AD" clId="Web-{9C995EF1-D313-4793-9296-52CC30D6FC9A}" dt="2021-05-24T18:48:32.536" v="43" actId="20577"/>
        <pc:sldMkLst>
          <pc:docMk/>
          <pc:sldMk cId="1736371040" sldId="257"/>
        </pc:sldMkLst>
        <pc:spChg chg="mod">
          <ac:chgData name="Rui Duarte Teixeira Moreira" userId="S::2170821@iscap.ipp.pt::783287ef-a522-4286-9dba-1e9ba4313871" providerId="AD" clId="Web-{9C995EF1-D313-4793-9296-52CC30D6FC9A}" dt="2021-05-24T18:48:32.536" v="43" actId="20577"/>
          <ac:spMkLst>
            <pc:docMk/>
            <pc:sldMk cId="1736371040" sldId="257"/>
            <ac:spMk id="2" creationId="{4C562339-8954-4F7A-B92C-161AC36CE316}"/>
          </ac:spMkLst>
        </pc:spChg>
      </pc:sldChg>
      <pc:sldChg chg="modSp new">
        <pc:chgData name="Rui Duarte Teixeira Moreira" userId="S::2170821@iscap.ipp.pt::783287ef-a522-4286-9dba-1e9ba4313871" providerId="AD" clId="Web-{9C995EF1-D313-4793-9296-52CC30D6FC9A}" dt="2021-05-24T18:48:50.990" v="48" actId="20577"/>
        <pc:sldMkLst>
          <pc:docMk/>
          <pc:sldMk cId="4217390555" sldId="258"/>
        </pc:sldMkLst>
        <pc:spChg chg="mod">
          <ac:chgData name="Rui Duarte Teixeira Moreira" userId="S::2170821@iscap.ipp.pt::783287ef-a522-4286-9dba-1e9ba4313871" providerId="AD" clId="Web-{9C995EF1-D313-4793-9296-52CC30D6FC9A}" dt="2021-05-24T18:48:50.990" v="48" actId="20577"/>
          <ac:spMkLst>
            <pc:docMk/>
            <pc:sldMk cId="4217390555" sldId="258"/>
            <ac:spMk id="2" creationId="{AD5A4A76-6CD7-4E58-935C-E24491083E1A}"/>
          </ac:spMkLst>
        </pc:spChg>
      </pc:sldChg>
      <pc:sldChg chg="modSp new">
        <pc:chgData name="Rui Duarte Teixeira Moreira" userId="S::2170821@iscap.ipp.pt::783287ef-a522-4286-9dba-1e9ba4313871" providerId="AD" clId="Web-{9C995EF1-D313-4793-9296-52CC30D6FC9A}" dt="2021-05-24T18:49:11.178" v="51" actId="20577"/>
        <pc:sldMkLst>
          <pc:docMk/>
          <pc:sldMk cId="1995391749" sldId="259"/>
        </pc:sldMkLst>
        <pc:spChg chg="mod">
          <ac:chgData name="Rui Duarte Teixeira Moreira" userId="S::2170821@iscap.ipp.pt::783287ef-a522-4286-9dba-1e9ba4313871" providerId="AD" clId="Web-{9C995EF1-D313-4793-9296-52CC30D6FC9A}" dt="2021-05-24T18:49:11.178" v="51" actId="20577"/>
          <ac:spMkLst>
            <pc:docMk/>
            <pc:sldMk cId="1995391749" sldId="259"/>
            <ac:spMk id="2" creationId="{52050BA1-803C-41C6-A992-3DCA15E63A2C}"/>
          </ac:spMkLst>
        </pc:spChg>
      </pc:sldChg>
    </pc:docChg>
  </pc:docChgLst>
  <pc:docChgLst>
    <pc:chgData name="Rui Moreira" userId="783287ef-a522-4286-9dba-1e9ba4313871" providerId="ADAL" clId="{43F7F715-8697-3446-8B43-E2F5BFF75F76}"/>
    <pc:docChg chg="undo custSel modSld">
      <pc:chgData name="Rui Moreira" userId="783287ef-a522-4286-9dba-1e9ba4313871" providerId="ADAL" clId="{43F7F715-8697-3446-8B43-E2F5BFF75F76}" dt="2021-05-30T23:09:52.243" v="498" actId="5793"/>
      <pc:docMkLst>
        <pc:docMk/>
      </pc:docMkLst>
      <pc:sldChg chg="modSp">
        <pc:chgData name="Rui Moreira" userId="783287ef-a522-4286-9dba-1e9ba4313871" providerId="ADAL" clId="{43F7F715-8697-3446-8B43-E2F5BFF75F76}" dt="2021-05-30T23:00:13.264" v="102" actId="20577"/>
        <pc:sldMkLst>
          <pc:docMk/>
          <pc:sldMk cId="1736371040" sldId="257"/>
        </pc:sldMkLst>
        <pc:spChg chg="mod">
          <ac:chgData name="Rui Moreira" userId="783287ef-a522-4286-9dba-1e9ba4313871" providerId="ADAL" clId="{43F7F715-8697-3446-8B43-E2F5BFF75F76}" dt="2021-05-30T23:00:13.264" v="102" actId="20577"/>
          <ac:spMkLst>
            <pc:docMk/>
            <pc:sldMk cId="1736371040" sldId="257"/>
            <ac:spMk id="3" creationId="{47DB46F4-8837-4005-B699-91CBD1D8B694}"/>
          </ac:spMkLst>
        </pc:spChg>
      </pc:sldChg>
      <pc:sldChg chg="modSp">
        <pc:chgData name="Rui Moreira" userId="783287ef-a522-4286-9dba-1e9ba4313871" providerId="ADAL" clId="{43F7F715-8697-3446-8B43-E2F5BFF75F76}" dt="2021-05-30T23:01:01.667" v="165" actId="20577"/>
        <pc:sldMkLst>
          <pc:docMk/>
          <pc:sldMk cId="4217390555" sldId="258"/>
        </pc:sldMkLst>
        <pc:spChg chg="mod">
          <ac:chgData name="Rui Moreira" userId="783287ef-a522-4286-9dba-1e9ba4313871" providerId="ADAL" clId="{43F7F715-8697-3446-8B43-E2F5BFF75F76}" dt="2021-05-30T23:01:01.667" v="165" actId="20577"/>
          <ac:spMkLst>
            <pc:docMk/>
            <pc:sldMk cId="4217390555" sldId="258"/>
            <ac:spMk id="3" creationId="{3B5A73AE-92E0-4FAB-A5A9-F7F318404727}"/>
          </ac:spMkLst>
        </pc:spChg>
      </pc:sldChg>
      <pc:sldChg chg="modSp">
        <pc:chgData name="Rui Moreira" userId="783287ef-a522-4286-9dba-1e9ba4313871" providerId="ADAL" clId="{43F7F715-8697-3446-8B43-E2F5BFF75F76}" dt="2021-05-30T23:09:00.903" v="478" actId="20577"/>
        <pc:sldMkLst>
          <pc:docMk/>
          <pc:sldMk cId="1995391749" sldId="259"/>
        </pc:sldMkLst>
        <pc:spChg chg="mod">
          <ac:chgData name="Rui Moreira" userId="783287ef-a522-4286-9dba-1e9ba4313871" providerId="ADAL" clId="{43F7F715-8697-3446-8B43-E2F5BFF75F76}" dt="2021-05-30T23:09:00.903" v="478" actId="20577"/>
          <ac:spMkLst>
            <pc:docMk/>
            <pc:sldMk cId="1995391749" sldId="259"/>
            <ac:spMk id="3" creationId="{A0BFE7A4-75AF-42F2-B14A-2F7E01FC2177}"/>
          </ac:spMkLst>
        </pc:spChg>
      </pc:sldChg>
      <pc:sldChg chg="modSp">
        <pc:chgData name="Rui Moreira" userId="783287ef-a522-4286-9dba-1e9ba4313871" providerId="ADAL" clId="{43F7F715-8697-3446-8B43-E2F5BFF75F76}" dt="2021-05-30T23:09:28.055" v="492" actId="20577"/>
        <pc:sldMkLst>
          <pc:docMk/>
          <pc:sldMk cId="1182925148" sldId="260"/>
        </pc:sldMkLst>
        <pc:spChg chg="mod">
          <ac:chgData name="Rui Moreira" userId="783287ef-a522-4286-9dba-1e9ba4313871" providerId="ADAL" clId="{43F7F715-8697-3446-8B43-E2F5BFF75F76}" dt="2021-05-30T23:02:51.191" v="226" actId="20577"/>
          <ac:spMkLst>
            <pc:docMk/>
            <pc:sldMk cId="1182925148" sldId="260"/>
            <ac:spMk id="2" creationId="{0068F407-09CC-44FA-ADE2-45D7983B562D}"/>
          </ac:spMkLst>
        </pc:spChg>
        <pc:spChg chg="mod">
          <ac:chgData name="Rui Moreira" userId="783287ef-a522-4286-9dba-1e9ba4313871" providerId="ADAL" clId="{43F7F715-8697-3446-8B43-E2F5BFF75F76}" dt="2021-05-30T23:09:28.055" v="492" actId="20577"/>
          <ac:spMkLst>
            <pc:docMk/>
            <pc:sldMk cId="1182925148" sldId="260"/>
            <ac:spMk id="3" creationId="{CD07F972-558D-4A81-BA9E-CB3622845DD3}"/>
          </ac:spMkLst>
        </pc:spChg>
      </pc:sldChg>
      <pc:sldChg chg="modSp">
        <pc:chgData name="Rui Moreira" userId="783287ef-a522-4286-9dba-1e9ba4313871" providerId="ADAL" clId="{43F7F715-8697-3446-8B43-E2F5BFF75F76}" dt="2021-05-30T23:05:03.206" v="414" actId="20577"/>
        <pc:sldMkLst>
          <pc:docMk/>
          <pc:sldMk cId="2895540683" sldId="261"/>
        </pc:sldMkLst>
        <pc:spChg chg="mod">
          <ac:chgData name="Rui Moreira" userId="783287ef-a522-4286-9dba-1e9ba4313871" providerId="ADAL" clId="{43F7F715-8697-3446-8B43-E2F5BFF75F76}" dt="2021-05-30T23:05:03.206" v="414" actId="20577"/>
          <ac:spMkLst>
            <pc:docMk/>
            <pc:sldMk cId="2895540683" sldId="261"/>
            <ac:spMk id="3" creationId="{55508E55-D6F8-469E-94C5-E6D42EA13A48}"/>
          </ac:spMkLst>
        </pc:spChg>
      </pc:sldChg>
      <pc:sldChg chg="modSp">
        <pc:chgData name="Rui Moreira" userId="783287ef-a522-4286-9dba-1e9ba4313871" providerId="ADAL" clId="{43F7F715-8697-3446-8B43-E2F5BFF75F76}" dt="2021-05-30T23:04:54.128" v="408" actId="20577"/>
        <pc:sldMkLst>
          <pc:docMk/>
          <pc:sldMk cId="3503399943" sldId="262"/>
        </pc:sldMkLst>
        <pc:spChg chg="mod">
          <ac:chgData name="Rui Moreira" userId="783287ef-a522-4286-9dba-1e9ba4313871" providerId="ADAL" clId="{43F7F715-8697-3446-8B43-E2F5BFF75F76}" dt="2021-05-30T23:04:54.128" v="408" actId="20577"/>
          <ac:spMkLst>
            <pc:docMk/>
            <pc:sldMk cId="3503399943" sldId="262"/>
            <ac:spMk id="3" creationId="{C626CCFA-324A-4919-AC3A-097F93067877}"/>
          </ac:spMkLst>
        </pc:spChg>
      </pc:sldChg>
      <pc:sldChg chg="modSp">
        <pc:chgData name="Rui Moreira" userId="783287ef-a522-4286-9dba-1e9ba4313871" providerId="ADAL" clId="{43F7F715-8697-3446-8B43-E2F5BFF75F76}" dt="2021-05-30T23:09:52.243" v="498" actId="5793"/>
        <pc:sldMkLst>
          <pc:docMk/>
          <pc:sldMk cId="3019651663" sldId="263"/>
        </pc:sldMkLst>
        <pc:spChg chg="mod">
          <ac:chgData name="Rui Moreira" userId="783287ef-a522-4286-9dba-1e9ba4313871" providerId="ADAL" clId="{43F7F715-8697-3446-8B43-E2F5BFF75F76}" dt="2021-05-30T23:09:52.243" v="498" actId="5793"/>
          <ac:spMkLst>
            <pc:docMk/>
            <pc:sldMk cId="3019651663" sldId="263"/>
            <ac:spMk id="3" creationId="{CB56C1F1-980A-4902-B496-6918CE4E751C}"/>
          </ac:spMkLst>
        </pc:spChg>
      </pc:sldChg>
    </pc:docChg>
  </pc:docChgLst>
  <pc:docChgLst>
    <pc:chgData name="Rui Duarte Teixeira Moreira" userId="S::2170821@iscap.ipp.pt::783287ef-a522-4286-9dba-1e9ba4313871" providerId="AD" clId="Web-{5056B953-2DE2-4D12-AE2D-20C8CC2E8709}"/>
    <pc:docChg chg="modSld addMainMaster delMainMaster">
      <pc:chgData name="Rui Duarte Teixeira Moreira" userId="S::2170821@iscap.ipp.pt::783287ef-a522-4286-9dba-1e9ba4313871" providerId="AD" clId="Web-{5056B953-2DE2-4D12-AE2D-20C8CC2E8709}" dt="2021-05-24T18:16:48.112" v="2"/>
      <pc:docMkLst>
        <pc:docMk/>
      </pc:docMkLst>
      <pc:sldChg chg="addSp delSp modSp mod setBg modClrScheme setClrOvrMap chgLayout">
        <pc:chgData name="Rui Duarte Teixeira Moreira" userId="S::2170821@iscap.ipp.pt::783287ef-a522-4286-9dba-1e9ba4313871" providerId="AD" clId="Web-{5056B953-2DE2-4D12-AE2D-20C8CC2E8709}" dt="2021-05-24T18:16:48.112" v="2"/>
        <pc:sldMkLst>
          <pc:docMk/>
          <pc:sldMk cId="988977761" sldId="256"/>
        </pc:sldMkLst>
        <pc:spChg chg="mod">
          <ac:chgData name="Rui Duarte Teixeira Moreira" userId="S::2170821@iscap.ipp.pt::783287ef-a522-4286-9dba-1e9ba4313871" providerId="AD" clId="Web-{5056B953-2DE2-4D12-AE2D-20C8CC2E8709}" dt="2021-05-24T18:16:48.112" v="2"/>
          <ac:spMkLst>
            <pc:docMk/>
            <pc:sldMk cId="988977761" sldId="256"/>
            <ac:spMk id="2" creationId="{00000000-0000-0000-0000-000000000000}"/>
          </ac:spMkLst>
        </pc:spChg>
        <pc:spChg chg="mod">
          <ac:chgData name="Rui Duarte Teixeira Moreira" userId="S::2170821@iscap.ipp.pt::783287ef-a522-4286-9dba-1e9ba4313871" providerId="AD" clId="Web-{5056B953-2DE2-4D12-AE2D-20C8CC2E8709}" dt="2021-05-24T18:16:48.112" v="2"/>
          <ac:spMkLst>
            <pc:docMk/>
            <pc:sldMk cId="988977761" sldId="256"/>
            <ac:spMk id="3" creationId="{00000000-0000-0000-0000-000000000000}"/>
          </ac:spMkLst>
        </pc:spChg>
        <pc:spChg chg="add">
          <ac:chgData name="Rui Duarte Teixeira Moreira" userId="S::2170821@iscap.ipp.pt::783287ef-a522-4286-9dba-1e9ba4313871" providerId="AD" clId="Web-{5056B953-2DE2-4D12-AE2D-20C8CC2E8709}" dt="2021-05-24T18:16:48.112" v="2"/>
          <ac:spMkLst>
            <pc:docMk/>
            <pc:sldMk cId="988977761" sldId="256"/>
            <ac:spMk id="5" creationId="{30103171-0BA0-4AF0-AF05-04AFA1A4ACCA}"/>
          </ac:spMkLst>
        </pc:spChg>
        <pc:spChg chg="add">
          <ac:chgData name="Rui Duarte Teixeira Moreira" userId="S::2170821@iscap.ipp.pt::783287ef-a522-4286-9dba-1e9ba4313871" providerId="AD" clId="Web-{5056B953-2DE2-4D12-AE2D-20C8CC2E8709}" dt="2021-05-24T18:16:48.112" v="2"/>
          <ac:spMkLst>
            <pc:docMk/>
            <pc:sldMk cId="988977761" sldId="256"/>
            <ac:spMk id="7" creationId="{E128B901-D4EA-4C4D-A150-23D2A6DEC6E8}"/>
          </ac:spMkLst>
        </pc:spChg>
        <pc:spChg chg="add">
          <ac:chgData name="Rui Duarte Teixeira Moreira" userId="S::2170821@iscap.ipp.pt::783287ef-a522-4286-9dba-1e9ba4313871" providerId="AD" clId="Web-{5056B953-2DE2-4D12-AE2D-20C8CC2E8709}" dt="2021-05-24T18:16:48.112" v="2"/>
          <ac:spMkLst>
            <pc:docMk/>
            <pc:sldMk cId="988977761" sldId="256"/>
            <ac:spMk id="8" creationId="{A760B08A-B322-4C79-AB6D-7E4246352E9B}"/>
          </ac:spMkLst>
        </pc:spChg>
        <pc:spChg chg="add del">
          <ac:chgData name="Rui Duarte Teixeira Moreira" userId="S::2170821@iscap.ipp.pt::783287ef-a522-4286-9dba-1e9ba4313871" providerId="AD" clId="Web-{5056B953-2DE2-4D12-AE2D-20C8CC2E8709}" dt="2021-05-24T18:16:48.049" v="1"/>
          <ac:spMkLst>
            <pc:docMk/>
            <pc:sldMk cId="988977761" sldId="256"/>
            <ac:spMk id="9" creationId="{A38827F1-3359-44F6-9009-43AE2B17FEAD}"/>
          </ac:spMkLst>
        </pc:spChg>
        <pc:spChg chg="add del">
          <ac:chgData name="Rui Duarte Teixeira Moreira" userId="S::2170821@iscap.ipp.pt::783287ef-a522-4286-9dba-1e9ba4313871" providerId="AD" clId="Web-{5056B953-2DE2-4D12-AE2D-20C8CC2E8709}" dt="2021-05-24T18:16:48.049" v="1"/>
          <ac:spMkLst>
            <pc:docMk/>
            <pc:sldMk cId="988977761" sldId="256"/>
            <ac:spMk id="11" creationId="{17AFAD67-5350-4773-886F-D6DD7E66DB04}"/>
          </ac:spMkLst>
        </pc:spChg>
        <pc:grpChg chg="add del">
          <ac:chgData name="Rui Duarte Teixeira Moreira" userId="S::2170821@iscap.ipp.pt::783287ef-a522-4286-9dba-1e9ba4313871" providerId="AD" clId="Web-{5056B953-2DE2-4D12-AE2D-20C8CC2E8709}" dt="2021-05-24T18:16:48.049" v="1"/>
          <ac:grpSpMkLst>
            <pc:docMk/>
            <pc:sldMk cId="988977761" sldId="256"/>
            <ac:grpSpMk id="13" creationId="{654AC0FE-C43D-49AC-9730-284354DEC86E}"/>
          </ac:grpSpMkLst>
        </pc:grpChg>
        <pc:picChg chg="add del">
          <ac:chgData name="Rui Duarte Teixeira Moreira" userId="S::2170821@iscap.ipp.pt::783287ef-a522-4286-9dba-1e9ba4313871" providerId="AD" clId="Web-{5056B953-2DE2-4D12-AE2D-20C8CC2E8709}" dt="2021-05-24T18:16:48.049" v="1"/>
          <ac:picMkLst>
            <pc:docMk/>
            <pc:sldMk cId="988977761" sldId="256"/>
            <ac:picMk id="4" creationId="{044CEA76-A0BB-4A2E-8413-8D5712F04DFB}"/>
          </ac:picMkLst>
        </pc:picChg>
        <pc:picChg chg="add">
          <ac:chgData name="Rui Duarte Teixeira Moreira" userId="S::2170821@iscap.ipp.pt::783287ef-a522-4286-9dba-1e9ba4313871" providerId="AD" clId="Web-{5056B953-2DE2-4D12-AE2D-20C8CC2E8709}" dt="2021-05-24T18:16:48.112" v="2"/>
          <ac:picMkLst>
            <pc:docMk/>
            <pc:sldMk cId="988977761" sldId="256"/>
            <ac:picMk id="6" creationId="{F04C5935-4A3E-4D3E-8D49-DF8CA9B6D032}"/>
          </ac:picMkLst>
        </pc:picChg>
      </pc:sldChg>
      <pc:sldMasterChg chg="add del addSldLayout delSldLayout">
        <pc:chgData name="Rui Duarte Teixeira Moreira" userId="S::2170821@iscap.ipp.pt::783287ef-a522-4286-9dba-1e9ba4313871" providerId="AD" clId="Web-{5056B953-2DE2-4D12-AE2D-20C8CC2E8709}" dt="2021-05-24T18:16:48.112" v="2"/>
        <pc:sldMasterMkLst>
          <pc:docMk/>
          <pc:sldMasterMk cId="3132066477" sldId="2147483648"/>
        </pc:sldMasterMkLst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1035360755" sldId="2147483649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373056942" sldId="2147483650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614626343" sldId="2147483651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3056420395" sldId="2147483652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2849149329" sldId="2147483653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2455507687" sldId="2147483654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969934796" sldId="2147483655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4089164687" sldId="2147483656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3580662306" sldId="2147483657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1042510944" sldId="2147483658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3132066477" sldId="2147483648"/>
            <pc:sldLayoutMk cId="2851718795" sldId="2147483659"/>
          </pc:sldLayoutMkLst>
        </pc:sldLayoutChg>
      </pc:sldMasterChg>
      <pc:sldMasterChg chg="add addSldLayout">
        <pc:chgData name="Rui Duarte Teixeira Moreira" userId="S::2170821@iscap.ipp.pt::783287ef-a522-4286-9dba-1e9ba4313871" providerId="AD" clId="Web-{5056B953-2DE2-4D12-AE2D-20C8CC2E8709}" dt="2021-05-24T18:16:48.112" v="2"/>
        <pc:sldMasterMkLst>
          <pc:docMk/>
          <pc:sldMasterMk cId="874660412" sldId="2147483712"/>
        </pc:sldMasterMkLst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1746841935" sldId="2147483701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1021477732" sldId="2147483702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3608121885" sldId="2147483703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1972480482" sldId="2147483704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3825214393" sldId="2147483705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134896028" sldId="2147483706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3135046050" sldId="2147483707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1894231255" sldId="2147483708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2503285053" sldId="2147483709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2721789815" sldId="2147483710"/>
          </pc:sldLayoutMkLst>
        </pc:sldLayoutChg>
        <pc:sldLayoutChg chg="add">
          <pc:chgData name="Rui Duarte Teixeira Moreira" userId="S::2170821@iscap.ipp.pt::783287ef-a522-4286-9dba-1e9ba4313871" providerId="AD" clId="Web-{5056B953-2DE2-4D12-AE2D-20C8CC2E8709}" dt="2021-05-24T18:16:48.112" v="2"/>
          <pc:sldLayoutMkLst>
            <pc:docMk/>
            <pc:sldMasterMk cId="874660412" sldId="2147483712"/>
            <pc:sldLayoutMk cId="2428333509" sldId="2147483711"/>
          </pc:sldLayoutMkLst>
        </pc:sldLayoutChg>
      </pc:sldMasterChg>
      <pc:sldMasterChg chg="add del addSldLayout delSldLayout">
        <pc:chgData name="Rui Duarte Teixeira Moreira" userId="S::2170821@iscap.ipp.pt::783287ef-a522-4286-9dba-1e9ba4313871" providerId="AD" clId="Web-{5056B953-2DE2-4D12-AE2D-20C8CC2E8709}" dt="2021-05-24T18:16:48.049" v="1"/>
        <pc:sldMasterMkLst>
          <pc:docMk/>
          <pc:sldMasterMk cId="4256367579" sldId="2147483725"/>
        </pc:sldMasterMkLst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234775073" sldId="2147483714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3619815369" sldId="2147483715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2219626954" sldId="2147483716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3973465379" sldId="2147483717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210710407" sldId="2147483718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2740655700" sldId="2147483719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720495422" sldId="2147483720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1452639162" sldId="2147483721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2088039541" sldId="2147483722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1011016489" sldId="2147483723"/>
          </pc:sldLayoutMkLst>
        </pc:sldLayoutChg>
        <pc:sldLayoutChg chg="add del">
          <pc:chgData name="Rui Duarte Teixeira Moreira" userId="S::2170821@iscap.ipp.pt::783287ef-a522-4286-9dba-1e9ba4313871" providerId="AD" clId="Web-{5056B953-2DE2-4D12-AE2D-20C8CC2E8709}" dt="2021-05-24T18:16:48.049" v="1"/>
          <pc:sldLayoutMkLst>
            <pc:docMk/>
            <pc:sldMasterMk cId="4256367579" sldId="2147483725"/>
            <pc:sldLayoutMk cId="711900685" sldId="2147483724"/>
          </pc:sldLayoutMkLst>
        </pc:sldLayoutChg>
      </pc:sldMasterChg>
    </pc:docChg>
  </pc:docChgLst>
  <pc:docChgLst>
    <pc:chgData name="Rui Duarte Teixeira Moreira" userId="S::2170821@iscap.ipp.pt::783287ef-a522-4286-9dba-1e9ba4313871" providerId="AD" clId="Web-{E031AD89-BC8E-4E31-BB1C-72DE8399C59F}"/>
    <pc:docChg chg="modSld">
      <pc:chgData name="Rui Duarte Teixeira Moreira" userId="S::2170821@iscap.ipp.pt::783287ef-a522-4286-9dba-1e9ba4313871" providerId="AD" clId="Web-{E031AD89-BC8E-4E31-BB1C-72DE8399C59F}" dt="2021-05-27T18:54:18.931" v="0"/>
      <pc:docMkLst>
        <pc:docMk/>
      </pc:docMkLst>
      <pc:sldChg chg="delSp">
        <pc:chgData name="Rui Duarte Teixeira Moreira" userId="S::2170821@iscap.ipp.pt::783287ef-a522-4286-9dba-1e9ba4313871" providerId="AD" clId="Web-{E031AD89-BC8E-4E31-BB1C-72DE8399C59F}" dt="2021-05-27T18:54:18.931" v="0"/>
        <pc:sldMkLst>
          <pc:docMk/>
          <pc:sldMk cId="988977761" sldId="256"/>
        </pc:sldMkLst>
        <pc:spChg chg="del">
          <ac:chgData name="Rui Duarte Teixeira Moreira" userId="S::2170821@iscap.ipp.pt::783287ef-a522-4286-9dba-1e9ba4313871" providerId="AD" clId="Web-{E031AD89-BC8E-4E31-BB1C-72DE8399C59F}" dt="2021-05-27T18:54:18.931" v="0"/>
          <ac:spMkLst>
            <pc:docMk/>
            <pc:sldMk cId="988977761" sldId="256"/>
            <ac:spMk id="3" creationId="{00000000-0000-0000-0000-000000000000}"/>
          </ac:spMkLst>
        </pc:spChg>
      </pc:sldChg>
    </pc:docChg>
  </pc:docChgLst>
  <pc:docChgLst>
    <pc:chgData name="Rui Duarte Teixeira Moreira" userId="S::2170821@iscap.ipp.pt::783287ef-a522-4286-9dba-1e9ba4313871" providerId="AD" clId="Web-{F7F6F3D2-66D9-4FED-8A43-663551C7E355}"/>
    <pc:docChg chg="addSld delSld modSld">
      <pc:chgData name="Rui Duarte Teixeira Moreira" userId="S::2170821@iscap.ipp.pt::783287ef-a522-4286-9dba-1e9ba4313871" providerId="AD" clId="Web-{F7F6F3D2-66D9-4FED-8A43-663551C7E355}" dt="2021-05-27T17:45:20.152" v="400" actId="20577"/>
      <pc:docMkLst>
        <pc:docMk/>
      </pc:docMkLst>
      <pc:sldChg chg="modSp">
        <pc:chgData name="Rui Duarte Teixeira Moreira" userId="S::2170821@iscap.ipp.pt::783287ef-a522-4286-9dba-1e9ba4313871" providerId="AD" clId="Web-{F7F6F3D2-66D9-4FED-8A43-663551C7E355}" dt="2021-05-27T17:39:18.598" v="115" actId="20577"/>
        <pc:sldMkLst>
          <pc:docMk/>
          <pc:sldMk cId="1736371040" sldId="257"/>
        </pc:sldMkLst>
        <pc:spChg chg="mod">
          <ac:chgData name="Rui Duarte Teixeira Moreira" userId="S::2170821@iscap.ipp.pt::783287ef-a522-4286-9dba-1e9ba4313871" providerId="AD" clId="Web-{F7F6F3D2-66D9-4FED-8A43-663551C7E355}" dt="2021-05-27T17:39:18.598" v="115" actId="20577"/>
          <ac:spMkLst>
            <pc:docMk/>
            <pc:sldMk cId="1736371040" sldId="257"/>
            <ac:spMk id="3" creationId="{47DB46F4-8837-4005-B699-91CBD1D8B694}"/>
          </ac:spMkLst>
        </pc:spChg>
      </pc:sldChg>
      <pc:sldChg chg="modSp">
        <pc:chgData name="Rui Duarte Teixeira Moreira" userId="S::2170821@iscap.ipp.pt::783287ef-a522-4286-9dba-1e9ba4313871" providerId="AD" clId="Web-{F7F6F3D2-66D9-4FED-8A43-663551C7E355}" dt="2021-05-27T17:41:16.210" v="212" actId="20577"/>
        <pc:sldMkLst>
          <pc:docMk/>
          <pc:sldMk cId="4217390555" sldId="258"/>
        </pc:sldMkLst>
        <pc:spChg chg="mod">
          <ac:chgData name="Rui Duarte Teixeira Moreira" userId="S::2170821@iscap.ipp.pt::783287ef-a522-4286-9dba-1e9ba4313871" providerId="AD" clId="Web-{F7F6F3D2-66D9-4FED-8A43-663551C7E355}" dt="2021-05-27T17:40:03.395" v="121" actId="20577"/>
          <ac:spMkLst>
            <pc:docMk/>
            <pc:sldMk cId="4217390555" sldId="258"/>
            <ac:spMk id="2" creationId="{AD5A4A76-6CD7-4E58-935C-E24491083E1A}"/>
          </ac:spMkLst>
        </pc:spChg>
        <pc:spChg chg="mod">
          <ac:chgData name="Rui Duarte Teixeira Moreira" userId="S::2170821@iscap.ipp.pt::783287ef-a522-4286-9dba-1e9ba4313871" providerId="AD" clId="Web-{F7F6F3D2-66D9-4FED-8A43-663551C7E355}" dt="2021-05-27T17:41:16.210" v="212" actId="20577"/>
          <ac:spMkLst>
            <pc:docMk/>
            <pc:sldMk cId="4217390555" sldId="258"/>
            <ac:spMk id="3" creationId="{3B5A73AE-92E0-4FAB-A5A9-F7F318404727}"/>
          </ac:spMkLst>
        </pc:spChg>
      </pc:sldChg>
      <pc:sldChg chg="modSp">
        <pc:chgData name="Rui Duarte Teixeira Moreira" userId="S::2170821@iscap.ipp.pt::783287ef-a522-4286-9dba-1e9ba4313871" providerId="AD" clId="Web-{F7F6F3D2-66D9-4FED-8A43-663551C7E355}" dt="2021-05-27T17:45:20.152" v="400" actId="20577"/>
        <pc:sldMkLst>
          <pc:docMk/>
          <pc:sldMk cId="1995391749" sldId="259"/>
        </pc:sldMkLst>
        <pc:spChg chg="mod">
          <ac:chgData name="Rui Duarte Teixeira Moreira" userId="S::2170821@iscap.ipp.pt::783287ef-a522-4286-9dba-1e9ba4313871" providerId="AD" clId="Web-{F7F6F3D2-66D9-4FED-8A43-663551C7E355}" dt="2021-05-27T17:41:22.913" v="213" actId="20577"/>
          <ac:spMkLst>
            <pc:docMk/>
            <pc:sldMk cId="1995391749" sldId="259"/>
            <ac:spMk id="2" creationId="{52050BA1-803C-41C6-A992-3DCA15E63A2C}"/>
          </ac:spMkLst>
        </pc:spChg>
        <pc:spChg chg="mod">
          <ac:chgData name="Rui Duarte Teixeira Moreira" userId="S::2170821@iscap.ipp.pt::783287ef-a522-4286-9dba-1e9ba4313871" providerId="AD" clId="Web-{F7F6F3D2-66D9-4FED-8A43-663551C7E355}" dt="2021-05-27T17:45:20.152" v="400" actId="20577"/>
          <ac:spMkLst>
            <pc:docMk/>
            <pc:sldMk cId="1995391749" sldId="259"/>
            <ac:spMk id="3" creationId="{A0BFE7A4-75AF-42F2-B14A-2F7E01FC2177}"/>
          </ac:spMkLst>
        </pc:spChg>
      </pc:sldChg>
      <pc:sldChg chg="modSp new">
        <pc:chgData name="Rui Duarte Teixeira Moreira" userId="S::2170821@iscap.ipp.pt::783287ef-a522-4286-9dba-1e9ba4313871" providerId="AD" clId="Web-{F7F6F3D2-66D9-4FED-8A43-663551C7E355}" dt="2021-05-27T17:43:02.478" v="277" actId="20577"/>
        <pc:sldMkLst>
          <pc:docMk/>
          <pc:sldMk cId="1182925148" sldId="260"/>
        </pc:sldMkLst>
        <pc:spChg chg="mod">
          <ac:chgData name="Rui Duarte Teixeira Moreira" userId="S::2170821@iscap.ipp.pt::783287ef-a522-4286-9dba-1e9ba4313871" providerId="AD" clId="Web-{F7F6F3D2-66D9-4FED-8A43-663551C7E355}" dt="2021-05-27T17:35:28.030" v="2" actId="20577"/>
          <ac:spMkLst>
            <pc:docMk/>
            <pc:sldMk cId="1182925148" sldId="260"/>
            <ac:spMk id="2" creationId="{0068F407-09CC-44FA-ADE2-45D7983B562D}"/>
          </ac:spMkLst>
        </pc:spChg>
        <pc:spChg chg="mod">
          <ac:chgData name="Rui Duarte Teixeira Moreira" userId="S::2170821@iscap.ipp.pt::783287ef-a522-4286-9dba-1e9ba4313871" providerId="AD" clId="Web-{F7F6F3D2-66D9-4FED-8A43-663551C7E355}" dt="2021-05-27T17:43:02.478" v="277" actId="20577"/>
          <ac:spMkLst>
            <pc:docMk/>
            <pc:sldMk cId="1182925148" sldId="260"/>
            <ac:spMk id="3" creationId="{CD07F972-558D-4A81-BA9E-CB3622845DD3}"/>
          </ac:spMkLst>
        </pc:spChg>
      </pc:sldChg>
      <pc:sldChg chg="modSp new">
        <pc:chgData name="Rui Duarte Teixeira Moreira" userId="S::2170821@iscap.ipp.pt::783287ef-a522-4286-9dba-1e9ba4313871" providerId="AD" clId="Web-{F7F6F3D2-66D9-4FED-8A43-663551C7E355}" dt="2021-05-27T17:43:42.978" v="316" actId="20577"/>
        <pc:sldMkLst>
          <pc:docMk/>
          <pc:sldMk cId="2895540683" sldId="261"/>
        </pc:sldMkLst>
        <pc:spChg chg="mod">
          <ac:chgData name="Rui Duarte Teixeira Moreira" userId="S::2170821@iscap.ipp.pt::783287ef-a522-4286-9dba-1e9ba4313871" providerId="AD" clId="Web-{F7F6F3D2-66D9-4FED-8A43-663551C7E355}" dt="2021-05-27T17:35:51.109" v="9" actId="20577"/>
          <ac:spMkLst>
            <pc:docMk/>
            <pc:sldMk cId="2895540683" sldId="261"/>
            <ac:spMk id="2" creationId="{8CAC7512-05AF-42A9-8C66-6EF4F046239C}"/>
          </ac:spMkLst>
        </pc:spChg>
        <pc:spChg chg="mod">
          <ac:chgData name="Rui Duarte Teixeira Moreira" userId="S::2170821@iscap.ipp.pt::783287ef-a522-4286-9dba-1e9ba4313871" providerId="AD" clId="Web-{F7F6F3D2-66D9-4FED-8A43-663551C7E355}" dt="2021-05-27T17:43:42.978" v="316" actId="20577"/>
          <ac:spMkLst>
            <pc:docMk/>
            <pc:sldMk cId="2895540683" sldId="261"/>
            <ac:spMk id="3" creationId="{55508E55-D6F8-469E-94C5-E6D42EA13A48}"/>
          </ac:spMkLst>
        </pc:spChg>
      </pc:sldChg>
      <pc:sldChg chg="modSp new">
        <pc:chgData name="Rui Duarte Teixeira Moreira" userId="S::2170821@iscap.ipp.pt::783287ef-a522-4286-9dba-1e9ba4313871" providerId="AD" clId="Web-{F7F6F3D2-66D9-4FED-8A43-663551C7E355}" dt="2021-05-27T17:44:29.761" v="372" actId="20577"/>
        <pc:sldMkLst>
          <pc:docMk/>
          <pc:sldMk cId="3503399943" sldId="262"/>
        </pc:sldMkLst>
        <pc:spChg chg="mod">
          <ac:chgData name="Rui Duarte Teixeira Moreira" userId="S::2170821@iscap.ipp.pt::783287ef-a522-4286-9dba-1e9ba4313871" providerId="AD" clId="Web-{F7F6F3D2-66D9-4FED-8A43-663551C7E355}" dt="2021-05-27T17:43:51.135" v="318" actId="20577"/>
          <ac:spMkLst>
            <pc:docMk/>
            <pc:sldMk cId="3503399943" sldId="262"/>
            <ac:spMk id="2" creationId="{55D14804-C199-4741-970F-85BFAC754DC4}"/>
          </ac:spMkLst>
        </pc:spChg>
        <pc:spChg chg="mod">
          <ac:chgData name="Rui Duarte Teixeira Moreira" userId="S::2170821@iscap.ipp.pt::783287ef-a522-4286-9dba-1e9ba4313871" providerId="AD" clId="Web-{F7F6F3D2-66D9-4FED-8A43-663551C7E355}" dt="2021-05-27T17:44:29.761" v="372" actId="20577"/>
          <ac:spMkLst>
            <pc:docMk/>
            <pc:sldMk cId="3503399943" sldId="262"/>
            <ac:spMk id="3" creationId="{C626CCFA-324A-4919-AC3A-097F93067877}"/>
          </ac:spMkLst>
        </pc:spChg>
      </pc:sldChg>
      <pc:sldChg chg="addSp delSp modSp new">
        <pc:chgData name="Rui Duarte Teixeira Moreira" userId="S::2170821@iscap.ipp.pt::783287ef-a522-4286-9dba-1e9ba4313871" providerId="AD" clId="Web-{F7F6F3D2-66D9-4FED-8A43-663551C7E355}" dt="2021-05-27T17:45:09.011" v="398" actId="20577"/>
        <pc:sldMkLst>
          <pc:docMk/>
          <pc:sldMk cId="3019651663" sldId="263"/>
        </pc:sldMkLst>
        <pc:spChg chg="mod">
          <ac:chgData name="Rui Duarte Teixeira Moreira" userId="S::2170821@iscap.ipp.pt::783287ef-a522-4286-9dba-1e9ba4313871" providerId="AD" clId="Web-{F7F6F3D2-66D9-4FED-8A43-663551C7E355}" dt="2021-05-27T17:36:39.406" v="22" actId="20577"/>
          <ac:spMkLst>
            <pc:docMk/>
            <pc:sldMk cId="3019651663" sldId="263"/>
            <ac:spMk id="2" creationId="{53A48BE2-C975-43D5-B289-A30AD3D26EEA}"/>
          </ac:spMkLst>
        </pc:spChg>
        <pc:spChg chg="mod">
          <ac:chgData name="Rui Duarte Teixeira Moreira" userId="S::2170821@iscap.ipp.pt::783287ef-a522-4286-9dba-1e9ba4313871" providerId="AD" clId="Web-{F7F6F3D2-66D9-4FED-8A43-663551C7E355}" dt="2021-05-27T17:45:09.011" v="398" actId="20577"/>
          <ac:spMkLst>
            <pc:docMk/>
            <pc:sldMk cId="3019651663" sldId="263"/>
            <ac:spMk id="3" creationId="{CB56C1F1-980A-4902-B496-6918CE4E751C}"/>
          </ac:spMkLst>
        </pc:spChg>
        <pc:spChg chg="add del mod">
          <ac:chgData name="Rui Duarte Teixeira Moreira" userId="S::2170821@iscap.ipp.pt::783287ef-a522-4286-9dba-1e9ba4313871" providerId="AD" clId="Web-{F7F6F3D2-66D9-4FED-8A43-663551C7E355}" dt="2021-05-27T17:36:30.109" v="17"/>
          <ac:spMkLst>
            <pc:docMk/>
            <pc:sldMk cId="3019651663" sldId="263"/>
            <ac:spMk id="4" creationId="{1025271A-064A-42FD-BD1B-D370F49ECA97}"/>
          </ac:spMkLst>
        </pc:spChg>
      </pc:sldChg>
      <pc:sldChg chg="new del">
        <pc:chgData name="Rui Duarte Teixeira Moreira" userId="S::2170821@iscap.ipp.pt::783287ef-a522-4286-9dba-1e9ba4313871" providerId="AD" clId="Web-{F7F6F3D2-66D9-4FED-8A43-663551C7E355}" dt="2021-05-27T17:37:06.704" v="23"/>
        <pc:sldMkLst>
          <pc:docMk/>
          <pc:sldMk cId="2332643978" sldId="264"/>
        </pc:sldMkLst>
      </pc:sldChg>
      <pc:sldChg chg="new del">
        <pc:chgData name="Rui Duarte Teixeira Moreira" userId="S::2170821@iscap.ipp.pt::783287ef-a522-4286-9dba-1e9ba4313871" providerId="AD" clId="Web-{F7F6F3D2-66D9-4FED-8A43-663551C7E355}" dt="2021-05-27T17:37:08.751" v="24"/>
        <pc:sldMkLst>
          <pc:docMk/>
          <pc:sldMk cId="93041503" sldId="265"/>
        </pc:sldMkLst>
      </pc:sldChg>
    </pc:docChg>
  </pc:docChgLst>
  <pc:docChgLst>
    <pc:chgData name="Rui Moreira" userId="783287ef-a522-4286-9dba-1e9ba4313871" providerId="ADAL" clId="{CAA0E5B2-4723-364A-B7D0-BF58093C48DD}"/>
    <pc:docChg chg="modSld">
      <pc:chgData name="Rui Moreira" userId="783287ef-a522-4286-9dba-1e9ba4313871" providerId="ADAL" clId="{CAA0E5B2-4723-364A-B7D0-BF58093C48DD}" dt="2021-05-30T22:39:08.533" v="61" actId="20577"/>
      <pc:docMkLst>
        <pc:docMk/>
      </pc:docMkLst>
      <pc:sldChg chg="modSp">
        <pc:chgData name="Rui Moreira" userId="783287ef-a522-4286-9dba-1e9ba4313871" providerId="ADAL" clId="{CAA0E5B2-4723-364A-B7D0-BF58093C48DD}" dt="2021-05-30T22:39:08.533" v="61" actId="20577"/>
        <pc:sldMkLst>
          <pc:docMk/>
          <pc:sldMk cId="2895540683" sldId="261"/>
        </pc:sldMkLst>
        <pc:spChg chg="mod">
          <ac:chgData name="Rui Moreira" userId="783287ef-a522-4286-9dba-1e9ba4313871" providerId="ADAL" clId="{CAA0E5B2-4723-364A-B7D0-BF58093C48DD}" dt="2021-05-30T22:39:08.533" v="61" actId="20577"/>
          <ac:spMkLst>
            <pc:docMk/>
            <pc:sldMk cId="2895540683" sldId="261"/>
            <ac:spMk id="3" creationId="{55508E55-D6F8-469E-94C5-E6D42EA13A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4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8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3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8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8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5/30/2021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3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5/30/2021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5/30/2021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7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5/30/2021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2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5/30/2021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6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04C5935-4A3E-4D3E-8D49-DF8CA9B6D0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44" r="9717" b="5"/>
          <a:stretch/>
        </p:blipFill>
        <p:spPr>
          <a:xfrm>
            <a:off x="20" y="10"/>
            <a:ext cx="4762480" cy="6857989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12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96000" y="1371599"/>
            <a:ext cx="4762500" cy="2360429"/>
          </a:xfrm>
        </p:spPr>
        <p:txBody>
          <a:bodyPr>
            <a:normAutofit/>
          </a:bodyPr>
          <a:lstStyle/>
          <a:p>
            <a:r>
              <a:rPr lang="pt-PT"/>
              <a:t>Sugestões de melhoria </a:t>
            </a:r>
          </a:p>
        </p:txBody>
      </p:sp>
    </p:spTree>
    <p:extLst>
      <p:ext uri="{BB962C8B-B14F-4D97-AF65-F5344CB8AC3E}">
        <p14:creationId xmlns:p14="http://schemas.microsoft.com/office/powerpoint/2010/main" val="98897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62339-8954-4F7A-B92C-161AC36CE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ea typeface="+mj-lt"/>
                <a:cs typeface="+mj-lt"/>
              </a:rPr>
              <a:t>Sabe que conhecimento a organização dispõe?</a:t>
            </a:r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7DB46F4-8837-4005-B699-91CBD1D8B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724" y="2135040"/>
            <a:ext cx="9486901" cy="39180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Conhecimento em varias áreas, estratégia de marketing, marketing conteúdo, produção vídeo, marketing de performance, compra de trafego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 Empresa deveria ter mais claro para os colaboradores os conhecimentos e clarificar em que áreas é que ela pretende operar. Tornar mais óbvio através de documentação interna ou outro tipo de meio</a:t>
            </a:r>
          </a:p>
        </p:txBody>
      </p:sp>
    </p:spTree>
    <p:extLst>
      <p:ext uri="{BB962C8B-B14F-4D97-AF65-F5344CB8AC3E}">
        <p14:creationId xmlns:p14="http://schemas.microsoft.com/office/powerpoint/2010/main" val="173637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5A4A76-6CD7-4E58-935C-E24491083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ea typeface="+mj-lt"/>
                <a:cs typeface="+mj-lt"/>
              </a:rPr>
              <a:t>A organização clarifica quais os conhecimentos a adquirir e que é crítico Para os seus funcionários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B5A73AE-92E0-4FAB-A5A9-F7F318404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54103"/>
            <a:ext cx="9486901" cy="39180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Sim, utilizam plataforma continuamente com formações especificas para a área, avaliação inicial e formações complementares, formação com equipa feita no dia a dia</a:t>
            </a:r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Neste ponto a empresa já optimizou ao máximo este processo, utilizando uma plataforma externa de forma a facilitar e a tornar visível o conhecimento essencial a cada equipa de trabalho, permitindo sempre que o colaborador possa aprender autonomamente.</a:t>
            </a:r>
          </a:p>
        </p:txBody>
      </p:sp>
    </p:spTree>
    <p:extLst>
      <p:ext uri="{BB962C8B-B14F-4D97-AF65-F5344CB8AC3E}">
        <p14:creationId xmlns:p14="http://schemas.microsoft.com/office/powerpoint/2010/main" val="421739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50BA1-803C-41C6-A992-3DCA15E63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ea typeface="+mj-lt"/>
                <a:cs typeface="+mj-lt"/>
              </a:rPr>
              <a:t>São registados os procedimentos operacionais?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0BFE7A4-75AF-42F2-B14A-2F7E01FC2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Sim na plataforma, horas e percentagem concluída, formações do dia a dia não tem registo, é informal</a:t>
            </a:r>
          </a:p>
          <a:p>
            <a:endParaRPr lang="pt-PT" dirty="0"/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Através da utilização da plataforma externa, a empresa conseguiu otimizar e tornar visível a percentagem de horas das formações concluídas.</a:t>
            </a:r>
          </a:p>
        </p:txBody>
      </p:sp>
    </p:spTree>
    <p:extLst>
      <p:ext uri="{BB962C8B-B14F-4D97-AF65-F5344CB8AC3E}">
        <p14:creationId xmlns:p14="http://schemas.microsoft.com/office/powerpoint/2010/main" val="199539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8F407-09CC-44FA-ADE2-45D7983B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ea typeface="+mj-lt"/>
                <a:cs typeface="+mj-lt"/>
              </a:rPr>
              <a:t>O conhecimento da organização armazenado é facilmente acedido?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D07F972-558D-4A81-BA9E-CB362284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54103"/>
            <a:ext cx="9486901" cy="39180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Sim, na plataforma que a empresa utiliza</a:t>
            </a:r>
          </a:p>
          <a:p>
            <a:endParaRPr lang="pt-PT" dirty="0"/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 A empresa também otimizou acessibilidade ao conhecimento, uma vez que os colaboradores conseguem aceder às formações (conhecimento) de forma autónoma, no telemóvel, tablet ou computador e em qualquer lugar — em casa, no metro, na rua etc.</a:t>
            </a:r>
          </a:p>
        </p:txBody>
      </p:sp>
    </p:spTree>
    <p:extLst>
      <p:ext uri="{BB962C8B-B14F-4D97-AF65-F5344CB8AC3E}">
        <p14:creationId xmlns:p14="http://schemas.microsoft.com/office/powerpoint/2010/main" val="118292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C7512-05AF-42A9-8C66-6EF4F0462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ea typeface="+mj-lt"/>
                <a:cs typeface="+mj-lt"/>
              </a:rPr>
              <a:t>Existe a prática no organização de documentação das lições aprendidas (memória organizacional)?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5508E55-D6F8-469E-94C5-E6D42EA13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Só na plataforma para toda a empresa independentemente da </a:t>
            </a:r>
            <a:r>
              <a:rPr lang="pt-PT" dirty="0" err="1"/>
              <a:t>area,  não ficam registadas as formações micro</a:t>
            </a:r>
          </a:p>
          <a:p>
            <a:endParaRPr lang="pt-PT" dirty="0" err="1"/>
          </a:p>
          <a:p>
            <a:endParaRPr lang="pt-PT" dirty="0" err="1"/>
          </a:p>
          <a:p>
            <a:endParaRPr lang="pt-PT" dirty="0" err="1"/>
          </a:p>
          <a:p>
            <a:pPr marL="0" indent="0">
              <a:buNone/>
            </a:pPr>
            <a:r>
              <a:rPr lang="pt-PT" dirty="0" err="1"/>
              <a:t>Uma das sugestões de melhoria seria o registo das formações relacionadas com as tarefas operacionais de cada colaborador, que geralmente é feito com o líder da equipa.</a:t>
            </a:r>
          </a:p>
        </p:txBody>
      </p:sp>
    </p:spTree>
    <p:extLst>
      <p:ext uri="{BB962C8B-B14F-4D97-AF65-F5344CB8AC3E}">
        <p14:creationId xmlns:p14="http://schemas.microsoft.com/office/powerpoint/2010/main" val="289554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14804-C199-4741-970F-85BFAC754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ea typeface="+mj-lt"/>
                <a:cs typeface="+mj-lt"/>
              </a:rPr>
              <a:t>Existe um processo de inovação e criatividade promovido pela organização?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626CCFA-324A-4919-AC3A-097F93067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t-PT" dirty="0"/>
              <a:t>Sim, nas propostas a clientes tentam inovar sempre para se destacarem no mercado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Uma das suas potenciais melhorias é a criação de grupos específicos por categorias em que empresa opera, em que o objetivo destas equipas é a procura pela inovação e novas formas de otimizar processos existentes.</a:t>
            </a:r>
          </a:p>
        </p:txBody>
      </p:sp>
    </p:spTree>
    <p:extLst>
      <p:ext uri="{BB962C8B-B14F-4D97-AF65-F5344CB8AC3E}">
        <p14:creationId xmlns:p14="http://schemas.microsoft.com/office/powerpoint/2010/main" val="350339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48BE2-C975-43D5-B289-A30AD3D26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ea typeface="+mj-lt"/>
                <a:cs typeface="+mj-lt"/>
              </a:rPr>
              <a:t>A organização implementa formas de medir e avaliar os resultados advindos do conhecimento adquirido?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B56C1F1-980A-4902-B496-6918CE4E7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PT" dirty="0"/>
              <a:t>Na plataforma tem testes como forma de concluir a formação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marL="0" indent="0">
              <a:buNone/>
            </a:pPr>
            <a:r>
              <a:rPr lang="pt-PT" dirty="0"/>
              <a:t>Uma sugestão de melhoria para o processo de avaliação seria a criação de um plano de incentivos, de forma a motivar os funcionários a quererem participar nas formações e a realizarem os testes de avaliação.</a:t>
            </a:r>
          </a:p>
        </p:txBody>
      </p:sp>
    </p:spTree>
    <p:extLst>
      <p:ext uri="{BB962C8B-B14F-4D97-AF65-F5344CB8AC3E}">
        <p14:creationId xmlns:p14="http://schemas.microsoft.com/office/powerpoint/2010/main" val="3019651663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LeftStep">
      <a:dk1>
        <a:srgbClr val="000000"/>
      </a:dk1>
      <a:lt1>
        <a:srgbClr val="FFFFFF"/>
      </a:lt1>
      <a:dk2>
        <a:srgbClr val="243741"/>
      </a:dk2>
      <a:lt2>
        <a:srgbClr val="E8E4E2"/>
      </a:lt2>
      <a:accent1>
        <a:srgbClr val="29A7E7"/>
      </a:accent1>
      <a:accent2>
        <a:srgbClr val="14B4A7"/>
      </a:accent2>
      <a:accent3>
        <a:srgbClr val="21B96E"/>
      </a:accent3>
      <a:accent4>
        <a:srgbClr val="14BA23"/>
      </a:accent4>
      <a:accent5>
        <a:srgbClr val="52B620"/>
      </a:accent5>
      <a:accent6>
        <a:srgbClr val="87AF13"/>
      </a:accent6>
      <a:hlink>
        <a:srgbClr val="BF6A3F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A9EBE81EA465C40BD8A65EC3182C37D" ma:contentTypeVersion="4" ma:contentTypeDescription="Criar um novo documento." ma:contentTypeScope="" ma:versionID="d47f381cb9dd19bac1d1786d0a7880eb">
  <xsd:schema xmlns:xsd="http://www.w3.org/2001/XMLSchema" xmlns:xs="http://www.w3.org/2001/XMLSchema" xmlns:p="http://schemas.microsoft.com/office/2006/metadata/properties" xmlns:ns2="01d06199-8fd4-468f-95c4-c55256d61f34" targetNamespace="http://schemas.microsoft.com/office/2006/metadata/properties" ma:root="true" ma:fieldsID="eadb0f21dc1b95dd90a0f1be7c35c6c7" ns2:_="">
    <xsd:import namespace="01d06199-8fd4-468f-95c4-c55256d61f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06199-8fd4-468f-95c4-c55256d61f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8DB242-BEF1-4CA0-B799-F6C4E24468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2556E7-7EEB-4A5B-91D0-A263D45F60FF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C3EB158B-55FE-402D-8228-18B0DA56A64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1d06199-8fd4-468f-95c4-c55256d61f3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Ecrã Panorâmico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ClassicFrameVTI</vt:lpstr>
      <vt:lpstr>Sugestões de melhoria </vt:lpstr>
      <vt:lpstr>Sabe que conhecimento a organização dispõe?</vt:lpstr>
      <vt:lpstr>A organização clarifica quais os conhecimentos a adquirir e que é crítico Para os seus funcionários</vt:lpstr>
      <vt:lpstr>São registados os procedimentos operacionais?</vt:lpstr>
      <vt:lpstr>O conhecimento da organização armazenado é facilmente acedido?</vt:lpstr>
      <vt:lpstr>Existe a prática no organização de documentação das lições aprendidas (memória organizacional)?</vt:lpstr>
      <vt:lpstr>Existe um processo de inovação e criatividade promovido pela organização?</vt:lpstr>
      <vt:lpstr>A organização implementa formas de medir e avaliar os resultados advindos do conhecimento adquirido?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Rui Moreira</cp:lastModifiedBy>
  <cp:revision>63</cp:revision>
  <dcterms:created xsi:type="dcterms:W3CDTF">2021-05-24T18:12:26Z</dcterms:created>
  <dcterms:modified xsi:type="dcterms:W3CDTF">2021-05-30T23:09:53Z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0x0101001A9EBE81EA465C40BD8A65EC3182C37D</vt:lpwstr>
  </property>
</Properties>
</file>