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"/>
  </p:notesMasterIdLst>
  <p:sldIdLst>
    <p:sldId id="260" r:id="rId2"/>
  </p:sldIdLst>
  <p:sldSz cx="6119813" cy="22320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8ECDDD"/>
    <a:srgbClr val="B19470"/>
    <a:srgbClr val="46AEA0"/>
    <a:srgbClr val="7CCBA2"/>
    <a:srgbClr val="22668D"/>
    <a:srgbClr val="E8AA42"/>
    <a:srgbClr val="025464"/>
    <a:srgbClr val="E57C23"/>
    <a:srgbClr val="4376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5" autoAdjust="0"/>
    <p:restoredTop sz="85057" autoAdjust="0"/>
  </p:normalViewPr>
  <p:slideViewPr>
    <p:cSldViewPr snapToGrid="0">
      <p:cViewPr>
        <p:scale>
          <a:sx n="200" d="100"/>
          <a:sy n="200" d="100"/>
        </p:scale>
        <p:origin x="2964" y="17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9D3D1-050E-4AFF-B6FF-E2B3AD3A1454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801688" y="1143000"/>
            <a:ext cx="846137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E650D-B386-4338-B0FE-B84FD6DB52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78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data was made available by Alexander Stangl </a:t>
            </a:r>
            <a:r>
              <a:rPr lang="en-GB"/>
              <a:t>under CC BY-NC 4.0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0E650D-B386-4338-B0FE-B84FD6DB523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603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4977" y="365288"/>
            <a:ext cx="4589860" cy="777075"/>
          </a:xfrm>
        </p:spPr>
        <p:txBody>
          <a:bodyPr anchor="b"/>
          <a:lstStyle>
            <a:lvl1pPr algn="ctr">
              <a:defRPr sz="1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4977" y="1172330"/>
            <a:ext cx="4589860" cy="538889"/>
          </a:xfrm>
        </p:spPr>
        <p:txBody>
          <a:bodyPr/>
          <a:lstStyle>
            <a:lvl1pPr marL="0" indent="0" algn="ctr">
              <a:buNone/>
              <a:defRPr sz="781"/>
            </a:lvl1pPr>
            <a:lvl2pPr marL="148819" indent="0" algn="ctr">
              <a:buNone/>
              <a:defRPr sz="651"/>
            </a:lvl2pPr>
            <a:lvl3pPr marL="297637" indent="0" algn="ctr">
              <a:buNone/>
              <a:defRPr sz="586"/>
            </a:lvl3pPr>
            <a:lvl4pPr marL="446456" indent="0" algn="ctr">
              <a:buNone/>
              <a:defRPr sz="521"/>
            </a:lvl4pPr>
            <a:lvl5pPr marL="595274" indent="0" algn="ctr">
              <a:buNone/>
              <a:defRPr sz="521"/>
            </a:lvl5pPr>
            <a:lvl6pPr marL="744093" indent="0" algn="ctr">
              <a:buNone/>
              <a:defRPr sz="521"/>
            </a:lvl6pPr>
            <a:lvl7pPr marL="892912" indent="0" algn="ctr">
              <a:buNone/>
              <a:defRPr sz="521"/>
            </a:lvl7pPr>
            <a:lvl8pPr marL="1041730" indent="0" algn="ctr">
              <a:buNone/>
              <a:defRPr sz="521"/>
            </a:lvl8pPr>
            <a:lvl9pPr marL="1190549" indent="0" algn="ctr">
              <a:buNone/>
              <a:defRPr sz="52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3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5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79491" y="118835"/>
            <a:ext cx="1319585" cy="189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0737" y="118835"/>
            <a:ext cx="3882256" cy="189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7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2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50" y="556457"/>
            <a:ext cx="5278339" cy="928460"/>
          </a:xfrm>
        </p:spPr>
        <p:txBody>
          <a:bodyPr anchor="b"/>
          <a:lstStyle>
            <a:lvl1pPr>
              <a:defRPr sz="1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7550" y="1493701"/>
            <a:ext cx="5278339" cy="488255"/>
          </a:xfrm>
        </p:spPr>
        <p:txBody>
          <a:bodyPr/>
          <a:lstStyle>
            <a:lvl1pPr marL="0" indent="0">
              <a:buNone/>
              <a:defRPr sz="781">
                <a:solidFill>
                  <a:schemeClr val="tx1">
                    <a:tint val="75000"/>
                  </a:schemeClr>
                </a:solidFill>
              </a:defRPr>
            </a:lvl1pPr>
            <a:lvl2pPr marL="148819" indent="0">
              <a:buNone/>
              <a:defRPr sz="651">
                <a:solidFill>
                  <a:schemeClr val="tx1">
                    <a:tint val="75000"/>
                  </a:schemeClr>
                </a:solidFill>
              </a:defRPr>
            </a:lvl2pPr>
            <a:lvl3pPr marL="297637" indent="0">
              <a:buNone/>
              <a:defRPr sz="586">
                <a:solidFill>
                  <a:schemeClr val="tx1">
                    <a:tint val="75000"/>
                  </a:schemeClr>
                </a:solidFill>
              </a:defRPr>
            </a:lvl3pPr>
            <a:lvl4pPr marL="446456" indent="0">
              <a:buNone/>
              <a:defRPr sz="521">
                <a:solidFill>
                  <a:schemeClr val="tx1">
                    <a:tint val="75000"/>
                  </a:schemeClr>
                </a:solidFill>
              </a:defRPr>
            </a:lvl4pPr>
            <a:lvl5pPr marL="595274" indent="0">
              <a:buNone/>
              <a:defRPr sz="521">
                <a:solidFill>
                  <a:schemeClr val="tx1">
                    <a:tint val="75000"/>
                  </a:schemeClr>
                </a:solidFill>
              </a:defRPr>
            </a:lvl5pPr>
            <a:lvl6pPr marL="744093" indent="0">
              <a:buNone/>
              <a:defRPr sz="521">
                <a:solidFill>
                  <a:schemeClr val="tx1">
                    <a:tint val="75000"/>
                  </a:schemeClr>
                </a:solidFill>
              </a:defRPr>
            </a:lvl6pPr>
            <a:lvl7pPr marL="892912" indent="0">
              <a:buNone/>
              <a:defRPr sz="521">
                <a:solidFill>
                  <a:schemeClr val="tx1">
                    <a:tint val="75000"/>
                  </a:schemeClr>
                </a:solidFill>
              </a:defRPr>
            </a:lvl7pPr>
            <a:lvl8pPr marL="1041730" indent="0">
              <a:buNone/>
              <a:defRPr sz="521">
                <a:solidFill>
                  <a:schemeClr val="tx1">
                    <a:tint val="75000"/>
                  </a:schemeClr>
                </a:solidFill>
              </a:defRPr>
            </a:lvl8pPr>
            <a:lvl9pPr marL="1190549" indent="0">
              <a:buNone/>
              <a:defRPr sz="5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3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0737" y="594174"/>
            <a:ext cx="2600921" cy="1416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155" y="594174"/>
            <a:ext cx="2600921" cy="1416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3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118835"/>
            <a:ext cx="5278339" cy="4314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534" y="547156"/>
            <a:ext cx="2588968" cy="268153"/>
          </a:xfrm>
        </p:spPr>
        <p:txBody>
          <a:bodyPr anchor="b"/>
          <a:lstStyle>
            <a:lvl1pPr marL="0" indent="0">
              <a:buNone/>
              <a:defRPr sz="781" b="1"/>
            </a:lvl1pPr>
            <a:lvl2pPr marL="148819" indent="0">
              <a:buNone/>
              <a:defRPr sz="651" b="1"/>
            </a:lvl2pPr>
            <a:lvl3pPr marL="297637" indent="0">
              <a:buNone/>
              <a:defRPr sz="586" b="1"/>
            </a:lvl3pPr>
            <a:lvl4pPr marL="446456" indent="0">
              <a:buNone/>
              <a:defRPr sz="521" b="1"/>
            </a:lvl4pPr>
            <a:lvl5pPr marL="595274" indent="0">
              <a:buNone/>
              <a:defRPr sz="521" b="1"/>
            </a:lvl5pPr>
            <a:lvl6pPr marL="744093" indent="0">
              <a:buNone/>
              <a:defRPr sz="521" b="1"/>
            </a:lvl6pPr>
            <a:lvl7pPr marL="892912" indent="0">
              <a:buNone/>
              <a:defRPr sz="521" b="1"/>
            </a:lvl7pPr>
            <a:lvl8pPr marL="1041730" indent="0">
              <a:buNone/>
              <a:defRPr sz="521" b="1"/>
            </a:lvl8pPr>
            <a:lvl9pPr marL="1190549" indent="0">
              <a:buNone/>
              <a:defRPr sz="5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534" y="815309"/>
            <a:ext cx="2588968" cy="11991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8155" y="547156"/>
            <a:ext cx="2601718" cy="268153"/>
          </a:xfrm>
        </p:spPr>
        <p:txBody>
          <a:bodyPr anchor="b"/>
          <a:lstStyle>
            <a:lvl1pPr marL="0" indent="0">
              <a:buNone/>
              <a:defRPr sz="781" b="1"/>
            </a:lvl1pPr>
            <a:lvl2pPr marL="148819" indent="0">
              <a:buNone/>
              <a:defRPr sz="651" b="1"/>
            </a:lvl2pPr>
            <a:lvl3pPr marL="297637" indent="0">
              <a:buNone/>
              <a:defRPr sz="586" b="1"/>
            </a:lvl3pPr>
            <a:lvl4pPr marL="446456" indent="0">
              <a:buNone/>
              <a:defRPr sz="521" b="1"/>
            </a:lvl4pPr>
            <a:lvl5pPr marL="595274" indent="0">
              <a:buNone/>
              <a:defRPr sz="521" b="1"/>
            </a:lvl5pPr>
            <a:lvl6pPr marL="744093" indent="0">
              <a:buNone/>
              <a:defRPr sz="521" b="1"/>
            </a:lvl6pPr>
            <a:lvl7pPr marL="892912" indent="0">
              <a:buNone/>
              <a:defRPr sz="521" b="1"/>
            </a:lvl7pPr>
            <a:lvl8pPr marL="1041730" indent="0">
              <a:buNone/>
              <a:defRPr sz="521" b="1"/>
            </a:lvl8pPr>
            <a:lvl9pPr marL="1190549" indent="0">
              <a:buNone/>
              <a:defRPr sz="5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8155" y="815309"/>
            <a:ext cx="2601718" cy="11991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9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6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148802"/>
            <a:ext cx="1973799" cy="520806"/>
          </a:xfrm>
        </p:spPr>
        <p:txBody>
          <a:bodyPr anchor="b"/>
          <a:lstStyle>
            <a:lvl1pPr>
              <a:defRPr sz="10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718" y="321371"/>
            <a:ext cx="3098155" cy="1586184"/>
          </a:xfrm>
        </p:spPr>
        <p:txBody>
          <a:bodyPr/>
          <a:lstStyle>
            <a:lvl1pPr>
              <a:defRPr sz="1042"/>
            </a:lvl1pPr>
            <a:lvl2pPr>
              <a:defRPr sz="911"/>
            </a:lvl2pPr>
            <a:lvl3pPr>
              <a:defRPr sz="781"/>
            </a:lvl3pPr>
            <a:lvl4pPr>
              <a:defRPr sz="651"/>
            </a:lvl4pPr>
            <a:lvl5pPr>
              <a:defRPr sz="651"/>
            </a:lvl5pPr>
            <a:lvl6pPr>
              <a:defRPr sz="651"/>
            </a:lvl6pPr>
            <a:lvl7pPr>
              <a:defRPr sz="651"/>
            </a:lvl7pPr>
            <a:lvl8pPr>
              <a:defRPr sz="651"/>
            </a:lvl8pPr>
            <a:lvl9pPr>
              <a:defRPr sz="6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534" y="669607"/>
            <a:ext cx="1973799" cy="1240531"/>
          </a:xfrm>
        </p:spPr>
        <p:txBody>
          <a:bodyPr/>
          <a:lstStyle>
            <a:lvl1pPr marL="0" indent="0">
              <a:buNone/>
              <a:defRPr sz="521"/>
            </a:lvl1pPr>
            <a:lvl2pPr marL="148819" indent="0">
              <a:buNone/>
              <a:defRPr sz="456"/>
            </a:lvl2pPr>
            <a:lvl3pPr marL="297637" indent="0">
              <a:buNone/>
              <a:defRPr sz="391"/>
            </a:lvl3pPr>
            <a:lvl4pPr marL="446456" indent="0">
              <a:buNone/>
              <a:defRPr sz="326"/>
            </a:lvl4pPr>
            <a:lvl5pPr marL="595274" indent="0">
              <a:buNone/>
              <a:defRPr sz="326"/>
            </a:lvl5pPr>
            <a:lvl6pPr marL="744093" indent="0">
              <a:buNone/>
              <a:defRPr sz="326"/>
            </a:lvl6pPr>
            <a:lvl7pPr marL="892912" indent="0">
              <a:buNone/>
              <a:defRPr sz="326"/>
            </a:lvl7pPr>
            <a:lvl8pPr marL="1041730" indent="0">
              <a:buNone/>
              <a:defRPr sz="326"/>
            </a:lvl8pPr>
            <a:lvl9pPr marL="1190549" indent="0">
              <a:buNone/>
              <a:defRPr sz="3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2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148802"/>
            <a:ext cx="1973799" cy="520806"/>
          </a:xfrm>
        </p:spPr>
        <p:txBody>
          <a:bodyPr anchor="b"/>
          <a:lstStyle>
            <a:lvl1pPr>
              <a:defRPr sz="10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01718" y="321371"/>
            <a:ext cx="3098155" cy="1586184"/>
          </a:xfrm>
        </p:spPr>
        <p:txBody>
          <a:bodyPr anchor="t"/>
          <a:lstStyle>
            <a:lvl1pPr marL="0" indent="0">
              <a:buNone/>
              <a:defRPr sz="1042"/>
            </a:lvl1pPr>
            <a:lvl2pPr marL="148819" indent="0">
              <a:buNone/>
              <a:defRPr sz="911"/>
            </a:lvl2pPr>
            <a:lvl3pPr marL="297637" indent="0">
              <a:buNone/>
              <a:defRPr sz="781"/>
            </a:lvl3pPr>
            <a:lvl4pPr marL="446456" indent="0">
              <a:buNone/>
              <a:defRPr sz="651"/>
            </a:lvl4pPr>
            <a:lvl5pPr marL="595274" indent="0">
              <a:buNone/>
              <a:defRPr sz="651"/>
            </a:lvl5pPr>
            <a:lvl6pPr marL="744093" indent="0">
              <a:buNone/>
              <a:defRPr sz="651"/>
            </a:lvl6pPr>
            <a:lvl7pPr marL="892912" indent="0">
              <a:buNone/>
              <a:defRPr sz="651"/>
            </a:lvl7pPr>
            <a:lvl8pPr marL="1041730" indent="0">
              <a:buNone/>
              <a:defRPr sz="651"/>
            </a:lvl8pPr>
            <a:lvl9pPr marL="1190549" indent="0">
              <a:buNone/>
              <a:defRPr sz="65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534" y="669607"/>
            <a:ext cx="1973799" cy="1240531"/>
          </a:xfrm>
        </p:spPr>
        <p:txBody>
          <a:bodyPr/>
          <a:lstStyle>
            <a:lvl1pPr marL="0" indent="0">
              <a:buNone/>
              <a:defRPr sz="521"/>
            </a:lvl1pPr>
            <a:lvl2pPr marL="148819" indent="0">
              <a:buNone/>
              <a:defRPr sz="456"/>
            </a:lvl2pPr>
            <a:lvl3pPr marL="297637" indent="0">
              <a:buNone/>
              <a:defRPr sz="391"/>
            </a:lvl3pPr>
            <a:lvl4pPr marL="446456" indent="0">
              <a:buNone/>
              <a:defRPr sz="326"/>
            </a:lvl4pPr>
            <a:lvl5pPr marL="595274" indent="0">
              <a:buNone/>
              <a:defRPr sz="326"/>
            </a:lvl5pPr>
            <a:lvl6pPr marL="744093" indent="0">
              <a:buNone/>
              <a:defRPr sz="326"/>
            </a:lvl6pPr>
            <a:lvl7pPr marL="892912" indent="0">
              <a:buNone/>
              <a:defRPr sz="326"/>
            </a:lvl7pPr>
            <a:lvl8pPr marL="1041730" indent="0">
              <a:buNone/>
              <a:defRPr sz="326"/>
            </a:lvl8pPr>
            <a:lvl9pPr marL="1190549" indent="0">
              <a:buNone/>
              <a:defRPr sz="3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6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0737" y="118835"/>
            <a:ext cx="5278339" cy="431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737" y="594174"/>
            <a:ext cx="5278339" cy="1416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0737" y="2068756"/>
            <a:ext cx="1376958" cy="1188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6E4E0-B9D3-44AE-89F5-5C020BD238F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27188" y="2068756"/>
            <a:ext cx="2065437" cy="1188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2118" y="2068756"/>
            <a:ext cx="1376958" cy="1188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A3009-9E53-45C0-8796-BEADC36D3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6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297637" rtl="0" eaLnBrk="1" latinLnBrk="0" hangingPunct="1">
        <a:lnSpc>
          <a:spcPct val="90000"/>
        </a:lnSpc>
        <a:spcBef>
          <a:spcPct val="0"/>
        </a:spcBef>
        <a:buNone/>
        <a:defRPr sz="14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409" indent="-74409" algn="l" defTabSz="297637" rtl="0" eaLnBrk="1" latinLnBrk="0" hangingPunct="1">
        <a:lnSpc>
          <a:spcPct val="90000"/>
        </a:lnSpc>
        <a:spcBef>
          <a:spcPts val="326"/>
        </a:spcBef>
        <a:buFont typeface="Arial" panose="020B0604020202020204" pitchFamily="34" charset="0"/>
        <a:buChar char="•"/>
        <a:defRPr sz="911" kern="1200">
          <a:solidFill>
            <a:schemeClr val="tx1"/>
          </a:solidFill>
          <a:latin typeface="+mn-lt"/>
          <a:ea typeface="+mn-ea"/>
          <a:cs typeface="+mn-cs"/>
        </a:defRPr>
      </a:lvl1pPr>
      <a:lvl2pPr marL="223228" indent="-74409" algn="l" defTabSz="297637" rtl="0" eaLnBrk="1" latinLnBrk="0" hangingPunct="1">
        <a:lnSpc>
          <a:spcPct val="90000"/>
        </a:lnSpc>
        <a:spcBef>
          <a:spcPts val="163"/>
        </a:spcBef>
        <a:buFont typeface="Arial" panose="020B0604020202020204" pitchFamily="34" charset="0"/>
        <a:buChar char="•"/>
        <a:defRPr sz="781" kern="1200">
          <a:solidFill>
            <a:schemeClr val="tx1"/>
          </a:solidFill>
          <a:latin typeface="+mn-lt"/>
          <a:ea typeface="+mn-ea"/>
          <a:cs typeface="+mn-cs"/>
        </a:defRPr>
      </a:lvl2pPr>
      <a:lvl3pPr marL="372047" indent="-74409" algn="l" defTabSz="297637" rtl="0" eaLnBrk="1" latinLnBrk="0" hangingPunct="1">
        <a:lnSpc>
          <a:spcPct val="90000"/>
        </a:lnSpc>
        <a:spcBef>
          <a:spcPts val="163"/>
        </a:spcBef>
        <a:buFont typeface="Arial" panose="020B0604020202020204" pitchFamily="34" charset="0"/>
        <a:buChar char="•"/>
        <a:defRPr sz="651" kern="1200">
          <a:solidFill>
            <a:schemeClr val="tx1"/>
          </a:solidFill>
          <a:latin typeface="+mn-lt"/>
          <a:ea typeface="+mn-ea"/>
          <a:cs typeface="+mn-cs"/>
        </a:defRPr>
      </a:lvl3pPr>
      <a:lvl4pPr marL="520865" indent="-74409" algn="l" defTabSz="297637" rtl="0" eaLnBrk="1" latinLnBrk="0" hangingPunct="1">
        <a:lnSpc>
          <a:spcPct val="90000"/>
        </a:lnSpc>
        <a:spcBef>
          <a:spcPts val="163"/>
        </a:spcBef>
        <a:buFont typeface="Arial" panose="020B0604020202020204" pitchFamily="34" charset="0"/>
        <a:buChar char="•"/>
        <a:defRPr sz="586" kern="1200">
          <a:solidFill>
            <a:schemeClr val="tx1"/>
          </a:solidFill>
          <a:latin typeface="+mn-lt"/>
          <a:ea typeface="+mn-ea"/>
          <a:cs typeface="+mn-cs"/>
        </a:defRPr>
      </a:lvl4pPr>
      <a:lvl5pPr marL="669684" indent="-74409" algn="l" defTabSz="297637" rtl="0" eaLnBrk="1" latinLnBrk="0" hangingPunct="1">
        <a:lnSpc>
          <a:spcPct val="90000"/>
        </a:lnSpc>
        <a:spcBef>
          <a:spcPts val="163"/>
        </a:spcBef>
        <a:buFont typeface="Arial" panose="020B0604020202020204" pitchFamily="34" charset="0"/>
        <a:buChar char="•"/>
        <a:defRPr sz="586" kern="1200">
          <a:solidFill>
            <a:schemeClr val="tx1"/>
          </a:solidFill>
          <a:latin typeface="+mn-lt"/>
          <a:ea typeface="+mn-ea"/>
          <a:cs typeface="+mn-cs"/>
        </a:defRPr>
      </a:lvl5pPr>
      <a:lvl6pPr marL="818502" indent="-74409" algn="l" defTabSz="297637" rtl="0" eaLnBrk="1" latinLnBrk="0" hangingPunct="1">
        <a:lnSpc>
          <a:spcPct val="90000"/>
        </a:lnSpc>
        <a:spcBef>
          <a:spcPts val="163"/>
        </a:spcBef>
        <a:buFont typeface="Arial" panose="020B0604020202020204" pitchFamily="34" charset="0"/>
        <a:buChar char="•"/>
        <a:defRPr sz="586" kern="1200">
          <a:solidFill>
            <a:schemeClr val="tx1"/>
          </a:solidFill>
          <a:latin typeface="+mn-lt"/>
          <a:ea typeface="+mn-ea"/>
          <a:cs typeface="+mn-cs"/>
        </a:defRPr>
      </a:lvl6pPr>
      <a:lvl7pPr marL="967321" indent="-74409" algn="l" defTabSz="297637" rtl="0" eaLnBrk="1" latinLnBrk="0" hangingPunct="1">
        <a:lnSpc>
          <a:spcPct val="90000"/>
        </a:lnSpc>
        <a:spcBef>
          <a:spcPts val="163"/>
        </a:spcBef>
        <a:buFont typeface="Arial" panose="020B0604020202020204" pitchFamily="34" charset="0"/>
        <a:buChar char="•"/>
        <a:defRPr sz="586" kern="1200">
          <a:solidFill>
            <a:schemeClr val="tx1"/>
          </a:solidFill>
          <a:latin typeface="+mn-lt"/>
          <a:ea typeface="+mn-ea"/>
          <a:cs typeface="+mn-cs"/>
        </a:defRPr>
      </a:lvl7pPr>
      <a:lvl8pPr marL="1116140" indent="-74409" algn="l" defTabSz="297637" rtl="0" eaLnBrk="1" latinLnBrk="0" hangingPunct="1">
        <a:lnSpc>
          <a:spcPct val="90000"/>
        </a:lnSpc>
        <a:spcBef>
          <a:spcPts val="163"/>
        </a:spcBef>
        <a:buFont typeface="Arial" panose="020B0604020202020204" pitchFamily="34" charset="0"/>
        <a:buChar char="•"/>
        <a:defRPr sz="586" kern="1200">
          <a:solidFill>
            <a:schemeClr val="tx1"/>
          </a:solidFill>
          <a:latin typeface="+mn-lt"/>
          <a:ea typeface="+mn-ea"/>
          <a:cs typeface="+mn-cs"/>
        </a:defRPr>
      </a:lvl8pPr>
      <a:lvl9pPr marL="1264958" indent="-74409" algn="l" defTabSz="297637" rtl="0" eaLnBrk="1" latinLnBrk="0" hangingPunct="1">
        <a:lnSpc>
          <a:spcPct val="90000"/>
        </a:lnSpc>
        <a:spcBef>
          <a:spcPts val="163"/>
        </a:spcBef>
        <a:buFont typeface="Arial" panose="020B0604020202020204" pitchFamily="34" charset="0"/>
        <a:buChar char="•"/>
        <a:defRPr sz="5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7637" rtl="0" eaLnBrk="1" latinLnBrk="0" hangingPunct="1">
        <a:defRPr sz="586" kern="1200">
          <a:solidFill>
            <a:schemeClr val="tx1"/>
          </a:solidFill>
          <a:latin typeface="+mn-lt"/>
          <a:ea typeface="+mn-ea"/>
          <a:cs typeface="+mn-cs"/>
        </a:defRPr>
      </a:lvl1pPr>
      <a:lvl2pPr marL="148819" algn="l" defTabSz="297637" rtl="0" eaLnBrk="1" latinLnBrk="0" hangingPunct="1">
        <a:defRPr sz="586" kern="1200">
          <a:solidFill>
            <a:schemeClr val="tx1"/>
          </a:solidFill>
          <a:latin typeface="+mn-lt"/>
          <a:ea typeface="+mn-ea"/>
          <a:cs typeface="+mn-cs"/>
        </a:defRPr>
      </a:lvl2pPr>
      <a:lvl3pPr marL="297637" algn="l" defTabSz="297637" rtl="0" eaLnBrk="1" latinLnBrk="0" hangingPunct="1">
        <a:defRPr sz="586" kern="1200">
          <a:solidFill>
            <a:schemeClr val="tx1"/>
          </a:solidFill>
          <a:latin typeface="+mn-lt"/>
          <a:ea typeface="+mn-ea"/>
          <a:cs typeface="+mn-cs"/>
        </a:defRPr>
      </a:lvl3pPr>
      <a:lvl4pPr marL="446456" algn="l" defTabSz="297637" rtl="0" eaLnBrk="1" latinLnBrk="0" hangingPunct="1">
        <a:defRPr sz="586" kern="1200">
          <a:solidFill>
            <a:schemeClr val="tx1"/>
          </a:solidFill>
          <a:latin typeface="+mn-lt"/>
          <a:ea typeface="+mn-ea"/>
          <a:cs typeface="+mn-cs"/>
        </a:defRPr>
      </a:lvl4pPr>
      <a:lvl5pPr marL="595274" algn="l" defTabSz="297637" rtl="0" eaLnBrk="1" latinLnBrk="0" hangingPunct="1">
        <a:defRPr sz="586" kern="1200">
          <a:solidFill>
            <a:schemeClr val="tx1"/>
          </a:solidFill>
          <a:latin typeface="+mn-lt"/>
          <a:ea typeface="+mn-ea"/>
          <a:cs typeface="+mn-cs"/>
        </a:defRPr>
      </a:lvl5pPr>
      <a:lvl6pPr marL="744093" algn="l" defTabSz="297637" rtl="0" eaLnBrk="1" latinLnBrk="0" hangingPunct="1">
        <a:defRPr sz="586" kern="1200">
          <a:solidFill>
            <a:schemeClr val="tx1"/>
          </a:solidFill>
          <a:latin typeface="+mn-lt"/>
          <a:ea typeface="+mn-ea"/>
          <a:cs typeface="+mn-cs"/>
        </a:defRPr>
      </a:lvl6pPr>
      <a:lvl7pPr marL="892912" algn="l" defTabSz="297637" rtl="0" eaLnBrk="1" latinLnBrk="0" hangingPunct="1">
        <a:defRPr sz="586" kern="1200">
          <a:solidFill>
            <a:schemeClr val="tx1"/>
          </a:solidFill>
          <a:latin typeface="+mn-lt"/>
          <a:ea typeface="+mn-ea"/>
          <a:cs typeface="+mn-cs"/>
        </a:defRPr>
      </a:lvl7pPr>
      <a:lvl8pPr marL="1041730" algn="l" defTabSz="297637" rtl="0" eaLnBrk="1" latinLnBrk="0" hangingPunct="1">
        <a:defRPr sz="586" kern="1200">
          <a:solidFill>
            <a:schemeClr val="tx1"/>
          </a:solidFill>
          <a:latin typeface="+mn-lt"/>
          <a:ea typeface="+mn-ea"/>
          <a:cs typeface="+mn-cs"/>
        </a:defRPr>
      </a:lvl8pPr>
      <a:lvl9pPr marL="1190549" algn="l" defTabSz="297637" rtl="0" eaLnBrk="1" latinLnBrk="0" hangingPunct="1">
        <a:defRPr sz="5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Freeform: Shape 376">
            <a:extLst>
              <a:ext uri="{FF2B5EF4-FFF2-40B4-BE49-F238E27FC236}">
                <a16:creationId xmlns:a16="http://schemas.microsoft.com/office/drawing/2014/main" id="{D0CA7566-BB0F-4B18-8CA4-A6D49D3012DE}"/>
              </a:ext>
            </a:extLst>
          </p:cNvPr>
          <p:cNvSpPr/>
          <p:nvPr/>
        </p:nvSpPr>
        <p:spPr>
          <a:xfrm>
            <a:off x="5180932" y="1908224"/>
            <a:ext cx="376237" cy="84385"/>
          </a:xfrm>
          <a:custGeom>
            <a:avLst/>
            <a:gdLst>
              <a:gd name="connsiteX0" fmla="*/ 0 w 371475"/>
              <a:gd name="connsiteY0" fmla="*/ 0 h 150019"/>
              <a:gd name="connsiteX1" fmla="*/ 192881 w 371475"/>
              <a:gd name="connsiteY1" fmla="*/ 123825 h 150019"/>
              <a:gd name="connsiteX2" fmla="*/ 371475 w 371475"/>
              <a:gd name="connsiteY2" fmla="*/ 150019 h 150019"/>
              <a:gd name="connsiteX0" fmla="*/ 0 w 371475"/>
              <a:gd name="connsiteY0" fmla="*/ 0 h 150019"/>
              <a:gd name="connsiteX1" fmla="*/ 178593 w 371475"/>
              <a:gd name="connsiteY1" fmla="*/ 104775 h 150019"/>
              <a:gd name="connsiteX2" fmla="*/ 371475 w 371475"/>
              <a:gd name="connsiteY2" fmla="*/ 150019 h 150019"/>
              <a:gd name="connsiteX0" fmla="*/ 0 w 371475"/>
              <a:gd name="connsiteY0" fmla="*/ 0 h 150019"/>
              <a:gd name="connsiteX1" fmla="*/ 178593 w 371475"/>
              <a:gd name="connsiteY1" fmla="*/ 104775 h 150019"/>
              <a:gd name="connsiteX2" fmla="*/ 371475 w 371475"/>
              <a:gd name="connsiteY2" fmla="*/ 150019 h 150019"/>
              <a:gd name="connsiteX0" fmla="*/ 0 w 371475"/>
              <a:gd name="connsiteY0" fmla="*/ 0 h 150019"/>
              <a:gd name="connsiteX1" fmla="*/ 178593 w 371475"/>
              <a:gd name="connsiteY1" fmla="*/ 104775 h 150019"/>
              <a:gd name="connsiteX2" fmla="*/ 371475 w 371475"/>
              <a:gd name="connsiteY2" fmla="*/ 150019 h 150019"/>
              <a:gd name="connsiteX0" fmla="*/ 0 w 378619"/>
              <a:gd name="connsiteY0" fmla="*/ 0 h 125842"/>
              <a:gd name="connsiteX1" fmla="*/ 178593 w 378619"/>
              <a:gd name="connsiteY1" fmla="*/ 104775 h 125842"/>
              <a:gd name="connsiteX2" fmla="*/ 378619 w 378619"/>
              <a:gd name="connsiteY2" fmla="*/ 121444 h 125842"/>
              <a:gd name="connsiteX0" fmla="*/ 0 w 378619"/>
              <a:gd name="connsiteY0" fmla="*/ 0 h 121444"/>
              <a:gd name="connsiteX1" fmla="*/ 154781 w 378619"/>
              <a:gd name="connsiteY1" fmla="*/ 85725 h 121444"/>
              <a:gd name="connsiteX2" fmla="*/ 378619 w 378619"/>
              <a:gd name="connsiteY2" fmla="*/ 121444 h 121444"/>
              <a:gd name="connsiteX0" fmla="*/ 0 w 378619"/>
              <a:gd name="connsiteY0" fmla="*/ 0 h 121444"/>
              <a:gd name="connsiteX1" fmla="*/ 154781 w 378619"/>
              <a:gd name="connsiteY1" fmla="*/ 85725 h 121444"/>
              <a:gd name="connsiteX2" fmla="*/ 378619 w 378619"/>
              <a:gd name="connsiteY2" fmla="*/ 121444 h 121444"/>
              <a:gd name="connsiteX0" fmla="*/ 0 w 378619"/>
              <a:gd name="connsiteY0" fmla="*/ 0 h 121444"/>
              <a:gd name="connsiteX1" fmla="*/ 378619 w 378619"/>
              <a:gd name="connsiteY1" fmla="*/ 121444 h 121444"/>
              <a:gd name="connsiteX0" fmla="*/ 0 w 378619"/>
              <a:gd name="connsiteY0" fmla="*/ 0 h 121444"/>
              <a:gd name="connsiteX1" fmla="*/ 378619 w 378619"/>
              <a:gd name="connsiteY1" fmla="*/ 121444 h 121444"/>
              <a:gd name="connsiteX0" fmla="*/ 0 w 378619"/>
              <a:gd name="connsiteY0" fmla="*/ 0 h 121444"/>
              <a:gd name="connsiteX1" fmla="*/ 378619 w 378619"/>
              <a:gd name="connsiteY1" fmla="*/ 121444 h 121444"/>
              <a:gd name="connsiteX0" fmla="*/ 0 w 373856"/>
              <a:gd name="connsiteY0" fmla="*/ 0 h 114300"/>
              <a:gd name="connsiteX1" fmla="*/ 373856 w 373856"/>
              <a:gd name="connsiteY1" fmla="*/ 114300 h 114300"/>
              <a:gd name="connsiteX0" fmla="*/ 0 w 373856"/>
              <a:gd name="connsiteY0" fmla="*/ 0 h 114300"/>
              <a:gd name="connsiteX1" fmla="*/ 373856 w 373856"/>
              <a:gd name="connsiteY1" fmla="*/ 114300 h 114300"/>
              <a:gd name="connsiteX0" fmla="*/ 0 w 376237"/>
              <a:gd name="connsiteY0" fmla="*/ 0 h 80963"/>
              <a:gd name="connsiteX1" fmla="*/ 376237 w 376237"/>
              <a:gd name="connsiteY1" fmla="*/ 80963 h 80963"/>
              <a:gd name="connsiteX0" fmla="*/ 0 w 376237"/>
              <a:gd name="connsiteY0" fmla="*/ 0 h 84385"/>
              <a:gd name="connsiteX1" fmla="*/ 376237 w 376237"/>
              <a:gd name="connsiteY1" fmla="*/ 80963 h 84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237" h="84385">
                <a:moveTo>
                  <a:pt x="0" y="0"/>
                </a:moveTo>
                <a:cubicBezTo>
                  <a:pt x="138112" y="92868"/>
                  <a:pt x="204787" y="88106"/>
                  <a:pt x="376237" y="80963"/>
                </a:cubicBezTo>
              </a:path>
            </a:pathLst>
          </a:cu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6" name="Freeform: Shape 375">
            <a:extLst>
              <a:ext uri="{FF2B5EF4-FFF2-40B4-BE49-F238E27FC236}">
                <a16:creationId xmlns:a16="http://schemas.microsoft.com/office/drawing/2014/main" id="{6FE908A5-F6ED-4D39-8C41-C8852798A864}"/>
              </a:ext>
            </a:extLst>
          </p:cNvPr>
          <p:cNvSpPr/>
          <p:nvPr/>
        </p:nvSpPr>
        <p:spPr>
          <a:xfrm>
            <a:off x="5186345" y="1837228"/>
            <a:ext cx="373856" cy="114300"/>
          </a:xfrm>
          <a:custGeom>
            <a:avLst/>
            <a:gdLst>
              <a:gd name="connsiteX0" fmla="*/ 0 w 371475"/>
              <a:gd name="connsiteY0" fmla="*/ 0 h 150019"/>
              <a:gd name="connsiteX1" fmla="*/ 192881 w 371475"/>
              <a:gd name="connsiteY1" fmla="*/ 123825 h 150019"/>
              <a:gd name="connsiteX2" fmla="*/ 371475 w 371475"/>
              <a:gd name="connsiteY2" fmla="*/ 150019 h 150019"/>
              <a:gd name="connsiteX0" fmla="*/ 0 w 371475"/>
              <a:gd name="connsiteY0" fmla="*/ 0 h 150019"/>
              <a:gd name="connsiteX1" fmla="*/ 178593 w 371475"/>
              <a:gd name="connsiteY1" fmla="*/ 104775 h 150019"/>
              <a:gd name="connsiteX2" fmla="*/ 371475 w 371475"/>
              <a:gd name="connsiteY2" fmla="*/ 150019 h 150019"/>
              <a:gd name="connsiteX0" fmla="*/ 0 w 371475"/>
              <a:gd name="connsiteY0" fmla="*/ 0 h 150019"/>
              <a:gd name="connsiteX1" fmla="*/ 178593 w 371475"/>
              <a:gd name="connsiteY1" fmla="*/ 104775 h 150019"/>
              <a:gd name="connsiteX2" fmla="*/ 371475 w 371475"/>
              <a:gd name="connsiteY2" fmla="*/ 150019 h 150019"/>
              <a:gd name="connsiteX0" fmla="*/ 0 w 371475"/>
              <a:gd name="connsiteY0" fmla="*/ 0 h 150019"/>
              <a:gd name="connsiteX1" fmla="*/ 178593 w 371475"/>
              <a:gd name="connsiteY1" fmla="*/ 104775 h 150019"/>
              <a:gd name="connsiteX2" fmla="*/ 371475 w 371475"/>
              <a:gd name="connsiteY2" fmla="*/ 150019 h 150019"/>
              <a:gd name="connsiteX0" fmla="*/ 0 w 378619"/>
              <a:gd name="connsiteY0" fmla="*/ 0 h 125842"/>
              <a:gd name="connsiteX1" fmla="*/ 178593 w 378619"/>
              <a:gd name="connsiteY1" fmla="*/ 104775 h 125842"/>
              <a:gd name="connsiteX2" fmla="*/ 378619 w 378619"/>
              <a:gd name="connsiteY2" fmla="*/ 121444 h 125842"/>
              <a:gd name="connsiteX0" fmla="*/ 0 w 378619"/>
              <a:gd name="connsiteY0" fmla="*/ 0 h 121444"/>
              <a:gd name="connsiteX1" fmla="*/ 154781 w 378619"/>
              <a:gd name="connsiteY1" fmla="*/ 85725 h 121444"/>
              <a:gd name="connsiteX2" fmla="*/ 378619 w 378619"/>
              <a:gd name="connsiteY2" fmla="*/ 121444 h 121444"/>
              <a:gd name="connsiteX0" fmla="*/ 0 w 378619"/>
              <a:gd name="connsiteY0" fmla="*/ 0 h 121444"/>
              <a:gd name="connsiteX1" fmla="*/ 154781 w 378619"/>
              <a:gd name="connsiteY1" fmla="*/ 85725 h 121444"/>
              <a:gd name="connsiteX2" fmla="*/ 378619 w 378619"/>
              <a:gd name="connsiteY2" fmla="*/ 121444 h 121444"/>
              <a:gd name="connsiteX0" fmla="*/ 0 w 378619"/>
              <a:gd name="connsiteY0" fmla="*/ 0 h 121444"/>
              <a:gd name="connsiteX1" fmla="*/ 378619 w 378619"/>
              <a:gd name="connsiteY1" fmla="*/ 121444 h 121444"/>
              <a:gd name="connsiteX0" fmla="*/ 0 w 378619"/>
              <a:gd name="connsiteY0" fmla="*/ 0 h 121444"/>
              <a:gd name="connsiteX1" fmla="*/ 378619 w 378619"/>
              <a:gd name="connsiteY1" fmla="*/ 121444 h 121444"/>
              <a:gd name="connsiteX0" fmla="*/ 0 w 378619"/>
              <a:gd name="connsiteY0" fmla="*/ 0 h 121444"/>
              <a:gd name="connsiteX1" fmla="*/ 378619 w 378619"/>
              <a:gd name="connsiteY1" fmla="*/ 121444 h 121444"/>
              <a:gd name="connsiteX0" fmla="*/ 0 w 373856"/>
              <a:gd name="connsiteY0" fmla="*/ 0 h 114300"/>
              <a:gd name="connsiteX1" fmla="*/ 373856 w 373856"/>
              <a:gd name="connsiteY1" fmla="*/ 114300 h 114300"/>
              <a:gd name="connsiteX0" fmla="*/ 0 w 373856"/>
              <a:gd name="connsiteY0" fmla="*/ 0 h 114300"/>
              <a:gd name="connsiteX1" fmla="*/ 373856 w 373856"/>
              <a:gd name="connsiteY1" fmla="*/ 11430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3856" h="114300">
                <a:moveTo>
                  <a:pt x="0" y="0"/>
                </a:moveTo>
                <a:cubicBezTo>
                  <a:pt x="138112" y="92868"/>
                  <a:pt x="197644" y="111918"/>
                  <a:pt x="373856" y="114300"/>
                </a:cubicBezTo>
              </a:path>
            </a:pathLst>
          </a:cu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AE9069-29F3-4BCC-975F-BA98343756F3}"/>
              </a:ext>
            </a:extLst>
          </p:cNvPr>
          <p:cNvSpPr/>
          <p:nvPr/>
        </p:nvSpPr>
        <p:spPr>
          <a:xfrm>
            <a:off x="5180932" y="1767010"/>
            <a:ext cx="371475" cy="150019"/>
          </a:xfrm>
          <a:custGeom>
            <a:avLst/>
            <a:gdLst>
              <a:gd name="connsiteX0" fmla="*/ 0 w 371475"/>
              <a:gd name="connsiteY0" fmla="*/ 0 h 150019"/>
              <a:gd name="connsiteX1" fmla="*/ 192881 w 371475"/>
              <a:gd name="connsiteY1" fmla="*/ 123825 h 150019"/>
              <a:gd name="connsiteX2" fmla="*/ 371475 w 371475"/>
              <a:gd name="connsiteY2" fmla="*/ 150019 h 150019"/>
              <a:gd name="connsiteX0" fmla="*/ 0 w 371475"/>
              <a:gd name="connsiteY0" fmla="*/ 0 h 150019"/>
              <a:gd name="connsiteX1" fmla="*/ 178593 w 371475"/>
              <a:gd name="connsiteY1" fmla="*/ 104775 h 150019"/>
              <a:gd name="connsiteX2" fmla="*/ 371475 w 371475"/>
              <a:gd name="connsiteY2" fmla="*/ 150019 h 150019"/>
              <a:gd name="connsiteX0" fmla="*/ 0 w 371475"/>
              <a:gd name="connsiteY0" fmla="*/ 0 h 150019"/>
              <a:gd name="connsiteX1" fmla="*/ 178593 w 371475"/>
              <a:gd name="connsiteY1" fmla="*/ 104775 h 150019"/>
              <a:gd name="connsiteX2" fmla="*/ 371475 w 371475"/>
              <a:gd name="connsiteY2" fmla="*/ 150019 h 150019"/>
              <a:gd name="connsiteX0" fmla="*/ 0 w 371475"/>
              <a:gd name="connsiteY0" fmla="*/ 0 h 150019"/>
              <a:gd name="connsiteX1" fmla="*/ 178593 w 371475"/>
              <a:gd name="connsiteY1" fmla="*/ 104775 h 150019"/>
              <a:gd name="connsiteX2" fmla="*/ 371475 w 371475"/>
              <a:gd name="connsiteY2" fmla="*/ 150019 h 150019"/>
              <a:gd name="connsiteX0" fmla="*/ 0 w 371475"/>
              <a:gd name="connsiteY0" fmla="*/ 0 h 150019"/>
              <a:gd name="connsiteX1" fmla="*/ 371475 w 371475"/>
              <a:gd name="connsiteY1" fmla="*/ 150019 h 150019"/>
              <a:gd name="connsiteX0" fmla="*/ 0 w 371475"/>
              <a:gd name="connsiteY0" fmla="*/ 0 h 150019"/>
              <a:gd name="connsiteX1" fmla="*/ 371475 w 371475"/>
              <a:gd name="connsiteY1" fmla="*/ 150019 h 150019"/>
              <a:gd name="connsiteX0" fmla="*/ 0 w 371475"/>
              <a:gd name="connsiteY0" fmla="*/ 0 h 150019"/>
              <a:gd name="connsiteX1" fmla="*/ 371475 w 371475"/>
              <a:gd name="connsiteY1" fmla="*/ 150019 h 150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1475" h="150019">
                <a:moveTo>
                  <a:pt x="0" y="0"/>
                </a:moveTo>
                <a:cubicBezTo>
                  <a:pt x="145256" y="119062"/>
                  <a:pt x="238125" y="126206"/>
                  <a:pt x="371475" y="150019"/>
                </a:cubicBezTo>
              </a:path>
            </a:pathLst>
          </a:cu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2A38705E-847B-4959-B2E0-08DB6F7CE650}"/>
              </a:ext>
            </a:extLst>
          </p:cNvPr>
          <p:cNvGrpSpPr/>
          <p:nvPr/>
        </p:nvGrpSpPr>
        <p:grpSpPr>
          <a:xfrm rot="6424350">
            <a:off x="578284" y="228944"/>
            <a:ext cx="486549" cy="229930"/>
            <a:chOff x="517515" y="577643"/>
            <a:chExt cx="3426137" cy="1679575"/>
          </a:xfrm>
          <a:solidFill>
            <a:schemeClr val="accent2"/>
          </a:solidFill>
          <a:effectLst>
            <a:glow rad="25400">
              <a:schemeClr val="accent2">
                <a:alpha val="34000"/>
              </a:schemeClr>
            </a:glow>
          </a:effectLst>
        </p:grpSpPr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A86BC080-C390-4677-814C-88E86E85E670}"/>
                </a:ext>
              </a:extLst>
            </p:cNvPr>
            <p:cNvSpPr/>
            <p:nvPr/>
          </p:nvSpPr>
          <p:spPr>
            <a:xfrm>
              <a:off x="1092412" y="1123925"/>
              <a:ext cx="587011" cy="587011"/>
            </a:xfrm>
            <a:prstGeom prst="ellipse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FC5525CE-2AE8-4569-B6FB-883924E4E59B}"/>
                </a:ext>
              </a:extLst>
            </p:cNvPr>
            <p:cNvSpPr/>
            <p:nvPr/>
          </p:nvSpPr>
          <p:spPr>
            <a:xfrm>
              <a:off x="517515" y="1381425"/>
              <a:ext cx="3426137" cy="7199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58C6D194-7A5E-4E08-8C34-C16BE11D7298}"/>
                </a:ext>
              </a:extLst>
            </p:cNvPr>
            <p:cNvSpPr/>
            <p:nvPr/>
          </p:nvSpPr>
          <p:spPr>
            <a:xfrm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919E94CB-9D84-47C3-8FFF-2CDAA5CEF560}"/>
                </a:ext>
              </a:extLst>
            </p:cNvPr>
            <p:cNvSpPr/>
            <p:nvPr/>
          </p:nvSpPr>
          <p:spPr>
            <a:xfrm rot="18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B240AC79-F542-48CE-B4C3-9EE7681CC76E}"/>
                </a:ext>
              </a:extLst>
            </p:cNvPr>
            <p:cNvSpPr/>
            <p:nvPr/>
          </p:nvSpPr>
          <p:spPr>
            <a:xfrm rot="36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5F9BF5DC-41F7-4897-AA09-FFE81E30B402}"/>
                </a:ext>
              </a:extLst>
            </p:cNvPr>
            <p:cNvSpPr/>
            <p:nvPr/>
          </p:nvSpPr>
          <p:spPr>
            <a:xfrm rot="180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4DBFEEF0-3FC2-4ADC-BF63-12DE15C6EAB8}"/>
                </a:ext>
              </a:extLst>
            </p:cNvPr>
            <p:cNvSpPr/>
            <p:nvPr/>
          </p:nvSpPr>
          <p:spPr>
            <a:xfrm rot="198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88A7243A-AB34-420C-AA6B-CB205C212030}"/>
                </a:ext>
              </a:extLst>
            </p:cNvPr>
            <p:cNvSpPr/>
            <p:nvPr/>
          </p:nvSpPr>
          <p:spPr>
            <a:xfrm rot="900000">
              <a:off x="1350331" y="877430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C8595B54-1FBE-4F62-9418-487122CD54AA}"/>
                </a:ext>
              </a:extLst>
            </p:cNvPr>
            <p:cNvSpPr/>
            <p:nvPr/>
          </p:nvSpPr>
          <p:spPr>
            <a:xfrm rot="2700000">
              <a:off x="1349916" y="877429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14E0054E-78BB-4195-BCEB-7E0CD89BB752}"/>
                </a:ext>
              </a:extLst>
            </p:cNvPr>
            <p:cNvSpPr/>
            <p:nvPr/>
          </p:nvSpPr>
          <p:spPr>
            <a:xfrm rot="4500000">
              <a:off x="1349915" y="878758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69AF3536-B865-4768-AB24-9E3992F6ADA5}"/>
                </a:ext>
              </a:extLst>
            </p:cNvPr>
            <p:cNvSpPr/>
            <p:nvPr/>
          </p:nvSpPr>
          <p:spPr>
            <a:xfrm rot="20700000" flipV="1">
              <a:off x="1350332" y="877430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4B9AD192-6B56-4BE6-A4DF-05B02632C9BF}"/>
                </a:ext>
              </a:extLst>
            </p:cNvPr>
            <p:cNvSpPr/>
            <p:nvPr/>
          </p:nvSpPr>
          <p:spPr>
            <a:xfrm rot="18900000" flipV="1">
              <a:off x="1349917" y="877429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8342EB51-C433-4A4F-86C4-0751FE9BE580}"/>
                </a:ext>
              </a:extLst>
            </p:cNvPr>
            <p:cNvSpPr/>
            <p:nvPr/>
          </p:nvSpPr>
          <p:spPr>
            <a:xfrm rot="17100000" flipV="1">
              <a:off x="1349916" y="878758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02" name="Straight Connector 401"/>
          <p:cNvCxnSpPr/>
          <p:nvPr/>
        </p:nvCxnSpPr>
        <p:spPr>
          <a:xfrm>
            <a:off x="3079968" y="935515"/>
            <a:ext cx="0" cy="360000"/>
          </a:xfrm>
          <a:prstGeom prst="line">
            <a:avLst/>
          </a:prstGeom>
          <a:ln w="19050">
            <a:solidFill>
              <a:srgbClr val="28AE80">
                <a:alpha val="3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/>
          <p:cNvCxnSpPr/>
          <p:nvPr/>
        </p:nvCxnSpPr>
        <p:spPr>
          <a:xfrm>
            <a:off x="3170243" y="935515"/>
            <a:ext cx="0" cy="360000"/>
          </a:xfrm>
          <a:prstGeom prst="line">
            <a:avLst/>
          </a:prstGeom>
          <a:ln w="19050">
            <a:solidFill>
              <a:srgbClr val="28AE80">
                <a:alpha val="3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" name="Rectangle 403"/>
          <p:cNvSpPr/>
          <p:nvPr/>
        </p:nvSpPr>
        <p:spPr>
          <a:xfrm>
            <a:off x="11910" y="1297822"/>
            <a:ext cx="2602860" cy="28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5" name="Rectangle 404"/>
          <p:cNvSpPr/>
          <p:nvPr/>
        </p:nvSpPr>
        <p:spPr>
          <a:xfrm flipH="1">
            <a:off x="11910" y="637432"/>
            <a:ext cx="2602564" cy="664829"/>
          </a:xfrm>
          <a:prstGeom prst="rect">
            <a:avLst/>
          </a:prstGeom>
          <a:solidFill>
            <a:srgbClr val="FFE699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" tIns="9143" rIns="18288" bIns="91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6" name="Rectangle 405"/>
          <p:cNvSpPr/>
          <p:nvPr/>
        </p:nvSpPr>
        <p:spPr>
          <a:xfrm>
            <a:off x="94687" y="806578"/>
            <a:ext cx="2394429" cy="493395"/>
          </a:xfrm>
          <a:prstGeom prst="rect">
            <a:avLst/>
          </a:prstGeom>
          <a:solidFill>
            <a:srgbClr val="8ECDD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" tIns="9143" rIns="18288" bIns="91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7" name="Freeform 406"/>
          <p:cNvSpPr/>
          <p:nvPr/>
        </p:nvSpPr>
        <p:spPr>
          <a:xfrm rot="5400000">
            <a:off x="11401" y="756460"/>
            <a:ext cx="871764" cy="444493"/>
          </a:xfrm>
          <a:custGeom>
            <a:avLst/>
            <a:gdLst>
              <a:gd name="connsiteX0" fmla="*/ 1 w 818814"/>
              <a:gd name="connsiteY0" fmla="*/ 408492 h 444493"/>
              <a:gd name="connsiteX1" fmla="*/ 24292 w 818814"/>
              <a:gd name="connsiteY1" fmla="*/ 408492 h 444493"/>
              <a:gd name="connsiteX2" fmla="*/ 36001 w 818814"/>
              <a:gd name="connsiteY2" fmla="*/ 408492 h 444493"/>
              <a:gd name="connsiteX3" fmla="*/ 48583 w 818814"/>
              <a:gd name="connsiteY3" fmla="*/ 408492 h 444493"/>
              <a:gd name="connsiteX4" fmla="*/ 60292 w 818814"/>
              <a:gd name="connsiteY4" fmla="*/ 408492 h 444493"/>
              <a:gd name="connsiteX5" fmla="*/ 72874 w 818814"/>
              <a:gd name="connsiteY5" fmla="*/ 408492 h 444493"/>
              <a:gd name="connsiteX6" fmla="*/ 84583 w 818814"/>
              <a:gd name="connsiteY6" fmla="*/ 408492 h 444493"/>
              <a:gd name="connsiteX7" fmla="*/ 97165 w 818814"/>
              <a:gd name="connsiteY7" fmla="*/ 408492 h 444493"/>
              <a:gd name="connsiteX8" fmla="*/ 108874 w 818814"/>
              <a:gd name="connsiteY8" fmla="*/ 408492 h 444493"/>
              <a:gd name="connsiteX9" fmla="*/ 121456 w 818814"/>
              <a:gd name="connsiteY9" fmla="*/ 408492 h 444493"/>
              <a:gd name="connsiteX10" fmla="*/ 133165 w 818814"/>
              <a:gd name="connsiteY10" fmla="*/ 408492 h 444493"/>
              <a:gd name="connsiteX11" fmla="*/ 145747 w 818814"/>
              <a:gd name="connsiteY11" fmla="*/ 408492 h 444493"/>
              <a:gd name="connsiteX12" fmla="*/ 157456 w 818814"/>
              <a:gd name="connsiteY12" fmla="*/ 408492 h 444493"/>
              <a:gd name="connsiteX13" fmla="*/ 170038 w 818814"/>
              <a:gd name="connsiteY13" fmla="*/ 408492 h 444493"/>
              <a:gd name="connsiteX14" fmla="*/ 181747 w 818814"/>
              <a:gd name="connsiteY14" fmla="*/ 408492 h 444493"/>
              <a:gd name="connsiteX15" fmla="*/ 194329 w 818814"/>
              <a:gd name="connsiteY15" fmla="*/ 408492 h 444493"/>
              <a:gd name="connsiteX16" fmla="*/ 206038 w 818814"/>
              <a:gd name="connsiteY16" fmla="*/ 408492 h 444493"/>
              <a:gd name="connsiteX17" fmla="*/ 218620 w 818814"/>
              <a:gd name="connsiteY17" fmla="*/ 408492 h 444493"/>
              <a:gd name="connsiteX18" fmla="*/ 230329 w 818814"/>
              <a:gd name="connsiteY18" fmla="*/ 408492 h 444493"/>
              <a:gd name="connsiteX19" fmla="*/ 242911 w 818814"/>
              <a:gd name="connsiteY19" fmla="*/ 408492 h 444493"/>
              <a:gd name="connsiteX20" fmla="*/ 254620 w 818814"/>
              <a:gd name="connsiteY20" fmla="*/ 408492 h 444493"/>
              <a:gd name="connsiteX21" fmla="*/ 267202 w 818814"/>
              <a:gd name="connsiteY21" fmla="*/ 408492 h 444493"/>
              <a:gd name="connsiteX22" fmla="*/ 278911 w 818814"/>
              <a:gd name="connsiteY22" fmla="*/ 408492 h 444493"/>
              <a:gd name="connsiteX23" fmla="*/ 291493 w 818814"/>
              <a:gd name="connsiteY23" fmla="*/ 408492 h 444493"/>
              <a:gd name="connsiteX24" fmla="*/ 303202 w 818814"/>
              <a:gd name="connsiteY24" fmla="*/ 408492 h 444493"/>
              <a:gd name="connsiteX25" fmla="*/ 315784 w 818814"/>
              <a:gd name="connsiteY25" fmla="*/ 408492 h 444493"/>
              <a:gd name="connsiteX26" fmla="*/ 327493 w 818814"/>
              <a:gd name="connsiteY26" fmla="*/ 408492 h 444493"/>
              <a:gd name="connsiteX27" fmla="*/ 340075 w 818814"/>
              <a:gd name="connsiteY27" fmla="*/ 408492 h 444493"/>
              <a:gd name="connsiteX28" fmla="*/ 351784 w 818814"/>
              <a:gd name="connsiteY28" fmla="*/ 408492 h 444493"/>
              <a:gd name="connsiteX29" fmla="*/ 364366 w 818814"/>
              <a:gd name="connsiteY29" fmla="*/ 408492 h 444493"/>
              <a:gd name="connsiteX30" fmla="*/ 376075 w 818814"/>
              <a:gd name="connsiteY30" fmla="*/ 408492 h 444493"/>
              <a:gd name="connsiteX31" fmla="*/ 388657 w 818814"/>
              <a:gd name="connsiteY31" fmla="*/ 408492 h 444493"/>
              <a:gd name="connsiteX32" fmla="*/ 400366 w 818814"/>
              <a:gd name="connsiteY32" fmla="*/ 408492 h 444493"/>
              <a:gd name="connsiteX33" fmla="*/ 412948 w 818814"/>
              <a:gd name="connsiteY33" fmla="*/ 408492 h 444493"/>
              <a:gd name="connsiteX34" fmla="*/ 424657 w 818814"/>
              <a:gd name="connsiteY34" fmla="*/ 408492 h 444493"/>
              <a:gd name="connsiteX35" fmla="*/ 437239 w 818814"/>
              <a:gd name="connsiteY35" fmla="*/ 408492 h 444493"/>
              <a:gd name="connsiteX36" fmla="*/ 448948 w 818814"/>
              <a:gd name="connsiteY36" fmla="*/ 408492 h 444493"/>
              <a:gd name="connsiteX37" fmla="*/ 461530 w 818814"/>
              <a:gd name="connsiteY37" fmla="*/ 408492 h 444493"/>
              <a:gd name="connsiteX38" fmla="*/ 473239 w 818814"/>
              <a:gd name="connsiteY38" fmla="*/ 408492 h 444493"/>
              <a:gd name="connsiteX39" fmla="*/ 485821 w 818814"/>
              <a:gd name="connsiteY39" fmla="*/ 408492 h 444493"/>
              <a:gd name="connsiteX40" fmla="*/ 497530 w 818814"/>
              <a:gd name="connsiteY40" fmla="*/ 408492 h 444493"/>
              <a:gd name="connsiteX41" fmla="*/ 521821 w 818814"/>
              <a:gd name="connsiteY41" fmla="*/ 408492 h 444493"/>
              <a:gd name="connsiteX42" fmla="*/ 521820 w 818814"/>
              <a:gd name="connsiteY42" fmla="*/ 408493 h 444493"/>
              <a:gd name="connsiteX43" fmla="*/ 534403 w 818814"/>
              <a:gd name="connsiteY43" fmla="*/ 408493 h 444493"/>
              <a:gd name="connsiteX44" fmla="*/ 546112 w 818814"/>
              <a:gd name="connsiteY44" fmla="*/ 408493 h 444493"/>
              <a:gd name="connsiteX45" fmla="*/ 558687 w 818814"/>
              <a:gd name="connsiteY45" fmla="*/ 408493 h 444493"/>
              <a:gd name="connsiteX46" fmla="*/ 570403 w 818814"/>
              <a:gd name="connsiteY46" fmla="*/ 408493 h 444493"/>
              <a:gd name="connsiteX47" fmla="*/ 588493 w 818814"/>
              <a:gd name="connsiteY47" fmla="*/ 408493 h 444493"/>
              <a:gd name="connsiteX48" fmla="*/ 588493 w 818814"/>
              <a:gd name="connsiteY48" fmla="*/ 408492 h 444493"/>
              <a:gd name="connsiteX49" fmla="*/ 612784 w 818814"/>
              <a:gd name="connsiteY49" fmla="*/ 408492 h 444493"/>
              <a:gd name="connsiteX50" fmla="*/ 624493 w 818814"/>
              <a:gd name="connsiteY50" fmla="*/ 408492 h 444493"/>
              <a:gd name="connsiteX51" fmla="*/ 637075 w 818814"/>
              <a:gd name="connsiteY51" fmla="*/ 408492 h 444493"/>
              <a:gd name="connsiteX52" fmla="*/ 648784 w 818814"/>
              <a:gd name="connsiteY52" fmla="*/ 408492 h 444493"/>
              <a:gd name="connsiteX53" fmla="*/ 661366 w 818814"/>
              <a:gd name="connsiteY53" fmla="*/ 408492 h 444493"/>
              <a:gd name="connsiteX54" fmla="*/ 673075 w 818814"/>
              <a:gd name="connsiteY54" fmla="*/ 408492 h 444493"/>
              <a:gd name="connsiteX55" fmla="*/ 685657 w 818814"/>
              <a:gd name="connsiteY55" fmla="*/ 408492 h 444493"/>
              <a:gd name="connsiteX56" fmla="*/ 697366 w 818814"/>
              <a:gd name="connsiteY56" fmla="*/ 408492 h 444493"/>
              <a:gd name="connsiteX57" fmla="*/ 709948 w 818814"/>
              <a:gd name="connsiteY57" fmla="*/ 408492 h 444493"/>
              <a:gd name="connsiteX58" fmla="*/ 721657 w 818814"/>
              <a:gd name="connsiteY58" fmla="*/ 408492 h 444493"/>
              <a:gd name="connsiteX59" fmla="*/ 745948 w 818814"/>
              <a:gd name="connsiteY59" fmla="*/ 408492 h 444493"/>
              <a:gd name="connsiteX60" fmla="*/ 745947 w 818814"/>
              <a:gd name="connsiteY60" fmla="*/ 408493 h 444493"/>
              <a:gd name="connsiteX61" fmla="*/ 758530 w 818814"/>
              <a:gd name="connsiteY61" fmla="*/ 408493 h 444493"/>
              <a:gd name="connsiteX62" fmla="*/ 770239 w 818814"/>
              <a:gd name="connsiteY62" fmla="*/ 408493 h 444493"/>
              <a:gd name="connsiteX63" fmla="*/ 782814 w 818814"/>
              <a:gd name="connsiteY63" fmla="*/ 408493 h 444493"/>
              <a:gd name="connsiteX64" fmla="*/ 794530 w 818814"/>
              <a:gd name="connsiteY64" fmla="*/ 408493 h 444493"/>
              <a:gd name="connsiteX65" fmla="*/ 818814 w 818814"/>
              <a:gd name="connsiteY65" fmla="*/ 408493 h 444493"/>
              <a:gd name="connsiteX66" fmla="*/ 800814 w 818814"/>
              <a:gd name="connsiteY66" fmla="*/ 444493 h 444493"/>
              <a:gd name="connsiteX67" fmla="*/ 788672 w 818814"/>
              <a:gd name="connsiteY67" fmla="*/ 420209 h 444493"/>
              <a:gd name="connsiteX68" fmla="*/ 776530 w 818814"/>
              <a:gd name="connsiteY68" fmla="*/ 444493 h 444493"/>
              <a:gd name="connsiteX69" fmla="*/ 764384 w 818814"/>
              <a:gd name="connsiteY69" fmla="*/ 420202 h 444493"/>
              <a:gd name="connsiteX70" fmla="*/ 752239 w 818814"/>
              <a:gd name="connsiteY70" fmla="*/ 444493 h 444493"/>
              <a:gd name="connsiteX71" fmla="*/ 740093 w 818814"/>
              <a:gd name="connsiteY71" fmla="*/ 420202 h 444493"/>
              <a:gd name="connsiteX72" fmla="*/ 727948 w 818814"/>
              <a:gd name="connsiteY72" fmla="*/ 444492 h 444493"/>
              <a:gd name="connsiteX73" fmla="*/ 715802 w 818814"/>
              <a:gd name="connsiteY73" fmla="*/ 420201 h 444493"/>
              <a:gd name="connsiteX74" fmla="*/ 703657 w 818814"/>
              <a:gd name="connsiteY74" fmla="*/ 444492 h 444493"/>
              <a:gd name="connsiteX75" fmla="*/ 691511 w 818814"/>
              <a:gd name="connsiteY75" fmla="*/ 420201 h 444493"/>
              <a:gd name="connsiteX76" fmla="*/ 679366 w 818814"/>
              <a:gd name="connsiteY76" fmla="*/ 444492 h 444493"/>
              <a:gd name="connsiteX77" fmla="*/ 667220 w 818814"/>
              <a:gd name="connsiteY77" fmla="*/ 420201 h 444493"/>
              <a:gd name="connsiteX78" fmla="*/ 655075 w 818814"/>
              <a:gd name="connsiteY78" fmla="*/ 444492 h 444493"/>
              <a:gd name="connsiteX79" fmla="*/ 642929 w 818814"/>
              <a:gd name="connsiteY79" fmla="*/ 420201 h 444493"/>
              <a:gd name="connsiteX80" fmla="*/ 630784 w 818814"/>
              <a:gd name="connsiteY80" fmla="*/ 444492 h 444493"/>
              <a:gd name="connsiteX81" fmla="*/ 618638 w 818814"/>
              <a:gd name="connsiteY81" fmla="*/ 420201 h 444493"/>
              <a:gd name="connsiteX82" fmla="*/ 606493 w 818814"/>
              <a:gd name="connsiteY82" fmla="*/ 444492 h 444493"/>
              <a:gd name="connsiteX83" fmla="*/ 591590 w 818814"/>
              <a:gd name="connsiteY83" fmla="*/ 414687 h 444493"/>
              <a:gd name="connsiteX84" fmla="*/ 576687 w 818814"/>
              <a:gd name="connsiteY84" fmla="*/ 444493 h 444493"/>
              <a:gd name="connsiteX85" fmla="*/ 564545 w 818814"/>
              <a:gd name="connsiteY85" fmla="*/ 420209 h 444493"/>
              <a:gd name="connsiteX86" fmla="*/ 552403 w 818814"/>
              <a:gd name="connsiteY86" fmla="*/ 444493 h 444493"/>
              <a:gd name="connsiteX87" fmla="*/ 540257 w 818814"/>
              <a:gd name="connsiteY87" fmla="*/ 420202 h 444493"/>
              <a:gd name="connsiteX88" fmla="*/ 528112 w 818814"/>
              <a:gd name="connsiteY88" fmla="*/ 444493 h 444493"/>
              <a:gd name="connsiteX89" fmla="*/ 515966 w 818814"/>
              <a:gd name="connsiteY89" fmla="*/ 420202 h 444493"/>
              <a:gd name="connsiteX90" fmla="*/ 503821 w 818814"/>
              <a:gd name="connsiteY90" fmla="*/ 444492 h 444493"/>
              <a:gd name="connsiteX91" fmla="*/ 491675 w 818814"/>
              <a:gd name="connsiteY91" fmla="*/ 420201 h 444493"/>
              <a:gd name="connsiteX92" fmla="*/ 479530 w 818814"/>
              <a:gd name="connsiteY92" fmla="*/ 444492 h 444493"/>
              <a:gd name="connsiteX93" fmla="*/ 467385 w 818814"/>
              <a:gd name="connsiteY93" fmla="*/ 420201 h 444493"/>
              <a:gd name="connsiteX94" fmla="*/ 455239 w 818814"/>
              <a:gd name="connsiteY94" fmla="*/ 444492 h 444493"/>
              <a:gd name="connsiteX95" fmla="*/ 443094 w 818814"/>
              <a:gd name="connsiteY95" fmla="*/ 420201 h 444493"/>
              <a:gd name="connsiteX96" fmla="*/ 430948 w 818814"/>
              <a:gd name="connsiteY96" fmla="*/ 444492 h 444493"/>
              <a:gd name="connsiteX97" fmla="*/ 418803 w 818814"/>
              <a:gd name="connsiteY97" fmla="*/ 420201 h 444493"/>
              <a:gd name="connsiteX98" fmla="*/ 406657 w 818814"/>
              <a:gd name="connsiteY98" fmla="*/ 444492 h 444493"/>
              <a:gd name="connsiteX99" fmla="*/ 394512 w 818814"/>
              <a:gd name="connsiteY99" fmla="*/ 420201 h 444493"/>
              <a:gd name="connsiteX100" fmla="*/ 382366 w 818814"/>
              <a:gd name="connsiteY100" fmla="*/ 444492 h 444493"/>
              <a:gd name="connsiteX101" fmla="*/ 370221 w 818814"/>
              <a:gd name="connsiteY101" fmla="*/ 420201 h 444493"/>
              <a:gd name="connsiteX102" fmla="*/ 358075 w 818814"/>
              <a:gd name="connsiteY102" fmla="*/ 444492 h 444493"/>
              <a:gd name="connsiteX103" fmla="*/ 345930 w 818814"/>
              <a:gd name="connsiteY103" fmla="*/ 420201 h 444493"/>
              <a:gd name="connsiteX104" fmla="*/ 333784 w 818814"/>
              <a:gd name="connsiteY104" fmla="*/ 444492 h 444493"/>
              <a:gd name="connsiteX105" fmla="*/ 321639 w 818814"/>
              <a:gd name="connsiteY105" fmla="*/ 420201 h 444493"/>
              <a:gd name="connsiteX106" fmla="*/ 309493 w 818814"/>
              <a:gd name="connsiteY106" fmla="*/ 444492 h 444493"/>
              <a:gd name="connsiteX107" fmla="*/ 297348 w 818814"/>
              <a:gd name="connsiteY107" fmla="*/ 420201 h 444493"/>
              <a:gd name="connsiteX108" fmla="*/ 285202 w 818814"/>
              <a:gd name="connsiteY108" fmla="*/ 444492 h 444493"/>
              <a:gd name="connsiteX109" fmla="*/ 273057 w 818814"/>
              <a:gd name="connsiteY109" fmla="*/ 420201 h 444493"/>
              <a:gd name="connsiteX110" fmla="*/ 260911 w 818814"/>
              <a:gd name="connsiteY110" fmla="*/ 444492 h 444493"/>
              <a:gd name="connsiteX111" fmla="*/ 248766 w 818814"/>
              <a:gd name="connsiteY111" fmla="*/ 420201 h 444493"/>
              <a:gd name="connsiteX112" fmla="*/ 236620 w 818814"/>
              <a:gd name="connsiteY112" fmla="*/ 444492 h 444493"/>
              <a:gd name="connsiteX113" fmla="*/ 224475 w 818814"/>
              <a:gd name="connsiteY113" fmla="*/ 420201 h 444493"/>
              <a:gd name="connsiteX114" fmla="*/ 212329 w 818814"/>
              <a:gd name="connsiteY114" fmla="*/ 444492 h 444493"/>
              <a:gd name="connsiteX115" fmla="*/ 200184 w 818814"/>
              <a:gd name="connsiteY115" fmla="*/ 420201 h 444493"/>
              <a:gd name="connsiteX116" fmla="*/ 188038 w 818814"/>
              <a:gd name="connsiteY116" fmla="*/ 444492 h 444493"/>
              <a:gd name="connsiteX117" fmla="*/ 175893 w 818814"/>
              <a:gd name="connsiteY117" fmla="*/ 420201 h 444493"/>
              <a:gd name="connsiteX118" fmla="*/ 163747 w 818814"/>
              <a:gd name="connsiteY118" fmla="*/ 444492 h 444493"/>
              <a:gd name="connsiteX119" fmla="*/ 151602 w 818814"/>
              <a:gd name="connsiteY119" fmla="*/ 420201 h 444493"/>
              <a:gd name="connsiteX120" fmla="*/ 139456 w 818814"/>
              <a:gd name="connsiteY120" fmla="*/ 444492 h 444493"/>
              <a:gd name="connsiteX121" fmla="*/ 127311 w 818814"/>
              <a:gd name="connsiteY121" fmla="*/ 420201 h 444493"/>
              <a:gd name="connsiteX122" fmla="*/ 115165 w 818814"/>
              <a:gd name="connsiteY122" fmla="*/ 444492 h 444493"/>
              <a:gd name="connsiteX123" fmla="*/ 103020 w 818814"/>
              <a:gd name="connsiteY123" fmla="*/ 420201 h 444493"/>
              <a:gd name="connsiteX124" fmla="*/ 90874 w 818814"/>
              <a:gd name="connsiteY124" fmla="*/ 444492 h 444493"/>
              <a:gd name="connsiteX125" fmla="*/ 78729 w 818814"/>
              <a:gd name="connsiteY125" fmla="*/ 420201 h 444493"/>
              <a:gd name="connsiteX126" fmla="*/ 66583 w 818814"/>
              <a:gd name="connsiteY126" fmla="*/ 444492 h 444493"/>
              <a:gd name="connsiteX127" fmla="*/ 54438 w 818814"/>
              <a:gd name="connsiteY127" fmla="*/ 420201 h 444493"/>
              <a:gd name="connsiteX128" fmla="*/ 42292 w 818814"/>
              <a:gd name="connsiteY128" fmla="*/ 444492 h 444493"/>
              <a:gd name="connsiteX129" fmla="*/ 30146 w 818814"/>
              <a:gd name="connsiteY129" fmla="*/ 420201 h 444493"/>
              <a:gd name="connsiteX130" fmla="*/ 18001 w 818814"/>
              <a:gd name="connsiteY130" fmla="*/ 444492 h 444493"/>
              <a:gd name="connsiteX131" fmla="*/ 0 w 818814"/>
              <a:gd name="connsiteY131" fmla="*/ 36000 h 444493"/>
              <a:gd name="connsiteX132" fmla="*/ 18000 w 818814"/>
              <a:gd name="connsiteY132" fmla="*/ 0 h 444493"/>
              <a:gd name="connsiteX133" fmla="*/ 30142 w 818814"/>
              <a:gd name="connsiteY133" fmla="*/ 24284 h 444493"/>
              <a:gd name="connsiteX134" fmla="*/ 42284 w 818814"/>
              <a:gd name="connsiteY134" fmla="*/ 0 h 444493"/>
              <a:gd name="connsiteX135" fmla="*/ 54430 w 818814"/>
              <a:gd name="connsiteY135" fmla="*/ 24291 h 444493"/>
              <a:gd name="connsiteX136" fmla="*/ 66575 w 818814"/>
              <a:gd name="connsiteY136" fmla="*/ 0 h 444493"/>
              <a:gd name="connsiteX137" fmla="*/ 78721 w 818814"/>
              <a:gd name="connsiteY137" fmla="*/ 24291 h 444493"/>
              <a:gd name="connsiteX138" fmla="*/ 90866 w 818814"/>
              <a:gd name="connsiteY138" fmla="*/ 1 h 444493"/>
              <a:gd name="connsiteX139" fmla="*/ 103012 w 818814"/>
              <a:gd name="connsiteY139" fmla="*/ 24292 h 444493"/>
              <a:gd name="connsiteX140" fmla="*/ 115157 w 818814"/>
              <a:gd name="connsiteY140" fmla="*/ 1 h 444493"/>
              <a:gd name="connsiteX141" fmla="*/ 127303 w 818814"/>
              <a:gd name="connsiteY141" fmla="*/ 24292 h 444493"/>
              <a:gd name="connsiteX142" fmla="*/ 139448 w 818814"/>
              <a:gd name="connsiteY142" fmla="*/ 1 h 444493"/>
              <a:gd name="connsiteX143" fmla="*/ 151594 w 818814"/>
              <a:gd name="connsiteY143" fmla="*/ 24292 h 444493"/>
              <a:gd name="connsiteX144" fmla="*/ 163739 w 818814"/>
              <a:gd name="connsiteY144" fmla="*/ 1 h 444493"/>
              <a:gd name="connsiteX145" fmla="*/ 175885 w 818814"/>
              <a:gd name="connsiteY145" fmla="*/ 24292 h 444493"/>
              <a:gd name="connsiteX146" fmla="*/ 188030 w 818814"/>
              <a:gd name="connsiteY146" fmla="*/ 1 h 444493"/>
              <a:gd name="connsiteX147" fmla="*/ 200176 w 818814"/>
              <a:gd name="connsiteY147" fmla="*/ 24292 h 444493"/>
              <a:gd name="connsiteX148" fmla="*/ 212321 w 818814"/>
              <a:gd name="connsiteY148" fmla="*/ 1 h 444493"/>
              <a:gd name="connsiteX149" fmla="*/ 227224 w 818814"/>
              <a:gd name="connsiteY149" fmla="*/ 29806 h 444493"/>
              <a:gd name="connsiteX150" fmla="*/ 242127 w 818814"/>
              <a:gd name="connsiteY150" fmla="*/ 0 h 444493"/>
              <a:gd name="connsiteX151" fmla="*/ 254269 w 818814"/>
              <a:gd name="connsiteY151" fmla="*/ 24284 h 444493"/>
              <a:gd name="connsiteX152" fmla="*/ 266411 w 818814"/>
              <a:gd name="connsiteY152" fmla="*/ 0 h 444493"/>
              <a:gd name="connsiteX153" fmla="*/ 278557 w 818814"/>
              <a:gd name="connsiteY153" fmla="*/ 24291 h 444493"/>
              <a:gd name="connsiteX154" fmla="*/ 290702 w 818814"/>
              <a:gd name="connsiteY154" fmla="*/ 0 h 444493"/>
              <a:gd name="connsiteX155" fmla="*/ 302848 w 818814"/>
              <a:gd name="connsiteY155" fmla="*/ 24291 h 444493"/>
              <a:gd name="connsiteX156" fmla="*/ 314993 w 818814"/>
              <a:gd name="connsiteY156" fmla="*/ 1 h 444493"/>
              <a:gd name="connsiteX157" fmla="*/ 327139 w 818814"/>
              <a:gd name="connsiteY157" fmla="*/ 24292 h 444493"/>
              <a:gd name="connsiteX158" fmla="*/ 339284 w 818814"/>
              <a:gd name="connsiteY158" fmla="*/ 1 h 444493"/>
              <a:gd name="connsiteX159" fmla="*/ 351429 w 818814"/>
              <a:gd name="connsiteY159" fmla="*/ 24292 h 444493"/>
              <a:gd name="connsiteX160" fmla="*/ 363575 w 818814"/>
              <a:gd name="connsiteY160" fmla="*/ 1 h 444493"/>
              <a:gd name="connsiteX161" fmla="*/ 375720 w 818814"/>
              <a:gd name="connsiteY161" fmla="*/ 24292 h 444493"/>
              <a:gd name="connsiteX162" fmla="*/ 387866 w 818814"/>
              <a:gd name="connsiteY162" fmla="*/ 1 h 444493"/>
              <a:gd name="connsiteX163" fmla="*/ 400011 w 818814"/>
              <a:gd name="connsiteY163" fmla="*/ 24292 h 444493"/>
              <a:gd name="connsiteX164" fmla="*/ 412157 w 818814"/>
              <a:gd name="connsiteY164" fmla="*/ 1 h 444493"/>
              <a:gd name="connsiteX165" fmla="*/ 424302 w 818814"/>
              <a:gd name="connsiteY165" fmla="*/ 24292 h 444493"/>
              <a:gd name="connsiteX166" fmla="*/ 436448 w 818814"/>
              <a:gd name="connsiteY166" fmla="*/ 1 h 444493"/>
              <a:gd name="connsiteX167" fmla="*/ 448593 w 818814"/>
              <a:gd name="connsiteY167" fmla="*/ 24292 h 444493"/>
              <a:gd name="connsiteX168" fmla="*/ 460739 w 818814"/>
              <a:gd name="connsiteY168" fmla="*/ 1 h 444493"/>
              <a:gd name="connsiteX169" fmla="*/ 472884 w 818814"/>
              <a:gd name="connsiteY169" fmla="*/ 24292 h 444493"/>
              <a:gd name="connsiteX170" fmla="*/ 485030 w 818814"/>
              <a:gd name="connsiteY170" fmla="*/ 1 h 444493"/>
              <a:gd name="connsiteX171" fmla="*/ 497175 w 818814"/>
              <a:gd name="connsiteY171" fmla="*/ 24292 h 444493"/>
              <a:gd name="connsiteX172" fmla="*/ 509321 w 818814"/>
              <a:gd name="connsiteY172" fmla="*/ 1 h 444493"/>
              <a:gd name="connsiteX173" fmla="*/ 521466 w 818814"/>
              <a:gd name="connsiteY173" fmla="*/ 24292 h 444493"/>
              <a:gd name="connsiteX174" fmla="*/ 533612 w 818814"/>
              <a:gd name="connsiteY174" fmla="*/ 1 h 444493"/>
              <a:gd name="connsiteX175" fmla="*/ 545757 w 818814"/>
              <a:gd name="connsiteY175" fmla="*/ 24292 h 444493"/>
              <a:gd name="connsiteX176" fmla="*/ 557903 w 818814"/>
              <a:gd name="connsiteY176" fmla="*/ 1 h 444493"/>
              <a:gd name="connsiteX177" fmla="*/ 570048 w 818814"/>
              <a:gd name="connsiteY177" fmla="*/ 24292 h 444493"/>
              <a:gd name="connsiteX178" fmla="*/ 582194 w 818814"/>
              <a:gd name="connsiteY178" fmla="*/ 1 h 444493"/>
              <a:gd name="connsiteX179" fmla="*/ 594339 w 818814"/>
              <a:gd name="connsiteY179" fmla="*/ 24292 h 444493"/>
              <a:gd name="connsiteX180" fmla="*/ 606485 w 818814"/>
              <a:gd name="connsiteY180" fmla="*/ 1 h 444493"/>
              <a:gd name="connsiteX181" fmla="*/ 618630 w 818814"/>
              <a:gd name="connsiteY181" fmla="*/ 24292 h 444493"/>
              <a:gd name="connsiteX182" fmla="*/ 630776 w 818814"/>
              <a:gd name="connsiteY182" fmla="*/ 1 h 444493"/>
              <a:gd name="connsiteX183" fmla="*/ 642921 w 818814"/>
              <a:gd name="connsiteY183" fmla="*/ 24292 h 444493"/>
              <a:gd name="connsiteX184" fmla="*/ 655067 w 818814"/>
              <a:gd name="connsiteY184" fmla="*/ 1 h 444493"/>
              <a:gd name="connsiteX185" fmla="*/ 667212 w 818814"/>
              <a:gd name="connsiteY185" fmla="*/ 24292 h 444493"/>
              <a:gd name="connsiteX186" fmla="*/ 679358 w 818814"/>
              <a:gd name="connsiteY186" fmla="*/ 1 h 444493"/>
              <a:gd name="connsiteX187" fmla="*/ 691503 w 818814"/>
              <a:gd name="connsiteY187" fmla="*/ 24292 h 444493"/>
              <a:gd name="connsiteX188" fmla="*/ 703649 w 818814"/>
              <a:gd name="connsiteY188" fmla="*/ 1 h 444493"/>
              <a:gd name="connsiteX189" fmla="*/ 715794 w 818814"/>
              <a:gd name="connsiteY189" fmla="*/ 24292 h 444493"/>
              <a:gd name="connsiteX190" fmla="*/ 727940 w 818814"/>
              <a:gd name="connsiteY190" fmla="*/ 1 h 444493"/>
              <a:gd name="connsiteX191" fmla="*/ 740085 w 818814"/>
              <a:gd name="connsiteY191" fmla="*/ 24292 h 444493"/>
              <a:gd name="connsiteX192" fmla="*/ 752231 w 818814"/>
              <a:gd name="connsiteY192" fmla="*/ 1 h 444493"/>
              <a:gd name="connsiteX193" fmla="*/ 764376 w 818814"/>
              <a:gd name="connsiteY193" fmla="*/ 24292 h 444493"/>
              <a:gd name="connsiteX194" fmla="*/ 776522 w 818814"/>
              <a:gd name="connsiteY194" fmla="*/ 1 h 444493"/>
              <a:gd name="connsiteX195" fmla="*/ 788668 w 818814"/>
              <a:gd name="connsiteY195" fmla="*/ 24292 h 444493"/>
              <a:gd name="connsiteX196" fmla="*/ 800813 w 818814"/>
              <a:gd name="connsiteY196" fmla="*/ 1 h 444493"/>
              <a:gd name="connsiteX197" fmla="*/ 818813 w 818814"/>
              <a:gd name="connsiteY197" fmla="*/ 36001 h 444493"/>
              <a:gd name="connsiteX198" fmla="*/ 794522 w 818814"/>
              <a:gd name="connsiteY198" fmla="*/ 36001 h 444493"/>
              <a:gd name="connsiteX199" fmla="*/ 782813 w 818814"/>
              <a:gd name="connsiteY199" fmla="*/ 36001 h 444493"/>
              <a:gd name="connsiteX200" fmla="*/ 770231 w 818814"/>
              <a:gd name="connsiteY200" fmla="*/ 36001 h 444493"/>
              <a:gd name="connsiteX201" fmla="*/ 758522 w 818814"/>
              <a:gd name="connsiteY201" fmla="*/ 36001 h 444493"/>
              <a:gd name="connsiteX202" fmla="*/ 745940 w 818814"/>
              <a:gd name="connsiteY202" fmla="*/ 36001 h 444493"/>
              <a:gd name="connsiteX203" fmla="*/ 734231 w 818814"/>
              <a:gd name="connsiteY203" fmla="*/ 36001 h 444493"/>
              <a:gd name="connsiteX204" fmla="*/ 721649 w 818814"/>
              <a:gd name="connsiteY204" fmla="*/ 36001 h 444493"/>
              <a:gd name="connsiteX205" fmla="*/ 709940 w 818814"/>
              <a:gd name="connsiteY205" fmla="*/ 36001 h 444493"/>
              <a:gd name="connsiteX206" fmla="*/ 697358 w 818814"/>
              <a:gd name="connsiteY206" fmla="*/ 36001 h 444493"/>
              <a:gd name="connsiteX207" fmla="*/ 685649 w 818814"/>
              <a:gd name="connsiteY207" fmla="*/ 36001 h 444493"/>
              <a:gd name="connsiteX208" fmla="*/ 673067 w 818814"/>
              <a:gd name="connsiteY208" fmla="*/ 36001 h 444493"/>
              <a:gd name="connsiteX209" fmla="*/ 661358 w 818814"/>
              <a:gd name="connsiteY209" fmla="*/ 36001 h 444493"/>
              <a:gd name="connsiteX210" fmla="*/ 648776 w 818814"/>
              <a:gd name="connsiteY210" fmla="*/ 36001 h 444493"/>
              <a:gd name="connsiteX211" fmla="*/ 637067 w 818814"/>
              <a:gd name="connsiteY211" fmla="*/ 36001 h 444493"/>
              <a:gd name="connsiteX212" fmla="*/ 624485 w 818814"/>
              <a:gd name="connsiteY212" fmla="*/ 36001 h 444493"/>
              <a:gd name="connsiteX213" fmla="*/ 612776 w 818814"/>
              <a:gd name="connsiteY213" fmla="*/ 36001 h 444493"/>
              <a:gd name="connsiteX214" fmla="*/ 600194 w 818814"/>
              <a:gd name="connsiteY214" fmla="*/ 36001 h 444493"/>
              <a:gd name="connsiteX215" fmla="*/ 588485 w 818814"/>
              <a:gd name="connsiteY215" fmla="*/ 36001 h 444493"/>
              <a:gd name="connsiteX216" fmla="*/ 575903 w 818814"/>
              <a:gd name="connsiteY216" fmla="*/ 36001 h 444493"/>
              <a:gd name="connsiteX217" fmla="*/ 564194 w 818814"/>
              <a:gd name="connsiteY217" fmla="*/ 36001 h 444493"/>
              <a:gd name="connsiteX218" fmla="*/ 551612 w 818814"/>
              <a:gd name="connsiteY218" fmla="*/ 36001 h 444493"/>
              <a:gd name="connsiteX219" fmla="*/ 539903 w 818814"/>
              <a:gd name="connsiteY219" fmla="*/ 36001 h 444493"/>
              <a:gd name="connsiteX220" fmla="*/ 527321 w 818814"/>
              <a:gd name="connsiteY220" fmla="*/ 36001 h 444493"/>
              <a:gd name="connsiteX221" fmla="*/ 515612 w 818814"/>
              <a:gd name="connsiteY221" fmla="*/ 36001 h 444493"/>
              <a:gd name="connsiteX222" fmla="*/ 503030 w 818814"/>
              <a:gd name="connsiteY222" fmla="*/ 36001 h 444493"/>
              <a:gd name="connsiteX223" fmla="*/ 491321 w 818814"/>
              <a:gd name="connsiteY223" fmla="*/ 36001 h 444493"/>
              <a:gd name="connsiteX224" fmla="*/ 478739 w 818814"/>
              <a:gd name="connsiteY224" fmla="*/ 36001 h 444493"/>
              <a:gd name="connsiteX225" fmla="*/ 467030 w 818814"/>
              <a:gd name="connsiteY225" fmla="*/ 36001 h 444493"/>
              <a:gd name="connsiteX226" fmla="*/ 454448 w 818814"/>
              <a:gd name="connsiteY226" fmla="*/ 36001 h 444493"/>
              <a:gd name="connsiteX227" fmla="*/ 442739 w 818814"/>
              <a:gd name="connsiteY227" fmla="*/ 36001 h 444493"/>
              <a:gd name="connsiteX228" fmla="*/ 430157 w 818814"/>
              <a:gd name="connsiteY228" fmla="*/ 36001 h 444493"/>
              <a:gd name="connsiteX229" fmla="*/ 418448 w 818814"/>
              <a:gd name="connsiteY229" fmla="*/ 36001 h 444493"/>
              <a:gd name="connsiteX230" fmla="*/ 405866 w 818814"/>
              <a:gd name="connsiteY230" fmla="*/ 36001 h 444493"/>
              <a:gd name="connsiteX231" fmla="*/ 394157 w 818814"/>
              <a:gd name="connsiteY231" fmla="*/ 36001 h 444493"/>
              <a:gd name="connsiteX232" fmla="*/ 381575 w 818814"/>
              <a:gd name="connsiteY232" fmla="*/ 36001 h 444493"/>
              <a:gd name="connsiteX233" fmla="*/ 369866 w 818814"/>
              <a:gd name="connsiteY233" fmla="*/ 36001 h 444493"/>
              <a:gd name="connsiteX234" fmla="*/ 357284 w 818814"/>
              <a:gd name="connsiteY234" fmla="*/ 36001 h 444493"/>
              <a:gd name="connsiteX235" fmla="*/ 345575 w 818814"/>
              <a:gd name="connsiteY235" fmla="*/ 36001 h 444493"/>
              <a:gd name="connsiteX236" fmla="*/ 332993 w 818814"/>
              <a:gd name="connsiteY236" fmla="*/ 36001 h 444493"/>
              <a:gd name="connsiteX237" fmla="*/ 321284 w 818814"/>
              <a:gd name="connsiteY237" fmla="*/ 36001 h 444493"/>
              <a:gd name="connsiteX238" fmla="*/ 296993 w 818814"/>
              <a:gd name="connsiteY238" fmla="*/ 36001 h 444493"/>
              <a:gd name="connsiteX239" fmla="*/ 296994 w 818814"/>
              <a:gd name="connsiteY239" fmla="*/ 36000 h 444493"/>
              <a:gd name="connsiteX240" fmla="*/ 284411 w 818814"/>
              <a:gd name="connsiteY240" fmla="*/ 36000 h 444493"/>
              <a:gd name="connsiteX241" fmla="*/ 272702 w 818814"/>
              <a:gd name="connsiteY241" fmla="*/ 36000 h 444493"/>
              <a:gd name="connsiteX242" fmla="*/ 260127 w 818814"/>
              <a:gd name="connsiteY242" fmla="*/ 36000 h 444493"/>
              <a:gd name="connsiteX243" fmla="*/ 248411 w 818814"/>
              <a:gd name="connsiteY243" fmla="*/ 36000 h 444493"/>
              <a:gd name="connsiteX244" fmla="*/ 230321 w 818814"/>
              <a:gd name="connsiteY244" fmla="*/ 36000 h 444493"/>
              <a:gd name="connsiteX245" fmla="*/ 230321 w 818814"/>
              <a:gd name="connsiteY245" fmla="*/ 36001 h 444493"/>
              <a:gd name="connsiteX246" fmla="*/ 206030 w 818814"/>
              <a:gd name="connsiteY246" fmla="*/ 36001 h 444493"/>
              <a:gd name="connsiteX247" fmla="*/ 194321 w 818814"/>
              <a:gd name="connsiteY247" fmla="*/ 36001 h 444493"/>
              <a:gd name="connsiteX248" fmla="*/ 181739 w 818814"/>
              <a:gd name="connsiteY248" fmla="*/ 36001 h 444493"/>
              <a:gd name="connsiteX249" fmla="*/ 170030 w 818814"/>
              <a:gd name="connsiteY249" fmla="*/ 36001 h 444493"/>
              <a:gd name="connsiteX250" fmla="*/ 157448 w 818814"/>
              <a:gd name="connsiteY250" fmla="*/ 36001 h 444493"/>
              <a:gd name="connsiteX251" fmla="*/ 145739 w 818814"/>
              <a:gd name="connsiteY251" fmla="*/ 36001 h 444493"/>
              <a:gd name="connsiteX252" fmla="*/ 133157 w 818814"/>
              <a:gd name="connsiteY252" fmla="*/ 36001 h 444493"/>
              <a:gd name="connsiteX253" fmla="*/ 121448 w 818814"/>
              <a:gd name="connsiteY253" fmla="*/ 36001 h 444493"/>
              <a:gd name="connsiteX254" fmla="*/ 108866 w 818814"/>
              <a:gd name="connsiteY254" fmla="*/ 36001 h 444493"/>
              <a:gd name="connsiteX255" fmla="*/ 97157 w 818814"/>
              <a:gd name="connsiteY255" fmla="*/ 36001 h 444493"/>
              <a:gd name="connsiteX256" fmla="*/ 72866 w 818814"/>
              <a:gd name="connsiteY256" fmla="*/ 36001 h 444493"/>
              <a:gd name="connsiteX257" fmla="*/ 72867 w 818814"/>
              <a:gd name="connsiteY257" fmla="*/ 36000 h 444493"/>
              <a:gd name="connsiteX258" fmla="*/ 60284 w 818814"/>
              <a:gd name="connsiteY258" fmla="*/ 36000 h 444493"/>
              <a:gd name="connsiteX259" fmla="*/ 48575 w 818814"/>
              <a:gd name="connsiteY259" fmla="*/ 36000 h 444493"/>
              <a:gd name="connsiteX260" fmla="*/ 36000 w 818814"/>
              <a:gd name="connsiteY260" fmla="*/ 36000 h 444493"/>
              <a:gd name="connsiteX261" fmla="*/ 24284 w 818814"/>
              <a:gd name="connsiteY261" fmla="*/ 36000 h 444493"/>
              <a:gd name="connsiteX262" fmla="*/ 0 w 818814"/>
              <a:gd name="connsiteY262" fmla="*/ 408491 h 444493"/>
              <a:gd name="connsiteX263" fmla="*/ 0 w 818814"/>
              <a:gd name="connsiteY263" fmla="*/ 36003 h 444493"/>
              <a:gd name="connsiteX264" fmla="*/ 817200 w 818814"/>
              <a:gd name="connsiteY264" fmla="*/ 36003 h 444493"/>
              <a:gd name="connsiteX265" fmla="*/ 817200 w 818814"/>
              <a:gd name="connsiteY265" fmla="*/ 408491 h 444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</a:cxnLst>
            <a:rect l="l" t="t" r="r" b="b"/>
            <a:pathLst>
              <a:path w="818814" h="444493">
                <a:moveTo>
                  <a:pt x="1" y="408492"/>
                </a:moveTo>
                <a:lnTo>
                  <a:pt x="24292" y="408492"/>
                </a:lnTo>
                <a:lnTo>
                  <a:pt x="36001" y="408492"/>
                </a:lnTo>
                <a:lnTo>
                  <a:pt x="48583" y="408492"/>
                </a:lnTo>
                <a:lnTo>
                  <a:pt x="60292" y="408492"/>
                </a:lnTo>
                <a:lnTo>
                  <a:pt x="72874" y="408492"/>
                </a:lnTo>
                <a:lnTo>
                  <a:pt x="84583" y="408492"/>
                </a:lnTo>
                <a:lnTo>
                  <a:pt x="97165" y="408492"/>
                </a:lnTo>
                <a:lnTo>
                  <a:pt x="108874" y="408492"/>
                </a:lnTo>
                <a:lnTo>
                  <a:pt x="121456" y="408492"/>
                </a:lnTo>
                <a:lnTo>
                  <a:pt x="133165" y="408492"/>
                </a:lnTo>
                <a:lnTo>
                  <a:pt x="145747" y="408492"/>
                </a:lnTo>
                <a:lnTo>
                  <a:pt x="157456" y="408492"/>
                </a:lnTo>
                <a:lnTo>
                  <a:pt x="170038" y="408492"/>
                </a:lnTo>
                <a:lnTo>
                  <a:pt x="181747" y="408492"/>
                </a:lnTo>
                <a:lnTo>
                  <a:pt x="194329" y="408492"/>
                </a:lnTo>
                <a:lnTo>
                  <a:pt x="206038" y="408492"/>
                </a:lnTo>
                <a:lnTo>
                  <a:pt x="218620" y="408492"/>
                </a:lnTo>
                <a:lnTo>
                  <a:pt x="230329" y="408492"/>
                </a:lnTo>
                <a:lnTo>
                  <a:pt x="242911" y="408492"/>
                </a:lnTo>
                <a:lnTo>
                  <a:pt x="254620" y="408492"/>
                </a:lnTo>
                <a:lnTo>
                  <a:pt x="267202" y="408492"/>
                </a:lnTo>
                <a:lnTo>
                  <a:pt x="278911" y="408492"/>
                </a:lnTo>
                <a:lnTo>
                  <a:pt x="291493" y="408492"/>
                </a:lnTo>
                <a:lnTo>
                  <a:pt x="303202" y="408492"/>
                </a:lnTo>
                <a:lnTo>
                  <a:pt x="315784" y="408492"/>
                </a:lnTo>
                <a:lnTo>
                  <a:pt x="327493" y="408492"/>
                </a:lnTo>
                <a:lnTo>
                  <a:pt x="340075" y="408492"/>
                </a:lnTo>
                <a:lnTo>
                  <a:pt x="351784" y="408492"/>
                </a:lnTo>
                <a:lnTo>
                  <a:pt x="364366" y="408492"/>
                </a:lnTo>
                <a:lnTo>
                  <a:pt x="376075" y="408492"/>
                </a:lnTo>
                <a:lnTo>
                  <a:pt x="388657" y="408492"/>
                </a:lnTo>
                <a:lnTo>
                  <a:pt x="400366" y="408492"/>
                </a:lnTo>
                <a:lnTo>
                  <a:pt x="412948" y="408492"/>
                </a:lnTo>
                <a:lnTo>
                  <a:pt x="424657" y="408492"/>
                </a:lnTo>
                <a:lnTo>
                  <a:pt x="437239" y="408492"/>
                </a:lnTo>
                <a:lnTo>
                  <a:pt x="448948" y="408492"/>
                </a:lnTo>
                <a:lnTo>
                  <a:pt x="461530" y="408492"/>
                </a:lnTo>
                <a:lnTo>
                  <a:pt x="473239" y="408492"/>
                </a:lnTo>
                <a:lnTo>
                  <a:pt x="485821" y="408492"/>
                </a:lnTo>
                <a:lnTo>
                  <a:pt x="497530" y="408492"/>
                </a:lnTo>
                <a:lnTo>
                  <a:pt x="521821" y="408492"/>
                </a:lnTo>
                <a:lnTo>
                  <a:pt x="521820" y="408493"/>
                </a:lnTo>
                <a:lnTo>
                  <a:pt x="534403" y="408493"/>
                </a:lnTo>
                <a:lnTo>
                  <a:pt x="546112" y="408493"/>
                </a:lnTo>
                <a:lnTo>
                  <a:pt x="558687" y="408493"/>
                </a:lnTo>
                <a:lnTo>
                  <a:pt x="570403" y="408493"/>
                </a:lnTo>
                <a:lnTo>
                  <a:pt x="588493" y="408493"/>
                </a:lnTo>
                <a:lnTo>
                  <a:pt x="588493" y="408492"/>
                </a:lnTo>
                <a:lnTo>
                  <a:pt x="612784" y="408492"/>
                </a:lnTo>
                <a:lnTo>
                  <a:pt x="624493" y="408492"/>
                </a:lnTo>
                <a:lnTo>
                  <a:pt x="637075" y="408492"/>
                </a:lnTo>
                <a:lnTo>
                  <a:pt x="648784" y="408492"/>
                </a:lnTo>
                <a:lnTo>
                  <a:pt x="661366" y="408492"/>
                </a:lnTo>
                <a:lnTo>
                  <a:pt x="673075" y="408492"/>
                </a:lnTo>
                <a:lnTo>
                  <a:pt x="685657" y="408492"/>
                </a:lnTo>
                <a:lnTo>
                  <a:pt x="697366" y="408492"/>
                </a:lnTo>
                <a:lnTo>
                  <a:pt x="709948" y="408492"/>
                </a:lnTo>
                <a:lnTo>
                  <a:pt x="721657" y="408492"/>
                </a:lnTo>
                <a:lnTo>
                  <a:pt x="745948" y="408492"/>
                </a:lnTo>
                <a:lnTo>
                  <a:pt x="745947" y="408493"/>
                </a:lnTo>
                <a:lnTo>
                  <a:pt x="758530" y="408493"/>
                </a:lnTo>
                <a:lnTo>
                  <a:pt x="770239" y="408493"/>
                </a:lnTo>
                <a:lnTo>
                  <a:pt x="782814" y="408493"/>
                </a:lnTo>
                <a:lnTo>
                  <a:pt x="794530" y="408493"/>
                </a:lnTo>
                <a:lnTo>
                  <a:pt x="818814" y="408493"/>
                </a:lnTo>
                <a:lnTo>
                  <a:pt x="800814" y="444493"/>
                </a:lnTo>
                <a:lnTo>
                  <a:pt x="788672" y="420209"/>
                </a:lnTo>
                <a:lnTo>
                  <a:pt x="776530" y="444493"/>
                </a:lnTo>
                <a:lnTo>
                  <a:pt x="764384" y="420202"/>
                </a:lnTo>
                <a:lnTo>
                  <a:pt x="752239" y="444493"/>
                </a:lnTo>
                <a:lnTo>
                  <a:pt x="740093" y="420202"/>
                </a:lnTo>
                <a:lnTo>
                  <a:pt x="727948" y="444492"/>
                </a:lnTo>
                <a:lnTo>
                  <a:pt x="715802" y="420201"/>
                </a:lnTo>
                <a:lnTo>
                  <a:pt x="703657" y="444492"/>
                </a:lnTo>
                <a:lnTo>
                  <a:pt x="691511" y="420201"/>
                </a:lnTo>
                <a:lnTo>
                  <a:pt x="679366" y="444492"/>
                </a:lnTo>
                <a:lnTo>
                  <a:pt x="667220" y="420201"/>
                </a:lnTo>
                <a:lnTo>
                  <a:pt x="655075" y="444492"/>
                </a:lnTo>
                <a:lnTo>
                  <a:pt x="642929" y="420201"/>
                </a:lnTo>
                <a:lnTo>
                  <a:pt x="630784" y="444492"/>
                </a:lnTo>
                <a:lnTo>
                  <a:pt x="618638" y="420201"/>
                </a:lnTo>
                <a:lnTo>
                  <a:pt x="606493" y="444492"/>
                </a:lnTo>
                <a:lnTo>
                  <a:pt x="591590" y="414687"/>
                </a:lnTo>
                <a:lnTo>
                  <a:pt x="576687" y="444493"/>
                </a:lnTo>
                <a:lnTo>
                  <a:pt x="564545" y="420209"/>
                </a:lnTo>
                <a:lnTo>
                  <a:pt x="552403" y="444493"/>
                </a:lnTo>
                <a:lnTo>
                  <a:pt x="540257" y="420202"/>
                </a:lnTo>
                <a:lnTo>
                  <a:pt x="528112" y="444493"/>
                </a:lnTo>
                <a:lnTo>
                  <a:pt x="515966" y="420202"/>
                </a:lnTo>
                <a:lnTo>
                  <a:pt x="503821" y="444492"/>
                </a:lnTo>
                <a:lnTo>
                  <a:pt x="491675" y="420201"/>
                </a:lnTo>
                <a:lnTo>
                  <a:pt x="479530" y="444492"/>
                </a:lnTo>
                <a:lnTo>
                  <a:pt x="467385" y="420201"/>
                </a:lnTo>
                <a:lnTo>
                  <a:pt x="455239" y="444492"/>
                </a:lnTo>
                <a:lnTo>
                  <a:pt x="443094" y="420201"/>
                </a:lnTo>
                <a:lnTo>
                  <a:pt x="430948" y="444492"/>
                </a:lnTo>
                <a:lnTo>
                  <a:pt x="418803" y="420201"/>
                </a:lnTo>
                <a:lnTo>
                  <a:pt x="406657" y="444492"/>
                </a:lnTo>
                <a:lnTo>
                  <a:pt x="394512" y="420201"/>
                </a:lnTo>
                <a:lnTo>
                  <a:pt x="382366" y="444492"/>
                </a:lnTo>
                <a:lnTo>
                  <a:pt x="370221" y="420201"/>
                </a:lnTo>
                <a:lnTo>
                  <a:pt x="358075" y="444492"/>
                </a:lnTo>
                <a:lnTo>
                  <a:pt x="345930" y="420201"/>
                </a:lnTo>
                <a:lnTo>
                  <a:pt x="333784" y="444492"/>
                </a:lnTo>
                <a:lnTo>
                  <a:pt x="321639" y="420201"/>
                </a:lnTo>
                <a:lnTo>
                  <a:pt x="309493" y="444492"/>
                </a:lnTo>
                <a:lnTo>
                  <a:pt x="297348" y="420201"/>
                </a:lnTo>
                <a:lnTo>
                  <a:pt x="285202" y="444492"/>
                </a:lnTo>
                <a:lnTo>
                  <a:pt x="273057" y="420201"/>
                </a:lnTo>
                <a:lnTo>
                  <a:pt x="260911" y="444492"/>
                </a:lnTo>
                <a:lnTo>
                  <a:pt x="248766" y="420201"/>
                </a:lnTo>
                <a:lnTo>
                  <a:pt x="236620" y="444492"/>
                </a:lnTo>
                <a:lnTo>
                  <a:pt x="224475" y="420201"/>
                </a:lnTo>
                <a:lnTo>
                  <a:pt x="212329" y="444492"/>
                </a:lnTo>
                <a:lnTo>
                  <a:pt x="200184" y="420201"/>
                </a:lnTo>
                <a:lnTo>
                  <a:pt x="188038" y="444492"/>
                </a:lnTo>
                <a:lnTo>
                  <a:pt x="175893" y="420201"/>
                </a:lnTo>
                <a:lnTo>
                  <a:pt x="163747" y="444492"/>
                </a:lnTo>
                <a:lnTo>
                  <a:pt x="151602" y="420201"/>
                </a:lnTo>
                <a:lnTo>
                  <a:pt x="139456" y="444492"/>
                </a:lnTo>
                <a:lnTo>
                  <a:pt x="127311" y="420201"/>
                </a:lnTo>
                <a:lnTo>
                  <a:pt x="115165" y="444492"/>
                </a:lnTo>
                <a:lnTo>
                  <a:pt x="103020" y="420201"/>
                </a:lnTo>
                <a:lnTo>
                  <a:pt x="90874" y="444492"/>
                </a:lnTo>
                <a:lnTo>
                  <a:pt x="78729" y="420201"/>
                </a:lnTo>
                <a:lnTo>
                  <a:pt x="66583" y="444492"/>
                </a:lnTo>
                <a:lnTo>
                  <a:pt x="54438" y="420201"/>
                </a:lnTo>
                <a:lnTo>
                  <a:pt x="42292" y="444492"/>
                </a:lnTo>
                <a:lnTo>
                  <a:pt x="30146" y="420201"/>
                </a:lnTo>
                <a:lnTo>
                  <a:pt x="18001" y="444492"/>
                </a:lnTo>
                <a:close/>
                <a:moveTo>
                  <a:pt x="0" y="36000"/>
                </a:moveTo>
                <a:lnTo>
                  <a:pt x="18000" y="0"/>
                </a:lnTo>
                <a:lnTo>
                  <a:pt x="30142" y="24284"/>
                </a:lnTo>
                <a:lnTo>
                  <a:pt x="42284" y="0"/>
                </a:lnTo>
                <a:lnTo>
                  <a:pt x="54430" y="24291"/>
                </a:lnTo>
                <a:lnTo>
                  <a:pt x="66575" y="0"/>
                </a:lnTo>
                <a:lnTo>
                  <a:pt x="78721" y="24291"/>
                </a:lnTo>
                <a:lnTo>
                  <a:pt x="90866" y="1"/>
                </a:lnTo>
                <a:lnTo>
                  <a:pt x="103012" y="24292"/>
                </a:lnTo>
                <a:lnTo>
                  <a:pt x="115157" y="1"/>
                </a:lnTo>
                <a:lnTo>
                  <a:pt x="127303" y="24292"/>
                </a:lnTo>
                <a:lnTo>
                  <a:pt x="139448" y="1"/>
                </a:lnTo>
                <a:lnTo>
                  <a:pt x="151594" y="24292"/>
                </a:lnTo>
                <a:lnTo>
                  <a:pt x="163739" y="1"/>
                </a:lnTo>
                <a:lnTo>
                  <a:pt x="175885" y="24292"/>
                </a:lnTo>
                <a:lnTo>
                  <a:pt x="188030" y="1"/>
                </a:lnTo>
                <a:lnTo>
                  <a:pt x="200176" y="24292"/>
                </a:lnTo>
                <a:lnTo>
                  <a:pt x="212321" y="1"/>
                </a:lnTo>
                <a:lnTo>
                  <a:pt x="227224" y="29806"/>
                </a:lnTo>
                <a:lnTo>
                  <a:pt x="242127" y="0"/>
                </a:lnTo>
                <a:lnTo>
                  <a:pt x="254269" y="24284"/>
                </a:lnTo>
                <a:lnTo>
                  <a:pt x="266411" y="0"/>
                </a:lnTo>
                <a:lnTo>
                  <a:pt x="278557" y="24291"/>
                </a:lnTo>
                <a:lnTo>
                  <a:pt x="290702" y="0"/>
                </a:lnTo>
                <a:lnTo>
                  <a:pt x="302848" y="24291"/>
                </a:lnTo>
                <a:lnTo>
                  <a:pt x="314993" y="1"/>
                </a:lnTo>
                <a:lnTo>
                  <a:pt x="327139" y="24292"/>
                </a:lnTo>
                <a:lnTo>
                  <a:pt x="339284" y="1"/>
                </a:lnTo>
                <a:lnTo>
                  <a:pt x="351429" y="24292"/>
                </a:lnTo>
                <a:lnTo>
                  <a:pt x="363575" y="1"/>
                </a:lnTo>
                <a:lnTo>
                  <a:pt x="375720" y="24292"/>
                </a:lnTo>
                <a:lnTo>
                  <a:pt x="387866" y="1"/>
                </a:lnTo>
                <a:lnTo>
                  <a:pt x="400011" y="24292"/>
                </a:lnTo>
                <a:lnTo>
                  <a:pt x="412157" y="1"/>
                </a:lnTo>
                <a:lnTo>
                  <a:pt x="424302" y="24292"/>
                </a:lnTo>
                <a:lnTo>
                  <a:pt x="436448" y="1"/>
                </a:lnTo>
                <a:lnTo>
                  <a:pt x="448593" y="24292"/>
                </a:lnTo>
                <a:lnTo>
                  <a:pt x="460739" y="1"/>
                </a:lnTo>
                <a:lnTo>
                  <a:pt x="472884" y="24292"/>
                </a:lnTo>
                <a:lnTo>
                  <a:pt x="485030" y="1"/>
                </a:lnTo>
                <a:lnTo>
                  <a:pt x="497175" y="24292"/>
                </a:lnTo>
                <a:lnTo>
                  <a:pt x="509321" y="1"/>
                </a:lnTo>
                <a:lnTo>
                  <a:pt x="521466" y="24292"/>
                </a:lnTo>
                <a:lnTo>
                  <a:pt x="533612" y="1"/>
                </a:lnTo>
                <a:lnTo>
                  <a:pt x="545757" y="24292"/>
                </a:lnTo>
                <a:lnTo>
                  <a:pt x="557903" y="1"/>
                </a:lnTo>
                <a:lnTo>
                  <a:pt x="570048" y="24292"/>
                </a:lnTo>
                <a:lnTo>
                  <a:pt x="582194" y="1"/>
                </a:lnTo>
                <a:lnTo>
                  <a:pt x="594339" y="24292"/>
                </a:lnTo>
                <a:lnTo>
                  <a:pt x="606485" y="1"/>
                </a:lnTo>
                <a:lnTo>
                  <a:pt x="618630" y="24292"/>
                </a:lnTo>
                <a:lnTo>
                  <a:pt x="630776" y="1"/>
                </a:lnTo>
                <a:lnTo>
                  <a:pt x="642921" y="24292"/>
                </a:lnTo>
                <a:lnTo>
                  <a:pt x="655067" y="1"/>
                </a:lnTo>
                <a:lnTo>
                  <a:pt x="667212" y="24292"/>
                </a:lnTo>
                <a:lnTo>
                  <a:pt x="679358" y="1"/>
                </a:lnTo>
                <a:lnTo>
                  <a:pt x="691503" y="24292"/>
                </a:lnTo>
                <a:lnTo>
                  <a:pt x="703649" y="1"/>
                </a:lnTo>
                <a:lnTo>
                  <a:pt x="715794" y="24292"/>
                </a:lnTo>
                <a:lnTo>
                  <a:pt x="727940" y="1"/>
                </a:lnTo>
                <a:lnTo>
                  <a:pt x="740085" y="24292"/>
                </a:lnTo>
                <a:lnTo>
                  <a:pt x="752231" y="1"/>
                </a:lnTo>
                <a:lnTo>
                  <a:pt x="764376" y="24292"/>
                </a:lnTo>
                <a:lnTo>
                  <a:pt x="776522" y="1"/>
                </a:lnTo>
                <a:lnTo>
                  <a:pt x="788668" y="24292"/>
                </a:lnTo>
                <a:lnTo>
                  <a:pt x="800813" y="1"/>
                </a:lnTo>
                <a:lnTo>
                  <a:pt x="818813" y="36001"/>
                </a:lnTo>
                <a:lnTo>
                  <a:pt x="794522" y="36001"/>
                </a:lnTo>
                <a:lnTo>
                  <a:pt x="782813" y="36001"/>
                </a:lnTo>
                <a:lnTo>
                  <a:pt x="770231" y="36001"/>
                </a:lnTo>
                <a:lnTo>
                  <a:pt x="758522" y="36001"/>
                </a:lnTo>
                <a:lnTo>
                  <a:pt x="745940" y="36001"/>
                </a:lnTo>
                <a:lnTo>
                  <a:pt x="734231" y="36001"/>
                </a:lnTo>
                <a:lnTo>
                  <a:pt x="721649" y="36001"/>
                </a:lnTo>
                <a:lnTo>
                  <a:pt x="709940" y="36001"/>
                </a:lnTo>
                <a:lnTo>
                  <a:pt x="697358" y="36001"/>
                </a:lnTo>
                <a:lnTo>
                  <a:pt x="685649" y="36001"/>
                </a:lnTo>
                <a:lnTo>
                  <a:pt x="673067" y="36001"/>
                </a:lnTo>
                <a:lnTo>
                  <a:pt x="661358" y="36001"/>
                </a:lnTo>
                <a:lnTo>
                  <a:pt x="648776" y="36001"/>
                </a:lnTo>
                <a:lnTo>
                  <a:pt x="637067" y="36001"/>
                </a:lnTo>
                <a:lnTo>
                  <a:pt x="624485" y="36001"/>
                </a:lnTo>
                <a:lnTo>
                  <a:pt x="612776" y="36001"/>
                </a:lnTo>
                <a:lnTo>
                  <a:pt x="600194" y="36001"/>
                </a:lnTo>
                <a:lnTo>
                  <a:pt x="588485" y="36001"/>
                </a:lnTo>
                <a:lnTo>
                  <a:pt x="575903" y="36001"/>
                </a:lnTo>
                <a:lnTo>
                  <a:pt x="564194" y="36001"/>
                </a:lnTo>
                <a:lnTo>
                  <a:pt x="551612" y="36001"/>
                </a:lnTo>
                <a:lnTo>
                  <a:pt x="539903" y="36001"/>
                </a:lnTo>
                <a:lnTo>
                  <a:pt x="527321" y="36001"/>
                </a:lnTo>
                <a:lnTo>
                  <a:pt x="515612" y="36001"/>
                </a:lnTo>
                <a:lnTo>
                  <a:pt x="503030" y="36001"/>
                </a:lnTo>
                <a:lnTo>
                  <a:pt x="491321" y="36001"/>
                </a:lnTo>
                <a:lnTo>
                  <a:pt x="478739" y="36001"/>
                </a:lnTo>
                <a:lnTo>
                  <a:pt x="467030" y="36001"/>
                </a:lnTo>
                <a:lnTo>
                  <a:pt x="454448" y="36001"/>
                </a:lnTo>
                <a:lnTo>
                  <a:pt x="442739" y="36001"/>
                </a:lnTo>
                <a:lnTo>
                  <a:pt x="430157" y="36001"/>
                </a:lnTo>
                <a:lnTo>
                  <a:pt x="418448" y="36001"/>
                </a:lnTo>
                <a:lnTo>
                  <a:pt x="405866" y="36001"/>
                </a:lnTo>
                <a:lnTo>
                  <a:pt x="394157" y="36001"/>
                </a:lnTo>
                <a:lnTo>
                  <a:pt x="381575" y="36001"/>
                </a:lnTo>
                <a:lnTo>
                  <a:pt x="369866" y="36001"/>
                </a:lnTo>
                <a:lnTo>
                  <a:pt x="357284" y="36001"/>
                </a:lnTo>
                <a:lnTo>
                  <a:pt x="345575" y="36001"/>
                </a:lnTo>
                <a:lnTo>
                  <a:pt x="332993" y="36001"/>
                </a:lnTo>
                <a:lnTo>
                  <a:pt x="321284" y="36001"/>
                </a:lnTo>
                <a:lnTo>
                  <a:pt x="296993" y="36001"/>
                </a:lnTo>
                <a:lnTo>
                  <a:pt x="296994" y="36000"/>
                </a:lnTo>
                <a:lnTo>
                  <a:pt x="284411" y="36000"/>
                </a:lnTo>
                <a:lnTo>
                  <a:pt x="272702" y="36000"/>
                </a:lnTo>
                <a:lnTo>
                  <a:pt x="260127" y="36000"/>
                </a:lnTo>
                <a:lnTo>
                  <a:pt x="248411" y="36000"/>
                </a:lnTo>
                <a:lnTo>
                  <a:pt x="230321" y="36000"/>
                </a:lnTo>
                <a:lnTo>
                  <a:pt x="230321" y="36001"/>
                </a:lnTo>
                <a:lnTo>
                  <a:pt x="206030" y="36001"/>
                </a:lnTo>
                <a:lnTo>
                  <a:pt x="194321" y="36001"/>
                </a:lnTo>
                <a:lnTo>
                  <a:pt x="181739" y="36001"/>
                </a:lnTo>
                <a:lnTo>
                  <a:pt x="170030" y="36001"/>
                </a:lnTo>
                <a:lnTo>
                  <a:pt x="157448" y="36001"/>
                </a:lnTo>
                <a:lnTo>
                  <a:pt x="145739" y="36001"/>
                </a:lnTo>
                <a:lnTo>
                  <a:pt x="133157" y="36001"/>
                </a:lnTo>
                <a:lnTo>
                  <a:pt x="121448" y="36001"/>
                </a:lnTo>
                <a:lnTo>
                  <a:pt x="108866" y="36001"/>
                </a:lnTo>
                <a:lnTo>
                  <a:pt x="97157" y="36001"/>
                </a:lnTo>
                <a:lnTo>
                  <a:pt x="72866" y="36001"/>
                </a:lnTo>
                <a:lnTo>
                  <a:pt x="72867" y="36000"/>
                </a:lnTo>
                <a:lnTo>
                  <a:pt x="60284" y="36000"/>
                </a:lnTo>
                <a:lnTo>
                  <a:pt x="48575" y="36000"/>
                </a:lnTo>
                <a:lnTo>
                  <a:pt x="36000" y="36000"/>
                </a:lnTo>
                <a:lnTo>
                  <a:pt x="24284" y="36000"/>
                </a:lnTo>
                <a:close/>
                <a:moveTo>
                  <a:pt x="0" y="408491"/>
                </a:moveTo>
                <a:lnTo>
                  <a:pt x="0" y="36003"/>
                </a:lnTo>
                <a:lnTo>
                  <a:pt x="817200" y="36003"/>
                </a:lnTo>
                <a:lnTo>
                  <a:pt x="817200" y="40849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6" name="Straight Connector 415"/>
          <p:cNvCxnSpPr>
            <a:cxnSpLocks/>
          </p:cNvCxnSpPr>
          <p:nvPr/>
        </p:nvCxnSpPr>
        <p:spPr>
          <a:xfrm>
            <a:off x="3313423" y="935515"/>
            <a:ext cx="0" cy="360000"/>
          </a:xfrm>
          <a:prstGeom prst="line">
            <a:avLst/>
          </a:prstGeom>
          <a:ln w="19050">
            <a:solidFill>
              <a:srgbClr val="2C7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Straight Connector 416"/>
          <p:cNvCxnSpPr/>
          <p:nvPr/>
        </p:nvCxnSpPr>
        <p:spPr>
          <a:xfrm>
            <a:off x="3125106" y="935515"/>
            <a:ext cx="0" cy="360000"/>
          </a:xfrm>
          <a:prstGeom prst="line">
            <a:avLst/>
          </a:prstGeom>
          <a:ln w="19050">
            <a:solidFill>
              <a:srgbClr val="28AE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Straight Arrow Connector 417"/>
          <p:cNvCxnSpPr/>
          <p:nvPr/>
        </p:nvCxnSpPr>
        <p:spPr>
          <a:xfrm>
            <a:off x="1569845" y="523560"/>
            <a:ext cx="0" cy="252002"/>
          </a:xfrm>
          <a:prstGeom prst="straightConnector1">
            <a:avLst/>
          </a:prstGeom>
          <a:ln w="25400">
            <a:solidFill>
              <a:schemeClr val="tx1"/>
            </a:solidFill>
            <a:headEnd w="sm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Arrow Connector 418"/>
          <p:cNvCxnSpPr/>
          <p:nvPr/>
        </p:nvCxnSpPr>
        <p:spPr>
          <a:xfrm>
            <a:off x="367425" y="1053250"/>
            <a:ext cx="252002" cy="0"/>
          </a:xfrm>
          <a:prstGeom prst="straightConnector1">
            <a:avLst/>
          </a:prstGeom>
          <a:ln w="25400">
            <a:solidFill>
              <a:schemeClr val="tx1"/>
            </a:solidFill>
            <a:headEnd w="sm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2" name="Group 421"/>
          <p:cNvGrpSpPr/>
          <p:nvPr/>
        </p:nvGrpSpPr>
        <p:grpSpPr>
          <a:xfrm>
            <a:off x="1564672" y="516295"/>
            <a:ext cx="541758" cy="291935"/>
            <a:chOff x="1508035" y="211689"/>
            <a:chExt cx="541758" cy="111042"/>
          </a:xfrm>
        </p:grpSpPr>
        <p:sp>
          <p:nvSpPr>
            <p:cNvPr id="423" name="TextBox 422"/>
            <p:cNvSpPr txBox="1"/>
            <p:nvPr/>
          </p:nvSpPr>
          <p:spPr>
            <a:xfrm>
              <a:off x="1508035" y="211689"/>
              <a:ext cx="472373" cy="99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</a:p>
          </p:txBody>
        </p:sp>
        <p:sp>
          <p:nvSpPr>
            <p:cNvPr id="424" name="TextBox 423"/>
            <p:cNvSpPr txBox="1"/>
            <p:nvPr/>
          </p:nvSpPr>
          <p:spPr>
            <a:xfrm>
              <a:off x="1577420" y="246588"/>
              <a:ext cx="472373" cy="76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leakage</a:t>
              </a:r>
              <a:endParaRPr lang="en-US" sz="70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25" name="TextBox 424"/>
          <p:cNvSpPr txBox="1"/>
          <p:nvPr/>
        </p:nvSpPr>
        <p:spPr>
          <a:xfrm>
            <a:off x="352630" y="1053254"/>
            <a:ext cx="4723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3D45CFD-01BA-42A8-960D-87CCF4582717}"/>
              </a:ext>
            </a:extLst>
          </p:cNvPr>
          <p:cNvGrpSpPr/>
          <p:nvPr/>
        </p:nvGrpSpPr>
        <p:grpSpPr>
          <a:xfrm>
            <a:off x="1090962" y="889467"/>
            <a:ext cx="501916" cy="360003"/>
            <a:chOff x="1063129" y="880138"/>
            <a:chExt cx="501916" cy="360003"/>
          </a:xfrm>
        </p:grpSpPr>
        <p:cxnSp>
          <p:nvCxnSpPr>
            <p:cNvPr id="420" name="Straight Arrow Connector 419"/>
            <p:cNvCxnSpPr/>
            <p:nvPr/>
          </p:nvCxnSpPr>
          <p:spPr>
            <a:xfrm>
              <a:off x="1079803" y="880138"/>
              <a:ext cx="360000" cy="0"/>
            </a:xfrm>
            <a:prstGeom prst="straightConnector1">
              <a:avLst/>
            </a:prstGeom>
            <a:ln w="25400" cap="sq">
              <a:solidFill>
                <a:schemeClr val="tx1"/>
              </a:solidFill>
              <a:round/>
              <a:headEnd w="sm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Arrow Connector 420"/>
            <p:cNvCxnSpPr/>
            <p:nvPr/>
          </p:nvCxnSpPr>
          <p:spPr>
            <a:xfrm>
              <a:off x="1063129" y="880141"/>
              <a:ext cx="0" cy="360000"/>
            </a:xfrm>
            <a:prstGeom prst="straightConnector1">
              <a:avLst/>
            </a:prstGeom>
            <a:ln w="25400" cap="sq">
              <a:solidFill>
                <a:schemeClr val="tx1"/>
              </a:solidFill>
              <a:round/>
              <a:headEnd w="sm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6" name="TextBox 425"/>
            <p:cNvSpPr txBox="1"/>
            <p:nvPr/>
          </p:nvSpPr>
          <p:spPr>
            <a:xfrm>
              <a:off x="1092675" y="922451"/>
              <a:ext cx="472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D*</a:t>
              </a:r>
            </a:p>
          </p:txBody>
        </p:sp>
      </p:grpSp>
      <p:cxnSp>
        <p:nvCxnSpPr>
          <p:cNvPr id="427" name="Straight Arrow Connector 426"/>
          <p:cNvCxnSpPr/>
          <p:nvPr/>
        </p:nvCxnSpPr>
        <p:spPr>
          <a:xfrm>
            <a:off x="1947520" y="806554"/>
            <a:ext cx="0" cy="493200"/>
          </a:xfrm>
          <a:prstGeom prst="straightConnector1">
            <a:avLst/>
          </a:prstGeom>
          <a:ln w="9525">
            <a:solidFill>
              <a:schemeClr val="bg1"/>
            </a:solidFill>
            <a:prstDash val="sysDash"/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TextBox 427"/>
          <p:cNvSpPr txBox="1"/>
          <p:nvPr/>
        </p:nvSpPr>
        <p:spPr>
          <a:xfrm>
            <a:off x="1894078" y="979608"/>
            <a:ext cx="3263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100" baseline="-25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sz="11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9" name="Straight Arrow Connector 428"/>
          <p:cNvCxnSpPr/>
          <p:nvPr/>
        </p:nvCxnSpPr>
        <p:spPr>
          <a:xfrm>
            <a:off x="658531" y="963304"/>
            <a:ext cx="1821600" cy="0"/>
          </a:xfrm>
          <a:prstGeom prst="straightConnector1">
            <a:avLst/>
          </a:prstGeom>
          <a:ln w="9525">
            <a:solidFill>
              <a:schemeClr val="bg1"/>
            </a:solidFill>
            <a:prstDash val="sysDash"/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TextBox 429"/>
          <p:cNvSpPr txBox="1"/>
          <p:nvPr/>
        </p:nvSpPr>
        <p:spPr>
          <a:xfrm>
            <a:off x="2111372" y="906472"/>
            <a:ext cx="337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100" baseline="-25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sz="1100" baseline="-25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1" name="Straight Arrow Connector 430"/>
          <p:cNvCxnSpPr/>
          <p:nvPr/>
        </p:nvCxnSpPr>
        <p:spPr>
          <a:xfrm>
            <a:off x="2504115" y="1053250"/>
            <a:ext cx="252002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TextBox 431"/>
          <p:cNvSpPr txBox="1"/>
          <p:nvPr/>
        </p:nvSpPr>
        <p:spPr>
          <a:xfrm>
            <a:off x="2546813" y="1023770"/>
            <a:ext cx="4723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*=0</a:t>
            </a:r>
          </a:p>
        </p:txBody>
      </p:sp>
      <p:cxnSp>
        <p:nvCxnSpPr>
          <p:cNvPr id="433" name="Straight Arrow Connector 432"/>
          <p:cNvCxnSpPr/>
          <p:nvPr/>
        </p:nvCxnSpPr>
        <p:spPr>
          <a:xfrm>
            <a:off x="1569845" y="1330780"/>
            <a:ext cx="0" cy="252002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4" name="TextBox 433"/>
          <p:cNvSpPr txBox="1"/>
          <p:nvPr/>
        </p:nvSpPr>
        <p:spPr>
          <a:xfrm>
            <a:off x="1564681" y="1323505"/>
            <a:ext cx="4723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*=0</a:t>
            </a:r>
          </a:p>
        </p:txBody>
      </p:sp>
      <p:sp>
        <p:nvSpPr>
          <p:cNvPr id="435" name="TextBox 434"/>
          <p:cNvSpPr txBox="1"/>
          <p:nvPr/>
        </p:nvSpPr>
        <p:spPr>
          <a:xfrm rot="19642120">
            <a:off x="167519" y="530446"/>
            <a:ext cx="7002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cs typeface="Times New Roman" panose="02020603050405020304" pitchFamily="18" charset="0"/>
              </a:rPr>
              <a:t>Trench</a:t>
            </a:r>
          </a:p>
        </p:txBody>
      </p:sp>
      <p:grpSp>
        <p:nvGrpSpPr>
          <p:cNvPr id="436" name="Group 435"/>
          <p:cNvGrpSpPr/>
          <p:nvPr/>
        </p:nvGrpSpPr>
        <p:grpSpPr>
          <a:xfrm>
            <a:off x="616615" y="897927"/>
            <a:ext cx="453713" cy="438932"/>
            <a:chOff x="169465" y="992564"/>
            <a:chExt cx="453712" cy="289609"/>
          </a:xfrm>
        </p:grpSpPr>
        <p:cxnSp>
          <p:nvCxnSpPr>
            <p:cNvPr id="437" name="Straight Arrow Connector 436"/>
            <p:cNvCxnSpPr>
              <a:cxnSpLocks/>
            </p:cNvCxnSpPr>
            <p:nvPr/>
          </p:nvCxnSpPr>
          <p:spPr>
            <a:xfrm>
              <a:off x="217231" y="1090619"/>
              <a:ext cx="0" cy="166269"/>
            </a:xfrm>
            <a:prstGeom prst="straightConnector1">
              <a:avLst/>
            </a:prstGeom>
            <a:ln w="19050" cap="sq">
              <a:solidFill>
                <a:schemeClr val="tx1"/>
              </a:solidFill>
              <a:prstDash val="solid"/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TextBox 437"/>
            <p:cNvSpPr txBox="1"/>
            <p:nvPr/>
          </p:nvSpPr>
          <p:spPr>
            <a:xfrm>
              <a:off x="169465" y="992564"/>
              <a:ext cx="276022" cy="172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9" name="Straight Arrow Connector 438"/>
            <p:cNvCxnSpPr>
              <a:cxnSpLocks/>
            </p:cNvCxnSpPr>
            <p:nvPr/>
          </p:nvCxnSpPr>
          <p:spPr>
            <a:xfrm flipH="1" flipV="1">
              <a:off x="217231" y="1256888"/>
              <a:ext cx="252000" cy="0"/>
            </a:xfrm>
            <a:prstGeom prst="straightConnector1">
              <a:avLst/>
            </a:prstGeom>
            <a:ln w="19050" cap="sq">
              <a:solidFill>
                <a:schemeClr val="tx1"/>
              </a:solidFill>
              <a:prstDash val="solid"/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TextBox 439"/>
            <p:cNvSpPr txBox="1"/>
            <p:nvPr/>
          </p:nvSpPr>
          <p:spPr>
            <a:xfrm>
              <a:off x="347155" y="1109563"/>
              <a:ext cx="276022" cy="172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1" name="Group 440"/>
          <p:cNvGrpSpPr/>
          <p:nvPr/>
        </p:nvGrpSpPr>
        <p:grpSpPr>
          <a:xfrm>
            <a:off x="2978086" y="556751"/>
            <a:ext cx="697307" cy="779937"/>
            <a:chOff x="168001" y="767572"/>
            <a:chExt cx="697306" cy="514600"/>
          </a:xfrm>
        </p:grpSpPr>
        <p:cxnSp>
          <p:nvCxnSpPr>
            <p:cNvPr id="442" name="Straight Arrow Connector 441"/>
            <p:cNvCxnSpPr/>
            <p:nvPr/>
          </p:nvCxnSpPr>
          <p:spPr>
            <a:xfrm>
              <a:off x="217231" y="876271"/>
              <a:ext cx="0" cy="380043"/>
            </a:xfrm>
            <a:prstGeom prst="straightConnector1">
              <a:avLst/>
            </a:prstGeom>
            <a:ln w="19050" cap="sq">
              <a:solidFill>
                <a:schemeClr val="tx1"/>
              </a:solidFill>
              <a:prstDash val="solid"/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3" name="TextBox 442"/>
            <p:cNvSpPr txBox="1"/>
            <p:nvPr/>
          </p:nvSpPr>
          <p:spPr>
            <a:xfrm>
              <a:off x="168001" y="767572"/>
              <a:ext cx="276021" cy="172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44" name="Straight Arrow Connector 443"/>
            <p:cNvCxnSpPr/>
            <p:nvPr/>
          </p:nvCxnSpPr>
          <p:spPr>
            <a:xfrm flipH="1" flipV="1">
              <a:off x="217231" y="1256888"/>
              <a:ext cx="442800" cy="0"/>
            </a:xfrm>
            <a:prstGeom prst="straightConnector1">
              <a:avLst/>
            </a:prstGeom>
            <a:ln w="19050" cap="sq">
              <a:solidFill>
                <a:schemeClr val="tx1"/>
              </a:solidFill>
              <a:prstDash val="solid"/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TextBox 444"/>
            <p:cNvSpPr txBox="1"/>
            <p:nvPr/>
          </p:nvSpPr>
          <p:spPr>
            <a:xfrm>
              <a:off x="493252" y="1109563"/>
              <a:ext cx="372055" cy="172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46" name="TextBox 445"/>
          <p:cNvSpPr txBox="1"/>
          <p:nvPr/>
        </p:nvSpPr>
        <p:spPr>
          <a:xfrm>
            <a:off x="3170250" y="1301338"/>
            <a:ext cx="543885" cy="246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00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00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</a:p>
        </p:txBody>
      </p:sp>
      <p:grpSp>
        <p:nvGrpSpPr>
          <p:cNvPr id="447" name="Group 446"/>
          <p:cNvGrpSpPr/>
          <p:nvPr/>
        </p:nvGrpSpPr>
        <p:grpSpPr>
          <a:xfrm>
            <a:off x="226170" y="1589863"/>
            <a:ext cx="2386942" cy="633372"/>
            <a:chOff x="1794097" y="215154"/>
            <a:chExt cx="2386942" cy="633373"/>
          </a:xfrm>
        </p:grpSpPr>
        <p:cxnSp>
          <p:nvCxnSpPr>
            <p:cNvPr id="448" name="Straight Connector 447"/>
            <p:cNvCxnSpPr/>
            <p:nvPr/>
          </p:nvCxnSpPr>
          <p:spPr>
            <a:xfrm>
              <a:off x="2220998" y="515693"/>
              <a:ext cx="1692000" cy="0"/>
            </a:xfrm>
            <a:prstGeom prst="line">
              <a:avLst/>
            </a:prstGeom>
            <a:ln w="19050">
              <a:solidFill>
                <a:srgbClr val="2C72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Freeform 448"/>
            <p:cNvSpPr/>
            <p:nvPr/>
          </p:nvSpPr>
          <p:spPr>
            <a:xfrm>
              <a:off x="2220997" y="585970"/>
              <a:ext cx="1682475" cy="196608"/>
            </a:xfrm>
            <a:custGeom>
              <a:avLst/>
              <a:gdLst>
                <a:gd name="connsiteX0" fmla="*/ 0 w 1629507"/>
                <a:gd name="connsiteY0" fmla="*/ 254000 h 254000"/>
                <a:gd name="connsiteX1" fmla="*/ 336061 w 1629507"/>
                <a:gd name="connsiteY1" fmla="*/ 105507 h 254000"/>
                <a:gd name="connsiteX2" fmla="*/ 1629507 w 1629507"/>
                <a:gd name="connsiteY2" fmla="*/ 0 h 254000"/>
                <a:gd name="connsiteX0" fmla="*/ 0 w 1629507"/>
                <a:gd name="connsiteY0" fmla="*/ 254000 h 254000"/>
                <a:gd name="connsiteX1" fmla="*/ 393211 w 1629507"/>
                <a:gd name="connsiteY1" fmla="*/ 45976 h 254000"/>
                <a:gd name="connsiteX2" fmla="*/ 1629507 w 1629507"/>
                <a:gd name="connsiteY2" fmla="*/ 0 h 254000"/>
                <a:gd name="connsiteX0" fmla="*/ 0 w 1620334"/>
                <a:gd name="connsiteY0" fmla="*/ 221875 h 221875"/>
                <a:gd name="connsiteX1" fmla="*/ 393211 w 1620334"/>
                <a:gd name="connsiteY1" fmla="*/ 13851 h 221875"/>
                <a:gd name="connsiteX2" fmla="*/ 1620334 w 1620334"/>
                <a:gd name="connsiteY2" fmla="*/ 12024 h 221875"/>
                <a:gd name="connsiteX0" fmla="*/ 0 w 1620334"/>
                <a:gd name="connsiteY0" fmla="*/ 227824 h 227824"/>
                <a:gd name="connsiteX1" fmla="*/ 393211 w 1620334"/>
                <a:gd name="connsiteY1" fmla="*/ 19800 h 227824"/>
                <a:gd name="connsiteX2" fmla="*/ 1620334 w 1620334"/>
                <a:gd name="connsiteY2" fmla="*/ 1417 h 227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20334" h="227824">
                  <a:moveTo>
                    <a:pt x="0" y="227824"/>
                  </a:moveTo>
                  <a:cubicBezTo>
                    <a:pt x="32238" y="174744"/>
                    <a:pt x="123155" y="57535"/>
                    <a:pt x="393211" y="19800"/>
                  </a:cubicBezTo>
                  <a:cubicBezTo>
                    <a:pt x="663267" y="-17935"/>
                    <a:pt x="1424298" y="11837"/>
                    <a:pt x="1620334" y="1417"/>
                  </a:cubicBezTo>
                </a:path>
              </a:pathLst>
            </a:custGeom>
            <a:noFill/>
            <a:ln w="19050">
              <a:solidFill>
                <a:srgbClr val="28AE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2" rIns="91440" bIns="4572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2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0" name="Straight Arrow Connector 449"/>
            <p:cNvCxnSpPr/>
            <p:nvPr/>
          </p:nvCxnSpPr>
          <p:spPr>
            <a:xfrm>
              <a:off x="2220997" y="375869"/>
              <a:ext cx="0" cy="443484"/>
            </a:xfrm>
            <a:prstGeom prst="straightConnector1">
              <a:avLst/>
            </a:prstGeom>
            <a:ln w="19050" cap="sq">
              <a:solidFill>
                <a:schemeClr val="tx1"/>
              </a:solidFill>
              <a:prstDash val="solid"/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TextBox 450"/>
            <p:cNvSpPr txBox="1"/>
            <p:nvPr/>
          </p:nvSpPr>
          <p:spPr>
            <a:xfrm>
              <a:off x="2082477" y="215154"/>
              <a:ext cx="54388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2" name="Straight Arrow Connector 451"/>
            <p:cNvCxnSpPr/>
            <p:nvPr/>
          </p:nvCxnSpPr>
          <p:spPr>
            <a:xfrm flipH="1">
              <a:off x="2221000" y="819353"/>
              <a:ext cx="1796141" cy="0"/>
            </a:xfrm>
            <a:prstGeom prst="straightConnector1">
              <a:avLst/>
            </a:prstGeom>
            <a:ln w="19050" cap="sq">
              <a:solidFill>
                <a:schemeClr val="tx1"/>
              </a:solidFill>
              <a:prstDash val="solid"/>
              <a:headEnd type="triangl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3" name="TextBox 452"/>
            <p:cNvSpPr txBox="1"/>
            <p:nvPr/>
          </p:nvSpPr>
          <p:spPr>
            <a:xfrm>
              <a:off x="3905018" y="586917"/>
              <a:ext cx="27602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4" name="TextBox 453"/>
            <p:cNvSpPr txBox="1"/>
            <p:nvPr/>
          </p:nvSpPr>
          <p:spPr>
            <a:xfrm>
              <a:off x="1794097" y="391130"/>
              <a:ext cx="543885" cy="246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1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r>
                <a:rPr lang="en-US" sz="100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n-US" sz="100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ini</a:t>
              </a:r>
            </a:p>
          </p:txBody>
        </p:sp>
        <p:sp>
          <p:nvSpPr>
            <p:cNvPr id="455" name="TextBox 454"/>
            <p:cNvSpPr txBox="1"/>
            <p:nvPr/>
          </p:nvSpPr>
          <p:spPr>
            <a:xfrm>
              <a:off x="2412397" y="293013"/>
              <a:ext cx="54388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i="1" dirty="0">
                  <a:solidFill>
                    <a:srgbClr val="2C728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1100" baseline="-25000" dirty="0">
                  <a:solidFill>
                    <a:srgbClr val="2C728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456" name="TextBox 455"/>
            <p:cNvSpPr txBox="1"/>
            <p:nvPr/>
          </p:nvSpPr>
          <p:spPr>
            <a:xfrm>
              <a:off x="2365853" y="574140"/>
              <a:ext cx="3021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i="1" dirty="0">
                  <a:solidFill>
                    <a:srgbClr val="28AE8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1100" baseline="-25000" dirty="0">
                  <a:solidFill>
                    <a:srgbClr val="28AE8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7132D37B-75C5-42A5-8BD6-2D914F98336E}"/>
                </a:ext>
              </a:extLst>
            </p:cNvPr>
            <p:cNvCxnSpPr>
              <a:cxnSpLocks/>
            </p:cNvCxnSpPr>
            <p:nvPr/>
          </p:nvCxnSpPr>
          <p:spPr>
            <a:xfrm>
              <a:off x="2175429" y="515693"/>
              <a:ext cx="36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7" name="TextBox 456"/>
          <p:cNvSpPr txBox="1"/>
          <p:nvPr/>
        </p:nvSpPr>
        <p:spPr>
          <a:xfrm>
            <a:off x="3349459" y="921812"/>
            <a:ext cx="13760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i="1" dirty="0">
                <a:solidFill>
                  <a:srgbClr val="2C72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100" baseline="-25000" dirty="0">
                <a:solidFill>
                  <a:srgbClr val="2C728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71" name="Freeform 470"/>
          <p:cNvSpPr/>
          <p:nvPr/>
        </p:nvSpPr>
        <p:spPr>
          <a:xfrm>
            <a:off x="957585" y="252717"/>
            <a:ext cx="1206000" cy="66963"/>
          </a:xfrm>
          <a:custGeom>
            <a:avLst/>
            <a:gdLst>
              <a:gd name="connsiteX0" fmla="*/ 0 w 1181100"/>
              <a:gd name="connsiteY0" fmla="*/ 0 h 205116"/>
              <a:gd name="connsiteX1" fmla="*/ 500062 w 1181100"/>
              <a:gd name="connsiteY1" fmla="*/ 204787 h 205116"/>
              <a:gd name="connsiteX2" fmla="*/ 1181100 w 1181100"/>
              <a:gd name="connsiteY2" fmla="*/ 38100 h 205116"/>
              <a:gd name="connsiteX0" fmla="*/ 0 w 1181100"/>
              <a:gd name="connsiteY0" fmla="*/ 0 h 191069"/>
              <a:gd name="connsiteX1" fmla="*/ 609600 w 1181100"/>
              <a:gd name="connsiteY1" fmla="*/ 190681 h 191069"/>
              <a:gd name="connsiteX2" fmla="*/ 1181100 w 1181100"/>
              <a:gd name="connsiteY2" fmla="*/ 38100 h 191069"/>
              <a:gd name="connsiteX0" fmla="*/ 0 w 1181100"/>
              <a:gd name="connsiteY0" fmla="*/ 0 h 191108"/>
              <a:gd name="connsiteX1" fmla="*/ 609600 w 1181100"/>
              <a:gd name="connsiteY1" fmla="*/ 190681 h 191108"/>
              <a:gd name="connsiteX2" fmla="*/ 1181100 w 1181100"/>
              <a:gd name="connsiteY2" fmla="*/ 38100 h 191108"/>
              <a:gd name="connsiteX0" fmla="*/ 0 w 1181100"/>
              <a:gd name="connsiteY0" fmla="*/ 0 h 191108"/>
              <a:gd name="connsiteX1" fmla="*/ 609600 w 1181100"/>
              <a:gd name="connsiteY1" fmla="*/ 190681 h 191108"/>
              <a:gd name="connsiteX2" fmla="*/ 1181100 w 1181100"/>
              <a:gd name="connsiteY2" fmla="*/ 38100 h 191108"/>
              <a:gd name="connsiteX0" fmla="*/ 0 w 1181100"/>
              <a:gd name="connsiteY0" fmla="*/ 0 h 198326"/>
              <a:gd name="connsiteX1" fmla="*/ 609600 w 1181100"/>
              <a:gd name="connsiteY1" fmla="*/ 190681 h 198326"/>
              <a:gd name="connsiteX2" fmla="*/ 1181100 w 1181100"/>
              <a:gd name="connsiteY2" fmla="*/ 38100 h 198326"/>
              <a:gd name="connsiteX0" fmla="*/ 0 w 1181100"/>
              <a:gd name="connsiteY0" fmla="*/ 0 h 198326"/>
              <a:gd name="connsiteX1" fmla="*/ 609600 w 1181100"/>
              <a:gd name="connsiteY1" fmla="*/ 190681 h 198326"/>
              <a:gd name="connsiteX2" fmla="*/ 1181100 w 1181100"/>
              <a:gd name="connsiteY2" fmla="*/ 38100 h 198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100" h="198326">
                <a:moveTo>
                  <a:pt x="0" y="0"/>
                </a:moveTo>
                <a:cubicBezTo>
                  <a:pt x="27781" y="240270"/>
                  <a:pt x="274637" y="198437"/>
                  <a:pt x="609600" y="190681"/>
                </a:cubicBezTo>
                <a:cubicBezTo>
                  <a:pt x="944563" y="182925"/>
                  <a:pt x="1000919" y="251566"/>
                  <a:pt x="1181100" y="38100"/>
                </a:cubicBezTo>
              </a:path>
            </a:pathLst>
          </a:custGeom>
          <a:noFill/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2" name="Freeform 471"/>
          <p:cNvSpPr/>
          <p:nvPr/>
        </p:nvSpPr>
        <p:spPr>
          <a:xfrm rot="10800000">
            <a:off x="932683" y="169416"/>
            <a:ext cx="1206000" cy="66963"/>
          </a:xfrm>
          <a:custGeom>
            <a:avLst/>
            <a:gdLst>
              <a:gd name="connsiteX0" fmla="*/ 0 w 1181100"/>
              <a:gd name="connsiteY0" fmla="*/ 0 h 205116"/>
              <a:gd name="connsiteX1" fmla="*/ 500062 w 1181100"/>
              <a:gd name="connsiteY1" fmla="*/ 204787 h 205116"/>
              <a:gd name="connsiteX2" fmla="*/ 1181100 w 1181100"/>
              <a:gd name="connsiteY2" fmla="*/ 38100 h 205116"/>
              <a:gd name="connsiteX0" fmla="*/ 0 w 1181100"/>
              <a:gd name="connsiteY0" fmla="*/ 0 h 191069"/>
              <a:gd name="connsiteX1" fmla="*/ 609600 w 1181100"/>
              <a:gd name="connsiteY1" fmla="*/ 190681 h 191069"/>
              <a:gd name="connsiteX2" fmla="*/ 1181100 w 1181100"/>
              <a:gd name="connsiteY2" fmla="*/ 38100 h 191069"/>
              <a:gd name="connsiteX0" fmla="*/ 0 w 1181100"/>
              <a:gd name="connsiteY0" fmla="*/ 0 h 191108"/>
              <a:gd name="connsiteX1" fmla="*/ 609600 w 1181100"/>
              <a:gd name="connsiteY1" fmla="*/ 190681 h 191108"/>
              <a:gd name="connsiteX2" fmla="*/ 1181100 w 1181100"/>
              <a:gd name="connsiteY2" fmla="*/ 38100 h 191108"/>
              <a:gd name="connsiteX0" fmla="*/ 0 w 1181100"/>
              <a:gd name="connsiteY0" fmla="*/ 0 h 191108"/>
              <a:gd name="connsiteX1" fmla="*/ 609600 w 1181100"/>
              <a:gd name="connsiteY1" fmla="*/ 190681 h 191108"/>
              <a:gd name="connsiteX2" fmla="*/ 1181100 w 1181100"/>
              <a:gd name="connsiteY2" fmla="*/ 38100 h 191108"/>
              <a:gd name="connsiteX0" fmla="*/ 0 w 1181100"/>
              <a:gd name="connsiteY0" fmla="*/ 0 h 198326"/>
              <a:gd name="connsiteX1" fmla="*/ 609600 w 1181100"/>
              <a:gd name="connsiteY1" fmla="*/ 190681 h 198326"/>
              <a:gd name="connsiteX2" fmla="*/ 1181100 w 1181100"/>
              <a:gd name="connsiteY2" fmla="*/ 38100 h 198326"/>
              <a:gd name="connsiteX0" fmla="*/ 0 w 1181100"/>
              <a:gd name="connsiteY0" fmla="*/ 0 h 198326"/>
              <a:gd name="connsiteX1" fmla="*/ 609600 w 1181100"/>
              <a:gd name="connsiteY1" fmla="*/ 190681 h 198326"/>
              <a:gd name="connsiteX2" fmla="*/ 1181100 w 1181100"/>
              <a:gd name="connsiteY2" fmla="*/ 38100 h 198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100" h="198326">
                <a:moveTo>
                  <a:pt x="0" y="0"/>
                </a:moveTo>
                <a:cubicBezTo>
                  <a:pt x="27781" y="240270"/>
                  <a:pt x="274637" y="198437"/>
                  <a:pt x="609600" y="190681"/>
                </a:cubicBezTo>
                <a:cubicBezTo>
                  <a:pt x="944563" y="182925"/>
                  <a:pt x="1000919" y="251566"/>
                  <a:pt x="1181100" y="38100"/>
                </a:cubicBezTo>
              </a:path>
            </a:pathLst>
          </a:custGeom>
          <a:noFill/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3" name="TextBox 472"/>
          <p:cNvSpPr txBox="1"/>
          <p:nvPr/>
        </p:nvSpPr>
        <p:spPr>
          <a:xfrm>
            <a:off x="926437" y="282808"/>
            <a:ext cx="23356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4" name="TextBox 473"/>
          <p:cNvSpPr txBox="1"/>
          <p:nvPr/>
        </p:nvSpPr>
        <p:spPr>
          <a:xfrm>
            <a:off x="1463981" y="315713"/>
            <a:ext cx="23356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5" name="TextBox 474"/>
          <p:cNvSpPr txBox="1"/>
          <p:nvPr/>
        </p:nvSpPr>
        <p:spPr>
          <a:xfrm>
            <a:off x="2001522" y="315712"/>
            <a:ext cx="23356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1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6" name="TextBox 475"/>
          <p:cNvSpPr txBox="1"/>
          <p:nvPr/>
        </p:nvSpPr>
        <p:spPr>
          <a:xfrm>
            <a:off x="1195208" y="288675"/>
            <a:ext cx="23356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477" name="TextBox 476"/>
          <p:cNvSpPr txBox="1"/>
          <p:nvPr/>
        </p:nvSpPr>
        <p:spPr>
          <a:xfrm>
            <a:off x="1732752" y="286213"/>
            <a:ext cx="23356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478" name="Oval 477"/>
          <p:cNvSpPr/>
          <p:nvPr/>
        </p:nvSpPr>
        <p:spPr>
          <a:xfrm>
            <a:off x="935111" y="241225"/>
            <a:ext cx="64582" cy="645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9" name="Oval 478"/>
          <p:cNvSpPr/>
          <p:nvPr/>
        </p:nvSpPr>
        <p:spPr>
          <a:xfrm>
            <a:off x="1055203" y="279837"/>
            <a:ext cx="64582" cy="645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0" name="Oval 479"/>
          <p:cNvSpPr/>
          <p:nvPr/>
        </p:nvSpPr>
        <p:spPr>
          <a:xfrm>
            <a:off x="1175293" y="286185"/>
            <a:ext cx="64582" cy="645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" name="Oval 480"/>
          <p:cNvSpPr/>
          <p:nvPr/>
        </p:nvSpPr>
        <p:spPr>
          <a:xfrm>
            <a:off x="1295385" y="286185"/>
            <a:ext cx="64582" cy="645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2" name="Oval 481"/>
          <p:cNvSpPr/>
          <p:nvPr/>
        </p:nvSpPr>
        <p:spPr>
          <a:xfrm>
            <a:off x="1415477" y="286185"/>
            <a:ext cx="64582" cy="645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3" name="Oval 482"/>
          <p:cNvSpPr/>
          <p:nvPr/>
        </p:nvSpPr>
        <p:spPr>
          <a:xfrm>
            <a:off x="1535571" y="286185"/>
            <a:ext cx="64582" cy="645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4" name="Oval 483"/>
          <p:cNvSpPr/>
          <p:nvPr/>
        </p:nvSpPr>
        <p:spPr>
          <a:xfrm>
            <a:off x="1655663" y="286185"/>
            <a:ext cx="64582" cy="645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5" name="Oval 484"/>
          <p:cNvSpPr/>
          <p:nvPr/>
        </p:nvSpPr>
        <p:spPr>
          <a:xfrm>
            <a:off x="1775755" y="286185"/>
            <a:ext cx="64582" cy="645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6" name="Oval 485"/>
          <p:cNvSpPr/>
          <p:nvPr/>
        </p:nvSpPr>
        <p:spPr>
          <a:xfrm>
            <a:off x="1895845" y="286185"/>
            <a:ext cx="64582" cy="645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7" name="Oval 486"/>
          <p:cNvSpPr/>
          <p:nvPr/>
        </p:nvSpPr>
        <p:spPr>
          <a:xfrm>
            <a:off x="2015937" y="271929"/>
            <a:ext cx="64582" cy="645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8" name="TextBox 487"/>
          <p:cNvSpPr txBox="1"/>
          <p:nvPr/>
        </p:nvSpPr>
        <p:spPr>
          <a:xfrm>
            <a:off x="3085611" y="741821"/>
            <a:ext cx="313913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i="1" dirty="0">
                <a:solidFill>
                  <a:srgbClr val="28AE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100" baseline="-25000" dirty="0">
                <a:solidFill>
                  <a:srgbClr val="28AE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dirty="0">
                <a:solidFill>
                  <a:srgbClr val="28AE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100" i="1" dirty="0">
                <a:solidFill>
                  <a:srgbClr val="28AE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100" baseline="-25000" dirty="0">
                <a:solidFill>
                  <a:srgbClr val="28AE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rgbClr val="28AE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100" i="1" dirty="0">
              <a:solidFill>
                <a:srgbClr val="28AE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CA593DF-3F02-45E5-A4EC-D945AB14F482}"/>
              </a:ext>
            </a:extLst>
          </p:cNvPr>
          <p:cNvGrpSpPr/>
          <p:nvPr/>
        </p:nvGrpSpPr>
        <p:grpSpPr>
          <a:xfrm>
            <a:off x="5591784" y="1270022"/>
            <a:ext cx="355545" cy="144000"/>
            <a:chOff x="730376" y="1531657"/>
            <a:chExt cx="355545" cy="144000"/>
          </a:xfrm>
        </p:grpSpPr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CF0414D5-4645-4050-9F52-966C24B3302D}"/>
                </a:ext>
              </a:extLst>
            </p:cNvPr>
            <p:cNvCxnSpPr/>
            <p:nvPr/>
          </p:nvCxnSpPr>
          <p:spPr>
            <a:xfrm flipV="1">
              <a:off x="730376" y="1531657"/>
              <a:ext cx="90000" cy="144000"/>
            </a:xfrm>
            <a:prstGeom prst="line">
              <a:avLst/>
            </a:prstGeom>
            <a:ln cap="sq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C5500A1E-B771-4C80-8642-EAC46DDC74A8}"/>
                </a:ext>
              </a:extLst>
            </p:cNvPr>
            <p:cNvCxnSpPr/>
            <p:nvPr/>
          </p:nvCxnSpPr>
          <p:spPr>
            <a:xfrm flipH="1" flipV="1">
              <a:off x="820162" y="1531657"/>
              <a:ext cx="43200" cy="144000"/>
            </a:xfrm>
            <a:prstGeom prst="line">
              <a:avLst/>
            </a:prstGeom>
            <a:ln cap="sq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310FE883-9C92-4D58-97D2-47DB959ABDFF}"/>
                </a:ext>
              </a:extLst>
            </p:cNvPr>
            <p:cNvCxnSpPr/>
            <p:nvPr/>
          </p:nvCxnSpPr>
          <p:spPr>
            <a:xfrm flipV="1">
              <a:off x="863148" y="1531657"/>
              <a:ext cx="90000" cy="144000"/>
            </a:xfrm>
            <a:prstGeom prst="line">
              <a:avLst/>
            </a:prstGeom>
            <a:ln cap="sq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0B50E292-0A96-4FD3-8D81-FA1792806FEE}"/>
                </a:ext>
              </a:extLst>
            </p:cNvPr>
            <p:cNvCxnSpPr/>
            <p:nvPr/>
          </p:nvCxnSpPr>
          <p:spPr>
            <a:xfrm flipH="1" flipV="1">
              <a:off x="952934" y="1531657"/>
              <a:ext cx="43200" cy="144000"/>
            </a:xfrm>
            <a:prstGeom prst="line">
              <a:avLst/>
            </a:prstGeom>
            <a:ln cap="sq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784138F-6A05-4672-A831-5EE5CE6EA239}"/>
                </a:ext>
              </a:extLst>
            </p:cNvPr>
            <p:cNvCxnSpPr/>
            <p:nvPr/>
          </p:nvCxnSpPr>
          <p:spPr>
            <a:xfrm flipV="1">
              <a:off x="995921" y="1531657"/>
              <a:ext cx="90000" cy="144000"/>
            </a:xfrm>
            <a:prstGeom prst="line">
              <a:avLst/>
            </a:prstGeom>
            <a:ln cap="sq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9412901B-BD96-463C-A80B-56F2C8ED1E96}"/>
              </a:ext>
            </a:extLst>
          </p:cNvPr>
          <p:cNvSpPr/>
          <p:nvPr/>
        </p:nvSpPr>
        <p:spPr>
          <a:xfrm>
            <a:off x="5208504" y="437807"/>
            <a:ext cx="756000" cy="3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9AB6849-51F2-4265-B449-7713FAEE8954}"/>
              </a:ext>
            </a:extLst>
          </p:cNvPr>
          <p:cNvSpPr/>
          <p:nvPr/>
        </p:nvSpPr>
        <p:spPr>
          <a:xfrm>
            <a:off x="5244094" y="329807"/>
            <a:ext cx="684825" cy="144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994ABE3-1B49-443C-A721-EE94EEFAE789}"/>
              </a:ext>
            </a:extLst>
          </p:cNvPr>
          <p:cNvSpPr/>
          <p:nvPr/>
        </p:nvSpPr>
        <p:spPr>
          <a:xfrm>
            <a:off x="4142565" y="473807"/>
            <a:ext cx="756000" cy="7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FBC458D-568C-4E3A-A55C-94D7C142380E}"/>
              </a:ext>
            </a:extLst>
          </p:cNvPr>
          <p:cNvSpPr/>
          <p:nvPr/>
        </p:nvSpPr>
        <p:spPr>
          <a:xfrm>
            <a:off x="4214565" y="365807"/>
            <a:ext cx="612000" cy="108000"/>
          </a:xfrm>
          <a:prstGeom prst="rect">
            <a:avLst/>
          </a:prstGeom>
          <a:solidFill>
            <a:srgbClr val="8ECDD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" tIns="9143" rIns="18288" bIns="91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431875D-1BC2-49D8-9DAF-1E33F5B37535}"/>
              </a:ext>
            </a:extLst>
          </p:cNvPr>
          <p:cNvSpPr/>
          <p:nvPr/>
        </p:nvSpPr>
        <p:spPr>
          <a:xfrm>
            <a:off x="5208504" y="473807"/>
            <a:ext cx="756000" cy="7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4D8AE8A-0645-40CF-BFCD-77D4B87576C8}"/>
              </a:ext>
            </a:extLst>
          </p:cNvPr>
          <p:cNvSpPr/>
          <p:nvPr/>
        </p:nvSpPr>
        <p:spPr>
          <a:xfrm>
            <a:off x="5280504" y="365807"/>
            <a:ext cx="612000" cy="108000"/>
          </a:xfrm>
          <a:prstGeom prst="rect">
            <a:avLst/>
          </a:prstGeom>
          <a:solidFill>
            <a:srgbClr val="8ECDD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" tIns="9143" rIns="18288" bIns="91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38DE9C5A-B20B-4D4D-8E02-5D2172011BF1}"/>
              </a:ext>
            </a:extLst>
          </p:cNvPr>
          <p:cNvSpPr/>
          <p:nvPr/>
        </p:nvSpPr>
        <p:spPr>
          <a:xfrm>
            <a:off x="4142565" y="885091"/>
            <a:ext cx="756000" cy="3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2CFAAB9-C7C5-4824-B85C-2FFA3395364B}"/>
              </a:ext>
            </a:extLst>
          </p:cNvPr>
          <p:cNvSpPr/>
          <p:nvPr/>
        </p:nvSpPr>
        <p:spPr>
          <a:xfrm>
            <a:off x="4178155" y="777091"/>
            <a:ext cx="684825" cy="144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A179721D-68A8-4221-A318-266FB9EDBCDB}"/>
              </a:ext>
            </a:extLst>
          </p:cNvPr>
          <p:cNvSpPr/>
          <p:nvPr/>
        </p:nvSpPr>
        <p:spPr>
          <a:xfrm>
            <a:off x="4142565" y="921091"/>
            <a:ext cx="756000" cy="7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0ECBFB44-BEAB-4F68-9BD9-3AD2294A7D6B}"/>
              </a:ext>
            </a:extLst>
          </p:cNvPr>
          <p:cNvSpPr/>
          <p:nvPr/>
        </p:nvSpPr>
        <p:spPr>
          <a:xfrm>
            <a:off x="4214565" y="813091"/>
            <a:ext cx="612000" cy="108000"/>
          </a:xfrm>
          <a:prstGeom prst="rect">
            <a:avLst/>
          </a:prstGeom>
          <a:solidFill>
            <a:srgbClr val="8ECDD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" tIns="9143" rIns="18288" bIns="91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2AF058D-AA24-4B74-8D6F-BDCA69EEED22}"/>
              </a:ext>
            </a:extLst>
          </p:cNvPr>
          <p:cNvSpPr/>
          <p:nvPr/>
        </p:nvSpPr>
        <p:spPr>
          <a:xfrm>
            <a:off x="4475323" y="715212"/>
            <a:ext cx="90487" cy="203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76B31E2-53C7-404B-A13F-63970F87D586}"/>
              </a:ext>
            </a:extLst>
          </p:cNvPr>
          <p:cNvSpPr txBox="1"/>
          <p:nvPr/>
        </p:nvSpPr>
        <p:spPr>
          <a:xfrm>
            <a:off x="4142565" y="153428"/>
            <a:ext cx="2160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baseline="30000" dirty="0">
                <a:cs typeface="Times New Roman" panose="02020603050405020304" pitchFamily="18" charset="0"/>
              </a:rPr>
              <a:t>18</a:t>
            </a:r>
            <a:r>
              <a:rPr lang="en-US" sz="1100" dirty="0">
                <a:cs typeface="Times New Roman" panose="02020603050405020304" pitchFamily="18" charset="0"/>
              </a:rPr>
              <a:t>O</a:t>
            </a:r>
            <a:endParaRPr lang="en-US" sz="1100" baseline="-25000" dirty="0">
              <a:cs typeface="Times New Roman" panose="020206030504050203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07FC453-BA3F-4598-9CF0-75E4C9D08FF7}"/>
              </a:ext>
            </a:extLst>
          </p:cNvPr>
          <p:cNvSpPr txBox="1"/>
          <p:nvPr/>
        </p:nvSpPr>
        <p:spPr>
          <a:xfrm>
            <a:off x="4539335" y="114794"/>
            <a:ext cx="2160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baseline="30000" dirty="0">
                <a:cs typeface="Times New Roman" panose="02020603050405020304" pitchFamily="18" charset="0"/>
              </a:rPr>
              <a:t>16</a:t>
            </a:r>
            <a:r>
              <a:rPr lang="en-US" sz="1100" dirty="0">
                <a:cs typeface="Times New Roman" panose="02020603050405020304" pitchFamily="18" charset="0"/>
              </a:rPr>
              <a:t>O</a:t>
            </a:r>
            <a:endParaRPr lang="en-US" sz="1100" baseline="-25000" dirty="0">
              <a:cs typeface="Times New Roman" panose="02020603050405020304" pitchFamily="18" charset="0"/>
            </a:endParaRP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A2FAD5D6-5958-4D83-A80D-F3D092CEDB6B}"/>
              </a:ext>
            </a:extLst>
          </p:cNvPr>
          <p:cNvCxnSpPr/>
          <p:nvPr/>
        </p:nvCxnSpPr>
        <p:spPr>
          <a:xfrm>
            <a:off x="4372023" y="175455"/>
            <a:ext cx="24529" cy="22730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27A5CA1-411D-416E-A222-2F898DA83C7D}"/>
              </a:ext>
            </a:extLst>
          </p:cNvPr>
          <p:cNvCxnSpPr/>
          <p:nvPr/>
        </p:nvCxnSpPr>
        <p:spPr>
          <a:xfrm flipV="1">
            <a:off x="4707836" y="205043"/>
            <a:ext cx="73629" cy="18560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42EDF34-1D99-455B-BFC4-9E8536219208}"/>
              </a:ext>
            </a:extLst>
          </p:cNvPr>
          <p:cNvSpPr/>
          <p:nvPr/>
        </p:nvSpPr>
        <p:spPr>
          <a:xfrm>
            <a:off x="5208504" y="885091"/>
            <a:ext cx="756000" cy="3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1767736-71F9-49B9-AB4B-066ED0829F46}"/>
              </a:ext>
            </a:extLst>
          </p:cNvPr>
          <p:cNvSpPr/>
          <p:nvPr/>
        </p:nvSpPr>
        <p:spPr>
          <a:xfrm>
            <a:off x="5244094" y="777091"/>
            <a:ext cx="684825" cy="144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20BE8342-7909-43A1-9128-976D7F7AB9E4}"/>
              </a:ext>
            </a:extLst>
          </p:cNvPr>
          <p:cNvSpPr/>
          <p:nvPr/>
        </p:nvSpPr>
        <p:spPr>
          <a:xfrm>
            <a:off x="5208504" y="921091"/>
            <a:ext cx="756000" cy="7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2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FCE07B91-D8D7-44F3-8DC6-FE880DA4A3E1}"/>
              </a:ext>
            </a:extLst>
          </p:cNvPr>
          <p:cNvSpPr/>
          <p:nvPr/>
        </p:nvSpPr>
        <p:spPr>
          <a:xfrm>
            <a:off x="5280504" y="813091"/>
            <a:ext cx="612000" cy="108000"/>
          </a:xfrm>
          <a:prstGeom prst="rect">
            <a:avLst/>
          </a:prstGeom>
          <a:solidFill>
            <a:srgbClr val="8ECDDD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" tIns="9143" rIns="18288" bIns="91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BE4C8AF9-B622-4642-BB2F-463E044816CE}"/>
              </a:ext>
            </a:extLst>
          </p:cNvPr>
          <p:cNvSpPr/>
          <p:nvPr/>
        </p:nvSpPr>
        <p:spPr>
          <a:xfrm>
            <a:off x="5541262" y="715212"/>
            <a:ext cx="90487" cy="203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65D7DBD1-2B63-4F0F-B9AF-8FD5881CB632}"/>
              </a:ext>
            </a:extLst>
          </p:cNvPr>
          <p:cNvSpPr txBox="1"/>
          <p:nvPr/>
        </p:nvSpPr>
        <p:spPr>
          <a:xfrm>
            <a:off x="5289839" y="569265"/>
            <a:ext cx="2160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baseline="30000" dirty="0">
                <a:cs typeface="Times New Roman" panose="02020603050405020304" pitchFamily="18" charset="0"/>
              </a:rPr>
              <a:t>16</a:t>
            </a:r>
            <a:r>
              <a:rPr lang="en-US" sz="1100" dirty="0">
                <a:cs typeface="Times New Roman" panose="02020603050405020304" pitchFamily="18" charset="0"/>
              </a:rPr>
              <a:t>O</a:t>
            </a:r>
            <a:endParaRPr lang="en-US" sz="1100" baseline="-25000" dirty="0">
              <a:cs typeface="Times New Roman" panose="02020603050405020304" pitchFamily="18" charset="0"/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EE38EE6A-642C-4F23-AEA3-36337591B97A}"/>
              </a:ext>
            </a:extLst>
          </p:cNvPr>
          <p:cNvGrpSpPr/>
          <p:nvPr/>
        </p:nvGrpSpPr>
        <p:grpSpPr>
          <a:xfrm rot="6424350">
            <a:off x="5663205" y="645777"/>
            <a:ext cx="288000" cy="136101"/>
            <a:chOff x="517515" y="577643"/>
            <a:chExt cx="3426137" cy="1679575"/>
          </a:xfrm>
          <a:solidFill>
            <a:schemeClr val="accent2"/>
          </a:solidFill>
          <a:effectLst>
            <a:glow rad="25400">
              <a:schemeClr val="accent2">
                <a:alpha val="34000"/>
              </a:schemeClr>
            </a:glow>
          </a:effectLst>
        </p:grpSpPr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1A2CC499-0D1C-43DE-81EA-20FB2A9B63F6}"/>
                </a:ext>
              </a:extLst>
            </p:cNvPr>
            <p:cNvSpPr/>
            <p:nvPr/>
          </p:nvSpPr>
          <p:spPr>
            <a:xfrm>
              <a:off x="1092412" y="1123925"/>
              <a:ext cx="587011" cy="587011"/>
            </a:xfrm>
            <a:prstGeom prst="ellipse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603EEF11-4C00-47F9-9EE3-C9BAD58D6F6C}"/>
                </a:ext>
              </a:extLst>
            </p:cNvPr>
            <p:cNvSpPr/>
            <p:nvPr/>
          </p:nvSpPr>
          <p:spPr>
            <a:xfrm>
              <a:off x="517515" y="1381425"/>
              <a:ext cx="3426137" cy="7199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E2B3A718-5310-4582-B7BC-AA6C498F0C79}"/>
                </a:ext>
              </a:extLst>
            </p:cNvPr>
            <p:cNvSpPr/>
            <p:nvPr/>
          </p:nvSpPr>
          <p:spPr>
            <a:xfrm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0FAAFB58-F045-4E64-9CB2-3F16BD63FB30}"/>
                </a:ext>
              </a:extLst>
            </p:cNvPr>
            <p:cNvSpPr/>
            <p:nvPr/>
          </p:nvSpPr>
          <p:spPr>
            <a:xfrm rot="18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DD894C1C-F57E-4D59-A5FF-8EF3BEDB93DC}"/>
                </a:ext>
              </a:extLst>
            </p:cNvPr>
            <p:cNvSpPr/>
            <p:nvPr/>
          </p:nvSpPr>
          <p:spPr>
            <a:xfrm rot="36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356BEA16-A621-4010-9D38-487751D52BD3}"/>
                </a:ext>
              </a:extLst>
            </p:cNvPr>
            <p:cNvSpPr/>
            <p:nvPr/>
          </p:nvSpPr>
          <p:spPr>
            <a:xfrm rot="180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A9008C4E-A81A-4407-BBDE-73ADD13EDCE4}"/>
                </a:ext>
              </a:extLst>
            </p:cNvPr>
            <p:cNvSpPr/>
            <p:nvPr/>
          </p:nvSpPr>
          <p:spPr>
            <a:xfrm rot="198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6B18A58B-8B3E-41ED-87E4-790F5B5084A8}"/>
                </a:ext>
              </a:extLst>
            </p:cNvPr>
            <p:cNvSpPr/>
            <p:nvPr/>
          </p:nvSpPr>
          <p:spPr>
            <a:xfrm rot="900000">
              <a:off x="1350331" y="877430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0A8BE1BD-EA18-4C1D-82D7-6D3E06A07F66}"/>
                </a:ext>
              </a:extLst>
            </p:cNvPr>
            <p:cNvSpPr/>
            <p:nvPr/>
          </p:nvSpPr>
          <p:spPr>
            <a:xfrm rot="2700000">
              <a:off x="1349916" y="877429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913E7D02-C6F9-44A2-8F35-6B016ECC52AE}"/>
                </a:ext>
              </a:extLst>
            </p:cNvPr>
            <p:cNvSpPr/>
            <p:nvPr/>
          </p:nvSpPr>
          <p:spPr>
            <a:xfrm rot="4500000">
              <a:off x="1349915" y="878758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46428550-D288-43E4-BD83-EB6D28F19F3C}"/>
                </a:ext>
              </a:extLst>
            </p:cNvPr>
            <p:cNvSpPr/>
            <p:nvPr/>
          </p:nvSpPr>
          <p:spPr>
            <a:xfrm rot="20700000" flipV="1">
              <a:off x="1350332" y="877430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26DB8E02-5025-4D61-A449-BDAE429BA93D}"/>
                </a:ext>
              </a:extLst>
            </p:cNvPr>
            <p:cNvSpPr/>
            <p:nvPr/>
          </p:nvSpPr>
          <p:spPr>
            <a:xfrm rot="18900000" flipV="1">
              <a:off x="1349917" y="877429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91A64A8D-B55A-43D2-9BF2-5F1364D98D12}"/>
                </a:ext>
              </a:extLst>
            </p:cNvPr>
            <p:cNvSpPr/>
            <p:nvPr/>
          </p:nvSpPr>
          <p:spPr>
            <a:xfrm rot="17100000" flipV="1">
              <a:off x="1349916" y="878758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36550E27-BB67-41A5-B7AF-6F6BA60921A3}"/>
              </a:ext>
            </a:extLst>
          </p:cNvPr>
          <p:cNvSpPr txBox="1"/>
          <p:nvPr/>
        </p:nvSpPr>
        <p:spPr>
          <a:xfrm>
            <a:off x="5506464" y="552850"/>
            <a:ext cx="2160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baseline="30000" dirty="0">
                <a:cs typeface="Times New Roman" panose="02020603050405020304" pitchFamily="18" charset="0"/>
              </a:rPr>
              <a:t>18</a:t>
            </a:r>
            <a:r>
              <a:rPr lang="en-US" sz="1100" dirty="0">
                <a:cs typeface="Times New Roman" panose="02020603050405020304" pitchFamily="18" charset="0"/>
              </a:rPr>
              <a:t>O</a:t>
            </a:r>
            <a:endParaRPr lang="en-US" sz="1100" baseline="-25000" dirty="0">
              <a:cs typeface="Times New Roman" panose="02020603050405020304" pitchFamily="18" charset="0"/>
            </a:endParaRPr>
          </a:p>
        </p:txBody>
      </p: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671842EA-EA3C-4D47-BB6D-82E0F3FC6069}"/>
              </a:ext>
            </a:extLst>
          </p:cNvPr>
          <p:cNvCxnSpPr/>
          <p:nvPr/>
        </p:nvCxnSpPr>
        <p:spPr>
          <a:xfrm flipH="1" flipV="1">
            <a:off x="5545853" y="658273"/>
            <a:ext cx="72440" cy="1726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699BF7B-FF83-489C-BB6F-1EBF135050F3}"/>
              </a:ext>
            </a:extLst>
          </p:cNvPr>
          <p:cNvCxnSpPr/>
          <p:nvPr/>
        </p:nvCxnSpPr>
        <p:spPr>
          <a:xfrm>
            <a:off x="5770760" y="1469409"/>
            <a:ext cx="0" cy="25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EA4C926F-F267-4AAE-AA60-257D25DA5DB2}"/>
              </a:ext>
            </a:extLst>
          </p:cNvPr>
          <p:cNvSpPr txBox="1"/>
          <p:nvPr/>
        </p:nvSpPr>
        <p:spPr>
          <a:xfrm>
            <a:off x="5683007" y="1478768"/>
            <a:ext cx="17665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AT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e-AT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11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CABF444E-8B5B-4653-9A66-DB5C7BE9A0C5}"/>
              </a:ext>
            </a:extLst>
          </p:cNvPr>
          <p:cNvCxnSpPr/>
          <p:nvPr/>
        </p:nvCxnSpPr>
        <p:spPr>
          <a:xfrm>
            <a:off x="5539850" y="1186829"/>
            <a:ext cx="0" cy="273850"/>
          </a:xfrm>
          <a:prstGeom prst="line">
            <a:avLst/>
          </a:prstGeom>
          <a:ln w="15875" cap="sq">
            <a:solidFill>
              <a:schemeClr val="tx1"/>
            </a:solidFill>
            <a:prstDash val="solid"/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Oval 139">
            <a:extLst>
              <a:ext uri="{FF2B5EF4-FFF2-40B4-BE49-F238E27FC236}">
                <a16:creationId xmlns:a16="http://schemas.microsoft.com/office/drawing/2014/main" id="{4E129992-E5F6-4468-9D0A-75D1AF50509D}"/>
              </a:ext>
            </a:extLst>
          </p:cNvPr>
          <p:cNvSpPr/>
          <p:nvPr/>
        </p:nvSpPr>
        <p:spPr>
          <a:xfrm>
            <a:off x="5573514" y="1398890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47BC62E7-840A-4B91-8822-86FE76B09A01}"/>
              </a:ext>
            </a:extLst>
          </p:cNvPr>
          <p:cNvSpPr/>
          <p:nvPr/>
        </p:nvSpPr>
        <p:spPr>
          <a:xfrm>
            <a:off x="5617772" y="1325337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2C1843BD-34C8-4A63-B73F-FB577DA9F383}"/>
              </a:ext>
            </a:extLst>
          </p:cNvPr>
          <p:cNvSpPr/>
          <p:nvPr/>
        </p:nvSpPr>
        <p:spPr>
          <a:xfrm>
            <a:off x="5662030" y="1252888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C2135579-ED53-4E95-9B77-FE5DBA1292EF}"/>
              </a:ext>
            </a:extLst>
          </p:cNvPr>
          <p:cNvCxnSpPr/>
          <p:nvPr/>
        </p:nvCxnSpPr>
        <p:spPr>
          <a:xfrm flipH="1">
            <a:off x="5541230" y="1467425"/>
            <a:ext cx="492977" cy="0"/>
          </a:xfrm>
          <a:prstGeom prst="line">
            <a:avLst/>
          </a:prstGeom>
          <a:ln w="15875" cap="sq">
            <a:solidFill>
              <a:schemeClr val="tx1"/>
            </a:solidFill>
            <a:prstDash val="solid"/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 143">
            <a:extLst>
              <a:ext uri="{FF2B5EF4-FFF2-40B4-BE49-F238E27FC236}">
                <a16:creationId xmlns:a16="http://schemas.microsoft.com/office/drawing/2014/main" id="{EB02F324-7319-479A-BE96-74AFDF7B4E9A}"/>
              </a:ext>
            </a:extLst>
          </p:cNvPr>
          <p:cNvSpPr/>
          <p:nvPr/>
        </p:nvSpPr>
        <p:spPr>
          <a:xfrm>
            <a:off x="5706287" y="1398890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3847FA8D-4B52-494D-96FC-2DFB91AA6123}"/>
              </a:ext>
            </a:extLst>
          </p:cNvPr>
          <p:cNvSpPr/>
          <p:nvPr/>
        </p:nvSpPr>
        <p:spPr>
          <a:xfrm>
            <a:off x="5750545" y="1325337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1D6DFB66-2201-428B-B259-D8BF1A57AB75}"/>
              </a:ext>
            </a:extLst>
          </p:cNvPr>
          <p:cNvSpPr/>
          <p:nvPr/>
        </p:nvSpPr>
        <p:spPr>
          <a:xfrm>
            <a:off x="5794802" y="1252888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55FD64AA-276C-49C0-BB88-90870937051E}"/>
              </a:ext>
            </a:extLst>
          </p:cNvPr>
          <p:cNvSpPr/>
          <p:nvPr/>
        </p:nvSpPr>
        <p:spPr>
          <a:xfrm>
            <a:off x="5839059" y="1398890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6754A3E4-F4B9-4B57-9AA6-66AB81D76956}"/>
              </a:ext>
            </a:extLst>
          </p:cNvPr>
          <p:cNvSpPr/>
          <p:nvPr/>
        </p:nvSpPr>
        <p:spPr>
          <a:xfrm>
            <a:off x="5883317" y="1325337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3CB52319-923E-4475-BC09-FB7EE7765B66}"/>
              </a:ext>
            </a:extLst>
          </p:cNvPr>
          <p:cNvSpPr/>
          <p:nvPr/>
        </p:nvSpPr>
        <p:spPr>
          <a:xfrm>
            <a:off x="5927574" y="1252888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B66DD02-A1D7-45F7-9E8E-04BA198D85F7}"/>
              </a:ext>
            </a:extLst>
          </p:cNvPr>
          <p:cNvSpPr/>
          <p:nvPr/>
        </p:nvSpPr>
        <p:spPr>
          <a:xfrm>
            <a:off x="5562621" y="1200852"/>
            <a:ext cx="416283" cy="250696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46B3B7CD-79B4-409D-AB8F-6EFFE0E214DB}"/>
              </a:ext>
            </a:extLst>
          </p:cNvPr>
          <p:cNvSpPr/>
          <p:nvPr/>
        </p:nvSpPr>
        <p:spPr>
          <a:xfrm>
            <a:off x="5617772" y="1398890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57A71273-2E75-4A35-A8A1-E698CB4F733E}"/>
              </a:ext>
            </a:extLst>
          </p:cNvPr>
          <p:cNvSpPr/>
          <p:nvPr/>
        </p:nvSpPr>
        <p:spPr>
          <a:xfrm>
            <a:off x="5617772" y="1325337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F0BAA9F7-2DD6-421B-AAE1-3C027C26B53D}"/>
              </a:ext>
            </a:extLst>
          </p:cNvPr>
          <p:cNvSpPr/>
          <p:nvPr/>
        </p:nvSpPr>
        <p:spPr>
          <a:xfrm>
            <a:off x="5617772" y="1252888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72FA3BA1-66BC-4C44-BCE7-B4D87B28CBB4}"/>
              </a:ext>
            </a:extLst>
          </p:cNvPr>
          <p:cNvSpPr/>
          <p:nvPr/>
        </p:nvSpPr>
        <p:spPr>
          <a:xfrm>
            <a:off x="5750545" y="1398890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E31FB8A8-2B32-4049-95F7-9B79DDEA2490}"/>
              </a:ext>
            </a:extLst>
          </p:cNvPr>
          <p:cNvSpPr/>
          <p:nvPr/>
        </p:nvSpPr>
        <p:spPr>
          <a:xfrm>
            <a:off x="5750545" y="1325337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AB2FB934-2D53-41A0-99A6-C63AF4491A7A}"/>
              </a:ext>
            </a:extLst>
          </p:cNvPr>
          <p:cNvSpPr/>
          <p:nvPr/>
        </p:nvSpPr>
        <p:spPr>
          <a:xfrm>
            <a:off x="5750545" y="1252888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84795B2C-22EF-4968-986D-9A42537D1163}"/>
              </a:ext>
            </a:extLst>
          </p:cNvPr>
          <p:cNvSpPr/>
          <p:nvPr/>
        </p:nvSpPr>
        <p:spPr>
          <a:xfrm>
            <a:off x="5883317" y="1398890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45C4F796-A0FB-4B76-BB59-6F80A43CCE3C}"/>
              </a:ext>
            </a:extLst>
          </p:cNvPr>
          <p:cNvSpPr/>
          <p:nvPr/>
        </p:nvSpPr>
        <p:spPr>
          <a:xfrm>
            <a:off x="5883317" y="1325337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1D225C80-7293-4106-8324-CB8700834B3D}"/>
              </a:ext>
            </a:extLst>
          </p:cNvPr>
          <p:cNvSpPr/>
          <p:nvPr/>
        </p:nvSpPr>
        <p:spPr>
          <a:xfrm>
            <a:off x="5883317" y="1252888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97AAE4AB-9CAD-424B-99F0-0090FFAEC6E2}"/>
              </a:ext>
            </a:extLst>
          </p:cNvPr>
          <p:cNvCxnSpPr/>
          <p:nvPr/>
        </p:nvCxnSpPr>
        <p:spPr>
          <a:xfrm>
            <a:off x="5642000" y="1469409"/>
            <a:ext cx="0" cy="25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79AA0BB4-D221-48BA-8F54-5544C480484C}"/>
              </a:ext>
            </a:extLst>
          </p:cNvPr>
          <p:cNvCxnSpPr/>
          <p:nvPr/>
        </p:nvCxnSpPr>
        <p:spPr>
          <a:xfrm>
            <a:off x="5908165" y="1469409"/>
            <a:ext cx="0" cy="25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AB70CC79-E76E-4ABA-AEAD-4D22FB4A46D9}"/>
              </a:ext>
            </a:extLst>
          </p:cNvPr>
          <p:cNvSpPr txBox="1"/>
          <p:nvPr/>
        </p:nvSpPr>
        <p:spPr>
          <a:xfrm>
            <a:off x="5561719" y="1478768"/>
            <a:ext cx="17665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AT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e-AT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i-1</a:t>
            </a:r>
            <a:endParaRPr lang="en-US" sz="11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4CDB9EE8-106A-4B11-ACEC-E44DEC685E2E}"/>
              </a:ext>
            </a:extLst>
          </p:cNvPr>
          <p:cNvSpPr txBox="1"/>
          <p:nvPr/>
        </p:nvSpPr>
        <p:spPr>
          <a:xfrm>
            <a:off x="5854331" y="1478768"/>
            <a:ext cx="18153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AT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e-AT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i+1</a:t>
            </a:r>
            <a:endParaRPr lang="en-US" sz="11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186C8986-268C-4D88-8DB6-7B54705CF920}"/>
              </a:ext>
            </a:extLst>
          </p:cNvPr>
          <p:cNvCxnSpPr/>
          <p:nvPr/>
        </p:nvCxnSpPr>
        <p:spPr>
          <a:xfrm>
            <a:off x="4241191" y="1186829"/>
            <a:ext cx="0" cy="273850"/>
          </a:xfrm>
          <a:prstGeom prst="line">
            <a:avLst/>
          </a:prstGeom>
          <a:ln w="15875" cap="sq">
            <a:solidFill>
              <a:schemeClr val="tx1"/>
            </a:solidFill>
            <a:prstDash val="solid"/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 164">
            <a:extLst>
              <a:ext uri="{FF2B5EF4-FFF2-40B4-BE49-F238E27FC236}">
                <a16:creationId xmlns:a16="http://schemas.microsoft.com/office/drawing/2014/main" id="{EA0D6BD9-5B2C-4BE9-8B4C-5C5C68D24FD0}"/>
              </a:ext>
            </a:extLst>
          </p:cNvPr>
          <p:cNvSpPr/>
          <p:nvPr/>
        </p:nvSpPr>
        <p:spPr>
          <a:xfrm>
            <a:off x="4274855" y="1398890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15F94034-6334-4C31-9792-807C1A2E48DE}"/>
              </a:ext>
            </a:extLst>
          </p:cNvPr>
          <p:cNvSpPr/>
          <p:nvPr/>
        </p:nvSpPr>
        <p:spPr>
          <a:xfrm>
            <a:off x="4319113" y="1325337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44BB6091-5211-44E9-9F73-FC3E4C7A6F8B}"/>
              </a:ext>
            </a:extLst>
          </p:cNvPr>
          <p:cNvSpPr/>
          <p:nvPr/>
        </p:nvSpPr>
        <p:spPr>
          <a:xfrm>
            <a:off x="4363371" y="1252888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4F25D0E-BD4D-4DB1-AF96-18F2A1C33A27}"/>
              </a:ext>
            </a:extLst>
          </p:cNvPr>
          <p:cNvCxnSpPr/>
          <p:nvPr/>
        </p:nvCxnSpPr>
        <p:spPr>
          <a:xfrm flipH="1">
            <a:off x="4242571" y="1467425"/>
            <a:ext cx="492977" cy="0"/>
          </a:xfrm>
          <a:prstGeom prst="line">
            <a:avLst/>
          </a:prstGeom>
          <a:ln w="15875" cap="sq">
            <a:solidFill>
              <a:schemeClr val="tx1"/>
            </a:solidFill>
            <a:prstDash val="solid"/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>
            <a:extLst>
              <a:ext uri="{FF2B5EF4-FFF2-40B4-BE49-F238E27FC236}">
                <a16:creationId xmlns:a16="http://schemas.microsoft.com/office/drawing/2014/main" id="{F5E37C35-7B54-402C-832F-52D63FDBDC31}"/>
              </a:ext>
            </a:extLst>
          </p:cNvPr>
          <p:cNvSpPr/>
          <p:nvPr/>
        </p:nvSpPr>
        <p:spPr>
          <a:xfrm>
            <a:off x="4407628" y="1398890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A761FD1B-9856-47E7-BBA6-A0DE9D56CE7D}"/>
              </a:ext>
            </a:extLst>
          </p:cNvPr>
          <p:cNvSpPr/>
          <p:nvPr/>
        </p:nvSpPr>
        <p:spPr>
          <a:xfrm>
            <a:off x="4451886" y="1325337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202A878E-4A22-48AB-B529-CE5626F7BE93}"/>
              </a:ext>
            </a:extLst>
          </p:cNvPr>
          <p:cNvSpPr/>
          <p:nvPr/>
        </p:nvSpPr>
        <p:spPr>
          <a:xfrm>
            <a:off x="4496143" y="1252888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0032A646-39C5-4117-A9B0-AD8FD192484F}"/>
              </a:ext>
            </a:extLst>
          </p:cNvPr>
          <p:cNvSpPr/>
          <p:nvPr/>
        </p:nvSpPr>
        <p:spPr>
          <a:xfrm>
            <a:off x="4540400" y="1398890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D81196ED-ACF4-4D76-AA7C-8E6F732D893B}"/>
              </a:ext>
            </a:extLst>
          </p:cNvPr>
          <p:cNvSpPr/>
          <p:nvPr/>
        </p:nvSpPr>
        <p:spPr>
          <a:xfrm>
            <a:off x="4584658" y="1325337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3D765F27-AFB2-46E6-8FA7-3F18E4721B40}"/>
              </a:ext>
            </a:extLst>
          </p:cNvPr>
          <p:cNvSpPr/>
          <p:nvPr/>
        </p:nvSpPr>
        <p:spPr>
          <a:xfrm>
            <a:off x="4628915" y="1252888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D768348C-CEA9-4D41-969E-23FE9DCD8410}"/>
              </a:ext>
            </a:extLst>
          </p:cNvPr>
          <p:cNvGrpSpPr/>
          <p:nvPr/>
        </p:nvGrpSpPr>
        <p:grpSpPr>
          <a:xfrm>
            <a:off x="4293067" y="1272908"/>
            <a:ext cx="355545" cy="144000"/>
            <a:chOff x="2858634" y="2691166"/>
            <a:chExt cx="355545" cy="144000"/>
          </a:xfrm>
        </p:grpSpPr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FF756BFA-C41D-4B36-ABBA-973ED8F163F8}"/>
                </a:ext>
              </a:extLst>
            </p:cNvPr>
            <p:cNvCxnSpPr/>
            <p:nvPr/>
          </p:nvCxnSpPr>
          <p:spPr>
            <a:xfrm flipV="1">
              <a:off x="2858634" y="2691166"/>
              <a:ext cx="90000" cy="144000"/>
            </a:xfrm>
            <a:prstGeom prst="line">
              <a:avLst/>
            </a:prstGeom>
            <a:ln cap="sq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1E0C228C-DFD3-4B53-9A3B-8173CEA6F2C2}"/>
                </a:ext>
              </a:extLst>
            </p:cNvPr>
            <p:cNvCxnSpPr/>
            <p:nvPr/>
          </p:nvCxnSpPr>
          <p:spPr>
            <a:xfrm flipH="1" flipV="1">
              <a:off x="2948420" y="2691166"/>
              <a:ext cx="43200" cy="144000"/>
            </a:xfrm>
            <a:prstGeom prst="line">
              <a:avLst/>
            </a:prstGeom>
            <a:ln cap="sq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926AFAC0-AAB7-4F4F-B9C5-FEEA783C120B}"/>
                </a:ext>
              </a:extLst>
            </p:cNvPr>
            <p:cNvCxnSpPr/>
            <p:nvPr/>
          </p:nvCxnSpPr>
          <p:spPr>
            <a:xfrm flipV="1">
              <a:off x="2991406" y="2691166"/>
              <a:ext cx="90000" cy="144000"/>
            </a:xfrm>
            <a:prstGeom prst="line">
              <a:avLst/>
            </a:prstGeom>
            <a:ln cap="sq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EB4F5C9B-2C3E-4130-BA63-10A440F3B4A4}"/>
                </a:ext>
              </a:extLst>
            </p:cNvPr>
            <p:cNvCxnSpPr/>
            <p:nvPr/>
          </p:nvCxnSpPr>
          <p:spPr>
            <a:xfrm flipH="1" flipV="1">
              <a:off x="3081192" y="2691166"/>
              <a:ext cx="43200" cy="144000"/>
            </a:xfrm>
            <a:prstGeom prst="line">
              <a:avLst/>
            </a:prstGeom>
            <a:ln cap="sq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856F4CF0-5289-43BF-BDE5-6151ECA05BA8}"/>
                </a:ext>
              </a:extLst>
            </p:cNvPr>
            <p:cNvCxnSpPr/>
            <p:nvPr/>
          </p:nvCxnSpPr>
          <p:spPr>
            <a:xfrm flipV="1">
              <a:off x="3124179" y="2691166"/>
              <a:ext cx="90000" cy="144000"/>
            </a:xfrm>
            <a:prstGeom prst="line">
              <a:avLst/>
            </a:prstGeom>
            <a:ln cap="sq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5D953EAE-9A4A-4222-BBFC-F8E54261CB9B}"/>
              </a:ext>
            </a:extLst>
          </p:cNvPr>
          <p:cNvGrpSpPr/>
          <p:nvPr/>
        </p:nvGrpSpPr>
        <p:grpSpPr>
          <a:xfrm>
            <a:off x="4750888" y="1106235"/>
            <a:ext cx="767049" cy="280742"/>
            <a:chOff x="924743" y="1251749"/>
            <a:chExt cx="767049" cy="280742"/>
          </a:xfrm>
        </p:grpSpPr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CA4D520F-B52B-46C8-B386-EA524A36A945}"/>
                </a:ext>
              </a:extLst>
            </p:cNvPr>
            <p:cNvSpPr txBox="1"/>
            <p:nvPr/>
          </p:nvSpPr>
          <p:spPr>
            <a:xfrm>
              <a:off x="924743" y="1251749"/>
              <a:ext cx="767049" cy="1655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ts val="1700"/>
                </a:lnSpc>
              </a:pPr>
              <a:r>
                <a:rPr lang="en-US" sz="800" dirty="0">
                  <a:cs typeface="Times New Roman" panose="02020603050405020304" pitchFamily="18" charset="0"/>
                </a:rPr>
                <a:t>Interpolation</a:t>
              </a:r>
            </a:p>
            <a:p>
              <a:pPr algn="ctr">
                <a:lnSpc>
                  <a:spcPts val="1700"/>
                </a:lnSpc>
              </a:pPr>
              <a:r>
                <a:rPr lang="de-AT" sz="800" dirty="0">
                  <a:cs typeface="Times New Roman" panose="02020603050405020304" pitchFamily="18" charset="0"/>
                </a:rPr>
                <a:t>Discretization</a:t>
              </a:r>
              <a:endParaRPr lang="en-US" sz="800" dirty="0">
                <a:cs typeface="Times New Roman" panose="02020603050405020304" pitchFamily="18" charset="0"/>
              </a:endParaRPr>
            </a:p>
          </p:txBody>
        </p:sp>
        <p:sp>
          <p:nvSpPr>
            <p:cNvPr id="183" name="Right Arrow 127">
              <a:extLst>
                <a:ext uri="{FF2B5EF4-FFF2-40B4-BE49-F238E27FC236}">
                  <a16:creationId xmlns:a16="http://schemas.microsoft.com/office/drawing/2014/main" id="{6AE3A906-9F0E-4AEC-B163-C04BB10014B2}"/>
                </a:ext>
              </a:extLst>
            </p:cNvPr>
            <p:cNvSpPr/>
            <p:nvPr/>
          </p:nvSpPr>
          <p:spPr>
            <a:xfrm>
              <a:off x="1175868" y="1438768"/>
              <a:ext cx="264798" cy="93723"/>
            </a:xfrm>
            <a:prstGeom prst="rightArrow">
              <a:avLst>
                <a:gd name="adj1" fmla="val 36720"/>
                <a:gd name="adj2" fmla="val 113768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Times New Roman" panose="02020603050405020304" pitchFamily="18" charset="0"/>
              </a:endParaRPr>
            </a:p>
          </p:txBody>
        </p:sp>
      </p:grpSp>
      <p:sp>
        <p:nvSpPr>
          <p:cNvPr id="184" name="Freeform 7">
            <a:extLst>
              <a:ext uri="{FF2B5EF4-FFF2-40B4-BE49-F238E27FC236}">
                <a16:creationId xmlns:a16="http://schemas.microsoft.com/office/drawing/2014/main" id="{AC30D2CF-A317-4CDF-A364-F501A0764799}"/>
              </a:ext>
            </a:extLst>
          </p:cNvPr>
          <p:cNvSpPr/>
          <p:nvPr/>
        </p:nvSpPr>
        <p:spPr>
          <a:xfrm>
            <a:off x="5467469" y="734915"/>
            <a:ext cx="158617" cy="137085"/>
          </a:xfrm>
          <a:custGeom>
            <a:avLst/>
            <a:gdLst>
              <a:gd name="connsiteX0" fmla="*/ 0 w 257175"/>
              <a:gd name="connsiteY0" fmla="*/ 0 h 301588"/>
              <a:gd name="connsiteX1" fmla="*/ 97631 w 257175"/>
              <a:gd name="connsiteY1" fmla="*/ 266700 h 301588"/>
              <a:gd name="connsiteX2" fmla="*/ 257175 w 257175"/>
              <a:gd name="connsiteY2" fmla="*/ 290513 h 301588"/>
              <a:gd name="connsiteX0" fmla="*/ 0 w 242887"/>
              <a:gd name="connsiteY0" fmla="*/ 0 h 309853"/>
              <a:gd name="connsiteX1" fmla="*/ 97631 w 242887"/>
              <a:gd name="connsiteY1" fmla="*/ 266700 h 309853"/>
              <a:gd name="connsiteX2" fmla="*/ 242887 w 242887"/>
              <a:gd name="connsiteY2" fmla="*/ 302419 h 309853"/>
              <a:gd name="connsiteX0" fmla="*/ 0 w 242887"/>
              <a:gd name="connsiteY0" fmla="*/ 0 h 302419"/>
              <a:gd name="connsiteX1" fmla="*/ 242887 w 242887"/>
              <a:gd name="connsiteY1" fmla="*/ 302419 h 302419"/>
              <a:gd name="connsiteX0" fmla="*/ 0 w 242887"/>
              <a:gd name="connsiteY0" fmla="*/ 0 h 303243"/>
              <a:gd name="connsiteX1" fmla="*/ 242887 w 242887"/>
              <a:gd name="connsiteY1" fmla="*/ 302419 h 303243"/>
              <a:gd name="connsiteX0" fmla="*/ 0 w 242887"/>
              <a:gd name="connsiteY0" fmla="*/ 0 h 304325"/>
              <a:gd name="connsiteX1" fmla="*/ 242887 w 242887"/>
              <a:gd name="connsiteY1" fmla="*/ 302419 h 304325"/>
              <a:gd name="connsiteX0" fmla="*/ 0 w 242887"/>
              <a:gd name="connsiteY0" fmla="*/ 0 h 303585"/>
              <a:gd name="connsiteX1" fmla="*/ 242887 w 242887"/>
              <a:gd name="connsiteY1" fmla="*/ 302419 h 303585"/>
              <a:gd name="connsiteX0" fmla="*/ 0 w 214312"/>
              <a:gd name="connsiteY0" fmla="*/ 0 h 205247"/>
              <a:gd name="connsiteX1" fmla="*/ 214312 w 214312"/>
              <a:gd name="connsiteY1" fmla="*/ 202407 h 205247"/>
              <a:gd name="connsiteX0" fmla="*/ 0 w 147637"/>
              <a:gd name="connsiteY0" fmla="*/ 0 h 196130"/>
              <a:gd name="connsiteX1" fmla="*/ 147637 w 147637"/>
              <a:gd name="connsiteY1" fmla="*/ 192882 h 196130"/>
              <a:gd name="connsiteX0" fmla="*/ 0 w 147637"/>
              <a:gd name="connsiteY0" fmla="*/ 0 h 196024"/>
              <a:gd name="connsiteX1" fmla="*/ 147637 w 147637"/>
              <a:gd name="connsiteY1" fmla="*/ 192882 h 196024"/>
              <a:gd name="connsiteX0" fmla="*/ 0 w 147637"/>
              <a:gd name="connsiteY0" fmla="*/ 0 h 192882"/>
              <a:gd name="connsiteX1" fmla="*/ 147637 w 147637"/>
              <a:gd name="connsiteY1" fmla="*/ 192882 h 192882"/>
              <a:gd name="connsiteX0" fmla="*/ 0 w 147637"/>
              <a:gd name="connsiteY0" fmla="*/ 0 h 194711"/>
              <a:gd name="connsiteX1" fmla="*/ 147637 w 147637"/>
              <a:gd name="connsiteY1" fmla="*/ 192882 h 194711"/>
              <a:gd name="connsiteX0" fmla="*/ 0 w 157162"/>
              <a:gd name="connsiteY0" fmla="*/ 0 h 141101"/>
              <a:gd name="connsiteX1" fmla="*/ 157162 w 157162"/>
              <a:gd name="connsiteY1" fmla="*/ 133351 h 141101"/>
              <a:gd name="connsiteX0" fmla="*/ 0 w 157162"/>
              <a:gd name="connsiteY0" fmla="*/ 0 h 137085"/>
              <a:gd name="connsiteX1" fmla="*/ 157162 w 157162"/>
              <a:gd name="connsiteY1" fmla="*/ 133351 h 137085"/>
              <a:gd name="connsiteX0" fmla="*/ 1455 w 158617"/>
              <a:gd name="connsiteY0" fmla="*/ 0 h 137085"/>
              <a:gd name="connsiteX1" fmla="*/ 158617 w 158617"/>
              <a:gd name="connsiteY1" fmla="*/ 133351 h 13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8617" h="137085">
                <a:moveTo>
                  <a:pt x="1455" y="0"/>
                </a:moveTo>
                <a:cubicBezTo>
                  <a:pt x="-10452" y="138906"/>
                  <a:pt x="51460" y="144464"/>
                  <a:pt x="158617" y="133351"/>
                </a:cubicBezTo>
              </a:path>
            </a:pathLst>
          </a:custGeom>
          <a:noFill/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B349093D-B6D7-488F-9BA2-714F9D525AEC}"/>
              </a:ext>
            </a:extLst>
          </p:cNvPr>
          <p:cNvSpPr txBox="1"/>
          <p:nvPr/>
        </p:nvSpPr>
        <p:spPr>
          <a:xfrm>
            <a:off x="5401183" y="1090852"/>
            <a:ext cx="13167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AT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6C39AEED-D5FE-4B27-B89B-565CE975F5ED}"/>
              </a:ext>
            </a:extLst>
          </p:cNvPr>
          <p:cNvSpPr txBox="1"/>
          <p:nvPr/>
        </p:nvSpPr>
        <p:spPr>
          <a:xfrm>
            <a:off x="6000098" y="1425081"/>
            <a:ext cx="9848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AT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D6867A73-B605-4D26-BAC2-C3445D59768D}"/>
              </a:ext>
            </a:extLst>
          </p:cNvPr>
          <p:cNvSpPr txBox="1"/>
          <p:nvPr/>
        </p:nvSpPr>
        <p:spPr>
          <a:xfrm>
            <a:off x="4097091" y="1090852"/>
            <a:ext cx="13167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AT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841B87AE-863D-43F1-AFBA-CF3FAF4116DC}"/>
              </a:ext>
            </a:extLst>
          </p:cNvPr>
          <p:cNvSpPr txBox="1"/>
          <p:nvPr/>
        </p:nvSpPr>
        <p:spPr>
          <a:xfrm>
            <a:off x="4696006" y="1425081"/>
            <a:ext cx="9848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AT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666C0485-912B-4F3B-B8D2-E91176509D01}"/>
              </a:ext>
            </a:extLst>
          </p:cNvPr>
          <p:cNvGrpSpPr/>
          <p:nvPr/>
        </p:nvGrpSpPr>
        <p:grpSpPr>
          <a:xfrm>
            <a:off x="3920938" y="253521"/>
            <a:ext cx="1290677" cy="1562293"/>
            <a:chOff x="127306" y="217749"/>
            <a:chExt cx="1290677" cy="1562293"/>
          </a:xfrm>
        </p:grpSpPr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BB9C8813-45C9-42D7-973A-B95A75E52336}"/>
                </a:ext>
              </a:extLst>
            </p:cNvPr>
            <p:cNvSpPr txBox="1"/>
            <p:nvPr/>
          </p:nvSpPr>
          <p:spPr>
            <a:xfrm>
              <a:off x="127306" y="217749"/>
              <a:ext cx="184927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AT" sz="900" b="1" dirty="0">
                  <a:cs typeface="Times New Roman" panose="02020603050405020304" pitchFamily="18" charset="0"/>
                </a:rPr>
                <a:t>(1)</a:t>
              </a:r>
              <a:endParaRPr lang="en-GB" sz="9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256FF0A1-6E98-422C-9F90-291B6E425EBA}"/>
                </a:ext>
              </a:extLst>
            </p:cNvPr>
            <p:cNvSpPr txBox="1"/>
            <p:nvPr/>
          </p:nvSpPr>
          <p:spPr>
            <a:xfrm>
              <a:off x="1233056" y="217749"/>
              <a:ext cx="184927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AT" sz="900" b="1" dirty="0">
                  <a:cs typeface="Times New Roman" panose="02020603050405020304" pitchFamily="18" charset="0"/>
                </a:rPr>
                <a:t>(2)</a:t>
              </a:r>
              <a:endParaRPr lang="en-GB" sz="9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F501B5AC-5670-4F91-9CA6-B88AE227C376}"/>
                </a:ext>
              </a:extLst>
            </p:cNvPr>
            <p:cNvSpPr txBox="1"/>
            <p:nvPr/>
          </p:nvSpPr>
          <p:spPr>
            <a:xfrm>
              <a:off x="127306" y="690482"/>
              <a:ext cx="184927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AT" sz="900" b="1" dirty="0">
                  <a:cs typeface="Times New Roman" panose="02020603050405020304" pitchFamily="18" charset="0"/>
                </a:rPr>
                <a:t>(3)</a:t>
              </a:r>
              <a:endParaRPr lang="en-GB" sz="9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0EA7E781-B623-42F9-BA23-7AFFE2463918}"/>
                </a:ext>
              </a:extLst>
            </p:cNvPr>
            <p:cNvSpPr txBox="1"/>
            <p:nvPr/>
          </p:nvSpPr>
          <p:spPr>
            <a:xfrm>
              <a:off x="1233056" y="690482"/>
              <a:ext cx="184927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AT" sz="900" b="1" dirty="0">
                  <a:cs typeface="Times New Roman" panose="02020603050405020304" pitchFamily="18" charset="0"/>
                </a:rPr>
                <a:t>(4)</a:t>
              </a:r>
              <a:endParaRPr lang="en-GB" sz="9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71EF7B6A-B176-4CA6-9F25-F989D135FAC3}"/>
                </a:ext>
              </a:extLst>
            </p:cNvPr>
            <p:cNvSpPr txBox="1"/>
            <p:nvPr/>
          </p:nvSpPr>
          <p:spPr>
            <a:xfrm>
              <a:off x="127306" y="1163215"/>
              <a:ext cx="184927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AT" sz="900" b="1" dirty="0">
                  <a:cs typeface="Times New Roman" panose="02020603050405020304" pitchFamily="18" charset="0"/>
                </a:rPr>
                <a:t>(5)</a:t>
              </a:r>
              <a:endParaRPr lang="en-GB" sz="900" b="1" dirty="0">
                <a:cs typeface="Times New Roman" panose="02020603050405020304" pitchFamily="18" charset="0"/>
              </a:endParaRPr>
            </a:p>
          </p:txBody>
        </p:sp>
        <p:sp>
          <p:nvSpPr>
            <p:cNvPr id="345" name="TextBox 344">
              <a:extLst>
                <a:ext uri="{FF2B5EF4-FFF2-40B4-BE49-F238E27FC236}">
                  <a16:creationId xmlns:a16="http://schemas.microsoft.com/office/drawing/2014/main" id="{A44D4E33-B53B-484C-AEA7-D768F6CB4B77}"/>
                </a:ext>
              </a:extLst>
            </p:cNvPr>
            <p:cNvSpPr txBox="1"/>
            <p:nvPr/>
          </p:nvSpPr>
          <p:spPr>
            <a:xfrm>
              <a:off x="127306" y="1641543"/>
              <a:ext cx="184927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AT" sz="900" b="1" dirty="0">
                  <a:cs typeface="Times New Roman" panose="02020603050405020304" pitchFamily="18" charset="0"/>
                </a:rPr>
                <a:t>(6)</a:t>
              </a:r>
              <a:endParaRPr lang="en-GB" sz="900" b="1" dirty="0">
                <a:cs typeface="Times New Roman" panose="02020603050405020304" pitchFamily="18" charset="0"/>
              </a:endParaRPr>
            </a:p>
          </p:txBody>
        </p:sp>
      </p:grp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741DCBED-3030-4D0D-9F0F-30DDC402F706}"/>
              </a:ext>
            </a:extLst>
          </p:cNvPr>
          <p:cNvCxnSpPr>
            <a:cxnSpLocks/>
          </p:cNvCxnSpPr>
          <p:nvPr/>
        </p:nvCxnSpPr>
        <p:spPr>
          <a:xfrm>
            <a:off x="5667861" y="757360"/>
            <a:ext cx="223253" cy="0"/>
          </a:xfrm>
          <a:prstGeom prst="straightConnector1">
            <a:avLst/>
          </a:prstGeom>
          <a:ln w="15875">
            <a:solidFill>
              <a:schemeClr val="accent2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704FA562-B6C8-499A-B9C5-A87EFD3F02F9}"/>
              </a:ext>
            </a:extLst>
          </p:cNvPr>
          <p:cNvGrpSpPr/>
          <p:nvPr/>
        </p:nvGrpSpPr>
        <p:grpSpPr>
          <a:xfrm rot="6424350">
            <a:off x="2027947" y="228944"/>
            <a:ext cx="486549" cy="229930"/>
            <a:chOff x="517515" y="577643"/>
            <a:chExt cx="3426137" cy="1679575"/>
          </a:xfrm>
          <a:solidFill>
            <a:schemeClr val="accent2"/>
          </a:solidFill>
          <a:effectLst>
            <a:glow rad="25400">
              <a:schemeClr val="accent2">
                <a:alpha val="34000"/>
              </a:schemeClr>
            </a:glow>
          </a:effectLst>
        </p:grpSpPr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9EA265C5-36AF-443B-A332-E9D28B0A3556}"/>
                </a:ext>
              </a:extLst>
            </p:cNvPr>
            <p:cNvSpPr/>
            <p:nvPr/>
          </p:nvSpPr>
          <p:spPr>
            <a:xfrm>
              <a:off x="1092412" y="1123925"/>
              <a:ext cx="587011" cy="587011"/>
            </a:xfrm>
            <a:prstGeom prst="ellipse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D5E0B5A5-78FA-4C52-B3F2-9C9D7C6F5885}"/>
                </a:ext>
              </a:extLst>
            </p:cNvPr>
            <p:cNvSpPr/>
            <p:nvPr/>
          </p:nvSpPr>
          <p:spPr>
            <a:xfrm>
              <a:off x="517515" y="1381425"/>
              <a:ext cx="3426137" cy="7199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8E170A36-FEB2-4843-AD41-8134F86E45BC}"/>
                </a:ext>
              </a:extLst>
            </p:cNvPr>
            <p:cNvSpPr/>
            <p:nvPr/>
          </p:nvSpPr>
          <p:spPr>
            <a:xfrm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6A4F6ACB-A488-4110-8202-5162025DCA79}"/>
                </a:ext>
              </a:extLst>
            </p:cNvPr>
            <p:cNvSpPr/>
            <p:nvPr/>
          </p:nvSpPr>
          <p:spPr>
            <a:xfrm rot="18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AB48AC13-0379-418A-AFF7-40A60AE40911}"/>
                </a:ext>
              </a:extLst>
            </p:cNvPr>
            <p:cNvSpPr/>
            <p:nvPr/>
          </p:nvSpPr>
          <p:spPr>
            <a:xfrm rot="36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9ACC75D7-B7B6-4E40-884F-2AE9864B07BB}"/>
                </a:ext>
              </a:extLst>
            </p:cNvPr>
            <p:cNvSpPr/>
            <p:nvPr/>
          </p:nvSpPr>
          <p:spPr>
            <a:xfrm rot="180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738BAAB8-446E-43E8-A0B1-F91FCA2B2243}"/>
                </a:ext>
              </a:extLst>
            </p:cNvPr>
            <p:cNvSpPr/>
            <p:nvPr/>
          </p:nvSpPr>
          <p:spPr>
            <a:xfrm rot="19800000">
              <a:off x="1349917" y="577643"/>
              <a:ext cx="72000" cy="1679575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3FC5332B-C63B-40D2-9A38-40AEA0F72918}"/>
                </a:ext>
              </a:extLst>
            </p:cNvPr>
            <p:cNvSpPr/>
            <p:nvPr/>
          </p:nvSpPr>
          <p:spPr>
            <a:xfrm rot="900000">
              <a:off x="1350331" y="877430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1FC58984-5839-433D-B3F8-3CE21685ECF9}"/>
                </a:ext>
              </a:extLst>
            </p:cNvPr>
            <p:cNvSpPr/>
            <p:nvPr/>
          </p:nvSpPr>
          <p:spPr>
            <a:xfrm rot="2700000">
              <a:off x="1349916" y="877429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5D8FFCC8-4C43-4428-8513-A1169C2A7EB6}"/>
                </a:ext>
              </a:extLst>
            </p:cNvPr>
            <p:cNvSpPr/>
            <p:nvPr/>
          </p:nvSpPr>
          <p:spPr>
            <a:xfrm rot="4500000">
              <a:off x="1349915" y="878758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83E0EF70-41A8-4F0E-B9B6-611EF00F1FC0}"/>
                </a:ext>
              </a:extLst>
            </p:cNvPr>
            <p:cNvSpPr/>
            <p:nvPr/>
          </p:nvSpPr>
          <p:spPr>
            <a:xfrm rot="20700000" flipV="1">
              <a:off x="1350332" y="877430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EDD72B62-459D-4131-9C22-0BA9AD243C6E}"/>
                </a:ext>
              </a:extLst>
            </p:cNvPr>
            <p:cNvSpPr/>
            <p:nvPr/>
          </p:nvSpPr>
          <p:spPr>
            <a:xfrm rot="18900000" flipV="1">
              <a:off x="1349917" y="877429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C08F0CF0-2B0B-47C0-8386-583EC99990CA}"/>
                </a:ext>
              </a:extLst>
            </p:cNvPr>
            <p:cNvSpPr/>
            <p:nvPr/>
          </p:nvSpPr>
          <p:spPr>
            <a:xfrm rot="17100000" flipV="1">
              <a:off x="1349916" y="878758"/>
              <a:ext cx="72000" cy="1080000"/>
            </a:xfrm>
            <a:prstGeom prst="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955259" tIns="1977630" rIns="3955259" bIns="19776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A5C50761-C0C5-4940-B2AA-84858CFC11CA}"/>
              </a:ext>
            </a:extLst>
          </p:cNvPr>
          <p:cNvCxnSpPr>
            <a:cxnSpLocks/>
          </p:cNvCxnSpPr>
          <p:nvPr/>
        </p:nvCxnSpPr>
        <p:spPr>
          <a:xfrm>
            <a:off x="3313423" y="1300277"/>
            <a:ext cx="0" cy="3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9552998F-2BBD-4561-876B-A8B25D270868}"/>
              </a:ext>
            </a:extLst>
          </p:cNvPr>
          <p:cNvGrpSpPr/>
          <p:nvPr/>
        </p:nvGrpSpPr>
        <p:grpSpPr>
          <a:xfrm>
            <a:off x="2741871" y="1657493"/>
            <a:ext cx="1001281" cy="552965"/>
            <a:chOff x="2817960" y="32115"/>
            <a:chExt cx="1001281" cy="552965"/>
          </a:xfrm>
        </p:grpSpPr>
        <p:grpSp>
          <p:nvGrpSpPr>
            <p:cNvPr id="266" name="Group 265">
              <a:extLst>
                <a:ext uri="{FF2B5EF4-FFF2-40B4-BE49-F238E27FC236}">
                  <a16:creationId xmlns:a16="http://schemas.microsoft.com/office/drawing/2014/main" id="{96E1F5B3-AF3D-4C4A-A85D-D61A18DA4682}"/>
                </a:ext>
              </a:extLst>
            </p:cNvPr>
            <p:cNvGrpSpPr/>
            <p:nvPr/>
          </p:nvGrpSpPr>
          <p:grpSpPr>
            <a:xfrm>
              <a:off x="2857188" y="32115"/>
              <a:ext cx="962053" cy="515237"/>
              <a:chOff x="4041744" y="54983"/>
              <a:chExt cx="962053" cy="515237"/>
            </a:xfrm>
          </p:grpSpPr>
          <p:sp>
            <p:nvSpPr>
              <p:cNvPr id="268" name="TextBox 267">
                <a:extLst>
                  <a:ext uri="{FF2B5EF4-FFF2-40B4-BE49-F238E27FC236}">
                    <a16:creationId xmlns:a16="http://schemas.microsoft.com/office/drawing/2014/main" id="{A279C466-F99A-40DA-817E-E0758333BC63}"/>
                  </a:ext>
                </a:extLst>
              </p:cNvPr>
              <p:cNvSpPr txBox="1"/>
              <p:nvPr/>
            </p:nvSpPr>
            <p:spPr>
              <a:xfrm>
                <a:off x="4199895" y="54983"/>
                <a:ext cx="803902" cy="4379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1000" dirty="0">
                    <a:cs typeface="Times New Roman" panose="02020603050405020304" pitchFamily="18" charset="0"/>
                  </a:rPr>
                  <a:t>Thin film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1000" dirty="0">
                    <a:cs typeface="Times New Roman" panose="02020603050405020304" pitchFamily="18" charset="0"/>
                  </a:rPr>
                  <a:t>Capping layer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1000" dirty="0">
                    <a:cs typeface="Times New Roman" panose="02020603050405020304" pitchFamily="18" charset="0"/>
                  </a:rPr>
                  <a:t>Substrate</a:t>
                </a:r>
              </a:p>
            </p:txBody>
          </p:sp>
          <p:sp>
            <p:nvSpPr>
              <p:cNvPr id="269" name="Rectangle 268">
                <a:extLst>
                  <a:ext uri="{FF2B5EF4-FFF2-40B4-BE49-F238E27FC236}">
                    <a16:creationId xmlns:a16="http://schemas.microsoft.com/office/drawing/2014/main" id="{22A71E87-0D2A-41D7-A9EF-2DDEE557C3FE}"/>
                  </a:ext>
                </a:extLst>
              </p:cNvPr>
              <p:cNvSpPr/>
              <p:nvPr/>
            </p:nvSpPr>
            <p:spPr>
              <a:xfrm>
                <a:off x="4041744" y="105304"/>
                <a:ext cx="108000" cy="108000"/>
              </a:xfrm>
              <a:prstGeom prst="rect">
                <a:avLst/>
              </a:prstGeom>
              <a:solidFill>
                <a:srgbClr val="8ECD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0" name="Rectangle 269">
                <a:extLst>
                  <a:ext uri="{FF2B5EF4-FFF2-40B4-BE49-F238E27FC236}">
                    <a16:creationId xmlns:a16="http://schemas.microsoft.com/office/drawing/2014/main" id="{463E4770-5AA7-4C6F-94EF-EDD1453EBB8A}"/>
                  </a:ext>
                </a:extLst>
              </p:cNvPr>
              <p:cNvSpPr/>
              <p:nvPr/>
            </p:nvSpPr>
            <p:spPr>
              <a:xfrm>
                <a:off x="4041744" y="280977"/>
                <a:ext cx="108000" cy="108000"/>
              </a:xfrm>
              <a:prstGeom prst="rect">
                <a:avLst/>
              </a:prstGeom>
              <a:solidFill>
                <a:srgbClr val="FFE6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1" name="Rectangle 270">
                <a:extLst>
                  <a:ext uri="{FF2B5EF4-FFF2-40B4-BE49-F238E27FC236}">
                    <a16:creationId xmlns:a16="http://schemas.microsoft.com/office/drawing/2014/main" id="{030146BD-A877-45E0-AF96-32930CA5440C}"/>
                  </a:ext>
                </a:extLst>
              </p:cNvPr>
              <p:cNvSpPr/>
              <p:nvPr/>
            </p:nvSpPr>
            <p:spPr>
              <a:xfrm>
                <a:off x="4041744" y="462220"/>
                <a:ext cx="108000" cy="108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D1616AE8-561D-4327-B8BD-0C18DBF7FADE}"/>
                </a:ext>
              </a:extLst>
            </p:cNvPr>
            <p:cNvSpPr/>
            <p:nvPr/>
          </p:nvSpPr>
          <p:spPr>
            <a:xfrm>
              <a:off x="2817960" y="45252"/>
              <a:ext cx="932802" cy="5398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6" name="Group 345">
            <a:extLst>
              <a:ext uri="{FF2B5EF4-FFF2-40B4-BE49-F238E27FC236}">
                <a16:creationId xmlns:a16="http://schemas.microsoft.com/office/drawing/2014/main" id="{E2BBB64E-B78E-42D0-8927-4EF6A9E37377}"/>
              </a:ext>
            </a:extLst>
          </p:cNvPr>
          <p:cNvGrpSpPr/>
          <p:nvPr/>
        </p:nvGrpSpPr>
        <p:grpSpPr>
          <a:xfrm>
            <a:off x="4087314" y="1609660"/>
            <a:ext cx="767049" cy="280742"/>
            <a:chOff x="924743" y="1251749"/>
            <a:chExt cx="767049" cy="280742"/>
          </a:xfrm>
        </p:grpSpPr>
        <p:sp>
          <p:nvSpPr>
            <p:cNvPr id="347" name="TextBox 346">
              <a:extLst>
                <a:ext uri="{FF2B5EF4-FFF2-40B4-BE49-F238E27FC236}">
                  <a16:creationId xmlns:a16="http://schemas.microsoft.com/office/drawing/2014/main" id="{338FE156-96B0-49FB-8240-4D3C73C9BF8E}"/>
                </a:ext>
              </a:extLst>
            </p:cNvPr>
            <p:cNvSpPr txBox="1"/>
            <p:nvPr/>
          </p:nvSpPr>
          <p:spPr>
            <a:xfrm>
              <a:off x="924743" y="1251749"/>
              <a:ext cx="767049" cy="1655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ts val="1700"/>
                </a:lnSpc>
              </a:pPr>
              <a:r>
                <a:rPr lang="en-US" sz="800" dirty="0">
                  <a:cs typeface="Times New Roman" panose="02020603050405020304" pitchFamily="18" charset="0"/>
                </a:rPr>
                <a:t>Conversion</a:t>
              </a:r>
            </a:p>
            <a:p>
              <a:pPr algn="ctr">
                <a:lnSpc>
                  <a:spcPts val="1700"/>
                </a:lnSpc>
              </a:pPr>
              <a:r>
                <a:rPr lang="de-AT" sz="800" dirty="0">
                  <a:cs typeface="Times New Roman" panose="02020603050405020304" pitchFamily="18" charset="0"/>
                </a:rPr>
                <a:t>Fitting</a:t>
              </a:r>
              <a:endParaRPr lang="en-US" sz="800" dirty="0">
                <a:cs typeface="Times New Roman" panose="02020603050405020304" pitchFamily="18" charset="0"/>
              </a:endParaRPr>
            </a:p>
          </p:txBody>
        </p:sp>
        <p:sp>
          <p:nvSpPr>
            <p:cNvPr id="348" name="Right Arrow 127">
              <a:extLst>
                <a:ext uri="{FF2B5EF4-FFF2-40B4-BE49-F238E27FC236}">
                  <a16:creationId xmlns:a16="http://schemas.microsoft.com/office/drawing/2014/main" id="{85F6FE1E-E7D0-4E99-A568-2A0E23FB51CA}"/>
                </a:ext>
              </a:extLst>
            </p:cNvPr>
            <p:cNvSpPr/>
            <p:nvPr/>
          </p:nvSpPr>
          <p:spPr>
            <a:xfrm>
              <a:off x="1175868" y="1438768"/>
              <a:ext cx="264798" cy="93723"/>
            </a:xfrm>
            <a:prstGeom prst="rightArrow">
              <a:avLst>
                <a:gd name="adj1" fmla="val 36720"/>
                <a:gd name="adj2" fmla="val 113768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Times New Roman" panose="02020603050405020304" pitchFamily="18" charset="0"/>
              </a:endParaRPr>
            </a:p>
          </p:txBody>
        </p:sp>
      </p:grp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24ADDA8B-157C-4442-96BA-1EEA80F81767}"/>
              </a:ext>
            </a:extLst>
          </p:cNvPr>
          <p:cNvCxnSpPr/>
          <p:nvPr/>
        </p:nvCxnSpPr>
        <p:spPr>
          <a:xfrm>
            <a:off x="5154738" y="1725966"/>
            <a:ext cx="0" cy="273850"/>
          </a:xfrm>
          <a:prstGeom prst="line">
            <a:avLst/>
          </a:prstGeom>
          <a:ln w="15875" cap="sq">
            <a:solidFill>
              <a:schemeClr val="tx1"/>
            </a:solidFill>
            <a:prstDash val="solid"/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Oval 349">
            <a:extLst>
              <a:ext uri="{FF2B5EF4-FFF2-40B4-BE49-F238E27FC236}">
                <a16:creationId xmlns:a16="http://schemas.microsoft.com/office/drawing/2014/main" id="{444D66D1-D156-49F8-A2B1-49D57C9BD970}"/>
              </a:ext>
            </a:extLst>
          </p:cNvPr>
          <p:cNvSpPr/>
          <p:nvPr/>
        </p:nvSpPr>
        <p:spPr>
          <a:xfrm>
            <a:off x="5173201" y="1895856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1" name="Oval 350">
            <a:extLst>
              <a:ext uri="{FF2B5EF4-FFF2-40B4-BE49-F238E27FC236}">
                <a16:creationId xmlns:a16="http://schemas.microsoft.com/office/drawing/2014/main" id="{03C757D0-EADD-4239-980E-F52FC5BE3E85}"/>
              </a:ext>
            </a:extLst>
          </p:cNvPr>
          <p:cNvSpPr/>
          <p:nvPr/>
        </p:nvSpPr>
        <p:spPr>
          <a:xfrm>
            <a:off x="5173201" y="1829162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2" name="Oval 351">
            <a:extLst>
              <a:ext uri="{FF2B5EF4-FFF2-40B4-BE49-F238E27FC236}">
                <a16:creationId xmlns:a16="http://schemas.microsoft.com/office/drawing/2014/main" id="{10454DDA-D227-434A-9764-6A576B6A8C5C}"/>
              </a:ext>
            </a:extLst>
          </p:cNvPr>
          <p:cNvSpPr/>
          <p:nvPr/>
        </p:nvSpPr>
        <p:spPr>
          <a:xfrm>
            <a:off x="5173201" y="1759514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15B15E7E-5EA5-45DE-962D-3C099A8D3988}"/>
              </a:ext>
            </a:extLst>
          </p:cNvPr>
          <p:cNvCxnSpPr/>
          <p:nvPr/>
        </p:nvCxnSpPr>
        <p:spPr>
          <a:xfrm flipH="1">
            <a:off x="5156118" y="2006562"/>
            <a:ext cx="492977" cy="0"/>
          </a:xfrm>
          <a:prstGeom prst="line">
            <a:avLst/>
          </a:prstGeom>
          <a:ln w="15875" cap="sq">
            <a:solidFill>
              <a:schemeClr val="tx1"/>
            </a:solidFill>
            <a:prstDash val="solid"/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Oval 353">
            <a:extLst>
              <a:ext uri="{FF2B5EF4-FFF2-40B4-BE49-F238E27FC236}">
                <a16:creationId xmlns:a16="http://schemas.microsoft.com/office/drawing/2014/main" id="{C6647C59-CEA0-40E3-B2AE-ADEF63AD0C2E}"/>
              </a:ext>
            </a:extLst>
          </p:cNvPr>
          <p:cNvSpPr/>
          <p:nvPr/>
        </p:nvSpPr>
        <p:spPr>
          <a:xfrm>
            <a:off x="5391295" y="1965375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5" name="Oval 354">
            <a:extLst>
              <a:ext uri="{FF2B5EF4-FFF2-40B4-BE49-F238E27FC236}">
                <a16:creationId xmlns:a16="http://schemas.microsoft.com/office/drawing/2014/main" id="{81A7F7AA-6285-4EC7-845F-D3E44883C45B}"/>
              </a:ext>
            </a:extLst>
          </p:cNvPr>
          <p:cNvSpPr/>
          <p:nvPr/>
        </p:nvSpPr>
        <p:spPr>
          <a:xfrm>
            <a:off x="5318597" y="1900886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6" name="Oval 355">
            <a:extLst>
              <a:ext uri="{FF2B5EF4-FFF2-40B4-BE49-F238E27FC236}">
                <a16:creationId xmlns:a16="http://schemas.microsoft.com/office/drawing/2014/main" id="{8EFF29DE-C461-4954-9C97-1579E524C477}"/>
              </a:ext>
            </a:extLst>
          </p:cNvPr>
          <p:cNvSpPr/>
          <p:nvPr/>
        </p:nvSpPr>
        <p:spPr>
          <a:xfrm>
            <a:off x="5245899" y="1806451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7" name="Oval 356">
            <a:extLst>
              <a:ext uri="{FF2B5EF4-FFF2-40B4-BE49-F238E27FC236}">
                <a16:creationId xmlns:a16="http://schemas.microsoft.com/office/drawing/2014/main" id="{8422FCAB-9C60-4A2C-85BD-08C3D4E9272D}"/>
              </a:ext>
            </a:extLst>
          </p:cNvPr>
          <p:cNvSpPr/>
          <p:nvPr/>
        </p:nvSpPr>
        <p:spPr>
          <a:xfrm>
            <a:off x="5463993" y="1965375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" name="Oval 357">
            <a:extLst>
              <a:ext uri="{FF2B5EF4-FFF2-40B4-BE49-F238E27FC236}">
                <a16:creationId xmlns:a16="http://schemas.microsoft.com/office/drawing/2014/main" id="{397881BD-3C5D-435B-8F11-5BFD2E81CE8B}"/>
              </a:ext>
            </a:extLst>
          </p:cNvPr>
          <p:cNvSpPr/>
          <p:nvPr/>
        </p:nvSpPr>
        <p:spPr>
          <a:xfrm>
            <a:off x="5391295" y="1914511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9" name="Oval 358">
            <a:extLst>
              <a:ext uri="{FF2B5EF4-FFF2-40B4-BE49-F238E27FC236}">
                <a16:creationId xmlns:a16="http://schemas.microsoft.com/office/drawing/2014/main" id="{13F69764-64F1-4978-965A-73E461116D91}"/>
              </a:ext>
            </a:extLst>
          </p:cNvPr>
          <p:cNvSpPr/>
          <p:nvPr/>
        </p:nvSpPr>
        <p:spPr>
          <a:xfrm>
            <a:off x="5318597" y="1844564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F38AD07A-14A6-40FB-AB01-68CF1937258F}"/>
              </a:ext>
            </a:extLst>
          </p:cNvPr>
          <p:cNvSpPr txBox="1"/>
          <p:nvPr/>
        </p:nvSpPr>
        <p:spPr>
          <a:xfrm>
            <a:off x="4797237" y="1585991"/>
            <a:ext cx="37192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AT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de-AT" sz="1100" i="1" dirty="0">
                <a:cs typeface="Times New Roman" panose="02020603050405020304" pitchFamily="18" charset="0"/>
              </a:rPr>
              <a:t>‘</a:t>
            </a:r>
            <a:r>
              <a:rPr lang="de-AT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(ω)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7" name="Oval 366">
            <a:extLst>
              <a:ext uri="{FF2B5EF4-FFF2-40B4-BE49-F238E27FC236}">
                <a16:creationId xmlns:a16="http://schemas.microsoft.com/office/drawing/2014/main" id="{59BDD428-F7F0-44BF-9BE0-3B8F3C04D3DA}"/>
              </a:ext>
            </a:extLst>
          </p:cNvPr>
          <p:cNvSpPr/>
          <p:nvPr/>
        </p:nvSpPr>
        <p:spPr>
          <a:xfrm>
            <a:off x="5245899" y="1929332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" name="Oval 367">
            <a:extLst>
              <a:ext uri="{FF2B5EF4-FFF2-40B4-BE49-F238E27FC236}">
                <a16:creationId xmlns:a16="http://schemas.microsoft.com/office/drawing/2014/main" id="{CCEE1B93-3D71-4666-8A53-6E0A2F3537FC}"/>
              </a:ext>
            </a:extLst>
          </p:cNvPr>
          <p:cNvSpPr/>
          <p:nvPr/>
        </p:nvSpPr>
        <p:spPr>
          <a:xfrm>
            <a:off x="5318597" y="1958620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9" name="Oval 368">
            <a:extLst>
              <a:ext uri="{FF2B5EF4-FFF2-40B4-BE49-F238E27FC236}">
                <a16:creationId xmlns:a16="http://schemas.microsoft.com/office/drawing/2014/main" id="{94A4B1CF-77FB-4B9B-B501-B3C1897755E8}"/>
              </a:ext>
            </a:extLst>
          </p:cNvPr>
          <p:cNvSpPr/>
          <p:nvPr/>
        </p:nvSpPr>
        <p:spPr>
          <a:xfrm>
            <a:off x="5536690" y="1961407"/>
            <a:ext cx="41187" cy="41187"/>
          </a:xfrm>
          <a:prstGeom prst="ellipse">
            <a:avLst/>
          </a:prstGeom>
          <a:solidFill>
            <a:srgbClr val="3C5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0" name="Oval 369">
            <a:extLst>
              <a:ext uri="{FF2B5EF4-FFF2-40B4-BE49-F238E27FC236}">
                <a16:creationId xmlns:a16="http://schemas.microsoft.com/office/drawing/2014/main" id="{9E38C5B4-BB82-4F66-8D2C-69806FF341F5}"/>
              </a:ext>
            </a:extLst>
          </p:cNvPr>
          <p:cNvSpPr/>
          <p:nvPr/>
        </p:nvSpPr>
        <p:spPr>
          <a:xfrm>
            <a:off x="5245899" y="1865158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7D30749A-4D9D-4560-A523-B8257B08710D}"/>
              </a:ext>
            </a:extLst>
          </p:cNvPr>
          <p:cNvSpPr/>
          <p:nvPr/>
        </p:nvSpPr>
        <p:spPr>
          <a:xfrm>
            <a:off x="5463993" y="1926957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2" name="Oval 371">
            <a:extLst>
              <a:ext uri="{FF2B5EF4-FFF2-40B4-BE49-F238E27FC236}">
                <a16:creationId xmlns:a16="http://schemas.microsoft.com/office/drawing/2014/main" id="{0B2EA2A2-6F7C-4035-8604-3F537B849BF7}"/>
              </a:ext>
            </a:extLst>
          </p:cNvPr>
          <p:cNvSpPr/>
          <p:nvPr/>
        </p:nvSpPr>
        <p:spPr>
          <a:xfrm>
            <a:off x="5536690" y="1931828"/>
            <a:ext cx="41187" cy="41187"/>
          </a:xfrm>
          <a:prstGeom prst="ellipse">
            <a:avLst/>
          </a:prstGeom>
          <a:solidFill>
            <a:srgbClr val="28A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3" name="Oval 372">
            <a:extLst>
              <a:ext uri="{FF2B5EF4-FFF2-40B4-BE49-F238E27FC236}">
                <a16:creationId xmlns:a16="http://schemas.microsoft.com/office/drawing/2014/main" id="{6EEE4F93-22BF-4117-A5D8-178BF34EF991}"/>
              </a:ext>
            </a:extLst>
          </p:cNvPr>
          <p:cNvSpPr/>
          <p:nvPr/>
        </p:nvSpPr>
        <p:spPr>
          <a:xfrm>
            <a:off x="5391295" y="1864459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4" name="Oval 373">
            <a:extLst>
              <a:ext uri="{FF2B5EF4-FFF2-40B4-BE49-F238E27FC236}">
                <a16:creationId xmlns:a16="http://schemas.microsoft.com/office/drawing/2014/main" id="{D7CD81B8-3234-4828-B8EC-2CDA6BAE899A}"/>
              </a:ext>
            </a:extLst>
          </p:cNvPr>
          <p:cNvSpPr/>
          <p:nvPr/>
        </p:nvSpPr>
        <p:spPr>
          <a:xfrm>
            <a:off x="5463993" y="1877576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5" name="Oval 374">
            <a:extLst>
              <a:ext uri="{FF2B5EF4-FFF2-40B4-BE49-F238E27FC236}">
                <a16:creationId xmlns:a16="http://schemas.microsoft.com/office/drawing/2014/main" id="{6348FCBB-44BC-417C-A937-07073EA7C323}"/>
              </a:ext>
            </a:extLst>
          </p:cNvPr>
          <p:cNvSpPr/>
          <p:nvPr/>
        </p:nvSpPr>
        <p:spPr>
          <a:xfrm>
            <a:off x="5536690" y="1894282"/>
            <a:ext cx="41187" cy="41187"/>
          </a:xfrm>
          <a:prstGeom prst="ellipse">
            <a:avLst/>
          </a:prstGeom>
          <a:solidFill>
            <a:srgbClr val="ABD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D9DDFE6A-0F4A-4DEE-AC9B-71291C77CECE}"/>
              </a:ext>
            </a:extLst>
          </p:cNvPr>
          <p:cNvSpPr txBox="1"/>
          <p:nvPr/>
        </p:nvSpPr>
        <p:spPr>
          <a:xfrm>
            <a:off x="5587283" y="1976328"/>
            <a:ext cx="131677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AT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F5E0E790-2C36-4341-B4BE-CDDA78D0E46E}"/>
              </a:ext>
            </a:extLst>
          </p:cNvPr>
          <p:cNvSpPr txBox="1"/>
          <p:nvPr/>
        </p:nvSpPr>
        <p:spPr>
          <a:xfrm>
            <a:off x="5441006" y="1642619"/>
            <a:ext cx="17665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AT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e-AT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i+1</a:t>
            </a:r>
            <a:endParaRPr lang="en-US" sz="11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CE2882F-E2C5-459A-BA9F-1A3B1A4EF90C}"/>
              </a:ext>
            </a:extLst>
          </p:cNvPr>
          <p:cNvCxnSpPr>
            <a:cxnSpLocks/>
          </p:cNvCxnSpPr>
          <p:nvPr/>
        </p:nvCxnSpPr>
        <p:spPr>
          <a:xfrm flipV="1">
            <a:off x="5380138" y="1796679"/>
            <a:ext cx="83855" cy="769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565C9C58-32C7-4606-9E6B-F9AE1CDE16AB}"/>
              </a:ext>
            </a:extLst>
          </p:cNvPr>
          <p:cNvCxnSpPr>
            <a:cxnSpLocks/>
          </p:cNvCxnSpPr>
          <p:nvPr/>
        </p:nvCxnSpPr>
        <p:spPr>
          <a:xfrm flipV="1">
            <a:off x="5523686" y="1887044"/>
            <a:ext cx="135273" cy="579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1" name="TextBox 380">
            <a:extLst>
              <a:ext uri="{FF2B5EF4-FFF2-40B4-BE49-F238E27FC236}">
                <a16:creationId xmlns:a16="http://schemas.microsoft.com/office/drawing/2014/main" id="{2DF1085B-D129-4A5E-A54B-078779610BAF}"/>
              </a:ext>
            </a:extLst>
          </p:cNvPr>
          <p:cNvSpPr txBox="1"/>
          <p:nvPr/>
        </p:nvSpPr>
        <p:spPr>
          <a:xfrm>
            <a:off x="5617242" y="1771063"/>
            <a:ext cx="17665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AT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de-AT" sz="1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11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893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6707</TotalTime>
  <Words>98</Words>
  <Application>Microsoft Office PowerPoint</Application>
  <PresentationFormat>Custom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STANGL</dc:creator>
  <cp:lastModifiedBy>Alexander STANGL</cp:lastModifiedBy>
  <cp:revision>91</cp:revision>
  <dcterms:created xsi:type="dcterms:W3CDTF">2022-09-06T06:52:04Z</dcterms:created>
  <dcterms:modified xsi:type="dcterms:W3CDTF">2024-09-23T08:19:16Z</dcterms:modified>
</cp:coreProperties>
</file>