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C018-E1B1-4EAA-8ABF-BEF0980F7B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99C5-B5E6-4F8B-AE69-393813969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479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C018-E1B1-4EAA-8ABF-BEF0980F7B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99C5-B5E6-4F8B-AE69-393813969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828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C018-E1B1-4EAA-8ABF-BEF0980F7B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99C5-B5E6-4F8B-AE69-393813969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132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C018-E1B1-4EAA-8ABF-BEF0980F7B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99C5-B5E6-4F8B-AE69-393813969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40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C018-E1B1-4EAA-8ABF-BEF0980F7B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99C5-B5E6-4F8B-AE69-393813969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6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C018-E1B1-4EAA-8ABF-BEF0980F7B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99C5-B5E6-4F8B-AE69-393813969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58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C018-E1B1-4EAA-8ABF-BEF0980F7B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99C5-B5E6-4F8B-AE69-393813969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32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C018-E1B1-4EAA-8ABF-BEF0980F7B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99C5-B5E6-4F8B-AE69-393813969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40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C018-E1B1-4EAA-8ABF-BEF0980F7B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99C5-B5E6-4F8B-AE69-393813969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38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C018-E1B1-4EAA-8ABF-BEF0980F7B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99C5-B5E6-4F8B-AE69-393813969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412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C018-E1B1-4EAA-8ABF-BEF0980F7B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699C5-B5E6-4F8B-AE69-393813969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8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BC018-E1B1-4EAA-8ABF-BEF0980F7BFD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699C5-B5E6-4F8B-AE69-393813969D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974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85" y="714895"/>
            <a:ext cx="11277570" cy="572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1293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>Gruppo Multimedica SpA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Casella Martina</dc:creator>
  <cp:lastModifiedBy>Casella Martina</cp:lastModifiedBy>
  <cp:revision>1</cp:revision>
  <dcterms:created xsi:type="dcterms:W3CDTF">2022-02-15T11:26:16Z</dcterms:created>
  <dcterms:modified xsi:type="dcterms:W3CDTF">2022-02-15T11:26:28Z</dcterms:modified>
</cp:coreProperties>
</file>