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</p:sldIdLst>
  <p:sldSz cx="12192000" cy="6858000"/>
  <p:notesSz cx="6858000" cy="9144000"/>
  <p:embeddedFontLst>
    <p:embeddedFont>
      <p:font typeface="Lucida Console" panose="020B0609040504020204" pitchFamily="49" charset="0"/>
      <p:regular r:id="rId9"/>
    </p:embeddedFont>
    <p:embeddedFont>
      <p:font typeface="Open Sans" panose="020B0606030504020204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93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45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41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en S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367" y="0"/>
            <a:ext cx="1129407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68" y="1400432"/>
            <a:ext cx="11294074" cy="4776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6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8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8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2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9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02E1E-A16D-4FC0-92D2-CDAAF90EA9F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172BD-09CF-4165-83F1-7D4F7FD93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9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2A7E8-043E-0728-D279-D59F52061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NEXRAD composite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572A0-8C47-A761-97F4-EE615795A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2023</a:t>
            </a:r>
          </a:p>
          <a:p>
            <a:r>
              <a:rPr lang="en-US" dirty="0"/>
              <a:t>Laura Tomkins</a:t>
            </a:r>
          </a:p>
        </p:txBody>
      </p:sp>
    </p:spTree>
    <p:extLst>
      <p:ext uri="{BB962C8B-B14F-4D97-AF65-F5344CB8AC3E}">
        <p14:creationId xmlns:p14="http://schemas.microsoft.com/office/powerpoint/2010/main" val="62231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1B374-54E8-472D-0436-A559496A8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Stitching workflow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D288392F-89ED-2530-C10F-D40C0ADC2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98" y="1325563"/>
            <a:ext cx="5485202" cy="491653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5158DD-E3C7-54B8-F102-D8200D8486CA}"/>
              </a:ext>
            </a:extLst>
          </p:cNvPr>
          <p:cNvSpPr txBox="1"/>
          <p:nvPr/>
        </p:nvSpPr>
        <p:spPr>
          <a:xfrm>
            <a:off x="6278431" y="1674673"/>
            <a:ext cx="545924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Two ways to run the workflow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Run each step on the command 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i.e. </a:t>
            </a:r>
            <a:br>
              <a:rPr lang="en-US" dirty="0"/>
            </a:br>
            <a:r>
              <a:rPr lang="en-US" dirty="0"/>
              <a:t>&gt; </a:t>
            </a:r>
            <a:r>
              <a:rPr lang="en-US" dirty="0">
                <a:latin typeface="Lucida Console" panose="020B0609040504020204" pitchFamily="49" charset="0"/>
              </a:rPr>
              <a:t>python subsetPolar.py YYYYMMDDHH </a:t>
            </a:r>
            <a:r>
              <a:rPr lang="en-US" dirty="0" err="1">
                <a:latin typeface="Lucida Console" panose="020B0609040504020204" pitchFamily="49" charset="0"/>
              </a:rPr>
              <a:t>YYYYMMDDHH</a:t>
            </a:r>
            <a:r>
              <a:rPr lang="en-US" dirty="0">
                <a:latin typeface="Lucida Console" panose="020B0609040504020204" pitchFamily="49" charset="0"/>
              </a:rPr>
              <a:t> case</a:t>
            </a:r>
          </a:p>
          <a:p>
            <a:pPr lvl="1"/>
            <a:endParaRPr lang="en-US" dirty="0">
              <a:latin typeface="Lucida Console" panose="020B060904050402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dirty="0">
                <a:latin typeface="Lucida Console" panose="020B0609040504020204" pitchFamily="49" charset="0"/>
              </a:rPr>
              <a:t>stitching_script.py </a:t>
            </a:r>
            <a:r>
              <a:rPr lang="en-US" dirty="0"/>
              <a:t>which calls functions in </a:t>
            </a:r>
            <a:r>
              <a:rPr lang="en-US" dirty="0">
                <a:latin typeface="Lucida Console" panose="020B0609040504020204" pitchFamily="49" charset="0"/>
              </a:rPr>
              <a:t>utils/stitch_fun.py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i.e.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stitch_fun.subsetPolar</a:t>
            </a:r>
            <a:r>
              <a:rPr lang="en-US" dirty="0">
                <a:latin typeface="Lucida Console" panose="020B0609040504020204" pitchFamily="49" charset="0"/>
              </a:rPr>
              <a:t>(</a:t>
            </a:r>
            <a:r>
              <a:rPr lang="en-US" dirty="0" err="1">
                <a:latin typeface="Lucida Console" panose="020B0609040504020204" pitchFamily="49" charset="0"/>
              </a:rPr>
              <a:t>start_time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dirty="0" err="1">
                <a:latin typeface="Lucida Console" panose="020B0609040504020204" pitchFamily="49" charset="0"/>
              </a:rPr>
              <a:t>end_time</a:t>
            </a:r>
            <a:r>
              <a:rPr lang="en-US" dirty="0">
                <a:latin typeface="Lucida Console" panose="020B0609040504020204" pitchFamily="49" charset="0"/>
              </a:rPr>
              <a:t>, case, </a:t>
            </a:r>
            <a:r>
              <a:rPr lang="en-US" dirty="0" err="1">
                <a:latin typeface="Lucida Console" panose="020B0609040504020204" pitchFamily="49" charset="0"/>
              </a:rPr>
              <a:t>radarPath</a:t>
            </a:r>
            <a:r>
              <a:rPr lang="en-US" dirty="0">
                <a:latin typeface="Lucida Console" panose="020B06090405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342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4F20-065B-D85F-1440-B89E2C5B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grid/case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78F61-B80A-D141-BA74-E4F8EF4FF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How do the functions know what radars to stitch and what grid to interpolate to?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latin typeface="Lucida Console" panose="020B0609040504020204" pitchFamily="49" charset="0"/>
                <a:sym typeface="Wingdings" panose="05000000000000000000" pitchFamily="2" charset="2"/>
              </a:rPr>
              <a:t>case</a:t>
            </a:r>
            <a:r>
              <a:rPr lang="en-US" dirty="0">
                <a:sym typeface="Wingdings" panose="05000000000000000000" pitchFamily="2" charset="2"/>
              </a:rPr>
              <a:t> flag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See </a:t>
            </a:r>
            <a:r>
              <a:rPr lang="en-US" dirty="0" err="1">
                <a:latin typeface="Lucida Console" panose="020B0609040504020204" pitchFamily="49" charset="0"/>
                <a:sym typeface="Wingdings" panose="05000000000000000000" pitchFamily="2" charset="2"/>
              </a:rPr>
              <a:t>gen_fun.radarCase</a:t>
            </a:r>
            <a:r>
              <a:rPr lang="en-US" dirty="0">
                <a:latin typeface="Lucida Console" panose="020B0609040504020204" pitchFamily="49" charset="0"/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and </a:t>
            </a:r>
            <a:r>
              <a:rPr lang="en-US" dirty="0" err="1">
                <a:latin typeface="Lucida Console" panose="020B0609040504020204" pitchFamily="49" charset="0"/>
                <a:sym typeface="Wingdings" panose="05000000000000000000" pitchFamily="2" charset="2"/>
              </a:rPr>
              <a:t>gen_fun.grid_selector</a:t>
            </a:r>
            <a:endParaRPr lang="en-US" dirty="0">
              <a:latin typeface="Lucida Console" panose="020B0609040504020204" pitchFamily="49" charset="0"/>
              <a:sym typeface="Wingdings" panose="05000000000000000000" pitchFamily="2" charset="2"/>
            </a:endParaRPr>
          </a:p>
          <a:p>
            <a:r>
              <a:rPr lang="en-US" dirty="0"/>
              <a:t>How to set up a new grid: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plotting/plot_interp_grid.py</a:t>
            </a:r>
          </a:p>
          <a:p>
            <a:pPr lvl="1"/>
            <a:r>
              <a:rPr lang="en-US" dirty="0"/>
              <a:t>Choose radars you’d like to stitch</a:t>
            </a:r>
          </a:p>
          <a:p>
            <a:pPr lvl="1"/>
            <a:r>
              <a:rPr lang="en-US" dirty="0"/>
              <a:t>Determine “center radar” to stitch to</a:t>
            </a:r>
          </a:p>
          <a:p>
            <a:pPr lvl="2"/>
            <a:r>
              <a:rPr lang="en-US" dirty="0"/>
              <a:t>Grid defined in </a:t>
            </a:r>
            <a:r>
              <a:rPr lang="en-US" dirty="0" err="1">
                <a:latin typeface="Lucida Console" panose="020B0609040504020204" pitchFamily="49" charset="0"/>
              </a:rPr>
              <a:t>gen_fun.grid_selector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is relative to the center radar</a:t>
            </a:r>
          </a:p>
          <a:p>
            <a:pPr lvl="2"/>
            <a:r>
              <a:rPr lang="en-US" dirty="0"/>
              <a:t>The stitching function will use the file times from this radar to stitch to</a:t>
            </a:r>
          </a:p>
          <a:p>
            <a:pPr lvl="2"/>
            <a:r>
              <a:rPr lang="en-US" dirty="0"/>
              <a:t>Plotting function will use a lambert conformal projection with this radar as the center</a:t>
            </a:r>
          </a:p>
          <a:p>
            <a:pPr lvl="1"/>
            <a:r>
              <a:rPr lang="en-US" dirty="0"/>
              <a:t>Determine bounds of stitch map</a:t>
            </a:r>
          </a:p>
          <a:p>
            <a:pPr lvl="2"/>
            <a:r>
              <a:rPr lang="en-US" dirty="0"/>
              <a:t>These will be the W, E, S, N limits of the map in km</a:t>
            </a:r>
          </a:p>
          <a:p>
            <a:pPr lvl="2"/>
            <a:r>
              <a:rPr lang="en-US" dirty="0"/>
              <a:t>Manual iterative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16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B680EC60-B425-8C1E-7AA2-16BAB8ED9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9" r="12872"/>
          <a:stretch/>
        </p:blipFill>
        <p:spPr>
          <a:xfrm>
            <a:off x="894944" y="-212344"/>
            <a:ext cx="10661514" cy="748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6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C8CF-F7D1-E0A4-BC7E-A950C6BF1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file structure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E51DEB-BF13-4610-509B-7A55E18927EE}"/>
              </a:ext>
            </a:extLst>
          </p:cNvPr>
          <p:cNvSpPr txBox="1"/>
          <p:nvPr/>
        </p:nvSpPr>
        <p:spPr>
          <a:xfrm>
            <a:off x="469558" y="1325563"/>
            <a:ext cx="28344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calcWavesPolar.py</a:t>
            </a:r>
          </a:p>
          <a:p>
            <a:r>
              <a:rPr lang="en-US" dirty="0">
                <a:latin typeface="Lucida Console" panose="020B0609040504020204" pitchFamily="49" charset="0"/>
              </a:rPr>
              <a:t>dealiasPolar.py</a:t>
            </a:r>
          </a:p>
          <a:p>
            <a:r>
              <a:rPr lang="en-US" dirty="0">
                <a:latin typeface="Lucida Console" panose="020B0609040504020204" pitchFamily="49" charset="0"/>
              </a:rPr>
              <a:t>getLevel2.py</a:t>
            </a:r>
          </a:p>
          <a:p>
            <a:r>
              <a:rPr lang="en-US" dirty="0">
                <a:latin typeface="Lucida Console" panose="020B0609040504020204" pitchFamily="49" charset="0"/>
              </a:rPr>
              <a:t>interpGrid.py</a:t>
            </a:r>
          </a:p>
          <a:p>
            <a:r>
              <a:rPr lang="en-US" dirty="0">
                <a:latin typeface="Lucida Console" panose="020B0609040504020204" pitchFamily="49" charset="0"/>
              </a:rPr>
              <a:t>interpGrid_waves.py</a:t>
            </a:r>
          </a:p>
          <a:p>
            <a:r>
              <a:rPr lang="en-US" dirty="0">
                <a:latin typeface="Lucida Console" panose="020B0609040504020204" pitchFamily="49" charset="0"/>
              </a:rPr>
              <a:t>stitchGrid.py</a:t>
            </a:r>
          </a:p>
          <a:p>
            <a:r>
              <a:rPr lang="en-US" dirty="0">
                <a:latin typeface="Lucida Console" panose="020B0609040504020204" pitchFamily="49" charset="0"/>
              </a:rPr>
              <a:t>stitchGrid_waves.py</a:t>
            </a:r>
          </a:p>
          <a:p>
            <a:r>
              <a:rPr lang="en-US" dirty="0">
                <a:latin typeface="Lucida Console" panose="020B0609040504020204" pitchFamily="49" charset="0"/>
              </a:rPr>
              <a:t>stitching_script.py</a:t>
            </a:r>
          </a:p>
          <a:p>
            <a:r>
              <a:rPr lang="en-US" dirty="0">
                <a:latin typeface="Lucida Console" panose="020B0609040504020204" pitchFamily="49" charset="0"/>
              </a:rPr>
              <a:t>subsetPolar.py</a:t>
            </a:r>
          </a:p>
          <a:p>
            <a:r>
              <a:rPr lang="en-US" dirty="0">
                <a:latin typeface="Lucida Console" panose="020B0609040504020204" pitchFamily="49" charset="0"/>
              </a:rPr>
              <a:t>utils/</a:t>
            </a:r>
          </a:p>
          <a:p>
            <a:r>
              <a:rPr lang="en-US" dirty="0">
                <a:latin typeface="Lucida Console" panose="020B0609040504020204" pitchFamily="49" charset="0"/>
              </a:rPr>
              <a:t>plotting/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0C8873-A8F0-7F5A-C7BB-1C192A37CDDD}"/>
              </a:ext>
            </a:extLst>
          </p:cNvPr>
          <p:cNvGrpSpPr/>
          <p:nvPr/>
        </p:nvGrpSpPr>
        <p:grpSpPr>
          <a:xfrm>
            <a:off x="1606731" y="3753379"/>
            <a:ext cx="7198970" cy="1477328"/>
            <a:chOff x="535574" y="3753379"/>
            <a:chExt cx="7198970" cy="1477328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8C0575E-7F89-A7BF-612D-44BF682750AE}"/>
                </a:ext>
              </a:extLst>
            </p:cNvPr>
            <p:cNvCxnSpPr>
              <a:cxnSpLocks/>
            </p:cNvCxnSpPr>
            <p:nvPr/>
          </p:nvCxnSpPr>
          <p:spPr>
            <a:xfrm>
              <a:off x="535574" y="3974471"/>
              <a:ext cx="519527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D78B00A-2924-5A88-7B62-FD8BFC9A1326}"/>
                </a:ext>
              </a:extLst>
            </p:cNvPr>
            <p:cNvSpPr txBox="1"/>
            <p:nvPr/>
          </p:nvSpPr>
          <p:spPr>
            <a:xfrm>
              <a:off x="5736881" y="3753379"/>
              <a:ext cx="1997663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Console" panose="020B0609040504020204" pitchFamily="49" charset="0"/>
                </a:rPr>
                <a:t>gen_fun.py</a:t>
              </a:r>
            </a:p>
            <a:p>
              <a:r>
                <a:rPr lang="en-US" dirty="0">
                  <a:latin typeface="Lucida Console" panose="020B0609040504020204" pitchFamily="49" charset="0"/>
                </a:rPr>
                <a:t>plot_fun.py</a:t>
              </a:r>
            </a:p>
            <a:p>
              <a:r>
                <a:rPr lang="en-US" dirty="0">
                  <a:latin typeface="Lucida Console" panose="020B0609040504020204" pitchFamily="49" charset="0"/>
                </a:rPr>
                <a:t>qc_fun.py</a:t>
              </a:r>
            </a:p>
            <a:p>
              <a:r>
                <a:rPr lang="en-US" dirty="0">
                  <a:latin typeface="Lucida Console" panose="020B0609040504020204" pitchFamily="49" charset="0"/>
                </a:rPr>
                <a:t>rad_fun.py</a:t>
              </a:r>
            </a:p>
            <a:p>
              <a:r>
                <a:rPr lang="en-US" dirty="0">
                  <a:latin typeface="Lucida Console" panose="020B0609040504020204" pitchFamily="49" charset="0"/>
                </a:rPr>
                <a:t>stitch_fun.py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0A0E8-DB81-B179-0672-BF7C029DB824}"/>
                </a:ext>
              </a:extLst>
            </p:cNvPr>
            <p:cNvCxnSpPr>
              <a:cxnSpLocks/>
            </p:cNvCxnSpPr>
            <p:nvPr/>
          </p:nvCxnSpPr>
          <p:spPr>
            <a:xfrm>
              <a:off x="4952246" y="3974471"/>
              <a:ext cx="0" cy="107517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1BBFFC5-B428-8012-AAC9-E1168976C701}"/>
                </a:ext>
              </a:extLst>
            </p:cNvPr>
            <p:cNvCxnSpPr>
              <a:cxnSpLocks/>
            </p:cNvCxnSpPr>
            <p:nvPr/>
          </p:nvCxnSpPr>
          <p:spPr>
            <a:xfrm>
              <a:off x="4952246" y="4235513"/>
              <a:ext cx="77859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A12D1E1-05F2-E8F8-0184-0BF95949D488}"/>
                </a:ext>
              </a:extLst>
            </p:cNvPr>
            <p:cNvCxnSpPr>
              <a:cxnSpLocks/>
            </p:cNvCxnSpPr>
            <p:nvPr/>
          </p:nvCxnSpPr>
          <p:spPr>
            <a:xfrm>
              <a:off x="4952246" y="4512098"/>
              <a:ext cx="77859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B2DA4F1-7FA6-94CF-6903-BE014DA8F418}"/>
                </a:ext>
              </a:extLst>
            </p:cNvPr>
            <p:cNvCxnSpPr>
              <a:cxnSpLocks/>
            </p:cNvCxnSpPr>
            <p:nvPr/>
          </p:nvCxnSpPr>
          <p:spPr>
            <a:xfrm>
              <a:off x="4952246" y="4768915"/>
              <a:ext cx="77859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FE1F8B7-99B2-8579-F9D1-0DD7ACC047C5}"/>
                </a:ext>
              </a:extLst>
            </p:cNvPr>
            <p:cNvCxnSpPr>
              <a:cxnSpLocks/>
            </p:cNvCxnSpPr>
            <p:nvPr/>
          </p:nvCxnSpPr>
          <p:spPr>
            <a:xfrm>
              <a:off x="4952246" y="5049650"/>
              <a:ext cx="778598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97100A5-9F10-417A-EA62-8D2E6D9291C3}"/>
              </a:ext>
            </a:extLst>
          </p:cNvPr>
          <p:cNvCxnSpPr>
            <a:cxnSpLocks/>
          </p:cNvCxnSpPr>
          <p:nvPr/>
        </p:nvCxnSpPr>
        <p:spPr>
          <a:xfrm>
            <a:off x="1886773" y="4235513"/>
            <a:ext cx="81723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DBB2AB-2ED4-F71B-5CF7-A73CAAD9B59A}"/>
              </a:ext>
            </a:extLst>
          </p:cNvPr>
          <p:cNvSpPr txBox="1"/>
          <p:nvPr/>
        </p:nvSpPr>
        <p:spPr>
          <a:xfrm>
            <a:off x="2710902" y="4064202"/>
            <a:ext cx="2834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plot_interp_grid.py</a:t>
            </a:r>
          </a:p>
          <a:p>
            <a:r>
              <a:rPr lang="en-US" dirty="0">
                <a:latin typeface="Lucida Console" panose="020B0609040504020204" pitchFamily="49" charset="0"/>
              </a:rPr>
              <a:t>plotStitched_ref.py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D03728-4CBE-A690-BC1E-745812EE6A3F}"/>
              </a:ext>
            </a:extLst>
          </p:cNvPr>
          <p:cNvCxnSpPr>
            <a:cxnSpLocks/>
          </p:cNvCxnSpPr>
          <p:nvPr/>
        </p:nvCxnSpPr>
        <p:spPr>
          <a:xfrm>
            <a:off x="2139381" y="4236169"/>
            <a:ext cx="0" cy="2737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EB87719-328C-06A3-4EEE-241A3A91F3E0}"/>
              </a:ext>
            </a:extLst>
          </p:cNvPr>
          <p:cNvCxnSpPr>
            <a:cxnSpLocks/>
          </p:cNvCxnSpPr>
          <p:nvPr/>
        </p:nvCxnSpPr>
        <p:spPr>
          <a:xfrm>
            <a:off x="2139381" y="4509910"/>
            <a:ext cx="56463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4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A72F9-7EE8-FBFD-72C9-78B02A92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radar file structure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6EA48BDD-7AA3-BDEF-7857-1131381AA2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65" y="1633446"/>
            <a:ext cx="10370195" cy="4310246"/>
          </a:xfrm>
        </p:spPr>
      </p:pic>
    </p:spTree>
    <p:extLst>
      <p:ext uri="{BB962C8B-B14F-4D97-AF65-F5344CB8AC3E}">
        <p14:creationId xmlns:p14="http://schemas.microsoft.com/office/powerpoint/2010/main" val="257810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72C81-75AD-64CF-1142-A403AEAD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1CD83-5AB9-48E4-EF55-F02DFE843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end product is a </a:t>
            </a:r>
            <a:r>
              <a:rPr lang="en-US" dirty="0" err="1"/>
              <a:t>netcdf</a:t>
            </a:r>
            <a:r>
              <a:rPr lang="en-US" dirty="0"/>
              <a:t> file with 3 variables:</a:t>
            </a:r>
          </a:p>
          <a:p>
            <a:pPr lvl="1"/>
            <a:r>
              <a:rPr lang="en-US" dirty="0" err="1"/>
              <a:t>ref_max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maximum reflectivity at each grid point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rho_max</a:t>
            </a:r>
            <a:r>
              <a:rPr lang="en-US" dirty="0">
                <a:sym typeface="Wingdings" panose="05000000000000000000" pitchFamily="2" charset="2"/>
              </a:rPr>
              <a:t>  corresponding correlation coefficient at each grid point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alt_max</a:t>
            </a:r>
            <a:r>
              <a:rPr lang="en-US" dirty="0">
                <a:sym typeface="Wingdings" panose="05000000000000000000" pitchFamily="2" charset="2"/>
              </a:rPr>
              <a:t>  corresponding altitude of max. ref. at each grid point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Up until the stitching step, the files have reflectivity, correlation coefficient, differential phase, differential reflectivity. stitch_grid.py can be updated to stitch other variables</a:t>
            </a:r>
          </a:p>
          <a:p>
            <a:r>
              <a:rPr lang="en-US" dirty="0">
                <a:sym typeface="Wingdings" panose="05000000000000000000" pitchFamily="2" charset="2"/>
              </a:rPr>
              <a:t>Currently, there is no clutter removal implemented in this workflow</a:t>
            </a:r>
          </a:p>
        </p:txBody>
      </p:sp>
    </p:spTree>
    <p:extLst>
      <p:ext uri="{BB962C8B-B14F-4D97-AF65-F5344CB8AC3E}">
        <p14:creationId xmlns:p14="http://schemas.microsoft.com/office/powerpoint/2010/main" val="109520005"/>
      </p:ext>
    </p:extLst>
  </p:cSld>
  <p:clrMapOvr>
    <a:masterClrMapping/>
  </p:clrMapOvr>
</p:sld>
</file>

<file path=ppt/theme/theme1.xml><?xml version="1.0" encoding="utf-8"?>
<a:theme xmlns:a="http://schemas.openxmlformats.org/drawingml/2006/main" name="OpenSa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enSans" id="{FEF840C1-53C0-4724-AAB0-BE879054C3D1}" vid="{B59950AD-A88C-4DFC-8031-F924CF626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OpenSans</Template>
  <TotalTime>116</TotalTime>
  <Words>385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Lucida Console</vt:lpstr>
      <vt:lpstr>Arial</vt:lpstr>
      <vt:lpstr>Open Sans</vt:lpstr>
      <vt:lpstr>OpenSans</vt:lpstr>
      <vt:lpstr>NEXRAD composite software</vt:lpstr>
      <vt:lpstr>Stitching workflow</vt:lpstr>
      <vt:lpstr>Creating a new grid/case</vt:lpstr>
      <vt:lpstr>PowerPoint Presentation</vt:lpstr>
      <vt:lpstr>Software file structure</vt:lpstr>
      <vt:lpstr>Expected radar file structure</vt:lpstr>
      <vt:lpstr>Notes</vt:lpstr>
    </vt:vector>
  </TitlesOfParts>
  <Company>NC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NEXRAD composite software</dc:title>
  <dc:creator>Laura Tomkins</dc:creator>
  <cp:lastModifiedBy>Laura Tomkins</cp:lastModifiedBy>
  <cp:revision>6</cp:revision>
  <dcterms:created xsi:type="dcterms:W3CDTF">2023-02-22T14:53:30Z</dcterms:created>
  <dcterms:modified xsi:type="dcterms:W3CDTF">2023-02-22T16:49:56Z</dcterms:modified>
</cp:coreProperties>
</file>