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46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49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95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91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64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13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61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00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29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3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79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C7A09-9BB7-4E48-8DB6-3EB32120EED2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7C0C-109A-4C3C-9DF8-094E3F6FC9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7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 rotWithShape="1">
          <a:blip r:embed="rId2"/>
          <a:srcRect r="11445" b="25540"/>
          <a:stretch/>
        </p:blipFill>
        <p:spPr bwMode="auto">
          <a:xfrm>
            <a:off x="0" y="1907285"/>
            <a:ext cx="9144000" cy="4322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63773" y="365126"/>
            <a:ext cx="8871045" cy="1325563"/>
          </a:xfrm>
        </p:spPr>
        <p:txBody>
          <a:bodyPr/>
          <a:lstStyle/>
          <a:p>
            <a:r>
              <a:rPr lang="it-IT" dirty="0" err="1" smtClean="0"/>
              <a:t>Mentimeter</a:t>
            </a:r>
            <a:r>
              <a:rPr lang="it-IT" dirty="0" smtClean="0"/>
              <a:t> su Open Access 8-2-2021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3449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Mentimeter su Open Access 8-2-2021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Mentimeter su Open Access 8-2-2021</dc:title>
  <dc:creator>Elena Giglia</dc:creator>
  <cp:lastModifiedBy>Elena Giglia</cp:lastModifiedBy>
  <cp:revision>1</cp:revision>
  <dcterms:created xsi:type="dcterms:W3CDTF">2021-02-14T18:27:28Z</dcterms:created>
  <dcterms:modified xsi:type="dcterms:W3CDTF">2021-02-14T18:28:46Z</dcterms:modified>
</cp:coreProperties>
</file>