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D22E-FEF6-494D-9197-AC43D2A7B35B}" type="datetimeFigureOut">
              <a:rPr lang="en-GB" smtClean="0"/>
              <a:t>11/03/2015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1C75-4C3D-403B-BD2C-B51290D428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91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D22E-FEF6-494D-9197-AC43D2A7B35B}" type="datetimeFigureOut">
              <a:rPr lang="en-GB" smtClean="0"/>
              <a:t>11/03/2015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1C75-4C3D-403B-BD2C-B51290D428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782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D22E-FEF6-494D-9197-AC43D2A7B35B}" type="datetimeFigureOut">
              <a:rPr lang="en-GB" smtClean="0"/>
              <a:t>11/03/2015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1C75-4C3D-403B-BD2C-B51290D428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09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D22E-FEF6-494D-9197-AC43D2A7B35B}" type="datetimeFigureOut">
              <a:rPr lang="en-GB" smtClean="0"/>
              <a:t>11/03/2015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1C75-4C3D-403B-BD2C-B51290D428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292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D22E-FEF6-494D-9197-AC43D2A7B35B}" type="datetimeFigureOut">
              <a:rPr lang="en-GB" smtClean="0"/>
              <a:t>11/03/2015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1C75-4C3D-403B-BD2C-B51290D428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776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D22E-FEF6-494D-9197-AC43D2A7B35B}" type="datetimeFigureOut">
              <a:rPr lang="en-GB" smtClean="0"/>
              <a:t>11/03/2015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1C75-4C3D-403B-BD2C-B51290D428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625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D22E-FEF6-494D-9197-AC43D2A7B35B}" type="datetimeFigureOut">
              <a:rPr lang="en-GB" smtClean="0"/>
              <a:t>11/03/2015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1C75-4C3D-403B-BD2C-B51290D428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539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D22E-FEF6-494D-9197-AC43D2A7B35B}" type="datetimeFigureOut">
              <a:rPr lang="en-GB" smtClean="0"/>
              <a:t>11/03/2015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1C75-4C3D-403B-BD2C-B51290D428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395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D22E-FEF6-494D-9197-AC43D2A7B35B}" type="datetimeFigureOut">
              <a:rPr lang="en-GB" smtClean="0"/>
              <a:t>11/03/2015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1C75-4C3D-403B-BD2C-B51290D428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782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D22E-FEF6-494D-9197-AC43D2A7B35B}" type="datetimeFigureOut">
              <a:rPr lang="en-GB" smtClean="0"/>
              <a:t>11/03/2015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1C75-4C3D-403B-BD2C-B51290D428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252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1D22E-FEF6-494D-9197-AC43D2A7B35B}" type="datetimeFigureOut">
              <a:rPr lang="en-GB" smtClean="0"/>
              <a:t>11/03/2015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1C75-4C3D-403B-BD2C-B51290D428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458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1D22E-FEF6-494D-9197-AC43D2A7B35B}" type="datetimeFigureOut">
              <a:rPr lang="en-GB" smtClean="0"/>
              <a:t>11/03/2015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1C75-4C3D-403B-BD2C-B51290D428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654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568015"/>
              </p:ext>
            </p:extLst>
          </p:nvPr>
        </p:nvGraphicFramePr>
        <p:xfrm>
          <a:off x="283608" y="1052736"/>
          <a:ext cx="4864455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1485"/>
                <a:gridCol w="1621485"/>
                <a:gridCol w="16214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Clone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Sequences</a:t>
                      </a:r>
                      <a:r>
                        <a:rPr lang="en-GB" baseline="0" dirty="0" smtClean="0"/>
                        <a:t> analysed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TaiI</a:t>
                      </a:r>
                      <a:r>
                        <a:rPr lang="en-GB" dirty="0" smtClean="0"/>
                        <a:t> digestion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Yes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No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No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No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520" y="260648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CRISPR/</a:t>
            </a:r>
            <a:r>
              <a:rPr lang="en-GB" b="1" dirty="0" err="1" smtClean="0"/>
              <a:t>Cas</a:t>
            </a:r>
            <a:r>
              <a:rPr lang="en-GB" b="1" dirty="0" smtClean="0"/>
              <a:t> genome editing: analysis of targeted clones</a:t>
            </a:r>
            <a:endParaRPr lang="en-GB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97" y="4149080"/>
            <a:ext cx="8912427" cy="201242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02"/>
          <a:stretch/>
        </p:blipFill>
        <p:spPr>
          <a:xfrm>
            <a:off x="5436096" y="2719066"/>
            <a:ext cx="3633340" cy="1934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04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25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frederica</dc:creator>
  <cp:lastModifiedBy>frederica</cp:lastModifiedBy>
  <cp:revision>2</cp:revision>
  <dcterms:created xsi:type="dcterms:W3CDTF">2015-03-11T09:14:21Z</dcterms:created>
  <dcterms:modified xsi:type="dcterms:W3CDTF">2015-03-11T09:30:32Z</dcterms:modified>
</cp:coreProperties>
</file>