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48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ACD47-4991-4948-BF4F-5AF03EB56693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F7CC-104F-4ED2-BB8C-EF5E67CE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00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ACD47-4991-4948-BF4F-5AF03EB56693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F7CC-104F-4ED2-BB8C-EF5E67CE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318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ACD47-4991-4948-BF4F-5AF03EB56693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F7CC-104F-4ED2-BB8C-EF5E67CE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89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ACD47-4991-4948-BF4F-5AF03EB56693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F7CC-104F-4ED2-BB8C-EF5E67CE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5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ACD47-4991-4948-BF4F-5AF03EB56693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F7CC-104F-4ED2-BB8C-EF5E67CE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476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ACD47-4991-4948-BF4F-5AF03EB56693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F7CC-104F-4ED2-BB8C-EF5E67CE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47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ACD47-4991-4948-BF4F-5AF03EB56693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F7CC-104F-4ED2-BB8C-EF5E67CE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7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ACD47-4991-4948-BF4F-5AF03EB56693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F7CC-104F-4ED2-BB8C-EF5E67CE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43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ACD47-4991-4948-BF4F-5AF03EB56693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F7CC-104F-4ED2-BB8C-EF5E67CE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9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ACD47-4991-4948-BF4F-5AF03EB56693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F7CC-104F-4ED2-BB8C-EF5E67CE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21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ACD47-4991-4948-BF4F-5AF03EB56693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F7CC-104F-4ED2-BB8C-EF5E67CE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5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ACD47-4991-4948-BF4F-5AF03EB56693}" type="datetimeFigureOut">
              <a:rPr lang="en-US" smtClean="0"/>
              <a:t>12/31/2022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0F7CC-104F-4ED2-BB8C-EF5E67CE9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7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elay Moges\Desktop\Final to Submitt\Figures\Figure_3_Manuscript_129105_F1000Research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8382000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700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Belay Moges</dc:creator>
  <cp:lastModifiedBy>Belay Moges</cp:lastModifiedBy>
  <cp:revision>3</cp:revision>
  <dcterms:created xsi:type="dcterms:W3CDTF">2022-12-31T18:05:24Z</dcterms:created>
  <dcterms:modified xsi:type="dcterms:W3CDTF">2022-12-31T18:07:04Z</dcterms:modified>
</cp:coreProperties>
</file>