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10287000" cy="18291175"/>
  <p:notesSz cx="6716713" cy="9239250"/>
  <p:defaultTextStyle>
    <a:defPPr>
      <a:defRPr lang="en-US"/>
    </a:defPPr>
    <a:lvl1pPr algn="l" rtl="0" fontAlgn="base">
      <a:spcBef>
        <a:spcPct val="0"/>
      </a:spcBef>
      <a:spcAft>
        <a:spcPct val="0"/>
      </a:spcAft>
      <a:defRPr sz="1100" kern="1200">
        <a:solidFill>
          <a:schemeClr val="tx1"/>
        </a:solidFill>
        <a:latin typeface="Arial" charset="0"/>
        <a:ea typeface="+mn-ea"/>
        <a:cs typeface="+mn-cs"/>
      </a:defRPr>
    </a:lvl1pPr>
    <a:lvl2pPr marL="214950" indent="2262" algn="l" rtl="0" fontAlgn="base">
      <a:spcBef>
        <a:spcPct val="0"/>
      </a:spcBef>
      <a:spcAft>
        <a:spcPct val="0"/>
      </a:spcAft>
      <a:defRPr sz="1100" kern="1200">
        <a:solidFill>
          <a:schemeClr val="tx1"/>
        </a:solidFill>
        <a:latin typeface="Arial" charset="0"/>
        <a:ea typeface="+mn-ea"/>
        <a:cs typeface="+mn-cs"/>
      </a:defRPr>
    </a:lvl2pPr>
    <a:lvl3pPr marL="430653" indent="3771" algn="l" rtl="0" fontAlgn="base">
      <a:spcBef>
        <a:spcPct val="0"/>
      </a:spcBef>
      <a:spcAft>
        <a:spcPct val="0"/>
      </a:spcAft>
      <a:defRPr sz="1100" kern="1200">
        <a:solidFill>
          <a:schemeClr val="tx1"/>
        </a:solidFill>
        <a:latin typeface="Arial" charset="0"/>
        <a:ea typeface="+mn-ea"/>
        <a:cs typeface="+mn-cs"/>
      </a:defRPr>
    </a:lvl3pPr>
    <a:lvl4pPr marL="645602" indent="6034" algn="l" rtl="0" fontAlgn="base">
      <a:spcBef>
        <a:spcPct val="0"/>
      </a:spcBef>
      <a:spcAft>
        <a:spcPct val="0"/>
      </a:spcAft>
      <a:defRPr sz="1100" kern="1200">
        <a:solidFill>
          <a:schemeClr val="tx1"/>
        </a:solidFill>
        <a:latin typeface="Arial" charset="0"/>
        <a:ea typeface="+mn-ea"/>
        <a:cs typeface="+mn-cs"/>
      </a:defRPr>
    </a:lvl4pPr>
    <a:lvl5pPr marL="861307" indent="7542" algn="l" rtl="0" fontAlgn="base">
      <a:spcBef>
        <a:spcPct val="0"/>
      </a:spcBef>
      <a:spcAft>
        <a:spcPct val="0"/>
      </a:spcAft>
      <a:defRPr sz="1100" kern="1200">
        <a:solidFill>
          <a:schemeClr val="tx1"/>
        </a:solidFill>
        <a:latin typeface="Arial" charset="0"/>
        <a:ea typeface="+mn-ea"/>
        <a:cs typeface="+mn-cs"/>
      </a:defRPr>
    </a:lvl5pPr>
    <a:lvl6pPr marL="1086061" algn="l" defTabSz="434425" rtl="0" eaLnBrk="1" latinLnBrk="0" hangingPunct="1">
      <a:defRPr sz="1100" kern="1200">
        <a:solidFill>
          <a:schemeClr val="tx1"/>
        </a:solidFill>
        <a:latin typeface="Arial" charset="0"/>
        <a:ea typeface="+mn-ea"/>
        <a:cs typeface="+mn-cs"/>
      </a:defRPr>
    </a:lvl6pPr>
    <a:lvl7pPr marL="1303274" algn="l" defTabSz="434425" rtl="0" eaLnBrk="1" latinLnBrk="0" hangingPunct="1">
      <a:defRPr sz="1100" kern="1200">
        <a:solidFill>
          <a:schemeClr val="tx1"/>
        </a:solidFill>
        <a:latin typeface="Arial" charset="0"/>
        <a:ea typeface="+mn-ea"/>
        <a:cs typeface="+mn-cs"/>
      </a:defRPr>
    </a:lvl7pPr>
    <a:lvl8pPr marL="1520485" algn="l" defTabSz="434425" rtl="0" eaLnBrk="1" latinLnBrk="0" hangingPunct="1">
      <a:defRPr sz="1100" kern="1200">
        <a:solidFill>
          <a:schemeClr val="tx1"/>
        </a:solidFill>
        <a:latin typeface="Arial" charset="0"/>
        <a:ea typeface="+mn-ea"/>
        <a:cs typeface="+mn-cs"/>
      </a:defRPr>
    </a:lvl8pPr>
    <a:lvl9pPr marL="1737698" algn="l" defTabSz="434425" rtl="0" eaLnBrk="1" latinLnBrk="0" hangingPunct="1">
      <a:defRPr sz="1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0000"/>
    <a:srgbClr val="600000"/>
    <a:srgbClr val="FFFF99"/>
    <a:srgbClr val="FFFF66"/>
    <a:srgbClr val="FFFFFF"/>
    <a:srgbClr val="660066"/>
    <a:srgbClr val="800000"/>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1691" autoAdjust="0"/>
    <p:restoredTop sz="94660"/>
  </p:normalViewPr>
  <p:slideViewPr>
    <p:cSldViewPr>
      <p:cViewPr>
        <p:scale>
          <a:sx n="60" d="100"/>
          <a:sy n="60" d="100"/>
        </p:scale>
        <p:origin x="-317" y="158"/>
      </p:cViewPr>
      <p:guideLst>
        <p:guide orient="horz" pos="2720"/>
        <p:guide pos="27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eaLnBrk="0" hangingPunct="0">
              <a:defRPr sz="1200">
                <a:latin typeface="Times New Roman" pitchFamily="18" charset="0"/>
              </a:defRPr>
            </a:lvl1pPr>
          </a:lstStyle>
          <a:p>
            <a:pPr>
              <a:defRPr/>
            </a:pPr>
            <a:endParaRPr lang="en-US" dirty="0"/>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eaLnBrk="0" hangingPunct="0">
              <a:defRPr sz="1200">
                <a:latin typeface="Times New Roman" pitchFamily="18" charset="0"/>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2368550" y="685800"/>
            <a:ext cx="1968500" cy="35052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eaLnBrk="0" hangingPunct="0">
              <a:defRPr sz="1200">
                <a:latin typeface="Times New Roman" pitchFamily="18" charset="0"/>
              </a:defRPr>
            </a:lvl1pPr>
          </a:lstStyle>
          <a:p>
            <a:pPr>
              <a:defRPr/>
            </a:pPr>
            <a:endParaRPr lang="en-US" dirty="0"/>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eaLnBrk="0" hangingPunct="0">
              <a:defRPr sz="1200">
                <a:latin typeface="Times New Roman" pitchFamily="18" charset="0"/>
              </a:defRPr>
            </a:lvl1pPr>
          </a:lstStyle>
          <a:p>
            <a:pPr>
              <a:defRPr/>
            </a:pPr>
            <a:fld id="{572ACBDC-8E72-474D-A34A-90CD92768C48}" type="slidenum">
              <a:rPr lang="en-US"/>
              <a:pPr>
                <a:defRPr/>
              </a:pPr>
              <a:t>‹Nº›</a:t>
            </a:fld>
            <a:endParaRPr lang="en-US" dirty="0"/>
          </a:p>
        </p:txBody>
      </p:sp>
    </p:spTree>
    <p:extLst>
      <p:ext uri="{BB962C8B-B14F-4D97-AF65-F5344CB8AC3E}">
        <p14:creationId xmlns:p14="http://schemas.microsoft.com/office/powerpoint/2010/main" val="30632326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600" kern="1200">
        <a:solidFill>
          <a:schemeClr val="tx1"/>
        </a:solidFill>
        <a:latin typeface="Times New Roman" pitchFamily="18" charset="0"/>
        <a:ea typeface="+mn-ea"/>
        <a:cs typeface="+mn-cs"/>
      </a:defRPr>
    </a:lvl1pPr>
    <a:lvl2pPr marL="214950" algn="l" rtl="0" eaLnBrk="0" fontAlgn="base" hangingPunct="0">
      <a:spcBef>
        <a:spcPct val="30000"/>
      </a:spcBef>
      <a:spcAft>
        <a:spcPct val="0"/>
      </a:spcAft>
      <a:defRPr sz="600" kern="1200">
        <a:solidFill>
          <a:schemeClr val="tx1"/>
        </a:solidFill>
        <a:latin typeface="Times New Roman" pitchFamily="18" charset="0"/>
        <a:ea typeface="+mn-ea"/>
        <a:cs typeface="+mn-cs"/>
      </a:defRPr>
    </a:lvl2pPr>
    <a:lvl3pPr marL="430653" algn="l" rtl="0" eaLnBrk="0" fontAlgn="base" hangingPunct="0">
      <a:spcBef>
        <a:spcPct val="30000"/>
      </a:spcBef>
      <a:spcAft>
        <a:spcPct val="0"/>
      </a:spcAft>
      <a:defRPr sz="600" kern="1200">
        <a:solidFill>
          <a:schemeClr val="tx1"/>
        </a:solidFill>
        <a:latin typeface="Times New Roman" pitchFamily="18" charset="0"/>
        <a:ea typeface="+mn-ea"/>
        <a:cs typeface="+mn-cs"/>
      </a:defRPr>
    </a:lvl3pPr>
    <a:lvl4pPr marL="645602" algn="l" rtl="0" eaLnBrk="0" fontAlgn="base" hangingPunct="0">
      <a:spcBef>
        <a:spcPct val="30000"/>
      </a:spcBef>
      <a:spcAft>
        <a:spcPct val="0"/>
      </a:spcAft>
      <a:defRPr sz="600" kern="1200">
        <a:solidFill>
          <a:schemeClr val="tx1"/>
        </a:solidFill>
        <a:latin typeface="Times New Roman" pitchFamily="18" charset="0"/>
        <a:ea typeface="+mn-ea"/>
        <a:cs typeface="+mn-cs"/>
      </a:defRPr>
    </a:lvl4pPr>
    <a:lvl5pPr marL="861307" algn="l" rtl="0" eaLnBrk="0" fontAlgn="base" hangingPunct="0">
      <a:spcBef>
        <a:spcPct val="30000"/>
      </a:spcBef>
      <a:spcAft>
        <a:spcPct val="0"/>
      </a:spcAft>
      <a:defRPr sz="600" kern="1200">
        <a:solidFill>
          <a:schemeClr val="tx1"/>
        </a:solidFill>
        <a:latin typeface="Times New Roman" pitchFamily="18" charset="0"/>
        <a:ea typeface="+mn-ea"/>
        <a:cs typeface="+mn-cs"/>
      </a:defRPr>
    </a:lvl5pPr>
    <a:lvl6pPr marL="1077047" algn="l" defTabSz="430818" rtl="0" eaLnBrk="1" latinLnBrk="0" hangingPunct="1">
      <a:defRPr sz="600" kern="1200">
        <a:solidFill>
          <a:schemeClr val="tx1"/>
        </a:solidFill>
        <a:latin typeface="+mn-lt"/>
        <a:ea typeface="+mn-ea"/>
        <a:cs typeface="+mn-cs"/>
      </a:defRPr>
    </a:lvl6pPr>
    <a:lvl7pPr marL="1292456" algn="l" defTabSz="430818" rtl="0" eaLnBrk="1" latinLnBrk="0" hangingPunct="1">
      <a:defRPr sz="600" kern="1200">
        <a:solidFill>
          <a:schemeClr val="tx1"/>
        </a:solidFill>
        <a:latin typeface="+mn-lt"/>
        <a:ea typeface="+mn-ea"/>
        <a:cs typeface="+mn-cs"/>
      </a:defRPr>
    </a:lvl7pPr>
    <a:lvl8pPr marL="1507865" algn="l" defTabSz="430818" rtl="0" eaLnBrk="1" latinLnBrk="0" hangingPunct="1">
      <a:defRPr sz="600" kern="1200">
        <a:solidFill>
          <a:schemeClr val="tx1"/>
        </a:solidFill>
        <a:latin typeface="+mn-lt"/>
        <a:ea typeface="+mn-ea"/>
        <a:cs typeface="+mn-cs"/>
      </a:defRPr>
    </a:lvl8pPr>
    <a:lvl9pPr marL="1723274" algn="l" defTabSz="430818" rtl="0" eaLnBrk="1" latinLnBrk="0" hangingPunct="1">
      <a:defRPr sz="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71675" y="5682093"/>
            <a:ext cx="8743650" cy="3920980"/>
          </a:xfrm>
          <a:prstGeom prst="rect">
            <a:avLst/>
          </a:prstGeom>
        </p:spPr>
        <p:txBody>
          <a:bodyPr lIns="43082" tIns="21541" rIns="43082" bIns="21541"/>
          <a:lstStyle/>
          <a:p>
            <a:r>
              <a:rPr lang="es-ES" smtClean="0"/>
              <a:t>Haga clic para modificar el estilo de título del patrón</a:t>
            </a:r>
            <a:endParaRPr lang="es-ES"/>
          </a:p>
        </p:txBody>
      </p:sp>
      <p:sp>
        <p:nvSpPr>
          <p:cNvPr id="3" name="2 Subtítulo"/>
          <p:cNvSpPr>
            <a:spLocks noGrp="1"/>
          </p:cNvSpPr>
          <p:nvPr>
            <p:ph type="subTitle" idx="1"/>
          </p:nvPr>
        </p:nvSpPr>
        <p:spPr>
          <a:xfrm>
            <a:off x="1543350" y="10364676"/>
            <a:ext cx="7200301" cy="4675101"/>
          </a:xfrm>
          <a:prstGeom prst="rect">
            <a:avLst/>
          </a:prstGeom>
        </p:spPr>
        <p:txBody>
          <a:bodyPr lIns="43082" tIns="21541" rIns="43082" bIns="21541"/>
          <a:lstStyle>
            <a:lvl1pPr marL="0" indent="0" algn="ctr">
              <a:buNone/>
              <a:defRPr/>
            </a:lvl1pPr>
            <a:lvl2pPr marL="215409" indent="0" algn="ctr">
              <a:buNone/>
              <a:defRPr/>
            </a:lvl2pPr>
            <a:lvl3pPr marL="430818" indent="0" algn="ctr">
              <a:buNone/>
              <a:defRPr/>
            </a:lvl3pPr>
            <a:lvl4pPr marL="646228" indent="0" algn="ctr">
              <a:buNone/>
              <a:defRPr/>
            </a:lvl4pPr>
            <a:lvl5pPr marL="861637" indent="0" algn="ctr">
              <a:buNone/>
              <a:defRPr/>
            </a:lvl5pPr>
            <a:lvl6pPr marL="1077047" indent="0" algn="ctr">
              <a:buNone/>
              <a:defRPr/>
            </a:lvl6pPr>
            <a:lvl7pPr marL="1292456" indent="0" algn="ctr">
              <a:buNone/>
              <a:defRPr/>
            </a:lvl7pPr>
            <a:lvl8pPr marL="1507865" indent="0" algn="ctr">
              <a:buNone/>
              <a:defRPr/>
            </a:lvl8pPr>
            <a:lvl9pPr marL="1723274" indent="0" algn="ctr">
              <a:buNone/>
              <a:defRPr/>
            </a:lvl9pPr>
          </a:lstStyle>
          <a:p>
            <a:r>
              <a:rPr lang="es-ES" smtClean="0"/>
              <a:t>Haga clic para modificar el estilo de subtítulo del patrón</a:t>
            </a:r>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14200" y="732426"/>
            <a:ext cx="9258600" cy="3048653"/>
          </a:xfrm>
          <a:prstGeom prst="rect">
            <a:avLst/>
          </a:prstGeom>
        </p:spPr>
        <p:txBody>
          <a:bodyPr lIns="43082" tIns="21541" rIns="43082" bIns="21541"/>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514200" y="4268116"/>
            <a:ext cx="9258600" cy="12071173"/>
          </a:xfrm>
          <a:prstGeom prst="rect">
            <a:avLst/>
          </a:prstGeom>
        </p:spPr>
        <p:txBody>
          <a:bodyPr vert="eaVert" lIns="43082" tIns="21541" rIns="43082" bIns="21541"/>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458524" y="732427"/>
            <a:ext cx="2314276" cy="15606863"/>
          </a:xfrm>
          <a:prstGeom prst="rect">
            <a:avLst/>
          </a:prstGeom>
        </p:spPr>
        <p:txBody>
          <a:bodyPr vert="eaVert" lIns="43082" tIns="21541" rIns="43082" bIns="21541"/>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514201" y="732427"/>
            <a:ext cx="6872470" cy="15606863"/>
          </a:xfrm>
          <a:prstGeom prst="rect">
            <a:avLst/>
          </a:prstGeom>
        </p:spPr>
        <p:txBody>
          <a:bodyPr vert="eaVert" lIns="43082" tIns="21541" rIns="43082" bIns="21541"/>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14200" y="732426"/>
            <a:ext cx="9258600" cy="3048653"/>
          </a:xfrm>
          <a:prstGeom prst="rect">
            <a:avLst/>
          </a:prstGeom>
        </p:spPr>
        <p:txBody>
          <a:bodyPr lIns="43082" tIns="21541" rIns="43082" bIns="21541"/>
          <a:lstStyle/>
          <a:p>
            <a:r>
              <a:rPr lang="es-ES" smtClean="0"/>
              <a:t>Haga clic para modificar el estilo de título del patrón</a:t>
            </a:r>
            <a:endParaRPr lang="es-ES"/>
          </a:p>
        </p:txBody>
      </p:sp>
      <p:sp>
        <p:nvSpPr>
          <p:cNvPr id="3" name="2 Marcador de contenido"/>
          <p:cNvSpPr>
            <a:spLocks noGrp="1"/>
          </p:cNvSpPr>
          <p:nvPr>
            <p:ph idx="1"/>
          </p:nvPr>
        </p:nvSpPr>
        <p:spPr>
          <a:xfrm>
            <a:off x="514200" y="4268116"/>
            <a:ext cx="9258600" cy="12071173"/>
          </a:xfrm>
          <a:prstGeom prst="rect">
            <a:avLst/>
          </a:prstGeom>
        </p:spPr>
        <p:txBody>
          <a:bodyPr lIns="43082" tIns="21541" rIns="43082" bIns="21541"/>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812841" y="11753964"/>
            <a:ext cx="8743650" cy="3632948"/>
          </a:xfrm>
          <a:prstGeom prst="rect">
            <a:avLst/>
          </a:prstGeom>
        </p:spPr>
        <p:txBody>
          <a:bodyPr lIns="43082" tIns="21541" rIns="43082" bIns="21541" anchor="t"/>
          <a:lstStyle>
            <a:lvl1pPr algn="l">
              <a:defRPr sz="19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812841" y="7752933"/>
            <a:ext cx="8743650" cy="4001031"/>
          </a:xfrm>
          <a:prstGeom prst="rect">
            <a:avLst/>
          </a:prstGeom>
        </p:spPr>
        <p:txBody>
          <a:bodyPr lIns="43082" tIns="21541" rIns="43082" bIns="21541" anchor="b"/>
          <a:lstStyle>
            <a:lvl1pPr marL="0" indent="0">
              <a:buNone/>
              <a:defRPr sz="1000"/>
            </a:lvl1pPr>
            <a:lvl2pPr marL="215409" indent="0">
              <a:buNone/>
              <a:defRPr sz="900"/>
            </a:lvl2pPr>
            <a:lvl3pPr marL="430818" indent="0">
              <a:buNone/>
              <a:defRPr sz="800"/>
            </a:lvl3pPr>
            <a:lvl4pPr marL="646228" indent="0">
              <a:buNone/>
              <a:defRPr sz="700"/>
            </a:lvl4pPr>
            <a:lvl5pPr marL="861637" indent="0">
              <a:buNone/>
              <a:defRPr sz="700"/>
            </a:lvl5pPr>
            <a:lvl6pPr marL="1077047" indent="0">
              <a:buNone/>
              <a:defRPr sz="700"/>
            </a:lvl6pPr>
            <a:lvl7pPr marL="1292456" indent="0">
              <a:buNone/>
              <a:defRPr sz="700"/>
            </a:lvl7pPr>
            <a:lvl8pPr marL="1507865" indent="0">
              <a:buNone/>
              <a:defRPr sz="700"/>
            </a:lvl8pPr>
            <a:lvl9pPr marL="1723274" indent="0">
              <a:buNone/>
              <a:defRPr sz="700"/>
            </a:lvl9pPr>
          </a:lstStyle>
          <a:p>
            <a:pPr lvl="0"/>
            <a:r>
              <a:rPr lang="es-ES" smtClean="0"/>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514200" y="732426"/>
            <a:ext cx="9258600" cy="3048653"/>
          </a:xfrm>
          <a:prstGeom prst="rect">
            <a:avLst/>
          </a:prstGeom>
        </p:spPr>
        <p:txBody>
          <a:bodyPr lIns="43082" tIns="21541" rIns="43082" bIns="21541"/>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514202" y="4268116"/>
            <a:ext cx="4593373" cy="12071173"/>
          </a:xfrm>
          <a:prstGeom prst="rect">
            <a:avLst/>
          </a:prstGeom>
        </p:spPr>
        <p:txBody>
          <a:bodyPr lIns="43082" tIns="21541" rIns="43082" bIns="21541"/>
          <a:lstStyle>
            <a:lvl1pPr>
              <a:defRPr sz="1300"/>
            </a:lvl1pPr>
            <a:lvl2pPr>
              <a:defRPr sz="1100"/>
            </a:lvl2pPr>
            <a:lvl3pPr>
              <a:defRPr sz="1000"/>
            </a:lvl3pPr>
            <a:lvl4pPr>
              <a:defRPr sz="900"/>
            </a:lvl4pPr>
            <a:lvl5pPr>
              <a:defRPr sz="900"/>
            </a:lvl5pPr>
            <a:lvl6pPr>
              <a:defRPr sz="900"/>
            </a:lvl6pPr>
            <a:lvl7pPr>
              <a:defRPr sz="900"/>
            </a:lvl7pPr>
            <a:lvl8pPr>
              <a:defRPr sz="900"/>
            </a:lvl8pPr>
            <a:lvl9pPr>
              <a:defRPr sz="9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179428" y="4268116"/>
            <a:ext cx="4593373" cy="12071173"/>
          </a:xfrm>
          <a:prstGeom prst="rect">
            <a:avLst/>
          </a:prstGeom>
        </p:spPr>
        <p:txBody>
          <a:bodyPr lIns="43082" tIns="21541" rIns="43082" bIns="21541"/>
          <a:lstStyle>
            <a:lvl1pPr>
              <a:defRPr sz="1300"/>
            </a:lvl1pPr>
            <a:lvl2pPr>
              <a:defRPr sz="1100"/>
            </a:lvl2pPr>
            <a:lvl3pPr>
              <a:defRPr sz="1000"/>
            </a:lvl3pPr>
            <a:lvl4pPr>
              <a:defRPr sz="900"/>
            </a:lvl4pPr>
            <a:lvl5pPr>
              <a:defRPr sz="900"/>
            </a:lvl5pPr>
            <a:lvl6pPr>
              <a:defRPr sz="900"/>
            </a:lvl6pPr>
            <a:lvl7pPr>
              <a:defRPr sz="900"/>
            </a:lvl7pPr>
            <a:lvl8pPr>
              <a:defRPr sz="900"/>
            </a:lvl8pPr>
            <a:lvl9pPr>
              <a:defRPr sz="9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14200" y="732426"/>
            <a:ext cx="9258600" cy="3048653"/>
          </a:xfrm>
          <a:prstGeom prst="rect">
            <a:avLst/>
          </a:prstGeom>
        </p:spPr>
        <p:txBody>
          <a:bodyPr lIns="43082" tIns="21541" rIns="43082" bIns="21541"/>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514201" y="4094548"/>
            <a:ext cx="4545470" cy="1706498"/>
          </a:xfrm>
          <a:prstGeom prst="rect">
            <a:avLst/>
          </a:prstGeom>
        </p:spPr>
        <p:txBody>
          <a:bodyPr lIns="43082" tIns="21541" rIns="43082" bIns="21541" anchor="b"/>
          <a:lstStyle>
            <a:lvl1pPr marL="0" indent="0">
              <a:buNone/>
              <a:defRPr sz="1100" b="1"/>
            </a:lvl1pPr>
            <a:lvl2pPr marL="215409" indent="0">
              <a:buNone/>
              <a:defRPr sz="1000" b="1"/>
            </a:lvl2pPr>
            <a:lvl3pPr marL="430818" indent="0">
              <a:buNone/>
              <a:defRPr sz="900" b="1"/>
            </a:lvl3pPr>
            <a:lvl4pPr marL="646228" indent="0">
              <a:buNone/>
              <a:defRPr sz="800" b="1"/>
            </a:lvl4pPr>
            <a:lvl5pPr marL="861637" indent="0">
              <a:buNone/>
              <a:defRPr sz="800" b="1"/>
            </a:lvl5pPr>
            <a:lvl6pPr marL="1077047" indent="0">
              <a:buNone/>
              <a:defRPr sz="800" b="1"/>
            </a:lvl6pPr>
            <a:lvl7pPr marL="1292456" indent="0">
              <a:buNone/>
              <a:defRPr sz="800" b="1"/>
            </a:lvl7pPr>
            <a:lvl8pPr marL="1507865" indent="0">
              <a:buNone/>
              <a:defRPr sz="800" b="1"/>
            </a:lvl8pPr>
            <a:lvl9pPr marL="1723274" indent="0">
              <a:buNone/>
              <a:defRPr sz="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14201" y="5801046"/>
            <a:ext cx="4545470" cy="10538243"/>
          </a:xfrm>
          <a:prstGeom prst="rect">
            <a:avLst/>
          </a:prstGeom>
        </p:spPr>
        <p:txBody>
          <a:bodyPr lIns="43082" tIns="21541" rIns="43082" bIns="21541"/>
          <a:lstStyle>
            <a:lvl1pPr>
              <a:defRPr sz="11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5225832" y="4094548"/>
            <a:ext cx="4546968" cy="1706498"/>
          </a:xfrm>
          <a:prstGeom prst="rect">
            <a:avLst/>
          </a:prstGeom>
        </p:spPr>
        <p:txBody>
          <a:bodyPr lIns="43082" tIns="21541" rIns="43082" bIns="21541" anchor="b"/>
          <a:lstStyle>
            <a:lvl1pPr marL="0" indent="0">
              <a:buNone/>
              <a:defRPr sz="1100" b="1"/>
            </a:lvl1pPr>
            <a:lvl2pPr marL="215409" indent="0">
              <a:buNone/>
              <a:defRPr sz="1000" b="1"/>
            </a:lvl2pPr>
            <a:lvl3pPr marL="430818" indent="0">
              <a:buNone/>
              <a:defRPr sz="900" b="1"/>
            </a:lvl3pPr>
            <a:lvl4pPr marL="646228" indent="0">
              <a:buNone/>
              <a:defRPr sz="800" b="1"/>
            </a:lvl4pPr>
            <a:lvl5pPr marL="861637" indent="0">
              <a:buNone/>
              <a:defRPr sz="800" b="1"/>
            </a:lvl5pPr>
            <a:lvl6pPr marL="1077047" indent="0">
              <a:buNone/>
              <a:defRPr sz="800" b="1"/>
            </a:lvl6pPr>
            <a:lvl7pPr marL="1292456" indent="0">
              <a:buNone/>
              <a:defRPr sz="800" b="1"/>
            </a:lvl7pPr>
            <a:lvl8pPr marL="1507865" indent="0">
              <a:buNone/>
              <a:defRPr sz="800" b="1"/>
            </a:lvl8pPr>
            <a:lvl9pPr marL="1723274" indent="0">
              <a:buNone/>
              <a:defRPr sz="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5225832" y="5801046"/>
            <a:ext cx="4546968" cy="10538243"/>
          </a:xfrm>
          <a:prstGeom prst="rect">
            <a:avLst/>
          </a:prstGeom>
        </p:spPr>
        <p:txBody>
          <a:bodyPr lIns="43082" tIns="21541" rIns="43082" bIns="21541"/>
          <a:lstStyle>
            <a:lvl1pPr>
              <a:defRPr sz="11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514200" y="732426"/>
            <a:ext cx="9258600" cy="3048653"/>
          </a:xfrm>
          <a:prstGeom prst="rect">
            <a:avLst/>
          </a:prstGeom>
        </p:spPr>
        <p:txBody>
          <a:bodyPr lIns="43082" tIns="21541" rIns="43082" bIns="21541"/>
          <a:lstStyle/>
          <a:p>
            <a:r>
              <a:rPr lang="es-ES" smtClean="0"/>
              <a:t>Haga clic para modificar el estilo de título del patrón</a:t>
            </a:r>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14201" y="727938"/>
            <a:ext cx="3384590" cy="3099527"/>
          </a:xfrm>
          <a:prstGeom prst="rect">
            <a:avLst/>
          </a:prstGeom>
        </p:spPr>
        <p:txBody>
          <a:bodyPr lIns="43082" tIns="21541" rIns="43082" bIns="21541" anchor="b"/>
          <a:lstStyle>
            <a:lvl1pPr algn="l">
              <a:defRPr sz="1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4022290" y="727937"/>
            <a:ext cx="5750511" cy="15611352"/>
          </a:xfrm>
          <a:prstGeom prst="rect">
            <a:avLst/>
          </a:prstGeom>
        </p:spPr>
        <p:txBody>
          <a:bodyPr lIns="43082" tIns="21541" rIns="43082" bIns="21541"/>
          <a:lstStyle>
            <a:lvl1pPr>
              <a:defRPr sz="1500"/>
            </a:lvl1pPr>
            <a:lvl2pPr>
              <a:defRPr sz="1300"/>
            </a:lvl2pPr>
            <a:lvl3pPr>
              <a:defRPr sz="1100"/>
            </a:lvl3pPr>
            <a:lvl4pPr>
              <a:defRPr sz="1000"/>
            </a:lvl4pPr>
            <a:lvl5pPr>
              <a:defRPr sz="1000"/>
            </a:lvl5pPr>
            <a:lvl6pPr>
              <a:defRPr sz="1000"/>
            </a:lvl6pPr>
            <a:lvl7pPr>
              <a:defRPr sz="1000"/>
            </a:lvl7pPr>
            <a:lvl8pPr>
              <a:defRPr sz="1000"/>
            </a:lvl8pPr>
            <a:lvl9pPr>
              <a:defRPr sz="1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514201" y="3827464"/>
            <a:ext cx="3384590" cy="12511825"/>
          </a:xfrm>
          <a:prstGeom prst="rect">
            <a:avLst/>
          </a:prstGeom>
        </p:spPr>
        <p:txBody>
          <a:bodyPr lIns="43082" tIns="21541" rIns="43082" bIns="21541"/>
          <a:lstStyle>
            <a:lvl1pPr marL="0" indent="0">
              <a:buNone/>
              <a:defRPr sz="700"/>
            </a:lvl1pPr>
            <a:lvl2pPr marL="215409" indent="0">
              <a:buNone/>
              <a:defRPr sz="600"/>
            </a:lvl2pPr>
            <a:lvl3pPr marL="430818" indent="0">
              <a:buNone/>
              <a:defRPr sz="500"/>
            </a:lvl3pPr>
            <a:lvl4pPr marL="646228" indent="0">
              <a:buNone/>
              <a:defRPr sz="400"/>
            </a:lvl4pPr>
            <a:lvl5pPr marL="861637" indent="0">
              <a:buNone/>
              <a:defRPr sz="400"/>
            </a:lvl5pPr>
            <a:lvl6pPr marL="1077047" indent="0">
              <a:buNone/>
              <a:defRPr sz="400"/>
            </a:lvl6pPr>
            <a:lvl7pPr marL="1292456" indent="0">
              <a:buNone/>
              <a:defRPr sz="400"/>
            </a:lvl7pPr>
            <a:lvl8pPr marL="1507865" indent="0">
              <a:buNone/>
              <a:defRPr sz="400"/>
            </a:lvl8pPr>
            <a:lvl9pPr marL="1723274" indent="0">
              <a:buNone/>
              <a:defRPr sz="4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016384" y="12803598"/>
            <a:ext cx="6171900" cy="1511983"/>
          </a:xfrm>
          <a:prstGeom prst="rect">
            <a:avLst/>
          </a:prstGeom>
        </p:spPr>
        <p:txBody>
          <a:bodyPr lIns="43082" tIns="21541" rIns="43082" bIns="21541" anchor="b"/>
          <a:lstStyle>
            <a:lvl1pPr algn="l">
              <a:defRPr sz="1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2016384" y="1634679"/>
            <a:ext cx="6171900" cy="10974405"/>
          </a:xfrm>
          <a:prstGeom prst="rect">
            <a:avLst/>
          </a:prstGeom>
        </p:spPr>
        <p:txBody>
          <a:bodyPr lIns="43082" tIns="21541" rIns="43082" bIns="21541"/>
          <a:lstStyle>
            <a:lvl1pPr marL="0" indent="0">
              <a:buNone/>
              <a:defRPr sz="1500"/>
            </a:lvl1pPr>
            <a:lvl2pPr marL="215409" indent="0">
              <a:buNone/>
              <a:defRPr sz="1300"/>
            </a:lvl2pPr>
            <a:lvl3pPr marL="430818" indent="0">
              <a:buNone/>
              <a:defRPr sz="1100"/>
            </a:lvl3pPr>
            <a:lvl4pPr marL="646228" indent="0">
              <a:buNone/>
              <a:defRPr sz="1000"/>
            </a:lvl4pPr>
            <a:lvl5pPr marL="861637" indent="0">
              <a:buNone/>
              <a:defRPr sz="1000"/>
            </a:lvl5pPr>
            <a:lvl6pPr marL="1077047" indent="0">
              <a:buNone/>
              <a:defRPr sz="1000"/>
            </a:lvl6pPr>
            <a:lvl7pPr marL="1292456" indent="0">
              <a:buNone/>
              <a:defRPr sz="1000"/>
            </a:lvl7pPr>
            <a:lvl8pPr marL="1507865" indent="0">
              <a:buNone/>
              <a:defRPr sz="1000"/>
            </a:lvl8pPr>
            <a:lvl9pPr marL="1723274" indent="0">
              <a:buNone/>
              <a:defRPr sz="1000"/>
            </a:lvl9pPr>
          </a:lstStyle>
          <a:p>
            <a:pPr lvl="0"/>
            <a:endParaRPr lang="es-ES" noProof="0" dirty="0" smtClean="0"/>
          </a:p>
        </p:txBody>
      </p:sp>
      <p:sp>
        <p:nvSpPr>
          <p:cNvPr id="4" name="3 Marcador de texto"/>
          <p:cNvSpPr>
            <a:spLocks noGrp="1"/>
          </p:cNvSpPr>
          <p:nvPr>
            <p:ph type="body" sz="half" idx="2"/>
          </p:nvPr>
        </p:nvSpPr>
        <p:spPr>
          <a:xfrm>
            <a:off x="2016384" y="14315581"/>
            <a:ext cx="6171900" cy="2146402"/>
          </a:xfrm>
          <a:prstGeom prst="rect">
            <a:avLst/>
          </a:prstGeom>
        </p:spPr>
        <p:txBody>
          <a:bodyPr lIns="43082" tIns="21541" rIns="43082" bIns="21541"/>
          <a:lstStyle>
            <a:lvl1pPr marL="0" indent="0">
              <a:buNone/>
              <a:defRPr sz="700"/>
            </a:lvl1pPr>
            <a:lvl2pPr marL="215409" indent="0">
              <a:buNone/>
              <a:defRPr sz="600"/>
            </a:lvl2pPr>
            <a:lvl3pPr marL="430818" indent="0">
              <a:buNone/>
              <a:defRPr sz="500"/>
            </a:lvl3pPr>
            <a:lvl4pPr marL="646228" indent="0">
              <a:buNone/>
              <a:defRPr sz="400"/>
            </a:lvl4pPr>
            <a:lvl5pPr marL="861637" indent="0">
              <a:buNone/>
              <a:defRPr sz="400"/>
            </a:lvl5pPr>
            <a:lvl6pPr marL="1077047" indent="0">
              <a:buNone/>
              <a:defRPr sz="400"/>
            </a:lvl6pPr>
            <a:lvl7pPr marL="1292456" indent="0">
              <a:buNone/>
              <a:defRPr sz="400"/>
            </a:lvl7pPr>
            <a:lvl8pPr marL="1507865" indent="0">
              <a:buNone/>
              <a:defRPr sz="400"/>
            </a:lvl8pPr>
            <a:lvl9pPr marL="1723274" indent="0">
              <a:buNone/>
              <a:defRPr sz="4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92714" rtl="0" eaLnBrk="0" fontAlgn="base" hangingPunct="0">
        <a:spcBef>
          <a:spcPct val="0"/>
        </a:spcBef>
        <a:spcAft>
          <a:spcPct val="0"/>
        </a:spcAft>
        <a:defRPr sz="6200">
          <a:solidFill>
            <a:schemeClr val="tx2"/>
          </a:solidFill>
          <a:latin typeface="+mj-lt"/>
          <a:ea typeface="+mj-ea"/>
          <a:cs typeface="+mj-cs"/>
        </a:defRPr>
      </a:lvl1pPr>
      <a:lvl2pPr algn="ctr" defTabSz="1292714" rtl="0" eaLnBrk="0" fontAlgn="base" hangingPunct="0">
        <a:spcBef>
          <a:spcPct val="0"/>
        </a:spcBef>
        <a:spcAft>
          <a:spcPct val="0"/>
        </a:spcAft>
        <a:defRPr sz="6200">
          <a:solidFill>
            <a:schemeClr val="tx2"/>
          </a:solidFill>
          <a:latin typeface="Times New Roman" pitchFamily="18" charset="0"/>
        </a:defRPr>
      </a:lvl2pPr>
      <a:lvl3pPr algn="ctr" defTabSz="1292714" rtl="0" eaLnBrk="0" fontAlgn="base" hangingPunct="0">
        <a:spcBef>
          <a:spcPct val="0"/>
        </a:spcBef>
        <a:spcAft>
          <a:spcPct val="0"/>
        </a:spcAft>
        <a:defRPr sz="6200">
          <a:solidFill>
            <a:schemeClr val="tx2"/>
          </a:solidFill>
          <a:latin typeface="Times New Roman" pitchFamily="18" charset="0"/>
        </a:defRPr>
      </a:lvl3pPr>
      <a:lvl4pPr algn="ctr" defTabSz="1292714" rtl="0" eaLnBrk="0" fontAlgn="base" hangingPunct="0">
        <a:spcBef>
          <a:spcPct val="0"/>
        </a:spcBef>
        <a:spcAft>
          <a:spcPct val="0"/>
        </a:spcAft>
        <a:defRPr sz="6200">
          <a:solidFill>
            <a:schemeClr val="tx2"/>
          </a:solidFill>
          <a:latin typeface="Times New Roman" pitchFamily="18" charset="0"/>
        </a:defRPr>
      </a:lvl4pPr>
      <a:lvl5pPr algn="ctr" defTabSz="1292714" rtl="0" eaLnBrk="0" fontAlgn="base" hangingPunct="0">
        <a:spcBef>
          <a:spcPct val="0"/>
        </a:spcBef>
        <a:spcAft>
          <a:spcPct val="0"/>
        </a:spcAft>
        <a:defRPr sz="6200">
          <a:solidFill>
            <a:schemeClr val="tx2"/>
          </a:solidFill>
          <a:latin typeface="Times New Roman" pitchFamily="18" charset="0"/>
        </a:defRPr>
      </a:lvl5pPr>
      <a:lvl6pPr marL="215409" algn="ctr" defTabSz="1293204" rtl="0" eaLnBrk="0" fontAlgn="base" hangingPunct="0">
        <a:spcBef>
          <a:spcPct val="0"/>
        </a:spcBef>
        <a:spcAft>
          <a:spcPct val="0"/>
        </a:spcAft>
        <a:defRPr sz="6200">
          <a:solidFill>
            <a:schemeClr val="tx2"/>
          </a:solidFill>
          <a:latin typeface="Times New Roman" pitchFamily="18" charset="0"/>
        </a:defRPr>
      </a:lvl6pPr>
      <a:lvl7pPr marL="430818" algn="ctr" defTabSz="1293204" rtl="0" eaLnBrk="0" fontAlgn="base" hangingPunct="0">
        <a:spcBef>
          <a:spcPct val="0"/>
        </a:spcBef>
        <a:spcAft>
          <a:spcPct val="0"/>
        </a:spcAft>
        <a:defRPr sz="6200">
          <a:solidFill>
            <a:schemeClr val="tx2"/>
          </a:solidFill>
          <a:latin typeface="Times New Roman" pitchFamily="18" charset="0"/>
        </a:defRPr>
      </a:lvl7pPr>
      <a:lvl8pPr marL="646228" algn="ctr" defTabSz="1293204" rtl="0" eaLnBrk="0" fontAlgn="base" hangingPunct="0">
        <a:spcBef>
          <a:spcPct val="0"/>
        </a:spcBef>
        <a:spcAft>
          <a:spcPct val="0"/>
        </a:spcAft>
        <a:defRPr sz="6200">
          <a:solidFill>
            <a:schemeClr val="tx2"/>
          </a:solidFill>
          <a:latin typeface="Times New Roman" pitchFamily="18" charset="0"/>
        </a:defRPr>
      </a:lvl8pPr>
      <a:lvl9pPr marL="861637" algn="ctr" defTabSz="1293204" rtl="0" eaLnBrk="0" fontAlgn="base" hangingPunct="0">
        <a:spcBef>
          <a:spcPct val="0"/>
        </a:spcBef>
        <a:spcAft>
          <a:spcPct val="0"/>
        </a:spcAft>
        <a:defRPr sz="6200">
          <a:solidFill>
            <a:schemeClr val="tx2"/>
          </a:solidFill>
          <a:latin typeface="Times New Roman" pitchFamily="18" charset="0"/>
        </a:defRPr>
      </a:lvl9pPr>
    </p:titleStyle>
    <p:bodyStyle>
      <a:lvl1pPr marL="484202" indent="-484202" algn="l" defTabSz="1292714" rtl="0" eaLnBrk="0" fontAlgn="base" hangingPunct="0">
        <a:spcBef>
          <a:spcPct val="20000"/>
        </a:spcBef>
        <a:spcAft>
          <a:spcPct val="0"/>
        </a:spcAft>
        <a:buChar char="•"/>
        <a:defRPr sz="4500">
          <a:solidFill>
            <a:schemeClr val="tx1"/>
          </a:solidFill>
          <a:latin typeface="+mn-lt"/>
          <a:ea typeface="+mn-ea"/>
          <a:cs typeface="+mn-cs"/>
        </a:defRPr>
      </a:lvl1pPr>
      <a:lvl2pPr marL="1049859" indent="-403502" algn="l" defTabSz="1292714" rtl="0" eaLnBrk="0" fontAlgn="base" hangingPunct="0">
        <a:spcBef>
          <a:spcPct val="20000"/>
        </a:spcBef>
        <a:spcAft>
          <a:spcPct val="0"/>
        </a:spcAft>
        <a:buChar char="–"/>
        <a:defRPr sz="3900">
          <a:solidFill>
            <a:schemeClr val="tx1"/>
          </a:solidFill>
          <a:latin typeface="+mn-lt"/>
        </a:defRPr>
      </a:lvl2pPr>
      <a:lvl3pPr marL="1616271" indent="-322802" algn="l" defTabSz="1292714" rtl="0" eaLnBrk="0" fontAlgn="base" hangingPunct="0">
        <a:spcBef>
          <a:spcPct val="20000"/>
        </a:spcBef>
        <a:spcAft>
          <a:spcPct val="0"/>
        </a:spcAft>
        <a:buChar char="•"/>
        <a:defRPr sz="3400">
          <a:solidFill>
            <a:schemeClr val="tx1"/>
          </a:solidFill>
          <a:latin typeface="+mn-lt"/>
        </a:defRPr>
      </a:lvl3pPr>
      <a:lvl4pPr marL="2264136" indent="-325064" algn="l" defTabSz="1292714" rtl="0" eaLnBrk="0" fontAlgn="base" hangingPunct="0">
        <a:spcBef>
          <a:spcPct val="20000"/>
        </a:spcBef>
        <a:spcAft>
          <a:spcPct val="0"/>
        </a:spcAft>
        <a:buChar char="–"/>
        <a:defRPr sz="2800">
          <a:solidFill>
            <a:schemeClr val="tx1"/>
          </a:solidFill>
          <a:latin typeface="+mn-lt"/>
        </a:defRPr>
      </a:lvl4pPr>
      <a:lvl5pPr marL="2909738" indent="-322047" algn="l" defTabSz="1292714" rtl="0" eaLnBrk="0" fontAlgn="base" hangingPunct="0">
        <a:spcBef>
          <a:spcPct val="20000"/>
        </a:spcBef>
        <a:spcAft>
          <a:spcPct val="0"/>
        </a:spcAft>
        <a:buChar char="»"/>
        <a:defRPr sz="2800">
          <a:solidFill>
            <a:schemeClr val="tx1"/>
          </a:solidFill>
          <a:latin typeface="+mn-lt"/>
        </a:defRPr>
      </a:lvl5pPr>
      <a:lvl6pPr marL="3125679" indent="-322366" algn="l" defTabSz="1293204" rtl="0" eaLnBrk="0" fontAlgn="base" hangingPunct="0">
        <a:spcBef>
          <a:spcPct val="20000"/>
        </a:spcBef>
        <a:spcAft>
          <a:spcPct val="0"/>
        </a:spcAft>
        <a:buChar char="»"/>
        <a:defRPr sz="2800">
          <a:solidFill>
            <a:schemeClr val="tx1"/>
          </a:solidFill>
          <a:latin typeface="+mn-lt"/>
        </a:defRPr>
      </a:lvl6pPr>
      <a:lvl7pPr marL="3341088" indent="-322366" algn="l" defTabSz="1293204" rtl="0" eaLnBrk="0" fontAlgn="base" hangingPunct="0">
        <a:spcBef>
          <a:spcPct val="20000"/>
        </a:spcBef>
        <a:spcAft>
          <a:spcPct val="0"/>
        </a:spcAft>
        <a:buChar char="»"/>
        <a:defRPr sz="2800">
          <a:solidFill>
            <a:schemeClr val="tx1"/>
          </a:solidFill>
          <a:latin typeface="+mn-lt"/>
        </a:defRPr>
      </a:lvl7pPr>
      <a:lvl8pPr marL="3556498" indent="-322366" algn="l" defTabSz="1293204" rtl="0" eaLnBrk="0" fontAlgn="base" hangingPunct="0">
        <a:spcBef>
          <a:spcPct val="20000"/>
        </a:spcBef>
        <a:spcAft>
          <a:spcPct val="0"/>
        </a:spcAft>
        <a:buChar char="»"/>
        <a:defRPr sz="2800">
          <a:solidFill>
            <a:schemeClr val="tx1"/>
          </a:solidFill>
          <a:latin typeface="+mn-lt"/>
        </a:defRPr>
      </a:lvl8pPr>
      <a:lvl9pPr marL="3771907" indent="-322366" algn="l" defTabSz="1293204" rtl="0" eaLnBrk="0" fontAlgn="base" hangingPunct="0">
        <a:spcBef>
          <a:spcPct val="20000"/>
        </a:spcBef>
        <a:spcAft>
          <a:spcPct val="0"/>
        </a:spcAft>
        <a:buChar char="»"/>
        <a:defRPr sz="2800">
          <a:solidFill>
            <a:schemeClr val="tx1"/>
          </a:solidFill>
          <a:latin typeface="+mn-lt"/>
        </a:defRPr>
      </a:lvl9pPr>
    </p:bodyStyle>
    <p:otherStyle>
      <a:defPPr>
        <a:defRPr lang="es-ES"/>
      </a:defPPr>
      <a:lvl1pPr marL="0" algn="l" defTabSz="430818" rtl="0" eaLnBrk="1" latinLnBrk="0" hangingPunct="1">
        <a:defRPr sz="900" kern="1200">
          <a:solidFill>
            <a:schemeClr val="tx1"/>
          </a:solidFill>
          <a:latin typeface="+mn-lt"/>
          <a:ea typeface="+mn-ea"/>
          <a:cs typeface="+mn-cs"/>
        </a:defRPr>
      </a:lvl1pPr>
      <a:lvl2pPr marL="215409" algn="l" defTabSz="430818" rtl="0" eaLnBrk="1" latinLnBrk="0" hangingPunct="1">
        <a:defRPr sz="900" kern="1200">
          <a:solidFill>
            <a:schemeClr val="tx1"/>
          </a:solidFill>
          <a:latin typeface="+mn-lt"/>
          <a:ea typeface="+mn-ea"/>
          <a:cs typeface="+mn-cs"/>
        </a:defRPr>
      </a:lvl2pPr>
      <a:lvl3pPr marL="430818" algn="l" defTabSz="430818" rtl="0" eaLnBrk="1" latinLnBrk="0" hangingPunct="1">
        <a:defRPr sz="900" kern="1200">
          <a:solidFill>
            <a:schemeClr val="tx1"/>
          </a:solidFill>
          <a:latin typeface="+mn-lt"/>
          <a:ea typeface="+mn-ea"/>
          <a:cs typeface="+mn-cs"/>
        </a:defRPr>
      </a:lvl3pPr>
      <a:lvl4pPr marL="646228" algn="l" defTabSz="430818" rtl="0" eaLnBrk="1" latinLnBrk="0" hangingPunct="1">
        <a:defRPr sz="900" kern="1200">
          <a:solidFill>
            <a:schemeClr val="tx1"/>
          </a:solidFill>
          <a:latin typeface="+mn-lt"/>
          <a:ea typeface="+mn-ea"/>
          <a:cs typeface="+mn-cs"/>
        </a:defRPr>
      </a:lvl4pPr>
      <a:lvl5pPr marL="861637" algn="l" defTabSz="430818" rtl="0" eaLnBrk="1" latinLnBrk="0" hangingPunct="1">
        <a:defRPr sz="900" kern="1200">
          <a:solidFill>
            <a:schemeClr val="tx1"/>
          </a:solidFill>
          <a:latin typeface="+mn-lt"/>
          <a:ea typeface="+mn-ea"/>
          <a:cs typeface="+mn-cs"/>
        </a:defRPr>
      </a:lvl5pPr>
      <a:lvl6pPr marL="1077047" algn="l" defTabSz="430818" rtl="0" eaLnBrk="1" latinLnBrk="0" hangingPunct="1">
        <a:defRPr sz="900" kern="1200">
          <a:solidFill>
            <a:schemeClr val="tx1"/>
          </a:solidFill>
          <a:latin typeface="+mn-lt"/>
          <a:ea typeface="+mn-ea"/>
          <a:cs typeface="+mn-cs"/>
        </a:defRPr>
      </a:lvl6pPr>
      <a:lvl7pPr marL="1292456" algn="l" defTabSz="430818" rtl="0" eaLnBrk="1" latinLnBrk="0" hangingPunct="1">
        <a:defRPr sz="900" kern="1200">
          <a:solidFill>
            <a:schemeClr val="tx1"/>
          </a:solidFill>
          <a:latin typeface="+mn-lt"/>
          <a:ea typeface="+mn-ea"/>
          <a:cs typeface="+mn-cs"/>
        </a:defRPr>
      </a:lvl7pPr>
      <a:lvl8pPr marL="1507865" algn="l" defTabSz="430818" rtl="0" eaLnBrk="1" latinLnBrk="0" hangingPunct="1">
        <a:defRPr sz="900" kern="1200">
          <a:solidFill>
            <a:schemeClr val="tx1"/>
          </a:solidFill>
          <a:latin typeface="+mn-lt"/>
          <a:ea typeface="+mn-ea"/>
          <a:cs typeface="+mn-cs"/>
        </a:defRPr>
      </a:lvl8pPr>
      <a:lvl9pPr marL="1723274" algn="l" defTabSz="430818" rtl="0" eaLnBrk="1" latinLnBrk="0" hangingPunct="1">
        <a:defRPr sz="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DDDDD"/>
        </a:solidFill>
        <a:effectLst/>
      </p:bgPr>
    </p:bg>
    <p:spTree>
      <p:nvGrpSpPr>
        <p:cNvPr id="1" name=""/>
        <p:cNvGrpSpPr/>
        <p:nvPr/>
      </p:nvGrpSpPr>
      <p:grpSpPr>
        <a:xfrm>
          <a:off x="0" y="0"/>
          <a:ext cx="0" cy="0"/>
          <a:chOff x="0" y="0"/>
          <a:chExt cx="0" cy="0"/>
        </a:xfrm>
      </p:grpSpPr>
      <p:sp>
        <p:nvSpPr>
          <p:cNvPr id="14338" name="Text Box 31"/>
          <p:cNvSpPr txBox="1">
            <a:spLocks noChangeArrowheads="1"/>
          </p:cNvSpPr>
          <p:nvPr/>
        </p:nvSpPr>
        <p:spPr bwMode="auto">
          <a:xfrm>
            <a:off x="1841501" y="285658"/>
            <a:ext cx="7011459" cy="1479544"/>
          </a:xfrm>
          <a:prstGeom prst="rect">
            <a:avLst/>
          </a:prstGeom>
          <a:solidFill>
            <a:schemeClr val="bg1"/>
          </a:solidFill>
          <a:ln w="38100">
            <a:solidFill>
              <a:srgbClr val="003366"/>
            </a:solidFill>
            <a:miter lim="800000"/>
            <a:headEnd/>
            <a:tailEnd/>
          </a:ln>
        </p:spPr>
        <p:txBody>
          <a:bodyPr lIns="34296" tIns="17147" rIns="34296" bIns="17147" anchor="ctr" anchorCtr="1"/>
          <a:lstStyle/>
          <a:p>
            <a:endParaRPr lang="es-AR" sz="1700" b="1" dirty="0"/>
          </a:p>
          <a:p>
            <a:r>
              <a:rPr lang="es-AR" sz="1700" b="1" dirty="0"/>
              <a:t>Anestesia peridural para una operación cesárea en paciente superobesa. Reporte de un caso.</a:t>
            </a:r>
            <a:endParaRPr lang="es-AR" sz="1700" dirty="0"/>
          </a:p>
          <a:p>
            <a:r>
              <a:rPr lang="es-AR" sz="1700" b="1" u="sng" dirty="0"/>
              <a:t>Fisch, A.J</a:t>
            </a:r>
            <a:r>
              <a:rPr lang="es-AR" sz="1700" b="1" dirty="0"/>
              <a:t>; Ruggiero, L.A; Figar, A</a:t>
            </a:r>
            <a:endParaRPr lang="es-AR" sz="1700" dirty="0"/>
          </a:p>
          <a:p>
            <a:r>
              <a:rPr lang="es-AR" sz="1700" dirty="0"/>
              <a:t>Hospital Italiano de Buenos Aires, Ciudad Autónoma de Buenos Aires, Argentina. </a:t>
            </a:r>
          </a:p>
          <a:p>
            <a:pPr algn="ctr" eaLnBrk="0" hangingPunct="0"/>
            <a:endParaRPr lang="es-ES" sz="1700" dirty="0"/>
          </a:p>
        </p:txBody>
      </p:sp>
      <p:sp>
        <p:nvSpPr>
          <p:cNvPr id="14342" name="Text Box 38"/>
          <p:cNvSpPr txBox="1">
            <a:spLocks noChangeArrowheads="1"/>
          </p:cNvSpPr>
          <p:nvPr/>
        </p:nvSpPr>
        <p:spPr bwMode="auto">
          <a:xfrm>
            <a:off x="5337780" y="14022387"/>
            <a:ext cx="4758720" cy="4191000"/>
          </a:xfrm>
          <a:prstGeom prst="rect">
            <a:avLst/>
          </a:prstGeom>
          <a:solidFill>
            <a:schemeClr val="bg1"/>
          </a:solidFill>
          <a:ln w="38100">
            <a:solidFill>
              <a:srgbClr val="003366"/>
            </a:solidFill>
            <a:miter lim="800000"/>
            <a:headEnd/>
            <a:tailEnd/>
          </a:ln>
        </p:spPr>
        <p:txBody>
          <a:bodyPr lIns="102535" tIns="102535" rIns="102535" bIns="102535"/>
          <a:lstStyle/>
          <a:p>
            <a:pPr marL="244364" indent="-244364">
              <a:buFont typeface="+mj-lt"/>
              <a:buAutoNum type="arabicPeriod"/>
            </a:pPr>
            <a:r>
              <a:rPr lang="en-US" sz="1700" dirty="0" smtClean="0"/>
              <a:t>Ehrenberg,et al Prevalence of maternal obesity in an urban center. </a:t>
            </a:r>
            <a:r>
              <a:rPr lang="en-US" sz="1700" i="1" dirty="0" smtClean="0"/>
              <a:t>Am J Obstetr Gynecol </a:t>
            </a:r>
            <a:r>
              <a:rPr lang="en-US" sz="1700" dirty="0" smtClean="0"/>
              <a:t>2002; </a:t>
            </a:r>
            <a:r>
              <a:rPr lang="en-US" sz="1700" b="1" dirty="0" smtClean="0"/>
              <a:t>187</a:t>
            </a:r>
            <a:r>
              <a:rPr lang="en-US" sz="1700" dirty="0" smtClean="0"/>
              <a:t>: 1189–93.</a:t>
            </a:r>
          </a:p>
          <a:p>
            <a:pPr marL="244364" indent="-244364">
              <a:buFont typeface="+mj-lt"/>
              <a:buAutoNum type="arabicPeriod"/>
            </a:pPr>
            <a:r>
              <a:rPr lang="en-US" sz="1700" dirty="0" smtClean="0"/>
              <a:t>Kristensen J, Et al NJ. Pre-pregnancy weight and the risk of stillbirth and neonatal death. </a:t>
            </a:r>
            <a:r>
              <a:rPr lang="en-US" sz="1700" i="1" dirty="0" smtClean="0"/>
              <a:t>Int J Obstetr Gynecol </a:t>
            </a:r>
            <a:r>
              <a:rPr lang="en-US" sz="1700" dirty="0" smtClean="0"/>
              <a:t>2005;</a:t>
            </a:r>
            <a:r>
              <a:rPr lang="es-AR" sz="1700" dirty="0" smtClean="0"/>
              <a:t>112: 403–8.</a:t>
            </a:r>
          </a:p>
          <a:p>
            <a:pPr marL="244364" indent="-244364">
              <a:buFont typeface="+mj-lt"/>
              <a:buAutoNum type="arabicPeriod"/>
            </a:pPr>
            <a:r>
              <a:rPr lang="en-US" sz="1700" dirty="0" smtClean="0"/>
              <a:t>Galtier-Derture F, Obesity and pregnancy: complications and cost. </a:t>
            </a:r>
            <a:r>
              <a:rPr lang="en-US" sz="1700" i="1" dirty="0" smtClean="0"/>
              <a:t>Am J Clin Nutr </a:t>
            </a:r>
            <a:r>
              <a:rPr lang="en-US" sz="1700" dirty="0" smtClean="0"/>
              <a:t>2000; </a:t>
            </a:r>
            <a:r>
              <a:rPr lang="en-US" sz="1700" b="1" dirty="0" smtClean="0"/>
              <a:t>71 </a:t>
            </a:r>
            <a:r>
              <a:rPr lang="en-US" sz="1700" dirty="0" smtClean="0"/>
              <a:t>(suppl.): S1242–48.</a:t>
            </a:r>
            <a:endParaRPr lang="es-AR" sz="1700" dirty="0" smtClean="0"/>
          </a:p>
          <a:p>
            <a:pPr marL="244364" indent="-244364">
              <a:buFont typeface="+mj-lt"/>
              <a:buAutoNum type="arabicPeriod"/>
            </a:pPr>
            <a:r>
              <a:rPr lang="en-US" sz="1700" dirty="0" smtClean="0"/>
              <a:t>Sheiner EMaternal obesity as an independent risk factor for caesarean delivery. </a:t>
            </a:r>
            <a:r>
              <a:rPr lang="en-US" sz="1700" i="1" dirty="0" smtClean="0"/>
              <a:t>Paediatr Perinat Epidemiol </a:t>
            </a:r>
            <a:r>
              <a:rPr lang="en-US" sz="1700" dirty="0" smtClean="0"/>
              <a:t>2004; </a:t>
            </a:r>
            <a:r>
              <a:rPr lang="en-US" sz="1700" b="1" dirty="0" smtClean="0"/>
              <a:t>18</a:t>
            </a:r>
            <a:r>
              <a:rPr lang="en-US" sz="1700" dirty="0" smtClean="0"/>
              <a:t>: 196–201.</a:t>
            </a:r>
            <a:endParaRPr lang="es-AR" sz="1700" dirty="0" smtClean="0"/>
          </a:p>
          <a:p>
            <a:pPr marL="244364" indent="-244364">
              <a:buFont typeface="+mj-lt"/>
              <a:buAutoNum type="arabicPeriod"/>
            </a:pPr>
            <a:r>
              <a:rPr lang="en-US" sz="1700" dirty="0" smtClean="0"/>
              <a:t>Adrian Alvarez, Morbid Obesity Peri-operative Management, 2012, Cambridge</a:t>
            </a:r>
            <a:r>
              <a:rPr lang="en-US" sz="1800" dirty="0" smtClean="0"/>
              <a:t>.</a:t>
            </a:r>
            <a:endParaRPr lang="es-AR" sz="1800" dirty="0" smtClean="0"/>
          </a:p>
          <a:p>
            <a:pPr marL="244364" indent="-244364">
              <a:buFont typeface="+mj-lt"/>
              <a:buAutoNum type="arabicPeriod"/>
            </a:pPr>
            <a:endParaRPr lang="es-AR" sz="1500" dirty="0"/>
          </a:p>
        </p:txBody>
      </p:sp>
      <p:sp>
        <p:nvSpPr>
          <p:cNvPr id="14343" name="Text Box 39"/>
          <p:cNvSpPr txBox="1">
            <a:spLocks noChangeArrowheads="1"/>
          </p:cNvSpPr>
          <p:nvPr/>
        </p:nvSpPr>
        <p:spPr bwMode="auto">
          <a:xfrm>
            <a:off x="5337780" y="13489361"/>
            <a:ext cx="4758720" cy="380626"/>
          </a:xfrm>
          <a:prstGeom prst="rect">
            <a:avLst/>
          </a:prstGeom>
          <a:solidFill>
            <a:srgbClr val="C0C0C0"/>
          </a:solidFill>
          <a:ln w="38100">
            <a:solidFill>
              <a:srgbClr val="003366"/>
            </a:solidFill>
            <a:miter lim="800000"/>
            <a:headEnd/>
            <a:tailEnd/>
          </a:ln>
        </p:spPr>
        <p:txBody>
          <a:bodyPr lIns="51267" tIns="25633" rIns="51267" bIns="25633"/>
          <a:lstStyle/>
          <a:p>
            <a:pPr defTabSz="512108" eaLnBrk="0" hangingPunct="0"/>
            <a:r>
              <a:rPr lang="en-US" sz="1900" b="1" dirty="0" smtClean="0">
                <a:cs typeface="Arial" charset="0"/>
              </a:rPr>
              <a:t>Bibliografía</a:t>
            </a:r>
            <a:endParaRPr lang="en-US" sz="1900" b="1" dirty="0">
              <a:cs typeface="Arial" charset="0"/>
            </a:endParaRPr>
          </a:p>
        </p:txBody>
      </p:sp>
      <p:sp>
        <p:nvSpPr>
          <p:cNvPr id="14344" name="Text Box 40"/>
          <p:cNvSpPr txBox="1">
            <a:spLocks noChangeArrowheads="1"/>
          </p:cNvSpPr>
          <p:nvPr/>
        </p:nvSpPr>
        <p:spPr bwMode="auto">
          <a:xfrm>
            <a:off x="148771" y="8002587"/>
            <a:ext cx="4994729" cy="7895642"/>
          </a:xfrm>
          <a:prstGeom prst="rect">
            <a:avLst/>
          </a:prstGeom>
          <a:solidFill>
            <a:schemeClr val="bg1"/>
          </a:solidFill>
          <a:ln w="38100">
            <a:solidFill>
              <a:srgbClr val="003366"/>
            </a:solidFill>
            <a:miter lim="800000"/>
            <a:headEnd/>
            <a:tailEnd/>
          </a:ln>
        </p:spPr>
        <p:txBody>
          <a:bodyPr lIns="102535" tIns="102535" rIns="102535" bIns="102535"/>
          <a:lstStyle/>
          <a:p>
            <a:pPr algn="just"/>
            <a:r>
              <a:rPr lang="es-AR" sz="1700" dirty="0"/>
              <a:t>Se presenta una paciente de 38 años, embarazada de 32 semanas, la cual fue sometida a una cesárea electiva con ligadura tubaria bilateral y reconstrucción de pared abdominal con malla.</a:t>
            </a:r>
          </a:p>
          <a:p>
            <a:pPr algn="just"/>
            <a:r>
              <a:rPr lang="es-AR" sz="1700" dirty="0"/>
              <a:t>Antecedentes personales: obesidad súper mórbida (BMI 70.6), hipertensión arterial, diabetes tipo 1, sarcoidosis hepatopulmonar, y apnea obstructiva del sueño. Antecedentes quirúrgicos 3 cesáreas. El examen físico de la columna lumbar no arrojo datos debido al panículo adiposo.  El examen de la vía aérea, reveló dentición normal, mallampati III, distancia tiromentoniana 4 cm, apertura bucal 4 cm y mamas grandes. Considerando las características de la paciente se decidió como táctica anestésica, abordar la cirugía con una técnica regional peridural, la cual se realizó con éxito, a nivel l3 l4 con aguja tuohy 16g  larga y jeringa de baja resistencia. Se administró en total 210 mg de lidocaína 1% con epinefrina, fentanilo 50 mcg y clonidina 25 mcg peridural. La cirugía tuvo una duración de 5 horas durante las cuales la paciente se mantuvo </a:t>
            </a:r>
            <a:r>
              <a:rPr lang="es-AR" sz="1700" dirty="0" smtClean="0"/>
              <a:t>hemodinámicamente </a:t>
            </a:r>
            <a:r>
              <a:rPr lang="es-AR" sz="1700" dirty="0"/>
              <a:t>estable, requiriendo 0.5 mcg/kg/min de </a:t>
            </a:r>
            <a:r>
              <a:rPr lang="es-AR" sz="1700" dirty="0" smtClean="0"/>
              <a:t>fenilefrina y c-pap para mantener sin colapso la vía aérea. </a:t>
            </a:r>
            <a:r>
              <a:rPr lang="es-AR" sz="1700" dirty="0"/>
              <a:t>Se infundieron en total 2 litros de ringer lactato. El bebe nació sin complicaciones y tanto el como la madre fueron externados a la semana del procedimiento.</a:t>
            </a:r>
          </a:p>
        </p:txBody>
      </p:sp>
      <p:sp>
        <p:nvSpPr>
          <p:cNvPr id="14345" name="Text Box 41"/>
          <p:cNvSpPr txBox="1">
            <a:spLocks noChangeArrowheads="1"/>
          </p:cNvSpPr>
          <p:nvPr/>
        </p:nvSpPr>
        <p:spPr bwMode="auto">
          <a:xfrm>
            <a:off x="114300" y="7469187"/>
            <a:ext cx="4994728" cy="380627"/>
          </a:xfrm>
          <a:prstGeom prst="rect">
            <a:avLst/>
          </a:prstGeom>
          <a:solidFill>
            <a:srgbClr val="C0C0C0"/>
          </a:solidFill>
          <a:ln w="38100">
            <a:solidFill>
              <a:srgbClr val="003366"/>
            </a:solidFill>
            <a:miter lim="800000"/>
            <a:headEnd/>
            <a:tailEnd/>
          </a:ln>
        </p:spPr>
        <p:txBody>
          <a:bodyPr lIns="51267" tIns="25633" rIns="51267" bIns="25633"/>
          <a:lstStyle/>
          <a:p>
            <a:pPr defTabSz="512108" eaLnBrk="0" hangingPunct="0"/>
            <a:r>
              <a:rPr lang="en-US" sz="1900" b="1" dirty="0">
                <a:cs typeface="Arial" charset="0"/>
              </a:rPr>
              <a:t>Reporte del caso</a:t>
            </a:r>
          </a:p>
        </p:txBody>
      </p:sp>
      <p:sp>
        <p:nvSpPr>
          <p:cNvPr id="14346" name="Text Box 48"/>
          <p:cNvSpPr txBox="1">
            <a:spLocks noChangeArrowheads="1"/>
          </p:cNvSpPr>
          <p:nvPr/>
        </p:nvSpPr>
        <p:spPr bwMode="auto">
          <a:xfrm>
            <a:off x="5311321" y="9284611"/>
            <a:ext cx="4785179" cy="4051976"/>
          </a:xfrm>
          <a:prstGeom prst="rect">
            <a:avLst/>
          </a:prstGeom>
          <a:solidFill>
            <a:schemeClr val="bg1"/>
          </a:solidFill>
          <a:ln w="38100">
            <a:solidFill>
              <a:srgbClr val="003366"/>
            </a:solidFill>
            <a:miter lim="800000"/>
            <a:headEnd/>
            <a:tailEnd/>
          </a:ln>
        </p:spPr>
        <p:txBody>
          <a:bodyPr lIns="102535" tIns="102535" rIns="102535" bIns="102535"/>
          <a:lstStyle/>
          <a:p>
            <a:pPr algn="just"/>
            <a:r>
              <a:rPr lang="es-AR" sz="1700" dirty="0"/>
              <a:t>La anestesia general, sumada a los factores de riesgo propios  de nuestra paciente, incrementaba potencialmente la posibilidad de aspiración, malposicion del tubo endotraqueal, desaturación, inadecuada posibilidad de ventilar y falla ventilatoria </a:t>
            </a:r>
            <a:r>
              <a:rPr lang="es-AR" sz="1700" dirty="0" smtClean="0"/>
              <a:t>postoperatoria. </a:t>
            </a:r>
            <a:r>
              <a:rPr lang="es-AR" sz="1700" dirty="0"/>
              <a:t>La anestesia regional encuentra sus limitaciones en este tipo de pacientes (dificultad técnica en la realización, posicionamiento para el bloqueo,  falla al encontrar los reparos adecuados para realizarlo, largo de la aguja espinal). Al colocar un catéter epidural, la paciente tolero confortable, y sin dolor, el proceso quirúrgico, y se logró un adecuado manejo del dolor en el postoperatorio inmediato.</a:t>
            </a:r>
          </a:p>
        </p:txBody>
      </p:sp>
      <p:sp>
        <p:nvSpPr>
          <p:cNvPr id="14347" name="Text Box 49"/>
          <p:cNvSpPr txBox="1">
            <a:spLocks noChangeArrowheads="1"/>
          </p:cNvSpPr>
          <p:nvPr/>
        </p:nvSpPr>
        <p:spPr bwMode="auto">
          <a:xfrm>
            <a:off x="5258406" y="8688760"/>
            <a:ext cx="4779131" cy="380627"/>
          </a:xfrm>
          <a:prstGeom prst="rect">
            <a:avLst/>
          </a:prstGeom>
          <a:solidFill>
            <a:srgbClr val="C0C0C0"/>
          </a:solidFill>
          <a:ln w="38100">
            <a:solidFill>
              <a:srgbClr val="003366"/>
            </a:solidFill>
            <a:miter lim="800000"/>
            <a:headEnd/>
            <a:tailEnd/>
          </a:ln>
        </p:spPr>
        <p:txBody>
          <a:bodyPr lIns="51267" tIns="25633" rIns="51267" bIns="25633"/>
          <a:lstStyle/>
          <a:p>
            <a:pPr defTabSz="512108" eaLnBrk="0" hangingPunct="0"/>
            <a:r>
              <a:rPr lang="en-US" sz="1900" b="1" dirty="0">
                <a:cs typeface="Arial" charset="0"/>
              </a:rPr>
              <a:t>Discusión /</a:t>
            </a:r>
            <a:r>
              <a:rPr lang="en-US" sz="1900" b="1" dirty="0" smtClean="0">
                <a:cs typeface="Arial" charset="0"/>
              </a:rPr>
              <a:t>Conclusión</a:t>
            </a:r>
            <a:endParaRPr lang="en-US" sz="1900" b="1" dirty="0">
              <a:cs typeface="Arial" charset="0"/>
            </a:endParaRPr>
          </a:p>
        </p:txBody>
      </p:sp>
      <p:sp>
        <p:nvSpPr>
          <p:cNvPr id="14348" name="Text Box 50"/>
          <p:cNvSpPr txBox="1">
            <a:spLocks noChangeArrowheads="1"/>
          </p:cNvSpPr>
          <p:nvPr/>
        </p:nvSpPr>
        <p:spPr bwMode="auto">
          <a:xfrm>
            <a:off x="112488" y="1983124"/>
            <a:ext cx="4994728" cy="380627"/>
          </a:xfrm>
          <a:prstGeom prst="rect">
            <a:avLst/>
          </a:prstGeom>
          <a:solidFill>
            <a:srgbClr val="C0C0C0"/>
          </a:solidFill>
          <a:ln w="38100">
            <a:solidFill>
              <a:srgbClr val="003366"/>
            </a:solidFill>
            <a:miter lim="800000"/>
            <a:headEnd/>
            <a:tailEnd/>
          </a:ln>
        </p:spPr>
        <p:txBody>
          <a:bodyPr lIns="51267" tIns="25633" rIns="51267" bIns="25633"/>
          <a:lstStyle/>
          <a:p>
            <a:pPr defTabSz="512108" eaLnBrk="0" hangingPunct="0"/>
            <a:r>
              <a:rPr lang="en-US" sz="1900" b="1" dirty="0">
                <a:cs typeface="Arial" charset="0"/>
              </a:rPr>
              <a:t>Introducción</a:t>
            </a:r>
          </a:p>
        </p:txBody>
      </p:sp>
      <p:sp>
        <p:nvSpPr>
          <p:cNvPr id="14349" name="Text Box 51"/>
          <p:cNvSpPr txBox="1">
            <a:spLocks noChangeArrowheads="1"/>
          </p:cNvSpPr>
          <p:nvPr/>
        </p:nvSpPr>
        <p:spPr bwMode="auto">
          <a:xfrm>
            <a:off x="112487" y="2516187"/>
            <a:ext cx="4994729" cy="4799524"/>
          </a:xfrm>
          <a:prstGeom prst="rect">
            <a:avLst/>
          </a:prstGeom>
          <a:solidFill>
            <a:schemeClr val="bg1"/>
          </a:solidFill>
          <a:ln w="38100">
            <a:solidFill>
              <a:srgbClr val="003366"/>
            </a:solidFill>
            <a:miter lim="800000"/>
            <a:headEnd/>
            <a:tailEnd/>
          </a:ln>
        </p:spPr>
        <p:txBody>
          <a:bodyPr lIns="102535" tIns="102535" rIns="102535" bIns="102535"/>
          <a:lstStyle/>
          <a:p>
            <a:pPr algn="just"/>
            <a:r>
              <a:rPr lang="es-AR" sz="1500" dirty="0"/>
              <a:t> </a:t>
            </a:r>
            <a:r>
              <a:rPr lang="es-AR" sz="1700" dirty="0"/>
              <a:t>La prevalencia de la obesidad mundial continúa aumentando. En consecuencia, implica a las mujeres en edad  reproductiva (1).  Se define como paciente superobesa a una paciente con  50 o más  de BMI. La obesidad materna se asocia complicaciones durante el embarazo, especialmente la diabetes gestacional y trastornos hipertensivos, así como también con complicaciones fetales, como macrosomía, muerte fetal y neonatal temprana (2). El término del embarazo se caracteriza por altas tasas de cesárea (4) y mayor riesgo de complicaciones durante la anestesia y post-operatorio (5), también se incrementan la dificultad para realizar técnicas de anestesia general y regional (6). Presentamos el caso de una paciente superobesa sometida a operación cesárea en nuestro hospital.</a:t>
            </a:r>
          </a:p>
        </p:txBody>
      </p:sp>
      <p:pic>
        <p:nvPicPr>
          <p:cNvPr id="14350" name="Picture 2"/>
          <p:cNvPicPr>
            <a:picLocks noChangeAspect="1" noChangeArrowheads="1"/>
          </p:cNvPicPr>
          <p:nvPr/>
        </p:nvPicPr>
        <p:blipFill>
          <a:blip r:embed="rId2"/>
          <a:srcRect l="13454"/>
          <a:stretch>
            <a:fillRect/>
          </a:stretch>
        </p:blipFill>
        <p:spPr bwMode="auto">
          <a:xfrm>
            <a:off x="9032120" y="587898"/>
            <a:ext cx="1005417" cy="1061232"/>
          </a:xfrm>
          <a:prstGeom prst="rect">
            <a:avLst/>
          </a:prstGeom>
          <a:noFill/>
          <a:ln w="9525">
            <a:noFill/>
            <a:miter lim="800000"/>
            <a:headEnd/>
            <a:tailEnd/>
          </a:ln>
        </p:spPr>
      </p:pic>
      <p:pic>
        <p:nvPicPr>
          <p:cNvPr id="14352" name="Picture 21" descr="logo 1-01"/>
          <p:cNvPicPr>
            <a:picLocks noChangeAspect="1" noChangeArrowheads="1"/>
          </p:cNvPicPr>
          <p:nvPr/>
        </p:nvPicPr>
        <p:blipFill>
          <a:blip r:embed="rId3"/>
          <a:srcRect l="11441" t="17888" r="15678" b="16522"/>
          <a:stretch>
            <a:fillRect/>
          </a:stretch>
        </p:blipFill>
        <p:spPr bwMode="auto">
          <a:xfrm>
            <a:off x="172357" y="498960"/>
            <a:ext cx="1560286" cy="1012994"/>
          </a:xfrm>
          <a:prstGeom prst="rect">
            <a:avLst/>
          </a:prstGeom>
          <a:noFill/>
          <a:ln w="9525">
            <a:noFill/>
            <a:miter lim="800000"/>
            <a:headEnd/>
            <a:tailEnd/>
          </a:ln>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53716" y="1982787"/>
            <a:ext cx="3785583" cy="6470371"/>
          </a:xfrm>
          <a:prstGeom prst="rect">
            <a:avLst/>
          </a:prstGeom>
          <a:noFill/>
          <a:ln w="38100">
            <a:solidFill>
              <a:srgbClr val="002060"/>
            </a:solidFill>
            <a:miter lim="800000"/>
            <a:headEnd/>
            <a:tailEnd/>
          </a:ln>
          <a:extLst>
            <a:ext uri="{909E8E84-426E-40DD-AFC4-6F175D3DCCD1}">
              <a14:hiddenFill xmlns:a14="http://schemas.microsoft.com/office/drawing/2010/main">
                <a:solidFill>
                  <a:schemeClr val="accent1"/>
                </a:solidFill>
              </a14:hiddenFill>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 y="16003587"/>
            <a:ext cx="4953000" cy="2185444"/>
          </a:xfrm>
          <a:prstGeom prst="rect">
            <a:avLst/>
          </a:prstGeom>
          <a:noFill/>
          <a:ln w="38100">
            <a:solidFill>
              <a:srgbClr val="002060"/>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87438"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87438"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1485</TotalTime>
  <Words>493</Words>
  <Application>Microsoft Office PowerPoint</Application>
  <PresentationFormat>Personalizado</PresentationFormat>
  <Paragraphs>17</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Default Design</vt:lpstr>
      <vt:lpstr>Presentación de PowerPoint</vt:lpstr>
    </vt:vector>
  </TitlesOfParts>
  <Company>Genigraphics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Alexx</cp:lastModifiedBy>
  <cp:revision>98</cp:revision>
  <cp:lastPrinted>2000-08-03T00:31:24Z</cp:lastPrinted>
  <dcterms:created xsi:type="dcterms:W3CDTF">2000-02-09T15:01:13Z</dcterms:created>
  <dcterms:modified xsi:type="dcterms:W3CDTF">2016-09-17T23:07:31Z</dcterms:modified>
</cp:coreProperties>
</file>