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709" r:id="rId2"/>
  </p:sldMasterIdLst>
  <p:notesMasterIdLst>
    <p:notesMasterId r:id="rId16"/>
  </p:notes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5" r:id="rId10"/>
    <p:sldId id="266" r:id="rId11"/>
    <p:sldId id="263" r:id="rId12"/>
    <p:sldId id="264" r:id="rId13"/>
    <p:sldId id="267" r:id="rId14"/>
    <p:sldId id="268" r:id="rId15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84"/>
    <a:srgbClr val="BF2F38"/>
    <a:srgbClr val="A91F2E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971" autoAdjust="0"/>
  </p:normalViewPr>
  <p:slideViewPr>
    <p:cSldViewPr snapToGrid="0">
      <p:cViewPr varScale="1">
        <p:scale>
          <a:sx n="137" d="100"/>
          <a:sy n="137" d="100"/>
        </p:scale>
        <p:origin x="126" y="14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746B58-4ED9-46E4-9BB4-8AFC8BF45F1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D5FA175E-E038-438C-969C-30A5A1D781BD}">
      <dgm:prSet phldrT="[Text]"/>
      <dgm:spPr/>
      <dgm:t>
        <a:bodyPr/>
        <a:lstStyle/>
        <a:p>
          <a:r>
            <a:rPr lang="en-GB" dirty="0"/>
            <a:t>Guidance and training</a:t>
          </a:r>
        </a:p>
      </dgm:t>
    </dgm:pt>
    <dgm:pt modelId="{F44BAEA1-B01B-4B2E-B45C-BFE381816191}" type="parTrans" cxnId="{362BE2F4-3505-4C5D-BDC0-A36F098AD5F6}">
      <dgm:prSet/>
      <dgm:spPr/>
      <dgm:t>
        <a:bodyPr/>
        <a:lstStyle/>
        <a:p>
          <a:endParaRPr lang="en-GB"/>
        </a:p>
      </dgm:t>
    </dgm:pt>
    <dgm:pt modelId="{1AAD908D-0F42-4DE0-830B-FBD362531046}" type="sibTrans" cxnId="{362BE2F4-3505-4C5D-BDC0-A36F098AD5F6}">
      <dgm:prSet/>
      <dgm:spPr/>
      <dgm:t>
        <a:bodyPr/>
        <a:lstStyle/>
        <a:p>
          <a:endParaRPr lang="en-GB"/>
        </a:p>
      </dgm:t>
    </dgm:pt>
    <dgm:pt modelId="{709E447A-91EF-4E10-9FCA-DF4B787D78D1}">
      <dgm:prSet phldrT="[Text]"/>
      <dgm:spPr/>
      <dgm:t>
        <a:bodyPr/>
        <a:lstStyle/>
        <a:p>
          <a:r>
            <a:rPr lang="en-GB" dirty="0"/>
            <a:t>Repository</a:t>
          </a:r>
        </a:p>
      </dgm:t>
    </dgm:pt>
    <dgm:pt modelId="{364DAA8D-8CCF-40AC-A75A-5B514D69DC69}" type="parTrans" cxnId="{D5F41925-BDAB-41C2-AEBD-C1FAE70EE7B7}">
      <dgm:prSet/>
      <dgm:spPr/>
      <dgm:t>
        <a:bodyPr/>
        <a:lstStyle/>
        <a:p>
          <a:endParaRPr lang="en-GB"/>
        </a:p>
      </dgm:t>
    </dgm:pt>
    <dgm:pt modelId="{597EA875-B67F-4970-B2F5-0A91552A4504}" type="sibTrans" cxnId="{D5F41925-BDAB-41C2-AEBD-C1FAE70EE7B7}">
      <dgm:prSet/>
      <dgm:spPr/>
      <dgm:t>
        <a:bodyPr/>
        <a:lstStyle/>
        <a:p>
          <a:endParaRPr lang="en-GB"/>
        </a:p>
      </dgm:t>
    </dgm:pt>
    <dgm:pt modelId="{A8FFCCE3-C448-41AD-8B15-017F6EB72FBD}">
      <dgm:prSet phldrT="[Text]"/>
      <dgm:spPr/>
      <dgm:t>
        <a:bodyPr/>
        <a:lstStyle/>
        <a:p>
          <a:r>
            <a:rPr lang="en-GB" dirty="0"/>
            <a:t>DMP advice</a:t>
          </a:r>
        </a:p>
      </dgm:t>
    </dgm:pt>
    <dgm:pt modelId="{F5E334C1-0B01-4CB3-8812-44268C8B9198}" type="parTrans" cxnId="{D0952DFC-673C-4E70-8422-87CE686FF61F}">
      <dgm:prSet/>
      <dgm:spPr/>
      <dgm:t>
        <a:bodyPr/>
        <a:lstStyle/>
        <a:p>
          <a:endParaRPr lang="en-GB"/>
        </a:p>
      </dgm:t>
    </dgm:pt>
    <dgm:pt modelId="{1E6EEE90-AEAB-418C-A948-6872541FB881}" type="sibTrans" cxnId="{D0952DFC-673C-4E70-8422-87CE686FF61F}">
      <dgm:prSet/>
      <dgm:spPr/>
      <dgm:t>
        <a:bodyPr/>
        <a:lstStyle/>
        <a:p>
          <a:endParaRPr lang="en-GB"/>
        </a:p>
      </dgm:t>
    </dgm:pt>
    <dgm:pt modelId="{9CE107AC-FCC7-4430-A261-09FEBFF7776F}" type="pres">
      <dgm:prSet presAssocID="{97746B58-4ED9-46E4-9BB4-8AFC8BF45F19}" presName="Name0" presStyleCnt="0">
        <dgm:presLayoutVars>
          <dgm:chMax val="7"/>
          <dgm:chPref val="7"/>
          <dgm:dir/>
        </dgm:presLayoutVars>
      </dgm:prSet>
      <dgm:spPr/>
    </dgm:pt>
    <dgm:pt modelId="{1168A07B-21C2-461E-AD01-FA299E1CCD55}" type="pres">
      <dgm:prSet presAssocID="{97746B58-4ED9-46E4-9BB4-8AFC8BF45F19}" presName="Name1" presStyleCnt="0"/>
      <dgm:spPr/>
    </dgm:pt>
    <dgm:pt modelId="{D4148514-2EDD-4075-B8A5-A9C2A2EEAB09}" type="pres">
      <dgm:prSet presAssocID="{97746B58-4ED9-46E4-9BB4-8AFC8BF45F19}" presName="cycle" presStyleCnt="0"/>
      <dgm:spPr/>
    </dgm:pt>
    <dgm:pt modelId="{1824C192-316D-4E5F-8075-7436C9596579}" type="pres">
      <dgm:prSet presAssocID="{97746B58-4ED9-46E4-9BB4-8AFC8BF45F19}" presName="srcNode" presStyleLbl="node1" presStyleIdx="0" presStyleCnt="3"/>
      <dgm:spPr/>
    </dgm:pt>
    <dgm:pt modelId="{1FAAA7CD-817F-4230-B674-6C83B5787C01}" type="pres">
      <dgm:prSet presAssocID="{97746B58-4ED9-46E4-9BB4-8AFC8BF45F19}" presName="conn" presStyleLbl="parChTrans1D2" presStyleIdx="0" presStyleCnt="1"/>
      <dgm:spPr/>
    </dgm:pt>
    <dgm:pt modelId="{72450356-D5FB-435F-B646-FDD931D17CF9}" type="pres">
      <dgm:prSet presAssocID="{97746B58-4ED9-46E4-9BB4-8AFC8BF45F19}" presName="extraNode" presStyleLbl="node1" presStyleIdx="0" presStyleCnt="3"/>
      <dgm:spPr/>
    </dgm:pt>
    <dgm:pt modelId="{EDA90013-1BA3-443A-A75C-9D80458EF773}" type="pres">
      <dgm:prSet presAssocID="{97746B58-4ED9-46E4-9BB4-8AFC8BF45F19}" presName="dstNode" presStyleLbl="node1" presStyleIdx="0" presStyleCnt="3"/>
      <dgm:spPr/>
    </dgm:pt>
    <dgm:pt modelId="{57C6BA6D-32F6-4CDA-ADDE-904A03BA20B4}" type="pres">
      <dgm:prSet presAssocID="{D5FA175E-E038-438C-969C-30A5A1D781BD}" presName="text_1" presStyleLbl="node1" presStyleIdx="0" presStyleCnt="3">
        <dgm:presLayoutVars>
          <dgm:bulletEnabled val="1"/>
        </dgm:presLayoutVars>
      </dgm:prSet>
      <dgm:spPr/>
    </dgm:pt>
    <dgm:pt modelId="{A8B5F638-9617-46FF-B09A-F5FD483E7356}" type="pres">
      <dgm:prSet presAssocID="{D5FA175E-E038-438C-969C-30A5A1D781BD}" presName="accent_1" presStyleCnt="0"/>
      <dgm:spPr/>
    </dgm:pt>
    <dgm:pt modelId="{C7804B16-B68D-456F-90C4-BA08AD92EC83}" type="pres">
      <dgm:prSet presAssocID="{D5FA175E-E038-438C-969C-30A5A1D781BD}" presName="accentRepeatNode" presStyleLbl="solidFgAcc1" presStyleIdx="0" presStyleCnt="3"/>
      <dgm:spPr/>
    </dgm:pt>
    <dgm:pt modelId="{5067A92F-98DC-4037-A1AF-1E93636670A9}" type="pres">
      <dgm:prSet presAssocID="{709E447A-91EF-4E10-9FCA-DF4B787D78D1}" presName="text_2" presStyleLbl="node1" presStyleIdx="1" presStyleCnt="3">
        <dgm:presLayoutVars>
          <dgm:bulletEnabled val="1"/>
        </dgm:presLayoutVars>
      </dgm:prSet>
      <dgm:spPr/>
    </dgm:pt>
    <dgm:pt modelId="{84EA8EFD-28BB-4A24-A458-3DD80C906278}" type="pres">
      <dgm:prSet presAssocID="{709E447A-91EF-4E10-9FCA-DF4B787D78D1}" presName="accent_2" presStyleCnt="0"/>
      <dgm:spPr/>
    </dgm:pt>
    <dgm:pt modelId="{00464FCD-48A9-45DC-AA8D-543A042241DC}" type="pres">
      <dgm:prSet presAssocID="{709E447A-91EF-4E10-9FCA-DF4B787D78D1}" presName="accentRepeatNode" presStyleLbl="solidFgAcc1" presStyleIdx="1" presStyleCnt="3"/>
      <dgm:spPr/>
    </dgm:pt>
    <dgm:pt modelId="{3412FC9D-4660-459D-BCAD-42B7021DC9C0}" type="pres">
      <dgm:prSet presAssocID="{A8FFCCE3-C448-41AD-8B15-017F6EB72FBD}" presName="text_3" presStyleLbl="node1" presStyleIdx="2" presStyleCnt="3">
        <dgm:presLayoutVars>
          <dgm:bulletEnabled val="1"/>
        </dgm:presLayoutVars>
      </dgm:prSet>
      <dgm:spPr/>
    </dgm:pt>
    <dgm:pt modelId="{E43F0861-13EE-4162-AC5D-2B0A95E2F146}" type="pres">
      <dgm:prSet presAssocID="{A8FFCCE3-C448-41AD-8B15-017F6EB72FBD}" presName="accent_3" presStyleCnt="0"/>
      <dgm:spPr/>
    </dgm:pt>
    <dgm:pt modelId="{CE1B090C-86AD-4047-9609-793DF5496B54}" type="pres">
      <dgm:prSet presAssocID="{A8FFCCE3-C448-41AD-8B15-017F6EB72FBD}" presName="accentRepeatNode" presStyleLbl="solidFgAcc1" presStyleIdx="2" presStyleCnt="3"/>
      <dgm:spPr/>
    </dgm:pt>
  </dgm:ptLst>
  <dgm:cxnLst>
    <dgm:cxn modelId="{6AC1C105-BD3B-495C-9B20-818970D27301}" type="presOf" srcId="{A8FFCCE3-C448-41AD-8B15-017F6EB72FBD}" destId="{3412FC9D-4660-459D-BCAD-42B7021DC9C0}" srcOrd="0" destOrd="0" presId="urn:microsoft.com/office/officeart/2008/layout/VerticalCurvedList"/>
    <dgm:cxn modelId="{D5F41925-BDAB-41C2-AEBD-C1FAE70EE7B7}" srcId="{97746B58-4ED9-46E4-9BB4-8AFC8BF45F19}" destId="{709E447A-91EF-4E10-9FCA-DF4B787D78D1}" srcOrd="1" destOrd="0" parTransId="{364DAA8D-8CCF-40AC-A75A-5B514D69DC69}" sibTransId="{597EA875-B67F-4970-B2F5-0A91552A4504}"/>
    <dgm:cxn modelId="{6EFE1F85-A2FB-4701-B919-99F53F55B5FF}" type="presOf" srcId="{97746B58-4ED9-46E4-9BB4-8AFC8BF45F19}" destId="{9CE107AC-FCC7-4430-A261-09FEBFF7776F}" srcOrd="0" destOrd="0" presId="urn:microsoft.com/office/officeart/2008/layout/VerticalCurvedList"/>
    <dgm:cxn modelId="{5A713790-6CD8-4B81-B825-64EAD751F651}" type="presOf" srcId="{D5FA175E-E038-438C-969C-30A5A1D781BD}" destId="{57C6BA6D-32F6-4CDA-ADDE-904A03BA20B4}" srcOrd="0" destOrd="0" presId="urn:microsoft.com/office/officeart/2008/layout/VerticalCurvedList"/>
    <dgm:cxn modelId="{66F46091-1E67-461F-8F67-4B320CFE3583}" type="presOf" srcId="{709E447A-91EF-4E10-9FCA-DF4B787D78D1}" destId="{5067A92F-98DC-4037-A1AF-1E93636670A9}" srcOrd="0" destOrd="0" presId="urn:microsoft.com/office/officeart/2008/layout/VerticalCurvedList"/>
    <dgm:cxn modelId="{29C7AAD6-4D0A-4058-9A5E-CBF02E4E4C14}" type="presOf" srcId="{1AAD908D-0F42-4DE0-830B-FBD362531046}" destId="{1FAAA7CD-817F-4230-B674-6C83B5787C01}" srcOrd="0" destOrd="0" presId="urn:microsoft.com/office/officeart/2008/layout/VerticalCurvedList"/>
    <dgm:cxn modelId="{362BE2F4-3505-4C5D-BDC0-A36F098AD5F6}" srcId="{97746B58-4ED9-46E4-9BB4-8AFC8BF45F19}" destId="{D5FA175E-E038-438C-969C-30A5A1D781BD}" srcOrd="0" destOrd="0" parTransId="{F44BAEA1-B01B-4B2E-B45C-BFE381816191}" sibTransId="{1AAD908D-0F42-4DE0-830B-FBD362531046}"/>
    <dgm:cxn modelId="{D0952DFC-673C-4E70-8422-87CE686FF61F}" srcId="{97746B58-4ED9-46E4-9BB4-8AFC8BF45F19}" destId="{A8FFCCE3-C448-41AD-8B15-017F6EB72FBD}" srcOrd="2" destOrd="0" parTransId="{F5E334C1-0B01-4CB3-8812-44268C8B9198}" sibTransId="{1E6EEE90-AEAB-418C-A948-6872541FB881}"/>
    <dgm:cxn modelId="{2EDE090F-F6C3-4680-9766-8C964AEED939}" type="presParOf" srcId="{9CE107AC-FCC7-4430-A261-09FEBFF7776F}" destId="{1168A07B-21C2-461E-AD01-FA299E1CCD55}" srcOrd="0" destOrd="0" presId="urn:microsoft.com/office/officeart/2008/layout/VerticalCurvedList"/>
    <dgm:cxn modelId="{D145F6EF-F7C4-43E5-961B-B92DEF489C54}" type="presParOf" srcId="{1168A07B-21C2-461E-AD01-FA299E1CCD55}" destId="{D4148514-2EDD-4075-B8A5-A9C2A2EEAB09}" srcOrd="0" destOrd="0" presId="urn:microsoft.com/office/officeart/2008/layout/VerticalCurvedList"/>
    <dgm:cxn modelId="{1D1956C4-EBD4-468B-88EF-82F93159AF5B}" type="presParOf" srcId="{D4148514-2EDD-4075-B8A5-A9C2A2EEAB09}" destId="{1824C192-316D-4E5F-8075-7436C9596579}" srcOrd="0" destOrd="0" presId="urn:microsoft.com/office/officeart/2008/layout/VerticalCurvedList"/>
    <dgm:cxn modelId="{DFD188C2-7BB6-4295-B8C6-E2F4400530B1}" type="presParOf" srcId="{D4148514-2EDD-4075-B8A5-A9C2A2EEAB09}" destId="{1FAAA7CD-817F-4230-B674-6C83B5787C01}" srcOrd="1" destOrd="0" presId="urn:microsoft.com/office/officeart/2008/layout/VerticalCurvedList"/>
    <dgm:cxn modelId="{CB67876E-7CA6-46AE-B95B-CB290911D4EE}" type="presParOf" srcId="{D4148514-2EDD-4075-B8A5-A9C2A2EEAB09}" destId="{72450356-D5FB-435F-B646-FDD931D17CF9}" srcOrd="2" destOrd="0" presId="urn:microsoft.com/office/officeart/2008/layout/VerticalCurvedList"/>
    <dgm:cxn modelId="{4F1C1CD7-A47D-4B2A-A05F-460C9E4306AD}" type="presParOf" srcId="{D4148514-2EDD-4075-B8A5-A9C2A2EEAB09}" destId="{EDA90013-1BA3-443A-A75C-9D80458EF773}" srcOrd="3" destOrd="0" presId="urn:microsoft.com/office/officeart/2008/layout/VerticalCurvedList"/>
    <dgm:cxn modelId="{0D111CE5-407C-4EEF-AF9F-3DA175187BC7}" type="presParOf" srcId="{1168A07B-21C2-461E-AD01-FA299E1CCD55}" destId="{57C6BA6D-32F6-4CDA-ADDE-904A03BA20B4}" srcOrd="1" destOrd="0" presId="urn:microsoft.com/office/officeart/2008/layout/VerticalCurvedList"/>
    <dgm:cxn modelId="{63653072-CEA9-44B2-9403-A443310324BF}" type="presParOf" srcId="{1168A07B-21C2-461E-AD01-FA299E1CCD55}" destId="{A8B5F638-9617-46FF-B09A-F5FD483E7356}" srcOrd="2" destOrd="0" presId="urn:microsoft.com/office/officeart/2008/layout/VerticalCurvedList"/>
    <dgm:cxn modelId="{A28ABE2F-5AEE-4F5C-AD9D-323A2EBFE53A}" type="presParOf" srcId="{A8B5F638-9617-46FF-B09A-F5FD483E7356}" destId="{C7804B16-B68D-456F-90C4-BA08AD92EC83}" srcOrd="0" destOrd="0" presId="urn:microsoft.com/office/officeart/2008/layout/VerticalCurvedList"/>
    <dgm:cxn modelId="{5EA29774-616B-4961-B2B0-4354363074C7}" type="presParOf" srcId="{1168A07B-21C2-461E-AD01-FA299E1CCD55}" destId="{5067A92F-98DC-4037-A1AF-1E93636670A9}" srcOrd="3" destOrd="0" presId="urn:microsoft.com/office/officeart/2008/layout/VerticalCurvedList"/>
    <dgm:cxn modelId="{29CECFC4-7CB5-4D0F-9F8C-579D2AA33C40}" type="presParOf" srcId="{1168A07B-21C2-461E-AD01-FA299E1CCD55}" destId="{84EA8EFD-28BB-4A24-A458-3DD80C906278}" srcOrd="4" destOrd="0" presId="urn:microsoft.com/office/officeart/2008/layout/VerticalCurvedList"/>
    <dgm:cxn modelId="{03716046-50C9-48E8-B0AC-3ED428FFC1AF}" type="presParOf" srcId="{84EA8EFD-28BB-4A24-A458-3DD80C906278}" destId="{00464FCD-48A9-45DC-AA8D-543A042241DC}" srcOrd="0" destOrd="0" presId="urn:microsoft.com/office/officeart/2008/layout/VerticalCurvedList"/>
    <dgm:cxn modelId="{08BCAAB8-A54F-4261-B04D-D018A73440ED}" type="presParOf" srcId="{1168A07B-21C2-461E-AD01-FA299E1CCD55}" destId="{3412FC9D-4660-459D-BCAD-42B7021DC9C0}" srcOrd="5" destOrd="0" presId="urn:microsoft.com/office/officeart/2008/layout/VerticalCurvedList"/>
    <dgm:cxn modelId="{F5D13E00-3F12-42A1-988A-4E1C8562572B}" type="presParOf" srcId="{1168A07B-21C2-461E-AD01-FA299E1CCD55}" destId="{E43F0861-13EE-4162-AC5D-2B0A95E2F146}" srcOrd="6" destOrd="0" presId="urn:microsoft.com/office/officeart/2008/layout/VerticalCurvedList"/>
    <dgm:cxn modelId="{373FE438-ADA7-45B7-B1A2-E6368153705D}" type="presParOf" srcId="{E43F0861-13EE-4162-AC5D-2B0A95E2F146}" destId="{CE1B090C-86AD-4047-9609-793DF5496B5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29E3FA-EECC-424C-9B38-008BDBB1687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18115EA-E421-48F2-B835-25FAA4FB3258}">
      <dgm:prSet phldrT="[Text]"/>
      <dgm:spPr/>
      <dgm:t>
        <a:bodyPr/>
        <a:lstStyle/>
        <a:p>
          <a:r>
            <a:rPr lang="en-GB" dirty="0"/>
            <a:t>From applicant</a:t>
          </a:r>
        </a:p>
      </dgm:t>
    </dgm:pt>
    <dgm:pt modelId="{E11ACB69-53B2-4AD2-B005-4C13FB46401C}" type="parTrans" cxnId="{47F27498-0E62-4380-BFD2-0317117BB7F5}">
      <dgm:prSet/>
      <dgm:spPr/>
      <dgm:t>
        <a:bodyPr/>
        <a:lstStyle/>
        <a:p>
          <a:endParaRPr lang="en-GB"/>
        </a:p>
      </dgm:t>
    </dgm:pt>
    <dgm:pt modelId="{DF1F57E7-60EB-42AE-822B-0DF3A47EE65E}" type="sibTrans" cxnId="{47F27498-0E62-4380-BFD2-0317117BB7F5}">
      <dgm:prSet/>
      <dgm:spPr/>
      <dgm:t>
        <a:bodyPr/>
        <a:lstStyle/>
        <a:p>
          <a:endParaRPr lang="en-GB"/>
        </a:p>
      </dgm:t>
    </dgm:pt>
    <dgm:pt modelId="{8D9C4C6D-150B-45EA-8E21-A8E00E72A5B4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GB" sz="1800" dirty="0"/>
            <a:t>Data Access Request Form</a:t>
          </a:r>
        </a:p>
      </dgm:t>
    </dgm:pt>
    <dgm:pt modelId="{C5DBAB92-6DD9-481F-8935-352EBEFE14C0}" type="parTrans" cxnId="{9D159F55-0BDC-43AB-A024-31865911B41A}">
      <dgm:prSet/>
      <dgm:spPr/>
      <dgm:t>
        <a:bodyPr/>
        <a:lstStyle/>
        <a:p>
          <a:endParaRPr lang="en-GB"/>
        </a:p>
      </dgm:t>
    </dgm:pt>
    <dgm:pt modelId="{F705520E-5ED1-4CFE-95CE-1B2C83EBE95A}" type="sibTrans" cxnId="{9D159F55-0BDC-43AB-A024-31865911B41A}">
      <dgm:prSet/>
      <dgm:spPr/>
      <dgm:t>
        <a:bodyPr/>
        <a:lstStyle/>
        <a:p>
          <a:endParaRPr lang="en-GB"/>
        </a:p>
      </dgm:t>
    </dgm:pt>
    <dgm:pt modelId="{DB960E8E-3BFB-49C4-96AB-BA6B666A8426}">
      <dgm:prSet phldrT="[Text]"/>
      <dgm:spPr/>
      <dgm:t>
        <a:bodyPr/>
        <a:lstStyle/>
        <a:p>
          <a:r>
            <a:rPr lang="en-GB" dirty="0"/>
            <a:t>From Data Steward</a:t>
          </a:r>
        </a:p>
      </dgm:t>
    </dgm:pt>
    <dgm:pt modelId="{D7743CD5-3413-4874-83AA-85919B8CC542}" type="parTrans" cxnId="{4D6AEA7C-A03F-4666-A95A-DA343D5AAA92}">
      <dgm:prSet/>
      <dgm:spPr/>
      <dgm:t>
        <a:bodyPr/>
        <a:lstStyle/>
        <a:p>
          <a:endParaRPr lang="en-GB"/>
        </a:p>
      </dgm:t>
    </dgm:pt>
    <dgm:pt modelId="{7C2EA6E8-99B3-4ECA-841A-CA427BC40A75}" type="sibTrans" cxnId="{4D6AEA7C-A03F-4666-A95A-DA343D5AAA92}">
      <dgm:prSet/>
      <dgm:spPr/>
      <dgm:t>
        <a:bodyPr/>
        <a:lstStyle/>
        <a:p>
          <a:endParaRPr lang="en-GB"/>
        </a:p>
      </dgm:t>
    </dgm:pt>
    <dgm:pt modelId="{D48F148B-508D-474B-B58F-AF6DAB2E795E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GB" sz="1800" dirty="0"/>
            <a:t>Ethical Approval plan/letter</a:t>
          </a:r>
        </a:p>
      </dgm:t>
    </dgm:pt>
    <dgm:pt modelId="{5DD76311-6540-4FD8-AE0F-92392FECEF07}" type="parTrans" cxnId="{70E9B1A9-9BF7-47C4-AA87-C739756B8B6E}">
      <dgm:prSet/>
      <dgm:spPr/>
      <dgm:t>
        <a:bodyPr/>
        <a:lstStyle/>
        <a:p>
          <a:endParaRPr lang="en-GB"/>
        </a:p>
      </dgm:t>
    </dgm:pt>
    <dgm:pt modelId="{2C3891ED-A22C-4817-B859-1C2F984DD264}" type="sibTrans" cxnId="{70E9B1A9-9BF7-47C4-AA87-C739756B8B6E}">
      <dgm:prSet/>
      <dgm:spPr/>
      <dgm:t>
        <a:bodyPr/>
        <a:lstStyle/>
        <a:p>
          <a:endParaRPr lang="en-GB"/>
        </a:p>
      </dgm:t>
    </dgm:pt>
    <dgm:pt modelId="{245842CA-E6D5-42BE-B91E-B4850456CB42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GB" sz="1800" dirty="0"/>
            <a:t>Ethical Approval letter</a:t>
          </a:r>
        </a:p>
      </dgm:t>
    </dgm:pt>
    <dgm:pt modelId="{60690C2F-34B5-4A4F-A5FB-BB115D630F15}" type="parTrans" cxnId="{39370A10-41C4-43C0-8669-80CAE3298887}">
      <dgm:prSet/>
      <dgm:spPr/>
      <dgm:t>
        <a:bodyPr/>
        <a:lstStyle/>
        <a:p>
          <a:endParaRPr lang="en-GB"/>
        </a:p>
      </dgm:t>
    </dgm:pt>
    <dgm:pt modelId="{E7D69CC6-6E90-4E16-A27C-EB52FD0A7C21}" type="sibTrans" cxnId="{39370A10-41C4-43C0-8669-80CAE3298887}">
      <dgm:prSet/>
      <dgm:spPr/>
      <dgm:t>
        <a:bodyPr/>
        <a:lstStyle/>
        <a:p>
          <a:endParaRPr lang="en-GB"/>
        </a:p>
      </dgm:t>
    </dgm:pt>
    <dgm:pt modelId="{5A169A8C-F0E7-4887-9D07-1B9CE9DAF4C0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800" dirty="0"/>
            <a:t>Funding, commissioning or sponsorship documents</a:t>
          </a:r>
          <a:endParaRPr lang="en-GB" sz="1800" dirty="0"/>
        </a:p>
      </dgm:t>
    </dgm:pt>
    <dgm:pt modelId="{5F81D34D-3776-43DA-8CFE-4C69DE0639AF}" type="parTrans" cxnId="{66355602-DA8E-4601-831A-40B555B02EF2}">
      <dgm:prSet/>
      <dgm:spPr/>
      <dgm:t>
        <a:bodyPr/>
        <a:lstStyle/>
        <a:p>
          <a:endParaRPr lang="en-GB"/>
        </a:p>
      </dgm:t>
    </dgm:pt>
    <dgm:pt modelId="{6098EFD5-9EED-4EE9-8D9E-81F7D9173473}" type="sibTrans" cxnId="{66355602-DA8E-4601-831A-40B555B02EF2}">
      <dgm:prSet/>
      <dgm:spPr/>
      <dgm:t>
        <a:bodyPr/>
        <a:lstStyle/>
        <a:p>
          <a:endParaRPr lang="en-GB"/>
        </a:p>
      </dgm:t>
    </dgm:pt>
    <dgm:pt modelId="{908346EB-C0E2-49E5-BACD-BB71EA1A7A40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GB" sz="1800" dirty="0"/>
            <a:t>Research protocols</a:t>
          </a:r>
        </a:p>
      </dgm:t>
    </dgm:pt>
    <dgm:pt modelId="{B8A83ADB-3CA1-4102-AB5C-BD46FA6F8A43}" type="parTrans" cxnId="{99985F1B-9509-458E-8496-BC14245C4E26}">
      <dgm:prSet/>
      <dgm:spPr/>
      <dgm:t>
        <a:bodyPr/>
        <a:lstStyle/>
        <a:p>
          <a:endParaRPr lang="en-GB"/>
        </a:p>
      </dgm:t>
    </dgm:pt>
    <dgm:pt modelId="{18C07090-D765-4A50-887F-14CD499BEC84}" type="sibTrans" cxnId="{99985F1B-9509-458E-8496-BC14245C4E26}">
      <dgm:prSet/>
      <dgm:spPr/>
      <dgm:t>
        <a:bodyPr/>
        <a:lstStyle/>
        <a:p>
          <a:endParaRPr lang="en-GB"/>
        </a:p>
      </dgm:t>
    </dgm:pt>
    <dgm:pt modelId="{61E3B22E-EE73-4573-B240-BBDB576B4D37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US" sz="1800" dirty="0"/>
            <a:t>Any other supporting information which adds weight</a:t>
          </a:r>
          <a:endParaRPr lang="en-GB" sz="1800" dirty="0"/>
        </a:p>
      </dgm:t>
    </dgm:pt>
    <dgm:pt modelId="{20D2A5D5-A547-4A7A-8B48-44EDBC0DD75A}" type="parTrans" cxnId="{FAF6958D-C91C-47F3-B627-14F2197AFDB5}">
      <dgm:prSet/>
      <dgm:spPr/>
      <dgm:t>
        <a:bodyPr/>
        <a:lstStyle/>
        <a:p>
          <a:endParaRPr lang="en-GB"/>
        </a:p>
      </dgm:t>
    </dgm:pt>
    <dgm:pt modelId="{35786E86-2E1B-41A3-8E99-025C92178435}" type="sibTrans" cxnId="{FAF6958D-C91C-47F3-B627-14F2197AFDB5}">
      <dgm:prSet/>
      <dgm:spPr/>
      <dgm:t>
        <a:bodyPr/>
        <a:lstStyle/>
        <a:p>
          <a:endParaRPr lang="en-GB"/>
        </a:p>
      </dgm:t>
    </dgm:pt>
    <dgm:pt modelId="{31C7B7F1-CCB1-42BB-9B53-4B06CB52FD54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GB" sz="1800" dirty="0"/>
            <a:t>Patient Information Sheet</a:t>
          </a:r>
        </a:p>
      </dgm:t>
    </dgm:pt>
    <dgm:pt modelId="{F2255330-77EE-4A7F-98EF-052F395FBC21}" type="parTrans" cxnId="{69C6BE58-4209-47E7-AFE0-82B27C8868AF}">
      <dgm:prSet/>
      <dgm:spPr/>
      <dgm:t>
        <a:bodyPr/>
        <a:lstStyle/>
        <a:p>
          <a:endParaRPr lang="en-GB"/>
        </a:p>
      </dgm:t>
    </dgm:pt>
    <dgm:pt modelId="{0EA90B3C-E0C8-4B21-BC44-1C869EB3C453}" type="sibTrans" cxnId="{69C6BE58-4209-47E7-AFE0-82B27C8868AF}">
      <dgm:prSet/>
      <dgm:spPr/>
      <dgm:t>
        <a:bodyPr/>
        <a:lstStyle/>
        <a:p>
          <a:endParaRPr lang="en-GB"/>
        </a:p>
      </dgm:t>
    </dgm:pt>
    <dgm:pt modelId="{D00425D7-1CA7-4980-99B6-EC8C9BEE1071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GB" sz="1800" dirty="0"/>
            <a:t>Blank consent form</a:t>
          </a:r>
        </a:p>
      </dgm:t>
    </dgm:pt>
    <dgm:pt modelId="{49260BD8-1F29-4C08-B249-74FA0949B868}" type="parTrans" cxnId="{F040CDF6-B3DF-4FF6-8360-66EEC3798AC9}">
      <dgm:prSet/>
      <dgm:spPr/>
      <dgm:t>
        <a:bodyPr/>
        <a:lstStyle/>
        <a:p>
          <a:endParaRPr lang="en-GB"/>
        </a:p>
      </dgm:t>
    </dgm:pt>
    <dgm:pt modelId="{49C58938-901C-46C4-B7FA-8A1442987A56}" type="sibTrans" cxnId="{F040CDF6-B3DF-4FF6-8360-66EEC3798AC9}">
      <dgm:prSet/>
      <dgm:spPr/>
      <dgm:t>
        <a:bodyPr/>
        <a:lstStyle/>
        <a:p>
          <a:endParaRPr lang="en-GB"/>
        </a:p>
      </dgm:t>
    </dgm:pt>
    <dgm:pt modelId="{57F9FAEE-1136-45F4-BE74-54964A92616F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GB" sz="1800" dirty="0"/>
            <a:t>Third party agreements/contracts</a:t>
          </a:r>
        </a:p>
      </dgm:t>
    </dgm:pt>
    <dgm:pt modelId="{F2259BDA-F1A4-4E02-973E-0A8D4D4B61BD}" type="parTrans" cxnId="{65C4D549-F5AE-40CE-91D4-C559925542DE}">
      <dgm:prSet/>
      <dgm:spPr/>
      <dgm:t>
        <a:bodyPr/>
        <a:lstStyle/>
        <a:p>
          <a:endParaRPr lang="en-GB"/>
        </a:p>
      </dgm:t>
    </dgm:pt>
    <dgm:pt modelId="{9427120B-8779-454D-BF40-CBE5C5B7D06C}" type="sibTrans" cxnId="{65C4D549-F5AE-40CE-91D4-C559925542DE}">
      <dgm:prSet/>
      <dgm:spPr/>
      <dgm:t>
        <a:bodyPr/>
        <a:lstStyle/>
        <a:p>
          <a:endParaRPr lang="en-GB"/>
        </a:p>
      </dgm:t>
    </dgm:pt>
    <dgm:pt modelId="{86C1D960-E6A7-4395-9EB8-CA3D1B9234D7}">
      <dgm:prSet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en-GB" sz="1800" dirty="0"/>
            <a:t>Funding letter/collaboration agreements</a:t>
          </a:r>
        </a:p>
      </dgm:t>
    </dgm:pt>
    <dgm:pt modelId="{4389448D-3DFE-42F3-8FD2-21B6333D282B}" type="parTrans" cxnId="{70F832B1-B7C8-4BF3-A608-914B12E97384}">
      <dgm:prSet/>
      <dgm:spPr/>
      <dgm:t>
        <a:bodyPr/>
        <a:lstStyle/>
        <a:p>
          <a:endParaRPr lang="en-GB"/>
        </a:p>
      </dgm:t>
    </dgm:pt>
    <dgm:pt modelId="{1627CDED-9730-4CCC-8146-8F30D5C7C4CB}" type="sibTrans" cxnId="{70F832B1-B7C8-4BF3-A608-914B12E97384}">
      <dgm:prSet/>
      <dgm:spPr/>
      <dgm:t>
        <a:bodyPr/>
        <a:lstStyle/>
        <a:p>
          <a:endParaRPr lang="en-GB"/>
        </a:p>
      </dgm:t>
    </dgm:pt>
    <dgm:pt modelId="{8D82C2B0-F90D-4473-BA1B-BE0C147FE408}" type="pres">
      <dgm:prSet presAssocID="{7429E3FA-EECC-424C-9B38-008BDBB1687C}" presName="Name0" presStyleCnt="0">
        <dgm:presLayoutVars>
          <dgm:dir/>
          <dgm:animLvl val="lvl"/>
          <dgm:resizeHandles val="exact"/>
        </dgm:presLayoutVars>
      </dgm:prSet>
      <dgm:spPr/>
    </dgm:pt>
    <dgm:pt modelId="{94B02627-6067-44B8-AD09-2AC039E6B9D0}" type="pres">
      <dgm:prSet presAssocID="{318115EA-E421-48F2-B835-25FAA4FB3258}" presName="composite" presStyleCnt="0"/>
      <dgm:spPr/>
    </dgm:pt>
    <dgm:pt modelId="{8BA87768-07AE-486B-B9E9-4C2656A5AAEB}" type="pres">
      <dgm:prSet presAssocID="{318115EA-E421-48F2-B835-25FAA4FB325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99108FB-29B2-4E50-8412-A862857198F9}" type="pres">
      <dgm:prSet presAssocID="{318115EA-E421-48F2-B835-25FAA4FB3258}" presName="desTx" presStyleLbl="alignAccFollowNode1" presStyleIdx="0" presStyleCnt="2">
        <dgm:presLayoutVars>
          <dgm:bulletEnabled val="1"/>
        </dgm:presLayoutVars>
      </dgm:prSet>
      <dgm:spPr/>
    </dgm:pt>
    <dgm:pt modelId="{34B5228A-8F2C-40B1-A032-B8F17E61D06B}" type="pres">
      <dgm:prSet presAssocID="{DF1F57E7-60EB-42AE-822B-0DF3A47EE65E}" presName="space" presStyleCnt="0"/>
      <dgm:spPr/>
    </dgm:pt>
    <dgm:pt modelId="{D67D45E1-909C-40EA-A74C-F95F0A5A5627}" type="pres">
      <dgm:prSet presAssocID="{DB960E8E-3BFB-49C4-96AB-BA6B666A8426}" presName="composite" presStyleCnt="0"/>
      <dgm:spPr/>
    </dgm:pt>
    <dgm:pt modelId="{AD251E5A-50D8-48CF-A524-AB95BB40023C}" type="pres">
      <dgm:prSet presAssocID="{DB960E8E-3BFB-49C4-96AB-BA6B666A842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1DC538F7-32E0-4CCB-8A11-21839E5FDCDB}" type="pres">
      <dgm:prSet presAssocID="{DB960E8E-3BFB-49C4-96AB-BA6B666A842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66355602-DA8E-4601-831A-40B555B02EF2}" srcId="{318115EA-E421-48F2-B835-25FAA4FB3258}" destId="{5A169A8C-F0E7-4887-9D07-1B9CE9DAF4C0}" srcOrd="2" destOrd="0" parTransId="{5F81D34D-3776-43DA-8CFE-4C69DE0639AF}" sibTransId="{6098EFD5-9EED-4EE9-8D9E-81F7D9173473}"/>
    <dgm:cxn modelId="{2E8D390D-5E0B-42B4-80A6-C516D9D6FA3F}" type="presOf" srcId="{245842CA-E6D5-42BE-B91E-B4850456CB42}" destId="{399108FB-29B2-4E50-8412-A862857198F9}" srcOrd="0" destOrd="1" presId="urn:microsoft.com/office/officeart/2005/8/layout/hList1"/>
    <dgm:cxn modelId="{39370A10-41C4-43C0-8669-80CAE3298887}" srcId="{318115EA-E421-48F2-B835-25FAA4FB3258}" destId="{245842CA-E6D5-42BE-B91E-B4850456CB42}" srcOrd="1" destOrd="0" parTransId="{60690C2F-34B5-4A4F-A5FB-BB115D630F15}" sibTransId="{E7D69CC6-6E90-4E16-A27C-EB52FD0A7C21}"/>
    <dgm:cxn modelId="{99985F1B-9509-458E-8496-BC14245C4E26}" srcId="{318115EA-E421-48F2-B835-25FAA4FB3258}" destId="{908346EB-C0E2-49E5-BACD-BB71EA1A7A40}" srcOrd="3" destOrd="0" parTransId="{B8A83ADB-3CA1-4102-AB5C-BD46FA6F8A43}" sibTransId="{18C07090-D765-4A50-887F-14CD499BEC84}"/>
    <dgm:cxn modelId="{98D3551B-CBD2-4ED1-8422-8BF7AAE09F8A}" type="presOf" srcId="{5A169A8C-F0E7-4887-9D07-1B9CE9DAF4C0}" destId="{399108FB-29B2-4E50-8412-A862857198F9}" srcOrd="0" destOrd="2" presId="urn:microsoft.com/office/officeart/2005/8/layout/hList1"/>
    <dgm:cxn modelId="{2C6F141F-8EA5-47A7-87D5-289483280DDB}" type="presOf" srcId="{57F9FAEE-1136-45F4-BE74-54964A92616F}" destId="{1DC538F7-32E0-4CCB-8A11-21839E5FDCDB}" srcOrd="0" destOrd="3" presId="urn:microsoft.com/office/officeart/2005/8/layout/hList1"/>
    <dgm:cxn modelId="{0E6A8C1F-DA22-488D-9698-5A087E48A4E9}" type="presOf" srcId="{D48F148B-508D-474B-B58F-AF6DAB2E795E}" destId="{1DC538F7-32E0-4CCB-8A11-21839E5FDCDB}" srcOrd="0" destOrd="0" presId="urn:microsoft.com/office/officeart/2005/8/layout/hList1"/>
    <dgm:cxn modelId="{9D781540-C6A9-4955-8071-C2199C2BA232}" type="presOf" srcId="{DB960E8E-3BFB-49C4-96AB-BA6B666A8426}" destId="{AD251E5A-50D8-48CF-A524-AB95BB40023C}" srcOrd="0" destOrd="0" presId="urn:microsoft.com/office/officeart/2005/8/layout/hList1"/>
    <dgm:cxn modelId="{D4E7BD47-9EC9-43C6-9947-8E4DCC3CEE44}" type="presOf" srcId="{61E3B22E-EE73-4573-B240-BBDB576B4D37}" destId="{399108FB-29B2-4E50-8412-A862857198F9}" srcOrd="0" destOrd="4" presId="urn:microsoft.com/office/officeart/2005/8/layout/hList1"/>
    <dgm:cxn modelId="{65C4D549-F5AE-40CE-91D4-C559925542DE}" srcId="{DB960E8E-3BFB-49C4-96AB-BA6B666A8426}" destId="{57F9FAEE-1136-45F4-BE74-54964A92616F}" srcOrd="3" destOrd="0" parTransId="{F2259BDA-F1A4-4E02-973E-0A8D4D4B61BD}" sibTransId="{9427120B-8779-454D-BF40-CBE5C5B7D06C}"/>
    <dgm:cxn modelId="{9AA84770-7D39-4BE7-845C-E5299A937637}" type="presOf" srcId="{318115EA-E421-48F2-B835-25FAA4FB3258}" destId="{8BA87768-07AE-486B-B9E9-4C2656A5AAEB}" srcOrd="0" destOrd="0" presId="urn:microsoft.com/office/officeart/2005/8/layout/hList1"/>
    <dgm:cxn modelId="{58575774-E144-4234-98C3-D25B0D82360F}" type="presOf" srcId="{8D9C4C6D-150B-45EA-8E21-A8E00E72A5B4}" destId="{399108FB-29B2-4E50-8412-A862857198F9}" srcOrd="0" destOrd="0" presId="urn:microsoft.com/office/officeart/2005/8/layout/hList1"/>
    <dgm:cxn modelId="{9D159F55-0BDC-43AB-A024-31865911B41A}" srcId="{318115EA-E421-48F2-B835-25FAA4FB3258}" destId="{8D9C4C6D-150B-45EA-8E21-A8E00E72A5B4}" srcOrd="0" destOrd="0" parTransId="{C5DBAB92-6DD9-481F-8935-352EBEFE14C0}" sibTransId="{F705520E-5ED1-4CFE-95CE-1B2C83EBE95A}"/>
    <dgm:cxn modelId="{17F22856-D71C-4065-9368-9189427C1CB0}" type="presOf" srcId="{908346EB-C0E2-49E5-BACD-BB71EA1A7A40}" destId="{399108FB-29B2-4E50-8412-A862857198F9}" srcOrd="0" destOrd="3" presId="urn:microsoft.com/office/officeart/2005/8/layout/hList1"/>
    <dgm:cxn modelId="{69C6BE58-4209-47E7-AFE0-82B27C8868AF}" srcId="{DB960E8E-3BFB-49C4-96AB-BA6B666A8426}" destId="{31C7B7F1-CCB1-42BB-9B53-4B06CB52FD54}" srcOrd="1" destOrd="0" parTransId="{F2255330-77EE-4A7F-98EF-052F395FBC21}" sibTransId="{0EA90B3C-E0C8-4B21-BC44-1C869EB3C453}"/>
    <dgm:cxn modelId="{E8CF825A-320C-4192-AE20-73875B783472}" type="presOf" srcId="{31C7B7F1-CCB1-42BB-9B53-4B06CB52FD54}" destId="{1DC538F7-32E0-4CCB-8A11-21839E5FDCDB}" srcOrd="0" destOrd="1" presId="urn:microsoft.com/office/officeart/2005/8/layout/hList1"/>
    <dgm:cxn modelId="{4D6AEA7C-A03F-4666-A95A-DA343D5AAA92}" srcId="{7429E3FA-EECC-424C-9B38-008BDBB1687C}" destId="{DB960E8E-3BFB-49C4-96AB-BA6B666A8426}" srcOrd="1" destOrd="0" parTransId="{D7743CD5-3413-4874-83AA-85919B8CC542}" sibTransId="{7C2EA6E8-99B3-4ECA-841A-CA427BC40A75}"/>
    <dgm:cxn modelId="{FAF6958D-C91C-47F3-B627-14F2197AFDB5}" srcId="{318115EA-E421-48F2-B835-25FAA4FB3258}" destId="{61E3B22E-EE73-4573-B240-BBDB576B4D37}" srcOrd="4" destOrd="0" parTransId="{20D2A5D5-A547-4A7A-8B48-44EDBC0DD75A}" sibTransId="{35786E86-2E1B-41A3-8E99-025C92178435}"/>
    <dgm:cxn modelId="{BD2D4193-A500-4A82-9A11-10AFF18032C3}" type="presOf" srcId="{7429E3FA-EECC-424C-9B38-008BDBB1687C}" destId="{8D82C2B0-F90D-4473-BA1B-BE0C147FE408}" srcOrd="0" destOrd="0" presId="urn:microsoft.com/office/officeart/2005/8/layout/hList1"/>
    <dgm:cxn modelId="{6A011796-CF14-466D-8781-A6B399F7CB75}" type="presOf" srcId="{D00425D7-1CA7-4980-99B6-EC8C9BEE1071}" destId="{1DC538F7-32E0-4CCB-8A11-21839E5FDCDB}" srcOrd="0" destOrd="2" presId="urn:microsoft.com/office/officeart/2005/8/layout/hList1"/>
    <dgm:cxn modelId="{47F27498-0E62-4380-BFD2-0317117BB7F5}" srcId="{7429E3FA-EECC-424C-9B38-008BDBB1687C}" destId="{318115EA-E421-48F2-B835-25FAA4FB3258}" srcOrd="0" destOrd="0" parTransId="{E11ACB69-53B2-4AD2-B005-4C13FB46401C}" sibTransId="{DF1F57E7-60EB-42AE-822B-0DF3A47EE65E}"/>
    <dgm:cxn modelId="{70E9B1A9-9BF7-47C4-AA87-C739756B8B6E}" srcId="{DB960E8E-3BFB-49C4-96AB-BA6B666A8426}" destId="{D48F148B-508D-474B-B58F-AF6DAB2E795E}" srcOrd="0" destOrd="0" parTransId="{5DD76311-6540-4FD8-AE0F-92392FECEF07}" sibTransId="{2C3891ED-A22C-4817-B859-1C2F984DD264}"/>
    <dgm:cxn modelId="{70F832B1-B7C8-4BF3-A608-914B12E97384}" srcId="{DB960E8E-3BFB-49C4-96AB-BA6B666A8426}" destId="{86C1D960-E6A7-4395-9EB8-CA3D1B9234D7}" srcOrd="4" destOrd="0" parTransId="{4389448D-3DFE-42F3-8FD2-21B6333D282B}" sibTransId="{1627CDED-9730-4CCC-8146-8F30D5C7C4CB}"/>
    <dgm:cxn modelId="{116FE2C5-D703-4E3A-A2A1-E876CB343238}" type="presOf" srcId="{86C1D960-E6A7-4395-9EB8-CA3D1B9234D7}" destId="{1DC538F7-32E0-4CCB-8A11-21839E5FDCDB}" srcOrd="0" destOrd="4" presId="urn:microsoft.com/office/officeart/2005/8/layout/hList1"/>
    <dgm:cxn modelId="{F040CDF6-B3DF-4FF6-8360-66EEC3798AC9}" srcId="{DB960E8E-3BFB-49C4-96AB-BA6B666A8426}" destId="{D00425D7-1CA7-4980-99B6-EC8C9BEE1071}" srcOrd="2" destOrd="0" parTransId="{49260BD8-1F29-4C08-B249-74FA0949B868}" sibTransId="{49C58938-901C-46C4-B7FA-8A1442987A56}"/>
    <dgm:cxn modelId="{66764E70-2434-44A4-B014-CB2FFE640BE8}" type="presParOf" srcId="{8D82C2B0-F90D-4473-BA1B-BE0C147FE408}" destId="{94B02627-6067-44B8-AD09-2AC039E6B9D0}" srcOrd="0" destOrd="0" presId="urn:microsoft.com/office/officeart/2005/8/layout/hList1"/>
    <dgm:cxn modelId="{31BC9EC9-87BB-48EB-A8B6-CED817353EDE}" type="presParOf" srcId="{94B02627-6067-44B8-AD09-2AC039E6B9D0}" destId="{8BA87768-07AE-486B-B9E9-4C2656A5AAEB}" srcOrd="0" destOrd="0" presId="urn:microsoft.com/office/officeart/2005/8/layout/hList1"/>
    <dgm:cxn modelId="{9454FD9C-0CCA-4856-B73A-80E66C2AF219}" type="presParOf" srcId="{94B02627-6067-44B8-AD09-2AC039E6B9D0}" destId="{399108FB-29B2-4E50-8412-A862857198F9}" srcOrd="1" destOrd="0" presId="urn:microsoft.com/office/officeart/2005/8/layout/hList1"/>
    <dgm:cxn modelId="{290346CB-7846-4BD6-9C0F-0F5DB517C130}" type="presParOf" srcId="{8D82C2B0-F90D-4473-BA1B-BE0C147FE408}" destId="{34B5228A-8F2C-40B1-A032-B8F17E61D06B}" srcOrd="1" destOrd="0" presId="urn:microsoft.com/office/officeart/2005/8/layout/hList1"/>
    <dgm:cxn modelId="{2056A1F0-7D3D-468F-A721-5A3BED98A5DF}" type="presParOf" srcId="{8D82C2B0-F90D-4473-BA1B-BE0C147FE408}" destId="{D67D45E1-909C-40EA-A74C-F95F0A5A5627}" srcOrd="2" destOrd="0" presId="urn:microsoft.com/office/officeart/2005/8/layout/hList1"/>
    <dgm:cxn modelId="{EFF25E3A-B63D-4742-AA5D-34A5261A09F6}" type="presParOf" srcId="{D67D45E1-909C-40EA-A74C-F95F0A5A5627}" destId="{AD251E5A-50D8-48CF-A524-AB95BB40023C}" srcOrd="0" destOrd="0" presId="urn:microsoft.com/office/officeart/2005/8/layout/hList1"/>
    <dgm:cxn modelId="{A527C6B3-5924-440B-A891-BC9530EB91B7}" type="presParOf" srcId="{D67D45E1-909C-40EA-A74C-F95F0A5A5627}" destId="{1DC538F7-32E0-4CCB-8A11-21839E5FDC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AA7CD-817F-4230-B674-6C83B5787C01}">
      <dsp:nvSpPr>
        <dsp:cNvPr id="0" name=""/>
        <dsp:cNvSpPr/>
      </dsp:nvSpPr>
      <dsp:spPr>
        <a:xfrm>
          <a:off x="-4929744" y="-755398"/>
          <a:ext cx="5871256" cy="5871256"/>
        </a:xfrm>
        <a:prstGeom prst="blockArc">
          <a:avLst>
            <a:gd name="adj1" fmla="val 18900000"/>
            <a:gd name="adj2" fmla="val 2700000"/>
            <a:gd name="adj3" fmla="val 368"/>
          </a:avLst>
        </a:pr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6BA6D-32F6-4CDA-ADDE-904A03BA20B4}">
      <dsp:nvSpPr>
        <dsp:cNvPr id="0" name=""/>
        <dsp:cNvSpPr/>
      </dsp:nvSpPr>
      <dsp:spPr>
        <a:xfrm>
          <a:off x="605537" y="436045"/>
          <a:ext cx="3237853" cy="872091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2223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Guidance and training</a:t>
          </a:r>
        </a:p>
      </dsp:txBody>
      <dsp:txXfrm>
        <a:off x="605537" y="436045"/>
        <a:ext cx="3237853" cy="872091"/>
      </dsp:txXfrm>
    </dsp:sp>
    <dsp:sp modelId="{C7804B16-B68D-456F-90C4-BA08AD92EC83}">
      <dsp:nvSpPr>
        <dsp:cNvPr id="0" name=""/>
        <dsp:cNvSpPr/>
      </dsp:nvSpPr>
      <dsp:spPr>
        <a:xfrm>
          <a:off x="60479" y="327034"/>
          <a:ext cx="1090114" cy="10901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67A92F-98DC-4037-A1AF-1E93636670A9}">
      <dsp:nvSpPr>
        <dsp:cNvPr id="0" name=""/>
        <dsp:cNvSpPr/>
      </dsp:nvSpPr>
      <dsp:spPr>
        <a:xfrm>
          <a:off x="922542" y="1744183"/>
          <a:ext cx="2920848" cy="872091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2223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Repository</a:t>
          </a:r>
        </a:p>
      </dsp:txBody>
      <dsp:txXfrm>
        <a:off x="922542" y="1744183"/>
        <a:ext cx="2920848" cy="872091"/>
      </dsp:txXfrm>
    </dsp:sp>
    <dsp:sp modelId="{00464FCD-48A9-45DC-AA8D-543A042241DC}">
      <dsp:nvSpPr>
        <dsp:cNvPr id="0" name=""/>
        <dsp:cNvSpPr/>
      </dsp:nvSpPr>
      <dsp:spPr>
        <a:xfrm>
          <a:off x="377485" y="1635172"/>
          <a:ext cx="1090114" cy="10901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2FC9D-4660-459D-BCAD-42B7021DC9C0}">
      <dsp:nvSpPr>
        <dsp:cNvPr id="0" name=""/>
        <dsp:cNvSpPr/>
      </dsp:nvSpPr>
      <dsp:spPr>
        <a:xfrm>
          <a:off x="605537" y="3052321"/>
          <a:ext cx="3237853" cy="872091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2223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DMP advice</a:t>
          </a:r>
        </a:p>
      </dsp:txBody>
      <dsp:txXfrm>
        <a:off x="605537" y="3052321"/>
        <a:ext cx="3237853" cy="872091"/>
      </dsp:txXfrm>
    </dsp:sp>
    <dsp:sp modelId="{CE1B090C-86AD-4047-9609-793DF5496B54}">
      <dsp:nvSpPr>
        <dsp:cNvPr id="0" name=""/>
        <dsp:cNvSpPr/>
      </dsp:nvSpPr>
      <dsp:spPr>
        <a:xfrm>
          <a:off x="60479" y="2943309"/>
          <a:ext cx="1090114" cy="10901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87768-07AE-486B-B9E9-4C2656A5AAEB}">
      <dsp:nvSpPr>
        <dsp:cNvPr id="0" name=""/>
        <dsp:cNvSpPr/>
      </dsp:nvSpPr>
      <dsp:spPr>
        <a:xfrm>
          <a:off x="41" y="3021"/>
          <a:ext cx="3925685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From applicant</a:t>
          </a:r>
        </a:p>
      </dsp:txBody>
      <dsp:txXfrm>
        <a:off x="41" y="3021"/>
        <a:ext cx="3925685" cy="806400"/>
      </dsp:txXfrm>
    </dsp:sp>
    <dsp:sp modelId="{399108FB-29B2-4E50-8412-A862857198F9}">
      <dsp:nvSpPr>
        <dsp:cNvPr id="0" name=""/>
        <dsp:cNvSpPr/>
      </dsp:nvSpPr>
      <dsp:spPr>
        <a:xfrm>
          <a:off x="41" y="809421"/>
          <a:ext cx="3925685" cy="20752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1800" kern="1200" dirty="0"/>
            <a:t>Data Access Request Form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1800" kern="1200" dirty="0"/>
            <a:t>Ethical Approval letter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1800" kern="1200" dirty="0"/>
            <a:t>Funding, commissioning or sponsorship documents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1800" kern="1200" dirty="0"/>
            <a:t>Research protocols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1800" kern="1200" dirty="0"/>
            <a:t>Any other supporting information which adds weight</a:t>
          </a:r>
          <a:endParaRPr lang="en-GB" sz="1800" kern="1200" dirty="0"/>
        </a:p>
      </dsp:txBody>
      <dsp:txXfrm>
        <a:off x="41" y="809421"/>
        <a:ext cx="3925685" cy="2075219"/>
      </dsp:txXfrm>
    </dsp:sp>
    <dsp:sp modelId="{AD251E5A-50D8-48CF-A524-AB95BB40023C}">
      <dsp:nvSpPr>
        <dsp:cNvPr id="0" name=""/>
        <dsp:cNvSpPr/>
      </dsp:nvSpPr>
      <dsp:spPr>
        <a:xfrm>
          <a:off x="4475323" y="3021"/>
          <a:ext cx="3925685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From Data Steward</a:t>
          </a:r>
        </a:p>
      </dsp:txBody>
      <dsp:txXfrm>
        <a:off x="4475323" y="3021"/>
        <a:ext cx="3925685" cy="806400"/>
      </dsp:txXfrm>
    </dsp:sp>
    <dsp:sp modelId="{1DC538F7-32E0-4CCB-8A11-21839E5FDCDB}">
      <dsp:nvSpPr>
        <dsp:cNvPr id="0" name=""/>
        <dsp:cNvSpPr/>
      </dsp:nvSpPr>
      <dsp:spPr>
        <a:xfrm>
          <a:off x="4475323" y="809421"/>
          <a:ext cx="3925685" cy="20752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1800" kern="1200" dirty="0"/>
            <a:t>Ethical Approval plan/letter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1800" kern="1200" dirty="0"/>
            <a:t>Patient Information Sheet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1800" kern="1200" dirty="0"/>
            <a:t>Blank consent form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1800" kern="1200" dirty="0"/>
            <a:t>Third party agreements/contracts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GB" sz="1800" kern="1200" dirty="0"/>
            <a:t>Funding letter/collaboration agreements</a:t>
          </a:r>
        </a:p>
      </dsp:txBody>
      <dsp:txXfrm>
        <a:off x="4475323" y="809421"/>
        <a:ext cx="3925685" cy="2075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965D1-09F0-4F3B-8A24-D1993AC9C617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CC2F7-CEBA-4292-8D5B-B5693DC78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375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CC2F7-CEBA-4292-8D5B-B5693DC7851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2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Task and finish group to set up service - 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3 x meetings comprised of: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Faculty Research Ethics Committees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Research Enterprise and Development -Research Governance, Contracts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IT services – Advanced Computing Research Centre, IT Governance and Risk</a:t>
            </a:r>
          </a:p>
          <a:p>
            <a:pPr lvl="1"/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Library Services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Recommendations to the Ethics of Research Committee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Based on Expert Advisory Group for Data Access guidance (EAGDA)</a:t>
            </a:r>
          </a:p>
          <a:p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Form a Data Access Committee as an independent decision making body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Draw up a Standard Data Access Agreement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Collaborate on workflows to support sensitive data release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sz="9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GB" sz="8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Courier New" panose="02070309020205020404" pitchFamily="49" charset="0"/>
              <a:buNone/>
            </a:pP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Note the Data Access Committee / Task and Finish Group has a large overlap, as invested in the process and are the right balance of experts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CC2F7-CEBA-4292-8D5B-B5693DC7851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563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Broadly similar to UKDS open, safeguarded, controlled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CC2F7-CEBA-4292-8D5B-B5693DC7851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23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hite and Colou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C8C1A-1BF5-4B59-AC3C-73632A8AD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800" y="1598400"/>
            <a:ext cx="5259600" cy="1101600"/>
          </a:xfrm>
        </p:spPr>
        <p:txBody>
          <a:bodyPr anchor="b"/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9FAE3-5BF7-4965-9A39-4DF10150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00" y="2701528"/>
            <a:ext cx="5259600" cy="13140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72EC3-CD0E-4DAF-AFA9-AA5AC3F2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6282-696E-4BC8-B8B0-F336AA0FA017}" type="datetime1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6EE9-35CE-4EDE-8C2A-8C22D6E5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3E84B-B0A3-4B16-A256-83DF6969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74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DC913EE-2727-4AD5-A4F4-2BB171BD1452}"/>
              </a:ext>
            </a:extLst>
          </p:cNvPr>
          <p:cNvSpPr/>
          <p:nvPr userDrawn="1"/>
        </p:nvSpPr>
        <p:spPr>
          <a:xfrm>
            <a:off x="0" y="0"/>
            <a:ext cx="9144000" cy="422435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98CD2CEE-C7C6-454F-BABA-D3C681293B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0800" y="335674"/>
            <a:ext cx="8402400" cy="3553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0179F0-3632-4679-B6A5-46A0CB570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1A33-3FCE-4155-9EE2-6FE5EF3C5DC7}" type="datetime1">
              <a:rPr lang="en-GB" smtClean="0"/>
              <a:t>24/08/2018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3D66F0-0409-41B5-8F0F-17515FC29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F6746-0473-414F-B00B-B98335701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5AB8804-944C-44FE-AC90-21977F1B78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28824" y="4348122"/>
            <a:ext cx="3143250" cy="69029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add</a:t>
            </a:r>
            <a:br>
              <a:rPr lang="en-US" dirty="0"/>
            </a:br>
            <a:r>
              <a:rPr lang="en-US" dirty="0"/>
              <a:t>image caption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99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Imag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666FB1-7EB8-48D4-BBC6-25C76E69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9515F-EF3A-4544-A4C7-DB909F882D02}" type="datetime1">
              <a:rPr lang="en-GB" smtClean="0"/>
              <a:t>24/08/2018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8E062-8FFD-4BEA-9E4D-0665BABE6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FD1732-3E34-49BE-8B77-1A0F750E2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1DD2EA03-0958-4D81-9330-2608322C4FF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26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add full bleed picture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52A7153-D257-4B24-9EEA-C9A3F1D1EE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28824" y="4348122"/>
            <a:ext cx="3143250" cy="69029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add</a:t>
            </a:r>
            <a:br>
              <a:rPr lang="en-US" dirty="0"/>
            </a:br>
            <a:r>
              <a:rPr lang="en-US" dirty="0"/>
              <a:t>image caption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64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244F-AB7D-4A1B-B659-7C45DEE6D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21212D-E935-40DA-A8C3-8B44174E6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2975-2842-4F46-9E3A-BD83A4AB70A7}" type="datetime1">
              <a:rPr lang="en-GB" smtClean="0"/>
              <a:t>24/08/2018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684AF7-63FF-4F17-8CEC-05F9D0F11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C3E4AC-67E3-4249-9DF5-A4C70E5F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2392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5926B6-9036-4126-AE1F-8A37EA538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E109-D549-48E1-9AC0-88A28FCC05A2}" type="datetime1">
              <a:rPr lang="en-GB" smtClean="0"/>
              <a:t>24/08/2018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9A293D-86F4-467C-A6B2-024611FA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59A11-3108-4192-81AD-C415E054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658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hite and Colou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C8C1A-1BF5-4B59-AC3C-73632A8AD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800" y="1598400"/>
            <a:ext cx="5259600" cy="1101600"/>
          </a:xfrm>
        </p:spPr>
        <p:txBody>
          <a:bodyPr anchor="b"/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9FAE3-5BF7-4965-9A39-4DF10150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00" y="2701528"/>
            <a:ext cx="5259600" cy="13140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72EC3-CD0E-4DAF-AFA9-AA5AC3F2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6282-696E-4BC8-B8B0-F336AA0FA017}" type="datetime1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6EE9-35CE-4EDE-8C2A-8C22D6E5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3E84B-B0A3-4B16-A256-83DF6969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1277E6E-6749-489A-9A65-DFF1D7BE37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5200" y="4579200"/>
            <a:ext cx="3484800" cy="453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300">
                <a:solidFill>
                  <a:srgbClr val="A91F2E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bristol.ac.uk/&lt;add </a:t>
            </a:r>
            <a:r>
              <a:rPr lang="en-US" dirty="0" err="1"/>
              <a:t>url</a:t>
            </a:r>
            <a:r>
              <a:rPr lang="en-US" dirty="0"/>
              <a:t>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94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B2333-4531-4F49-98C7-71CE6B11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3844"/>
            <a:ext cx="84024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BEE29-071E-4ED4-B0D5-046429DF4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369219"/>
            <a:ext cx="8402400" cy="28884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B9016-1CC6-48C9-96F5-24F342CEC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AD8-1FCE-4D4C-86B9-3F1377F62059}" type="datetime1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222F4-7BC9-4ABB-8BD9-5765E7594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5800" y="4361092"/>
            <a:ext cx="2057400" cy="273844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B4C82-F699-4384-99AC-56B3E6E8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1CA71D4C-4E38-4C89-BA97-B1164C5629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5200" y="4579200"/>
            <a:ext cx="3484800" cy="453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300">
                <a:solidFill>
                  <a:srgbClr val="A91F2E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bristol.ac.uk/&lt;add </a:t>
            </a:r>
            <a:r>
              <a:rPr lang="en-US" dirty="0" err="1"/>
              <a:t>url</a:t>
            </a:r>
            <a:r>
              <a:rPr lang="en-US" dirty="0"/>
              <a:t>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25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hite and Imag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EC0E44-31DD-4789-86DE-B6E31155F116}"/>
              </a:ext>
            </a:extLst>
          </p:cNvPr>
          <p:cNvSpPr/>
          <p:nvPr userDrawn="1"/>
        </p:nvSpPr>
        <p:spPr>
          <a:xfrm>
            <a:off x="5708650" y="-3175"/>
            <a:ext cx="3435350" cy="5146675"/>
          </a:xfrm>
          <a:custGeom>
            <a:avLst/>
            <a:gdLst>
              <a:gd name="connsiteX0" fmla="*/ 0 w 3435350"/>
              <a:gd name="connsiteY0" fmla="*/ 0 h 5143500"/>
              <a:gd name="connsiteX1" fmla="*/ 3435350 w 3435350"/>
              <a:gd name="connsiteY1" fmla="*/ 0 h 5143500"/>
              <a:gd name="connsiteX2" fmla="*/ 3435350 w 3435350"/>
              <a:gd name="connsiteY2" fmla="*/ 5143500 h 5143500"/>
              <a:gd name="connsiteX3" fmla="*/ 0 w 3435350"/>
              <a:gd name="connsiteY3" fmla="*/ 5143500 h 5143500"/>
              <a:gd name="connsiteX4" fmla="*/ 0 w 3435350"/>
              <a:gd name="connsiteY4" fmla="*/ 0 h 5143500"/>
              <a:gd name="connsiteX0" fmla="*/ 1476375 w 3435350"/>
              <a:gd name="connsiteY0" fmla="*/ 0 h 5248275"/>
              <a:gd name="connsiteX1" fmla="*/ 3435350 w 3435350"/>
              <a:gd name="connsiteY1" fmla="*/ 104775 h 5248275"/>
              <a:gd name="connsiteX2" fmla="*/ 3435350 w 3435350"/>
              <a:gd name="connsiteY2" fmla="*/ 5248275 h 5248275"/>
              <a:gd name="connsiteX3" fmla="*/ 0 w 3435350"/>
              <a:gd name="connsiteY3" fmla="*/ 5248275 h 5248275"/>
              <a:gd name="connsiteX4" fmla="*/ 1476375 w 3435350"/>
              <a:gd name="connsiteY4" fmla="*/ 0 h 5248275"/>
              <a:gd name="connsiteX0" fmla="*/ 1190625 w 3435350"/>
              <a:gd name="connsiteY0" fmla="*/ 0 h 5162550"/>
              <a:gd name="connsiteX1" fmla="*/ 3435350 w 3435350"/>
              <a:gd name="connsiteY1" fmla="*/ 19050 h 5162550"/>
              <a:gd name="connsiteX2" fmla="*/ 3435350 w 3435350"/>
              <a:gd name="connsiteY2" fmla="*/ 5162550 h 5162550"/>
              <a:gd name="connsiteX3" fmla="*/ 0 w 3435350"/>
              <a:gd name="connsiteY3" fmla="*/ 5162550 h 5162550"/>
              <a:gd name="connsiteX4" fmla="*/ 1190625 w 3435350"/>
              <a:gd name="connsiteY4" fmla="*/ 0 h 5162550"/>
              <a:gd name="connsiteX0" fmla="*/ 1193800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193800 w 3435350"/>
              <a:gd name="connsiteY4" fmla="*/ 0 h 5146675"/>
              <a:gd name="connsiteX0" fmla="*/ 1219200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219200 w 3435350"/>
              <a:gd name="connsiteY4" fmla="*/ 0 h 5146675"/>
              <a:gd name="connsiteX0" fmla="*/ 1190625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190625 w 3435350"/>
              <a:gd name="connsiteY4" fmla="*/ 0 h 5146675"/>
              <a:gd name="connsiteX0" fmla="*/ 1190625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190625 w 3435350"/>
              <a:gd name="connsiteY4" fmla="*/ 0 h 5146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5350" h="5146675">
                <a:moveTo>
                  <a:pt x="1190625" y="0"/>
                </a:moveTo>
                <a:lnTo>
                  <a:pt x="3435350" y="3175"/>
                </a:lnTo>
                <a:lnTo>
                  <a:pt x="3435350" y="5146675"/>
                </a:lnTo>
                <a:lnTo>
                  <a:pt x="0" y="5146675"/>
                </a:lnTo>
                <a:lnTo>
                  <a:pt x="1190625" y="0"/>
                </a:lnTo>
                <a:close/>
              </a:path>
            </a:pathLst>
          </a:cu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3C8C1A-1BF5-4B59-AC3C-73632A8AD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800" y="1598400"/>
            <a:ext cx="5259600" cy="1101600"/>
          </a:xfrm>
        </p:spPr>
        <p:txBody>
          <a:bodyPr anchor="b"/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9FAE3-5BF7-4965-9A39-4DF10150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00" y="2701528"/>
            <a:ext cx="5259600" cy="13140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72EC3-CD0E-4DAF-AFA9-AA5AC3F2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62B8-D7ED-4B07-9A04-1E3FEAB2A48C}" type="datetime1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6EE9-35CE-4EDE-8C2A-8C22D6E5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3E84B-B0A3-4B16-A256-83DF6969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1DF8A60B-18B3-4375-8126-BA1CAD9837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5200" y="4579200"/>
            <a:ext cx="3484800" cy="453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300">
                <a:solidFill>
                  <a:srgbClr val="A91F2E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bristol.ac.uk/&lt;add </a:t>
            </a:r>
            <a:r>
              <a:rPr lang="en-US" dirty="0" err="1"/>
              <a:t>url</a:t>
            </a:r>
            <a:r>
              <a:rPr lang="en-US" dirty="0"/>
              <a:t>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901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hite (Insert Image)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C8C1A-1BF5-4B59-AC3C-73632A8AD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800" y="1598400"/>
            <a:ext cx="5259600" cy="1101600"/>
          </a:xfrm>
        </p:spPr>
        <p:txBody>
          <a:bodyPr anchor="b"/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9FAE3-5BF7-4965-9A39-4DF10150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00" y="2701528"/>
            <a:ext cx="5259600" cy="13140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72EC3-CD0E-4DAF-AFA9-AA5AC3F2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6282-696E-4BC8-B8B0-F336AA0FA017}" type="datetime1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6EE9-35CE-4EDE-8C2A-8C22D6E5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3E84B-B0A3-4B16-A256-83DF6969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07491796-214B-45DE-99F8-B1AF36C957C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82354" y="0"/>
            <a:ext cx="3461646" cy="5143858"/>
          </a:xfrm>
          <a:custGeom>
            <a:avLst/>
            <a:gdLst>
              <a:gd name="connsiteX0" fmla="*/ 0 w 3900487"/>
              <a:gd name="connsiteY0" fmla="*/ 5143500 h 5143500"/>
              <a:gd name="connsiteX1" fmla="*/ 975122 w 3900487"/>
              <a:gd name="connsiteY1" fmla="*/ 0 h 5143500"/>
              <a:gd name="connsiteX2" fmla="*/ 3900487 w 3900487"/>
              <a:gd name="connsiteY2" fmla="*/ 0 h 5143500"/>
              <a:gd name="connsiteX3" fmla="*/ 2925365 w 3900487"/>
              <a:gd name="connsiteY3" fmla="*/ 5143500 h 5143500"/>
              <a:gd name="connsiteX4" fmla="*/ 0 w 3900487"/>
              <a:gd name="connsiteY4" fmla="*/ 5143500 h 5143500"/>
              <a:gd name="connsiteX0" fmla="*/ 0 w 3900487"/>
              <a:gd name="connsiteY0" fmla="*/ 5143500 h 5149287"/>
              <a:gd name="connsiteX1" fmla="*/ 975122 w 3900487"/>
              <a:gd name="connsiteY1" fmla="*/ 0 h 5149287"/>
              <a:gd name="connsiteX2" fmla="*/ 3900487 w 3900487"/>
              <a:gd name="connsiteY2" fmla="*/ 0 h 5149287"/>
              <a:gd name="connsiteX3" fmla="*/ 3897639 w 3900487"/>
              <a:gd name="connsiteY3" fmla="*/ 5149287 h 5149287"/>
              <a:gd name="connsiteX4" fmla="*/ 0 w 3900487"/>
              <a:gd name="connsiteY4" fmla="*/ 5143500 h 5149287"/>
              <a:gd name="connsiteX0" fmla="*/ 0 w 3900487"/>
              <a:gd name="connsiteY0" fmla="*/ 5143500 h 5149287"/>
              <a:gd name="connsiteX1" fmla="*/ 1652241 w 3900487"/>
              <a:gd name="connsiteY1" fmla="*/ 11575 h 5149287"/>
              <a:gd name="connsiteX2" fmla="*/ 3900487 w 3900487"/>
              <a:gd name="connsiteY2" fmla="*/ 0 h 5149287"/>
              <a:gd name="connsiteX3" fmla="*/ 3897639 w 3900487"/>
              <a:gd name="connsiteY3" fmla="*/ 5149287 h 5149287"/>
              <a:gd name="connsiteX4" fmla="*/ 0 w 3900487"/>
              <a:gd name="connsiteY4" fmla="*/ 5143500 h 5149287"/>
              <a:gd name="connsiteX0" fmla="*/ 0 w 3425925"/>
              <a:gd name="connsiteY0" fmla="*/ 5143500 h 5149287"/>
              <a:gd name="connsiteX1" fmla="*/ 1177679 w 3425925"/>
              <a:gd name="connsiteY1" fmla="*/ 11575 h 5149287"/>
              <a:gd name="connsiteX2" fmla="*/ 3425925 w 3425925"/>
              <a:gd name="connsiteY2" fmla="*/ 0 h 5149287"/>
              <a:gd name="connsiteX3" fmla="*/ 3423077 w 3425925"/>
              <a:gd name="connsiteY3" fmla="*/ 5149287 h 5149287"/>
              <a:gd name="connsiteX4" fmla="*/ 0 w 3425925"/>
              <a:gd name="connsiteY4" fmla="*/ 5143500 h 5149287"/>
              <a:gd name="connsiteX0" fmla="*/ 0 w 3425925"/>
              <a:gd name="connsiteY0" fmla="*/ 5143500 h 5149287"/>
              <a:gd name="connsiteX1" fmla="*/ 1183466 w 3425925"/>
              <a:gd name="connsiteY1" fmla="*/ 1 h 5149287"/>
              <a:gd name="connsiteX2" fmla="*/ 3425925 w 3425925"/>
              <a:gd name="connsiteY2" fmla="*/ 0 h 5149287"/>
              <a:gd name="connsiteX3" fmla="*/ 3423077 w 3425925"/>
              <a:gd name="connsiteY3" fmla="*/ 5149287 h 5149287"/>
              <a:gd name="connsiteX4" fmla="*/ 0 w 3425925"/>
              <a:gd name="connsiteY4" fmla="*/ 5143500 h 5149287"/>
              <a:gd name="connsiteX0" fmla="*/ 0 w 3460649"/>
              <a:gd name="connsiteY0" fmla="*/ 5143500 h 5149287"/>
              <a:gd name="connsiteX1" fmla="*/ 1183466 w 3460649"/>
              <a:gd name="connsiteY1" fmla="*/ 1 h 5149287"/>
              <a:gd name="connsiteX2" fmla="*/ 3460649 w 3460649"/>
              <a:gd name="connsiteY2" fmla="*/ 0 h 5149287"/>
              <a:gd name="connsiteX3" fmla="*/ 3423077 w 3460649"/>
              <a:gd name="connsiteY3" fmla="*/ 5149287 h 5149287"/>
              <a:gd name="connsiteX4" fmla="*/ 0 w 3460649"/>
              <a:gd name="connsiteY4" fmla="*/ 5143500 h 5149287"/>
              <a:gd name="connsiteX0" fmla="*/ 0 w 3469436"/>
              <a:gd name="connsiteY0" fmla="*/ 5143500 h 5155075"/>
              <a:gd name="connsiteX1" fmla="*/ 1183466 w 3469436"/>
              <a:gd name="connsiteY1" fmla="*/ 1 h 5155075"/>
              <a:gd name="connsiteX2" fmla="*/ 3460649 w 3469436"/>
              <a:gd name="connsiteY2" fmla="*/ 0 h 5155075"/>
              <a:gd name="connsiteX3" fmla="*/ 3469376 w 3469436"/>
              <a:gd name="connsiteY3" fmla="*/ 5155075 h 5155075"/>
              <a:gd name="connsiteX4" fmla="*/ 0 w 3469436"/>
              <a:gd name="connsiteY4" fmla="*/ 5143500 h 5155075"/>
              <a:gd name="connsiteX0" fmla="*/ 0 w 3469436"/>
              <a:gd name="connsiteY0" fmla="*/ 5155434 h 5155434"/>
              <a:gd name="connsiteX1" fmla="*/ 1183466 w 3469436"/>
              <a:gd name="connsiteY1" fmla="*/ 1 h 5155434"/>
              <a:gd name="connsiteX2" fmla="*/ 3460649 w 3469436"/>
              <a:gd name="connsiteY2" fmla="*/ 0 h 5155434"/>
              <a:gd name="connsiteX3" fmla="*/ 3469376 w 3469436"/>
              <a:gd name="connsiteY3" fmla="*/ 5155075 h 5155434"/>
              <a:gd name="connsiteX4" fmla="*/ 0 w 3469436"/>
              <a:gd name="connsiteY4" fmla="*/ 5155434 h 515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69436" h="5155434">
                <a:moveTo>
                  <a:pt x="0" y="5155434"/>
                </a:moveTo>
                <a:lnTo>
                  <a:pt x="1183466" y="1"/>
                </a:lnTo>
                <a:lnTo>
                  <a:pt x="3460649" y="0"/>
                </a:lnTo>
                <a:cubicBezTo>
                  <a:pt x="3459700" y="1716429"/>
                  <a:pt x="3470325" y="3438646"/>
                  <a:pt x="3469376" y="5155075"/>
                </a:cubicBezTo>
                <a:lnTo>
                  <a:pt x="0" y="5155434"/>
                </a:lnTo>
                <a:close/>
              </a:path>
            </a:pathLst>
          </a:custGeo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3D0CA07-D562-4C40-91D0-B5D7D2A719E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5200" y="4579200"/>
            <a:ext cx="3484800" cy="453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300">
                <a:solidFill>
                  <a:srgbClr val="A91F2E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bristol.ac.uk/&lt;add </a:t>
            </a:r>
            <a:r>
              <a:rPr lang="en-US" dirty="0" err="1"/>
              <a:t>url</a:t>
            </a:r>
            <a:r>
              <a:rPr lang="en-US" dirty="0"/>
              <a:t>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890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ur and Imag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>
            <a:extLst>
              <a:ext uri="{FF2B5EF4-FFF2-40B4-BE49-F238E27FC236}">
                <a16:creationId xmlns:a16="http://schemas.microsoft.com/office/drawing/2014/main" id="{A903D7F4-2AD2-4C9C-9330-C03E0E70D3F1}"/>
              </a:ext>
            </a:extLst>
          </p:cNvPr>
          <p:cNvSpPr/>
          <p:nvPr userDrawn="1"/>
        </p:nvSpPr>
        <p:spPr>
          <a:xfrm>
            <a:off x="5708650" y="-3175"/>
            <a:ext cx="3435350" cy="5146675"/>
          </a:xfrm>
          <a:custGeom>
            <a:avLst/>
            <a:gdLst>
              <a:gd name="connsiteX0" fmla="*/ 0 w 3435350"/>
              <a:gd name="connsiteY0" fmla="*/ 0 h 5143500"/>
              <a:gd name="connsiteX1" fmla="*/ 3435350 w 3435350"/>
              <a:gd name="connsiteY1" fmla="*/ 0 h 5143500"/>
              <a:gd name="connsiteX2" fmla="*/ 3435350 w 3435350"/>
              <a:gd name="connsiteY2" fmla="*/ 5143500 h 5143500"/>
              <a:gd name="connsiteX3" fmla="*/ 0 w 3435350"/>
              <a:gd name="connsiteY3" fmla="*/ 5143500 h 5143500"/>
              <a:gd name="connsiteX4" fmla="*/ 0 w 3435350"/>
              <a:gd name="connsiteY4" fmla="*/ 0 h 5143500"/>
              <a:gd name="connsiteX0" fmla="*/ 1476375 w 3435350"/>
              <a:gd name="connsiteY0" fmla="*/ 0 h 5248275"/>
              <a:gd name="connsiteX1" fmla="*/ 3435350 w 3435350"/>
              <a:gd name="connsiteY1" fmla="*/ 104775 h 5248275"/>
              <a:gd name="connsiteX2" fmla="*/ 3435350 w 3435350"/>
              <a:gd name="connsiteY2" fmla="*/ 5248275 h 5248275"/>
              <a:gd name="connsiteX3" fmla="*/ 0 w 3435350"/>
              <a:gd name="connsiteY3" fmla="*/ 5248275 h 5248275"/>
              <a:gd name="connsiteX4" fmla="*/ 1476375 w 3435350"/>
              <a:gd name="connsiteY4" fmla="*/ 0 h 5248275"/>
              <a:gd name="connsiteX0" fmla="*/ 1190625 w 3435350"/>
              <a:gd name="connsiteY0" fmla="*/ 0 h 5162550"/>
              <a:gd name="connsiteX1" fmla="*/ 3435350 w 3435350"/>
              <a:gd name="connsiteY1" fmla="*/ 19050 h 5162550"/>
              <a:gd name="connsiteX2" fmla="*/ 3435350 w 3435350"/>
              <a:gd name="connsiteY2" fmla="*/ 5162550 h 5162550"/>
              <a:gd name="connsiteX3" fmla="*/ 0 w 3435350"/>
              <a:gd name="connsiteY3" fmla="*/ 5162550 h 5162550"/>
              <a:gd name="connsiteX4" fmla="*/ 1190625 w 3435350"/>
              <a:gd name="connsiteY4" fmla="*/ 0 h 5162550"/>
              <a:gd name="connsiteX0" fmla="*/ 1193800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193800 w 3435350"/>
              <a:gd name="connsiteY4" fmla="*/ 0 h 5146675"/>
              <a:gd name="connsiteX0" fmla="*/ 1219200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219200 w 3435350"/>
              <a:gd name="connsiteY4" fmla="*/ 0 h 5146675"/>
              <a:gd name="connsiteX0" fmla="*/ 1190625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190625 w 3435350"/>
              <a:gd name="connsiteY4" fmla="*/ 0 h 5146675"/>
              <a:gd name="connsiteX0" fmla="*/ 1190625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190625 w 3435350"/>
              <a:gd name="connsiteY4" fmla="*/ 0 h 5146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5350" h="5146675">
                <a:moveTo>
                  <a:pt x="1190625" y="0"/>
                </a:moveTo>
                <a:lnTo>
                  <a:pt x="3435350" y="3175"/>
                </a:lnTo>
                <a:lnTo>
                  <a:pt x="3435350" y="5146675"/>
                </a:lnTo>
                <a:lnTo>
                  <a:pt x="0" y="5146675"/>
                </a:lnTo>
                <a:lnTo>
                  <a:pt x="1190625" y="0"/>
                </a:lnTo>
                <a:close/>
              </a:path>
            </a:pathLst>
          </a:cu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3C8C1A-1BF5-4B59-AC3C-73632A8AD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800" y="1598400"/>
            <a:ext cx="5259600" cy="1101600"/>
          </a:xfrm>
        </p:spPr>
        <p:txBody>
          <a:bodyPr anchor="b"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9FAE3-5BF7-4965-9A39-4DF10150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00" y="2701528"/>
            <a:ext cx="5259600" cy="13140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72EC3-CD0E-4DAF-AFA9-AA5AC3F2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2C485A-CFD1-4426-A587-FCC12D6AD237}" type="datetime1">
              <a:rPr lang="en-GB" smtClean="0"/>
              <a:pPr/>
              <a:t>24/08/2018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6EE9-35CE-4EDE-8C2A-8C22D6E5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3E84B-B0A3-4B16-A256-83DF6969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DE1CF8-1877-4310-8670-A269E8016CA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CD0FA054-D85A-4698-B6FD-DEAB1EBB1A4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5200" y="4579200"/>
            <a:ext cx="3484800" cy="453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3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bristol.ac.uk/&lt;add </a:t>
            </a:r>
            <a:r>
              <a:rPr lang="en-US" dirty="0" err="1"/>
              <a:t>url</a:t>
            </a:r>
            <a:r>
              <a:rPr lang="en-US" dirty="0"/>
              <a:t>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2299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ur (Insert Image)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C8C1A-1BF5-4B59-AC3C-73632A8AD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800" y="1598400"/>
            <a:ext cx="5259600" cy="1101600"/>
          </a:xfrm>
        </p:spPr>
        <p:txBody>
          <a:bodyPr anchor="b"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9FAE3-5BF7-4965-9A39-4DF10150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00" y="2701528"/>
            <a:ext cx="5259600" cy="13140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72EC3-CD0E-4DAF-AFA9-AA5AC3F2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04E3C7-3434-41F6-8009-C52959A159FA}" type="datetime1">
              <a:rPr lang="en-GB" smtClean="0"/>
              <a:pPr/>
              <a:t>24/08/2018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6EE9-35CE-4EDE-8C2A-8C22D6E5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3E84B-B0A3-4B16-A256-83DF6969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DE1CF8-1877-4310-8670-A269E8016CA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58EBCF5-E0AC-439B-A35D-E3E7670649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82354" y="0"/>
            <a:ext cx="3461646" cy="5143858"/>
          </a:xfrm>
          <a:custGeom>
            <a:avLst/>
            <a:gdLst>
              <a:gd name="connsiteX0" fmla="*/ 0 w 3900487"/>
              <a:gd name="connsiteY0" fmla="*/ 5143500 h 5143500"/>
              <a:gd name="connsiteX1" fmla="*/ 975122 w 3900487"/>
              <a:gd name="connsiteY1" fmla="*/ 0 h 5143500"/>
              <a:gd name="connsiteX2" fmla="*/ 3900487 w 3900487"/>
              <a:gd name="connsiteY2" fmla="*/ 0 h 5143500"/>
              <a:gd name="connsiteX3" fmla="*/ 2925365 w 3900487"/>
              <a:gd name="connsiteY3" fmla="*/ 5143500 h 5143500"/>
              <a:gd name="connsiteX4" fmla="*/ 0 w 3900487"/>
              <a:gd name="connsiteY4" fmla="*/ 5143500 h 5143500"/>
              <a:gd name="connsiteX0" fmla="*/ 0 w 3900487"/>
              <a:gd name="connsiteY0" fmla="*/ 5143500 h 5149287"/>
              <a:gd name="connsiteX1" fmla="*/ 975122 w 3900487"/>
              <a:gd name="connsiteY1" fmla="*/ 0 h 5149287"/>
              <a:gd name="connsiteX2" fmla="*/ 3900487 w 3900487"/>
              <a:gd name="connsiteY2" fmla="*/ 0 h 5149287"/>
              <a:gd name="connsiteX3" fmla="*/ 3897639 w 3900487"/>
              <a:gd name="connsiteY3" fmla="*/ 5149287 h 5149287"/>
              <a:gd name="connsiteX4" fmla="*/ 0 w 3900487"/>
              <a:gd name="connsiteY4" fmla="*/ 5143500 h 5149287"/>
              <a:gd name="connsiteX0" fmla="*/ 0 w 3900487"/>
              <a:gd name="connsiteY0" fmla="*/ 5143500 h 5149287"/>
              <a:gd name="connsiteX1" fmla="*/ 1652241 w 3900487"/>
              <a:gd name="connsiteY1" fmla="*/ 11575 h 5149287"/>
              <a:gd name="connsiteX2" fmla="*/ 3900487 w 3900487"/>
              <a:gd name="connsiteY2" fmla="*/ 0 h 5149287"/>
              <a:gd name="connsiteX3" fmla="*/ 3897639 w 3900487"/>
              <a:gd name="connsiteY3" fmla="*/ 5149287 h 5149287"/>
              <a:gd name="connsiteX4" fmla="*/ 0 w 3900487"/>
              <a:gd name="connsiteY4" fmla="*/ 5143500 h 5149287"/>
              <a:gd name="connsiteX0" fmla="*/ 0 w 3425925"/>
              <a:gd name="connsiteY0" fmla="*/ 5143500 h 5149287"/>
              <a:gd name="connsiteX1" fmla="*/ 1177679 w 3425925"/>
              <a:gd name="connsiteY1" fmla="*/ 11575 h 5149287"/>
              <a:gd name="connsiteX2" fmla="*/ 3425925 w 3425925"/>
              <a:gd name="connsiteY2" fmla="*/ 0 h 5149287"/>
              <a:gd name="connsiteX3" fmla="*/ 3423077 w 3425925"/>
              <a:gd name="connsiteY3" fmla="*/ 5149287 h 5149287"/>
              <a:gd name="connsiteX4" fmla="*/ 0 w 3425925"/>
              <a:gd name="connsiteY4" fmla="*/ 5143500 h 5149287"/>
              <a:gd name="connsiteX0" fmla="*/ 0 w 3425925"/>
              <a:gd name="connsiteY0" fmla="*/ 5143500 h 5149287"/>
              <a:gd name="connsiteX1" fmla="*/ 1183466 w 3425925"/>
              <a:gd name="connsiteY1" fmla="*/ 1 h 5149287"/>
              <a:gd name="connsiteX2" fmla="*/ 3425925 w 3425925"/>
              <a:gd name="connsiteY2" fmla="*/ 0 h 5149287"/>
              <a:gd name="connsiteX3" fmla="*/ 3423077 w 3425925"/>
              <a:gd name="connsiteY3" fmla="*/ 5149287 h 5149287"/>
              <a:gd name="connsiteX4" fmla="*/ 0 w 3425925"/>
              <a:gd name="connsiteY4" fmla="*/ 5143500 h 5149287"/>
              <a:gd name="connsiteX0" fmla="*/ 0 w 3460649"/>
              <a:gd name="connsiteY0" fmla="*/ 5143500 h 5149287"/>
              <a:gd name="connsiteX1" fmla="*/ 1183466 w 3460649"/>
              <a:gd name="connsiteY1" fmla="*/ 1 h 5149287"/>
              <a:gd name="connsiteX2" fmla="*/ 3460649 w 3460649"/>
              <a:gd name="connsiteY2" fmla="*/ 0 h 5149287"/>
              <a:gd name="connsiteX3" fmla="*/ 3423077 w 3460649"/>
              <a:gd name="connsiteY3" fmla="*/ 5149287 h 5149287"/>
              <a:gd name="connsiteX4" fmla="*/ 0 w 3460649"/>
              <a:gd name="connsiteY4" fmla="*/ 5143500 h 5149287"/>
              <a:gd name="connsiteX0" fmla="*/ 0 w 3469436"/>
              <a:gd name="connsiteY0" fmla="*/ 5143500 h 5155075"/>
              <a:gd name="connsiteX1" fmla="*/ 1183466 w 3469436"/>
              <a:gd name="connsiteY1" fmla="*/ 1 h 5155075"/>
              <a:gd name="connsiteX2" fmla="*/ 3460649 w 3469436"/>
              <a:gd name="connsiteY2" fmla="*/ 0 h 5155075"/>
              <a:gd name="connsiteX3" fmla="*/ 3469376 w 3469436"/>
              <a:gd name="connsiteY3" fmla="*/ 5155075 h 5155075"/>
              <a:gd name="connsiteX4" fmla="*/ 0 w 3469436"/>
              <a:gd name="connsiteY4" fmla="*/ 5143500 h 5155075"/>
              <a:gd name="connsiteX0" fmla="*/ 0 w 3469436"/>
              <a:gd name="connsiteY0" fmla="*/ 5155434 h 5155434"/>
              <a:gd name="connsiteX1" fmla="*/ 1183466 w 3469436"/>
              <a:gd name="connsiteY1" fmla="*/ 1 h 5155434"/>
              <a:gd name="connsiteX2" fmla="*/ 3460649 w 3469436"/>
              <a:gd name="connsiteY2" fmla="*/ 0 h 5155434"/>
              <a:gd name="connsiteX3" fmla="*/ 3469376 w 3469436"/>
              <a:gd name="connsiteY3" fmla="*/ 5155075 h 5155434"/>
              <a:gd name="connsiteX4" fmla="*/ 0 w 3469436"/>
              <a:gd name="connsiteY4" fmla="*/ 5155434 h 515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69436" h="5155434">
                <a:moveTo>
                  <a:pt x="0" y="5155434"/>
                </a:moveTo>
                <a:lnTo>
                  <a:pt x="1183466" y="1"/>
                </a:lnTo>
                <a:lnTo>
                  <a:pt x="3460649" y="0"/>
                </a:lnTo>
                <a:cubicBezTo>
                  <a:pt x="3459700" y="1716429"/>
                  <a:pt x="3470325" y="3438646"/>
                  <a:pt x="3469376" y="5155075"/>
                </a:cubicBezTo>
                <a:lnTo>
                  <a:pt x="0" y="5155434"/>
                </a:lnTo>
                <a:close/>
              </a:path>
            </a:pathLst>
          </a:custGeo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E05A56F-2D56-478C-8B76-D1EA61ECFB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5200" y="4579200"/>
            <a:ext cx="3484800" cy="453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3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bristol.ac.uk/&lt;add </a:t>
            </a:r>
            <a:r>
              <a:rPr lang="en-US" dirty="0" err="1"/>
              <a:t>url</a:t>
            </a:r>
            <a:r>
              <a:rPr lang="en-US" dirty="0"/>
              <a:t>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288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B2333-4531-4F49-98C7-71CE6B11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3844"/>
            <a:ext cx="84024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BEE29-071E-4ED4-B0D5-046429DF4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369219"/>
            <a:ext cx="8402400" cy="28884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B9016-1CC6-48C9-96F5-24F342CEC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AD8-1FCE-4D4C-86B9-3F1377F62059}" type="datetime1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222F4-7BC9-4ABB-8BD9-5765E7594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5800" y="4361092"/>
            <a:ext cx="2057400" cy="273844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B4C82-F699-4384-99AC-56B3E6E8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893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B2333-4531-4F49-98C7-71CE6B11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680400"/>
            <a:ext cx="5259600" cy="110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BEE29-071E-4ED4-B0D5-046429DF4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825200"/>
            <a:ext cx="5259600" cy="250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B9016-1CC6-48C9-96F5-24F342CEC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6329-32E5-45D1-A44F-3528B41BEAB5}" type="datetime1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222F4-7BC9-4ABB-8BD9-5765E7594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B4C82-F699-4384-99AC-56B3E6E8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F8083C25-9322-4123-BA6A-1F002C5AC1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82354" y="0"/>
            <a:ext cx="3461646" cy="5143500"/>
          </a:xfrm>
          <a:custGeom>
            <a:avLst/>
            <a:gdLst>
              <a:gd name="connsiteX0" fmla="*/ 0 w 3900487"/>
              <a:gd name="connsiteY0" fmla="*/ 5143500 h 5143500"/>
              <a:gd name="connsiteX1" fmla="*/ 975122 w 3900487"/>
              <a:gd name="connsiteY1" fmla="*/ 0 h 5143500"/>
              <a:gd name="connsiteX2" fmla="*/ 3900487 w 3900487"/>
              <a:gd name="connsiteY2" fmla="*/ 0 h 5143500"/>
              <a:gd name="connsiteX3" fmla="*/ 2925365 w 3900487"/>
              <a:gd name="connsiteY3" fmla="*/ 5143500 h 5143500"/>
              <a:gd name="connsiteX4" fmla="*/ 0 w 3900487"/>
              <a:gd name="connsiteY4" fmla="*/ 5143500 h 5143500"/>
              <a:gd name="connsiteX0" fmla="*/ 0 w 3900487"/>
              <a:gd name="connsiteY0" fmla="*/ 5143500 h 5149287"/>
              <a:gd name="connsiteX1" fmla="*/ 975122 w 3900487"/>
              <a:gd name="connsiteY1" fmla="*/ 0 h 5149287"/>
              <a:gd name="connsiteX2" fmla="*/ 3900487 w 3900487"/>
              <a:gd name="connsiteY2" fmla="*/ 0 h 5149287"/>
              <a:gd name="connsiteX3" fmla="*/ 3897639 w 3900487"/>
              <a:gd name="connsiteY3" fmla="*/ 5149287 h 5149287"/>
              <a:gd name="connsiteX4" fmla="*/ 0 w 3900487"/>
              <a:gd name="connsiteY4" fmla="*/ 5143500 h 5149287"/>
              <a:gd name="connsiteX0" fmla="*/ 0 w 3900487"/>
              <a:gd name="connsiteY0" fmla="*/ 5143500 h 5149287"/>
              <a:gd name="connsiteX1" fmla="*/ 1652241 w 3900487"/>
              <a:gd name="connsiteY1" fmla="*/ 11575 h 5149287"/>
              <a:gd name="connsiteX2" fmla="*/ 3900487 w 3900487"/>
              <a:gd name="connsiteY2" fmla="*/ 0 h 5149287"/>
              <a:gd name="connsiteX3" fmla="*/ 3897639 w 3900487"/>
              <a:gd name="connsiteY3" fmla="*/ 5149287 h 5149287"/>
              <a:gd name="connsiteX4" fmla="*/ 0 w 3900487"/>
              <a:gd name="connsiteY4" fmla="*/ 5143500 h 5149287"/>
              <a:gd name="connsiteX0" fmla="*/ 0 w 3425925"/>
              <a:gd name="connsiteY0" fmla="*/ 5143500 h 5149287"/>
              <a:gd name="connsiteX1" fmla="*/ 1177679 w 3425925"/>
              <a:gd name="connsiteY1" fmla="*/ 11575 h 5149287"/>
              <a:gd name="connsiteX2" fmla="*/ 3425925 w 3425925"/>
              <a:gd name="connsiteY2" fmla="*/ 0 h 5149287"/>
              <a:gd name="connsiteX3" fmla="*/ 3423077 w 3425925"/>
              <a:gd name="connsiteY3" fmla="*/ 5149287 h 5149287"/>
              <a:gd name="connsiteX4" fmla="*/ 0 w 3425925"/>
              <a:gd name="connsiteY4" fmla="*/ 5143500 h 5149287"/>
              <a:gd name="connsiteX0" fmla="*/ 0 w 3425925"/>
              <a:gd name="connsiteY0" fmla="*/ 5143500 h 5149287"/>
              <a:gd name="connsiteX1" fmla="*/ 1183466 w 3425925"/>
              <a:gd name="connsiteY1" fmla="*/ 1 h 5149287"/>
              <a:gd name="connsiteX2" fmla="*/ 3425925 w 3425925"/>
              <a:gd name="connsiteY2" fmla="*/ 0 h 5149287"/>
              <a:gd name="connsiteX3" fmla="*/ 3423077 w 3425925"/>
              <a:gd name="connsiteY3" fmla="*/ 5149287 h 5149287"/>
              <a:gd name="connsiteX4" fmla="*/ 0 w 3425925"/>
              <a:gd name="connsiteY4" fmla="*/ 5143500 h 5149287"/>
              <a:gd name="connsiteX0" fmla="*/ 0 w 3460649"/>
              <a:gd name="connsiteY0" fmla="*/ 5143500 h 5149287"/>
              <a:gd name="connsiteX1" fmla="*/ 1183466 w 3460649"/>
              <a:gd name="connsiteY1" fmla="*/ 1 h 5149287"/>
              <a:gd name="connsiteX2" fmla="*/ 3460649 w 3460649"/>
              <a:gd name="connsiteY2" fmla="*/ 0 h 5149287"/>
              <a:gd name="connsiteX3" fmla="*/ 3423077 w 3460649"/>
              <a:gd name="connsiteY3" fmla="*/ 5149287 h 5149287"/>
              <a:gd name="connsiteX4" fmla="*/ 0 w 3460649"/>
              <a:gd name="connsiteY4" fmla="*/ 5143500 h 5149287"/>
              <a:gd name="connsiteX0" fmla="*/ 0 w 3469436"/>
              <a:gd name="connsiteY0" fmla="*/ 5143500 h 5155075"/>
              <a:gd name="connsiteX1" fmla="*/ 1183466 w 3469436"/>
              <a:gd name="connsiteY1" fmla="*/ 1 h 5155075"/>
              <a:gd name="connsiteX2" fmla="*/ 3460649 w 3469436"/>
              <a:gd name="connsiteY2" fmla="*/ 0 h 5155075"/>
              <a:gd name="connsiteX3" fmla="*/ 3469376 w 3469436"/>
              <a:gd name="connsiteY3" fmla="*/ 5155075 h 5155075"/>
              <a:gd name="connsiteX4" fmla="*/ 0 w 3469436"/>
              <a:gd name="connsiteY4" fmla="*/ 5143500 h 515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69436" h="5155075">
                <a:moveTo>
                  <a:pt x="0" y="5143500"/>
                </a:moveTo>
                <a:lnTo>
                  <a:pt x="1183466" y="1"/>
                </a:lnTo>
                <a:lnTo>
                  <a:pt x="3460649" y="0"/>
                </a:lnTo>
                <a:cubicBezTo>
                  <a:pt x="3459700" y="1716429"/>
                  <a:pt x="3470325" y="3438646"/>
                  <a:pt x="3469376" y="5155075"/>
                </a:cubicBezTo>
                <a:lnTo>
                  <a:pt x="0" y="5143500"/>
                </a:lnTo>
                <a:close/>
              </a:path>
            </a:pathLst>
          </a:custGeo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F13CC3-B662-4B3A-A205-A8D9CDF0B8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5200" y="4579200"/>
            <a:ext cx="3484800" cy="453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300">
                <a:solidFill>
                  <a:srgbClr val="A91F2E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bristol.ac.uk/&lt;add </a:t>
            </a:r>
            <a:r>
              <a:rPr lang="en-US" dirty="0" err="1"/>
              <a:t>url</a:t>
            </a:r>
            <a:r>
              <a:rPr lang="en-US" dirty="0"/>
              <a:t>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975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49E27-7CDD-4911-B193-EF1903B1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A19B5-91E3-4F4C-A589-6C6C950D6A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0800" y="1369219"/>
            <a:ext cx="4144050" cy="28884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053E6F-F562-4865-866C-DA32BD244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4144050" cy="28884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9F488-B9A6-4E2A-A2EC-51E6AAB58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2901-F037-4335-90F2-449535D19421}" type="datetime1">
              <a:rPr lang="en-GB" smtClean="0"/>
              <a:t>24/08/2018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D270F-0A31-4F75-86AC-E8F4F8DB1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94246-1144-49DF-80C6-487F327DE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68D725C-AAE9-4CDB-935D-B0DA1E354C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5200" y="4579200"/>
            <a:ext cx="3484800" cy="453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300">
                <a:solidFill>
                  <a:srgbClr val="A91F2E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bristol.ac.uk/&lt;add </a:t>
            </a:r>
            <a:r>
              <a:rPr lang="en-US" dirty="0" err="1"/>
              <a:t>url</a:t>
            </a:r>
            <a:r>
              <a:rPr lang="en-US" dirty="0"/>
              <a:t>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4947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49E27-7CDD-4911-B193-EF1903B1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A19B5-91E3-4F4C-A589-6C6C950D6A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0800" y="1369219"/>
            <a:ext cx="4144050" cy="28884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9F488-B9A6-4E2A-A2EC-51E6AAB58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A0A7-EE55-43F8-B9FF-48474BF01C62}" type="datetime1">
              <a:rPr lang="en-GB" smtClean="0"/>
              <a:t>24/08/2018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D270F-0A31-4F75-86AC-E8F4F8DB1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94246-1144-49DF-80C6-487F327DE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24EC5BB-E888-4D27-BEC1-966A6DA6EA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29600" y="1369219"/>
            <a:ext cx="4143600" cy="28884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32BAE0BB-4BE9-4013-AF3D-6E35AC4026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5200" y="4579200"/>
            <a:ext cx="3484800" cy="453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300">
                <a:solidFill>
                  <a:srgbClr val="A91F2E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bristol.ac.uk/&lt;add </a:t>
            </a:r>
            <a:r>
              <a:rPr lang="en-US" dirty="0" err="1"/>
              <a:t>url</a:t>
            </a:r>
            <a:r>
              <a:rPr lang="en-US" dirty="0"/>
              <a:t>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3677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98CD2CEE-C7C6-454F-BABA-D3C681293B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0800" y="335674"/>
            <a:ext cx="8402400" cy="3553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0179F0-3632-4679-B6A5-46A0CB570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1A33-3FCE-4155-9EE2-6FE5EF3C5DC7}" type="datetime1">
              <a:rPr lang="en-GB" smtClean="0"/>
              <a:t>24/08/2018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3D66F0-0409-41B5-8F0F-17515FC29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F6746-0473-414F-B00B-B98335701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58813F-CBC4-43D6-900B-5F80FF478B19}"/>
              </a:ext>
            </a:extLst>
          </p:cNvPr>
          <p:cNvSpPr/>
          <p:nvPr userDrawn="1"/>
        </p:nvSpPr>
        <p:spPr>
          <a:xfrm>
            <a:off x="0" y="0"/>
            <a:ext cx="9144000" cy="422435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537F3769-E705-45F8-B619-2787E8777E8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5200" y="4579200"/>
            <a:ext cx="3484800" cy="453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300">
                <a:solidFill>
                  <a:srgbClr val="A91F2E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bristol.ac.uk/&lt;add </a:t>
            </a:r>
            <a:r>
              <a:rPr lang="en-US" dirty="0" err="1"/>
              <a:t>url</a:t>
            </a:r>
            <a:r>
              <a:rPr lang="en-US" dirty="0"/>
              <a:t>&gt;</a:t>
            </a:r>
            <a:endParaRPr lang="en-GB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A113D54-2F93-4A2E-8BB5-789218AEBA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28824" y="4348122"/>
            <a:ext cx="3143250" cy="69029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add</a:t>
            </a:r>
            <a:br>
              <a:rPr lang="en-US" dirty="0"/>
            </a:br>
            <a:r>
              <a:rPr lang="en-US" dirty="0"/>
              <a:t>image caption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2956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666FB1-7EB8-48D4-BBC6-25C76E69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9515F-EF3A-4544-A4C7-DB909F882D02}" type="datetime1">
              <a:rPr lang="en-GB" smtClean="0"/>
              <a:t>24/08/2018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8E062-8FFD-4BEA-9E4D-0665BABE6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FD1732-3E34-49BE-8B77-1A0F750E2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1DD2EA03-0958-4D81-9330-2608322C4FF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26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add full bleed picture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DFDD3E05-6D12-46A2-94B1-792D69D6D8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5200" y="4579200"/>
            <a:ext cx="3484800" cy="453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300">
                <a:solidFill>
                  <a:srgbClr val="A91F2E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bristol.ac.uk/&lt;add </a:t>
            </a:r>
            <a:r>
              <a:rPr lang="en-US" dirty="0" err="1"/>
              <a:t>url</a:t>
            </a:r>
            <a:r>
              <a:rPr lang="en-US" dirty="0"/>
              <a:t>&gt;</a:t>
            </a:r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69A0CDB-B305-4654-820B-083E7FB4BF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28824" y="4348122"/>
            <a:ext cx="3143250" cy="69029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add</a:t>
            </a:r>
            <a:br>
              <a:rPr lang="en-US" dirty="0"/>
            </a:br>
            <a:r>
              <a:rPr lang="en-US" dirty="0"/>
              <a:t>image caption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629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244F-AB7D-4A1B-B659-7C45DEE6D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21212D-E935-40DA-A8C3-8B44174E6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2975-2842-4F46-9E3A-BD83A4AB70A7}" type="datetime1">
              <a:rPr lang="en-GB" smtClean="0"/>
              <a:t>24/08/2018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684AF7-63FF-4F17-8CEC-05F9D0F11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C3E4AC-67E3-4249-9DF5-A4C70E5F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DCC63C9E-7E1E-4F20-85EA-9038E01282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5200" y="4579200"/>
            <a:ext cx="3484800" cy="453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300">
                <a:solidFill>
                  <a:srgbClr val="A91F2E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bristol.ac.uk/&lt;add </a:t>
            </a:r>
            <a:r>
              <a:rPr lang="en-US" dirty="0" err="1"/>
              <a:t>url</a:t>
            </a:r>
            <a:r>
              <a:rPr lang="en-US" dirty="0"/>
              <a:t>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5785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5926B6-9036-4126-AE1F-8A37EA538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E109-D549-48E1-9AC0-88A28FCC05A2}" type="datetime1">
              <a:rPr lang="en-GB" smtClean="0"/>
              <a:t>24/08/2018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9A293D-86F4-467C-A6B2-024611FA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59A11-3108-4192-81AD-C415E054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1A8CC2A1-E9A8-4F00-A0F1-04D3A857FD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5200" y="4579200"/>
            <a:ext cx="3484800" cy="453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300">
                <a:solidFill>
                  <a:srgbClr val="A91F2E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bristol.ac.uk/&lt;add </a:t>
            </a:r>
            <a:r>
              <a:rPr lang="en-US" dirty="0" err="1"/>
              <a:t>url</a:t>
            </a:r>
            <a:r>
              <a:rPr lang="en-US" dirty="0"/>
              <a:t>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16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hite and Imag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EC0E44-31DD-4789-86DE-B6E31155F116}"/>
              </a:ext>
            </a:extLst>
          </p:cNvPr>
          <p:cNvSpPr/>
          <p:nvPr userDrawn="1"/>
        </p:nvSpPr>
        <p:spPr>
          <a:xfrm>
            <a:off x="5708650" y="-3175"/>
            <a:ext cx="3435350" cy="5146675"/>
          </a:xfrm>
          <a:custGeom>
            <a:avLst/>
            <a:gdLst>
              <a:gd name="connsiteX0" fmla="*/ 0 w 3435350"/>
              <a:gd name="connsiteY0" fmla="*/ 0 h 5143500"/>
              <a:gd name="connsiteX1" fmla="*/ 3435350 w 3435350"/>
              <a:gd name="connsiteY1" fmla="*/ 0 h 5143500"/>
              <a:gd name="connsiteX2" fmla="*/ 3435350 w 3435350"/>
              <a:gd name="connsiteY2" fmla="*/ 5143500 h 5143500"/>
              <a:gd name="connsiteX3" fmla="*/ 0 w 3435350"/>
              <a:gd name="connsiteY3" fmla="*/ 5143500 h 5143500"/>
              <a:gd name="connsiteX4" fmla="*/ 0 w 3435350"/>
              <a:gd name="connsiteY4" fmla="*/ 0 h 5143500"/>
              <a:gd name="connsiteX0" fmla="*/ 1476375 w 3435350"/>
              <a:gd name="connsiteY0" fmla="*/ 0 h 5248275"/>
              <a:gd name="connsiteX1" fmla="*/ 3435350 w 3435350"/>
              <a:gd name="connsiteY1" fmla="*/ 104775 h 5248275"/>
              <a:gd name="connsiteX2" fmla="*/ 3435350 w 3435350"/>
              <a:gd name="connsiteY2" fmla="*/ 5248275 h 5248275"/>
              <a:gd name="connsiteX3" fmla="*/ 0 w 3435350"/>
              <a:gd name="connsiteY3" fmla="*/ 5248275 h 5248275"/>
              <a:gd name="connsiteX4" fmla="*/ 1476375 w 3435350"/>
              <a:gd name="connsiteY4" fmla="*/ 0 h 5248275"/>
              <a:gd name="connsiteX0" fmla="*/ 1190625 w 3435350"/>
              <a:gd name="connsiteY0" fmla="*/ 0 h 5162550"/>
              <a:gd name="connsiteX1" fmla="*/ 3435350 w 3435350"/>
              <a:gd name="connsiteY1" fmla="*/ 19050 h 5162550"/>
              <a:gd name="connsiteX2" fmla="*/ 3435350 w 3435350"/>
              <a:gd name="connsiteY2" fmla="*/ 5162550 h 5162550"/>
              <a:gd name="connsiteX3" fmla="*/ 0 w 3435350"/>
              <a:gd name="connsiteY3" fmla="*/ 5162550 h 5162550"/>
              <a:gd name="connsiteX4" fmla="*/ 1190625 w 3435350"/>
              <a:gd name="connsiteY4" fmla="*/ 0 h 5162550"/>
              <a:gd name="connsiteX0" fmla="*/ 1193800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193800 w 3435350"/>
              <a:gd name="connsiteY4" fmla="*/ 0 h 5146675"/>
              <a:gd name="connsiteX0" fmla="*/ 1219200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219200 w 3435350"/>
              <a:gd name="connsiteY4" fmla="*/ 0 h 5146675"/>
              <a:gd name="connsiteX0" fmla="*/ 1190625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190625 w 3435350"/>
              <a:gd name="connsiteY4" fmla="*/ 0 h 5146675"/>
              <a:gd name="connsiteX0" fmla="*/ 1190625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190625 w 3435350"/>
              <a:gd name="connsiteY4" fmla="*/ 0 h 5146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5350" h="5146675">
                <a:moveTo>
                  <a:pt x="1190625" y="0"/>
                </a:moveTo>
                <a:lnTo>
                  <a:pt x="3435350" y="3175"/>
                </a:lnTo>
                <a:lnTo>
                  <a:pt x="3435350" y="5146675"/>
                </a:lnTo>
                <a:lnTo>
                  <a:pt x="0" y="5146675"/>
                </a:lnTo>
                <a:lnTo>
                  <a:pt x="1190625" y="0"/>
                </a:lnTo>
                <a:close/>
              </a:path>
            </a:pathLst>
          </a:cu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3C8C1A-1BF5-4B59-AC3C-73632A8AD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800" y="1598400"/>
            <a:ext cx="5259600" cy="1101600"/>
          </a:xfrm>
        </p:spPr>
        <p:txBody>
          <a:bodyPr anchor="b"/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9FAE3-5BF7-4965-9A39-4DF10150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00" y="2701528"/>
            <a:ext cx="5259600" cy="13140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72EC3-CD0E-4DAF-AFA9-AA5AC3F2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62B8-D7ED-4B07-9A04-1E3FEAB2A48C}" type="datetime1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6EE9-35CE-4EDE-8C2A-8C22D6E5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3E84B-B0A3-4B16-A256-83DF6969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26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hite (Insert Image)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C8C1A-1BF5-4B59-AC3C-73632A8AD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800" y="1598400"/>
            <a:ext cx="5259600" cy="1101600"/>
          </a:xfrm>
        </p:spPr>
        <p:txBody>
          <a:bodyPr anchor="b"/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9FAE3-5BF7-4965-9A39-4DF10150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00" y="2701528"/>
            <a:ext cx="5259600" cy="13140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72EC3-CD0E-4DAF-AFA9-AA5AC3F2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6282-696E-4BC8-B8B0-F336AA0FA017}" type="datetime1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6EE9-35CE-4EDE-8C2A-8C22D6E5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3E84B-B0A3-4B16-A256-83DF6969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07491796-214B-45DE-99F8-B1AF36C957C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82354" y="0"/>
            <a:ext cx="3461646" cy="5143858"/>
          </a:xfrm>
          <a:custGeom>
            <a:avLst/>
            <a:gdLst>
              <a:gd name="connsiteX0" fmla="*/ 0 w 3900487"/>
              <a:gd name="connsiteY0" fmla="*/ 5143500 h 5143500"/>
              <a:gd name="connsiteX1" fmla="*/ 975122 w 3900487"/>
              <a:gd name="connsiteY1" fmla="*/ 0 h 5143500"/>
              <a:gd name="connsiteX2" fmla="*/ 3900487 w 3900487"/>
              <a:gd name="connsiteY2" fmla="*/ 0 h 5143500"/>
              <a:gd name="connsiteX3" fmla="*/ 2925365 w 3900487"/>
              <a:gd name="connsiteY3" fmla="*/ 5143500 h 5143500"/>
              <a:gd name="connsiteX4" fmla="*/ 0 w 3900487"/>
              <a:gd name="connsiteY4" fmla="*/ 5143500 h 5143500"/>
              <a:gd name="connsiteX0" fmla="*/ 0 w 3900487"/>
              <a:gd name="connsiteY0" fmla="*/ 5143500 h 5149287"/>
              <a:gd name="connsiteX1" fmla="*/ 975122 w 3900487"/>
              <a:gd name="connsiteY1" fmla="*/ 0 h 5149287"/>
              <a:gd name="connsiteX2" fmla="*/ 3900487 w 3900487"/>
              <a:gd name="connsiteY2" fmla="*/ 0 h 5149287"/>
              <a:gd name="connsiteX3" fmla="*/ 3897639 w 3900487"/>
              <a:gd name="connsiteY3" fmla="*/ 5149287 h 5149287"/>
              <a:gd name="connsiteX4" fmla="*/ 0 w 3900487"/>
              <a:gd name="connsiteY4" fmla="*/ 5143500 h 5149287"/>
              <a:gd name="connsiteX0" fmla="*/ 0 w 3900487"/>
              <a:gd name="connsiteY0" fmla="*/ 5143500 h 5149287"/>
              <a:gd name="connsiteX1" fmla="*/ 1652241 w 3900487"/>
              <a:gd name="connsiteY1" fmla="*/ 11575 h 5149287"/>
              <a:gd name="connsiteX2" fmla="*/ 3900487 w 3900487"/>
              <a:gd name="connsiteY2" fmla="*/ 0 h 5149287"/>
              <a:gd name="connsiteX3" fmla="*/ 3897639 w 3900487"/>
              <a:gd name="connsiteY3" fmla="*/ 5149287 h 5149287"/>
              <a:gd name="connsiteX4" fmla="*/ 0 w 3900487"/>
              <a:gd name="connsiteY4" fmla="*/ 5143500 h 5149287"/>
              <a:gd name="connsiteX0" fmla="*/ 0 w 3425925"/>
              <a:gd name="connsiteY0" fmla="*/ 5143500 h 5149287"/>
              <a:gd name="connsiteX1" fmla="*/ 1177679 w 3425925"/>
              <a:gd name="connsiteY1" fmla="*/ 11575 h 5149287"/>
              <a:gd name="connsiteX2" fmla="*/ 3425925 w 3425925"/>
              <a:gd name="connsiteY2" fmla="*/ 0 h 5149287"/>
              <a:gd name="connsiteX3" fmla="*/ 3423077 w 3425925"/>
              <a:gd name="connsiteY3" fmla="*/ 5149287 h 5149287"/>
              <a:gd name="connsiteX4" fmla="*/ 0 w 3425925"/>
              <a:gd name="connsiteY4" fmla="*/ 5143500 h 5149287"/>
              <a:gd name="connsiteX0" fmla="*/ 0 w 3425925"/>
              <a:gd name="connsiteY0" fmla="*/ 5143500 h 5149287"/>
              <a:gd name="connsiteX1" fmla="*/ 1183466 w 3425925"/>
              <a:gd name="connsiteY1" fmla="*/ 1 h 5149287"/>
              <a:gd name="connsiteX2" fmla="*/ 3425925 w 3425925"/>
              <a:gd name="connsiteY2" fmla="*/ 0 h 5149287"/>
              <a:gd name="connsiteX3" fmla="*/ 3423077 w 3425925"/>
              <a:gd name="connsiteY3" fmla="*/ 5149287 h 5149287"/>
              <a:gd name="connsiteX4" fmla="*/ 0 w 3425925"/>
              <a:gd name="connsiteY4" fmla="*/ 5143500 h 5149287"/>
              <a:gd name="connsiteX0" fmla="*/ 0 w 3460649"/>
              <a:gd name="connsiteY0" fmla="*/ 5143500 h 5149287"/>
              <a:gd name="connsiteX1" fmla="*/ 1183466 w 3460649"/>
              <a:gd name="connsiteY1" fmla="*/ 1 h 5149287"/>
              <a:gd name="connsiteX2" fmla="*/ 3460649 w 3460649"/>
              <a:gd name="connsiteY2" fmla="*/ 0 h 5149287"/>
              <a:gd name="connsiteX3" fmla="*/ 3423077 w 3460649"/>
              <a:gd name="connsiteY3" fmla="*/ 5149287 h 5149287"/>
              <a:gd name="connsiteX4" fmla="*/ 0 w 3460649"/>
              <a:gd name="connsiteY4" fmla="*/ 5143500 h 5149287"/>
              <a:gd name="connsiteX0" fmla="*/ 0 w 3469436"/>
              <a:gd name="connsiteY0" fmla="*/ 5143500 h 5155075"/>
              <a:gd name="connsiteX1" fmla="*/ 1183466 w 3469436"/>
              <a:gd name="connsiteY1" fmla="*/ 1 h 5155075"/>
              <a:gd name="connsiteX2" fmla="*/ 3460649 w 3469436"/>
              <a:gd name="connsiteY2" fmla="*/ 0 h 5155075"/>
              <a:gd name="connsiteX3" fmla="*/ 3469376 w 3469436"/>
              <a:gd name="connsiteY3" fmla="*/ 5155075 h 5155075"/>
              <a:gd name="connsiteX4" fmla="*/ 0 w 3469436"/>
              <a:gd name="connsiteY4" fmla="*/ 5143500 h 5155075"/>
              <a:gd name="connsiteX0" fmla="*/ 0 w 3469436"/>
              <a:gd name="connsiteY0" fmla="*/ 5155434 h 5155434"/>
              <a:gd name="connsiteX1" fmla="*/ 1183466 w 3469436"/>
              <a:gd name="connsiteY1" fmla="*/ 1 h 5155434"/>
              <a:gd name="connsiteX2" fmla="*/ 3460649 w 3469436"/>
              <a:gd name="connsiteY2" fmla="*/ 0 h 5155434"/>
              <a:gd name="connsiteX3" fmla="*/ 3469376 w 3469436"/>
              <a:gd name="connsiteY3" fmla="*/ 5155075 h 5155434"/>
              <a:gd name="connsiteX4" fmla="*/ 0 w 3469436"/>
              <a:gd name="connsiteY4" fmla="*/ 5155434 h 515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69436" h="5155434">
                <a:moveTo>
                  <a:pt x="0" y="5155434"/>
                </a:moveTo>
                <a:lnTo>
                  <a:pt x="1183466" y="1"/>
                </a:lnTo>
                <a:lnTo>
                  <a:pt x="3460649" y="0"/>
                </a:lnTo>
                <a:cubicBezTo>
                  <a:pt x="3459700" y="1716429"/>
                  <a:pt x="3470325" y="3438646"/>
                  <a:pt x="3469376" y="5155075"/>
                </a:cubicBezTo>
                <a:lnTo>
                  <a:pt x="0" y="5155434"/>
                </a:lnTo>
                <a:close/>
              </a:path>
            </a:pathLst>
          </a:custGeo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8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ur and Imag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>
            <a:extLst>
              <a:ext uri="{FF2B5EF4-FFF2-40B4-BE49-F238E27FC236}">
                <a16:creationId xmlns:a16="http://schemas.microsoft.com/office/drawing/2014/main" id="{A903D7F4-2AD2-4C9C-9330-C03E0E70D3F1}"/>
              </a:ext>
            </a:extLst>
          </p:cNvPr>
          <p:cNvSpPr/>
          <p:nvPr userDrawn="1"/>
        </p:nvSpPr>
        <p:spPr>
          <a:xfrm>
            <a:off x="5708650" y="-3175"/>
            <a:ext cx="3435350" cy="5146675"/>
          </a:xfrm>
          <a:custGeom>
            <a:avLst/>
            <a:gdLst>
              <a:gd name="connsiteX0" fmla="*/ 0 w 3435350"/>
              <a:gd name="connsiteY0" fmla="*/ 0 h 5143500"/>
              <a:gd name="connsiteX1" fmla="*/ 3435350 w 3435350"/>
              <a:gd name="connsiteY1" fmla="*/ 0 h 5143500"/>
              <a:gd name="connsiteX2" fmla="*/ 3435350 w 3435350"/>
              <a:gd name="connsiteY2" fmla="*/ 5143500 h 5143500"/>
              <a:gd name="connsiteX3" fmla="*/ 0 w 3435350"/>
              <a:gd name="connsiteY3" fmla="*/ 5143500 h 5143500"/>
              <a:gd name="connsiteX4" fmla="*/ 0 w 3435350"/>
              <a:gd name="connsiteY4" fmla="*/ 0 h 5143500"/>
              <a:gd name="connsiteX0" fmla="*/ 1476375 w 3435350"/>
              <a:gd name="connsiteY0" fmla="*/ 0 h 5248275"/>
              <a:gd name="connsiteX1" fmla="*/ 3435350 w 3435350"/>
              <a:gd name="connsiteY1" fmla="*/ 104775 h 5248275"/>
              <a:gd name="connsiteX2" fmla="*/ 3435350 w 3435350"/>
              <a:gd name="connsiteY2" fmla="*/ 5248275 h 5248275"/>
              <a:gd name="connsiteX3" fmla="*/ 0 w 3435350"/>
              <a:gd name="connsiteY3" fmla="*/ 5248275 h 5248275"/>
              <a:gd name="connsiteX4" fmla="*/ 1476375 w 3435350"/>
              <a:gd name="connsiteY4" fmla="*/ 0 h 5248275"/>
              <a:gd name="connsiteX0" fmla="*/ 1190625 w 3435350"/>
              <a:gd name="connsiteY0" fmla="*/ 0 h 5162550"/>
              <a:gd name="connsiteX1" fmla="*/ 3435350 w 3435350"/>
              <a:gd name="connsiteY1" fmla="*/ 19050 h 5162550"/>
              <a:gd name="connsiteX2" fmla="*/ 3435350 w 3435350"/>
              <a:gd name="connsiteY2" fmla="*/ 5162550 h 5162550"/>
              <a:gd name="connsiteX3" fmla="*/ 0 w 3435350"/>
              <a:gd name="connsiteY3" fmla="*/ 5162550 h 5162550"/>
              <a:gd name="connsiteX4" fmla="*/ 1190625 w 3435350"/>
              <a:gd name="connsiteY4" fmla="*/ 0 h 5162550"/>
              <a:gd name="connsiteX0" fmla="*/ 1193800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193800 w 3435350"/>
              <a:gd name="connsiteY4" fmla="*/ 0 h 5146675"/>
              <a:gd name="connsiteX0" fmla="*/ 1219200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219200 w 3435350"/>
              <a:gd name="connsiteY4" fmla="*/ 0 h 5146675"/>
              <a:gd name="connsiteX0" fmla="*/ 1190625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190625 w 3435350"/>
              <a:gd name="connsiteY4" fmla="*/ 0 h 5146675"/>
              <a:gd name="connsiteX0" fmla="*/ 1190625 w 3435350"/>
              <a:gd name="connsiteY0" fmla="*/ 0 h 5146675"/>
              <a:gd name="connsiteX1" fmla="*/ 3435350 w 3435350"/>
              <a:gd name="connsiteY1" fmla="*/ 3175 h 5146675"/>
              <a:gd name="connsiteX2" fmla="*/ 3435350 w 3435350"/>
              <a:gd name="connsiteY2" fmla="*/ 5146675 h 5146675"/>
              <a:gd name="connsiteX3" fmla="*/ 0 w 3435350"/>
              <a:gd name="connsiteY3" fmla="*/ 5146675 h 5146675"/>
              <a:gd name="connsiteX4" fmla="*/ 1190625 w 3435350"/>
              <a:gd name="connsiteY4" fmla="*/ 0 h 5146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5350" h="5146675">
                <a:moveTo>
                  <a:pt x="1190625" y="0"/>
                </a:moveTo>
                <a:lnTo>
                  <a:pt x="3435350" y="3175"/>
                </a:lnTo>
                <a:lnTo>
                  <a:pt x="3435350" y="5146675"/>
                </a:lnTo>
                <a:lnTo>
                  <a:pt x="0" y="5146675"/>
                </a:lnTo>
                <a:lnTo>
                  <a:pt x="1190625" y="0"/>
                </a:lnTo>
                <a:close/>
              </a:path>
            </a:pathLst>
          </a:cu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3C8C1A-1BF5-4B59-AC3C-73632A8AD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800" y="1598400"/>
            <a:ext cx="5259600" cy="1101600"/>
          </a:xfrm>
        </p:spPr>
        <p:txBody>
          <a:bodyPr anchor="b"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9FAE3-5BF7-4965-9A39-4DF10150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00" y="2701528"/>
            <a:ext cx="5259600" cy="13140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72EC3-CD0E-4DAF-AFA9-AA5AC3F2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2C485A-CFD1-4426-A587-FCC12D6AD237}" type="datetime1">
              <a:rPr lang="en-GB" smtClean="0"/>
              <a:pPr/>
              <a:t>24/08/2018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6EE9-35CE-4EDE-8C2A-8C22D6E5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3E84B-B0A3-4B16-A256-83DF6969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DE1CF8-1877-4310-8670-A269E8016C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16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ur (Insert Image)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C8C1A-1BF5-4B59-AC3C-73632A8AD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800" y="1598400"/>
            <a:ext cx="5259600" cy="1101600"/>
          </a:xfrm>
        </p:spPr>
        <p:txBody>
          <a:bodyPr anchor="b"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19FAE3-5BF7-4965-9A39-4DF10150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00" y="2701528"/>
            <a:ext cx="5259600" cy="13140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72EC3-CD0E-4DAF-AFA9-AA5AC3F2F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04E3C7-3434-41F6-8009-C52959A159FA}" type="datetime1">
              <a:rPr lang="en-GB" smtClean="0"/>
              <a:pPr/>
              <a:t>24/08/2018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6EE9-35CE-4EDE-8C2A-8C22D6E5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3E84B-B0A3-4B16-A256-83DF6969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DE1CF8-1877-4310-8670-A269E8016CA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58EBCF5-E0AC-439B-A35D-E3E7670649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82354" y="0"/>
            <a:ext cx="3461646" cy="5143858"/>
          </a:xfrm>
          <a:custGeom>
            <a:avLst/>
            <a:gdLst>
              <a:gd name="connsiteX0" fmla="*/ 0 w 3900487"/>
              <a:gd name="connsiteY0" fmla="*/ 5143500 h 5143500"/>
              <a:gd name="connsiteX1" fmla="*/ 975122 w 3900487"/>
              <a:gd name="connsiteY1" fmla="*/ 0 h 5143500"/>
              <a:gd name="connsiteX2" fmla="*/ 3900487 w 3900487"/>
              <a:gd name="connsiteY2" fmla="*/ 0 h 5143500"/>
              <a:gd name="connsiteX3" fmla="*/ 2925365 w 3900487"/>
              <a:gd name="connsiteY3" fmla="*/ 5143500 h 5143500"/>
              <a:gd name="connsiteX4" fmla="*/ 0 w 3900487"/>
              <a:gd name="connsiteY4" fmla="*/ 5143500 h 5143500"/>
              <a:gd name="connsiteX0" fmla="*/ 0 w 3900487"/>
              <a:gd name="connsiteY0" fmla="*/ 5143500 h 5149287"/>
              <a:gd name="connsiteX1" fmla="*/ 975122 w 3900487"/>
              <a:gd name="connsiteY1" fmla="*/ 0 h 5149287"/>
              <a:gd name="connsiteX2" fmla="*/ 3900487 w 3900487"/>
              <a:gd name="connsiteY2" fmla="*/ 0 h 5149287"/>
              <a:gd name="connsiteX3" fmla="*/ 3897639 w 3900487"/>
              <a:gd name="connsiteY3" fmla="*/ 5149287 h 5149287"/>
              <a:gd name="connsiteX4" fmla="*/ 0 w 3900487"/>
              <a:gd name="connsiteY4" fmla="*/ 5143500 h 5149287"/>
              <a:gd name="connsiteX0" fmla="*/ 0 w 3900487"/>
              <a:gd name="connsiteY0" fmla="*/ 5143500 h 5149287"/>
              <a:gd name="connsiteX1" fmla="*/ 1652241 w 3900487"/>
              <a:gd name="connsiteY1" fmla="*/ 11575 h 5149287"/>
              <a:gd name="connsiteX2" fmla="*/ 3900487 w 3900487"/>
              <a:gd name="connsiteY2" fmla="*/ 0 h 5149287"/>
              <a:gd name="connsiteX3" fmla="*/ 3897639 w 3900487"/>
              <a:gd name="connsiteY3" fmla="*/ 5149287 h 5149287"/>
              <a:gd name="connsiteX4" fmla="*/ 0 w 3900487"/>
              <a:gd name="connsiteY4" fmla="*/ 5143500 h 5149287"/>
              <a:gd name="connsiteX0" fmla="*/ 0 w 3425925"/>
              <a:gd name="connsiteY0" fmla="*/ 5143500 h 5149287"/>
              <a:gd name="connsiteX1" fmla="*/ 1177679 w 3425925"/>
              <a:gd name="connsiteY1" fmla="*/ 11575 h 5149287"/>
              <a:gd name="connsiteX2" fmla="*/ 3425925 w 3425925"/>
              <a:gd name="connsiteY2" fmla="*/ 0 h 5149287"/>
              <a:gd name="connsiteX3" fmla="*/ 3423077 w 3425925"/>
              <a:gd name="connsiteY3" fmla="*/ 5149287 h 5149287"/>
              <a:gd name="connsiteX4" fmla="*/ 0 w 3425925"/>
              <a:gd name="connsiteY4" fmla="*/ 5143500 h 5149287"/>
              <a:gd name="connsiteX0" fmla="*/ 0 w 3425925"/>
              <a:gd name="connsiteY0" fmla="*/ 5143500 h 5149287"/>
              <a:gd name="connsiteX1" fmla="*/ 1183466 w 3425925"/>
              <a:gd name="connsiteY1" fmla="*/ 1 h 5149287"/>
              <a:gd name="connsiteX2" fmla="*/ 3425925 w 3425925"/>
              <a:gd name="connsiteY2" fmla="*/ 0 h 5149287"/>
              <a:gd name="connsiteX3" fmla="*/ 3423077 w 3425925"/>
              <a:gd name="connsiteY3" fmla="*/ 5149287 h 5149287"/>
              <a:gd name="connsiteX4" fmla="*/ 0 w 3425925"/>
              <a:gd name="connsiteY4" fmla="*/ 5143500 h 5149287"/>
              <a:gd name="connsiteX0" fmla="*/ 0 w 3460649"/>
              <a:gd name="connsiteY0" fmla="*/ 5143500 h 5149287"/>
              <a:gd name="connsiteX1" fmla="*/ 1183466 w 3460649"/>
              <a:gd name="connsiteY1" fmla="*/ 1 h 5149287"/>
              <a:gd name="connsiteX2" fmla="*/ 3460649 w 3460649"/>
              <a:gd name="connsiteY2" fmla="*/ 0 h 5149287"/>
              <a:gd name="connsiteX3" fmla="*/ 3423077 w 3460649"/>
              <a:gd name="connsiteY3" fmla="*/ 5149287 h 5149287"/>
              <a:gd name="connsiteX4" fmla="*/ 0 w 3460649"/>
              <a:gd name="connsiteY4" fmla="*/ 5143500 h 5149287"/>
              <a:gd name="connsiteX0" fmla="*/ 0 w 3469436"/>
              <a:gd name="connsiteY0" fmla="*/ 5143500 h 5155075"/>
              <a:gd name="connsiteX1" fmla="*/ 1183466 w 3469436"/>
              <a:gd name="connsiteY1" fmla="*/ 1 h 5155075"/>
              <a:gd name="connsiteX2" fmla="*/ 3460649 w 3469436"/>
              <a:gd name="connsiteY2" fmla="*/ 0 h 5155075"/>
              <a:gd name="connsiteX3" fmla="*/ 3469376 w 3469436"/>
              <a:gd name="connsiteY3" fmla="*/ 5155075 h 5155075"/>
              <a:gd name="connsiteX4" fmla="*/ 0 w 3469436"/>
              <a:gd name="connsiteY4" fmla="*/ 5143500 h 5155075"/>
              <a:gd name="connsiteX0" fmla="*/ 0 w 3469436"/>
              <a:gd name="connsiteY0" fmla="*/ 5155434 h 5155434"/>
              <a:gd name="connsiteX1" fmla="*/ 1183466 w 3469436"/>
              <a:gd name="connsiteY1" fmla="*/ 1 h 5155434"/>
              <a:gd name="connsiteX2" fmla="*/ 3460649 w 3469436"/>
              <a:gd name="connsiteY2" fmla="*/ 0 h 5155434"/>
              <a:gd name="connsiteX3" fmla="*/ 3469376 w 3469436"/>
              <a:gd name="connsiteY3" fmla="*/ 5155075 h 5155434"/>
              <a:gd name="connsiteX4" fmla="*/ 0 w 3469436"/>
              <a:gd name="connsiteY4" fmla="*/ 5155434 h 515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69436" h="5155434">
                <a:moveTo>
                  <a:pt x="0" y="5155434"/>
                </a:moveTo>
                <a:lnTo>
                  <a:pt x="1183466" y="1"/>
                </a:lnTo>
                <a:lnTo>
                  <a:pt x="3460649" y="0"/>
                </a:lnTo>
                <a:cubicBezTo>
                  <a:pt x="3459700" y="1716429"/>
                  <a:pt x="3470325" y="3438646"/>
                  <a:pt x="3469376" y="5155075"/>
                </a:cubicBezTo>
                <a:lnTo>
                  <a:pt x="0" y="5155434"/>
                </a:lnTo>
                <a:close/>
              </a:path>
            </a:pathLst>
          </a:custGeo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6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Imag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B2333-4531-4F49-98C7-71CE6B11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680400"/>
            <a:ext cx="5259600" cy="110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BEE29-071E-4ED4-B0D5-046429DF4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825200"/>
            <a:ext cx="5259600" cy="250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B9016-1CC6-48C9-96F5-24F342CEC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6329-32E5-45D1-A44F-3528B41BEAB5}" type="datetime1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222F4-7BC9-4ABB-8BD9-5765E7594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B4C82-F699-4384-99AC-56B3E6E8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F8083C25-9322-4123-BA6A-1F002C5AC1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82354" y="0"/>
            <a:ext cx="3461646" cy="5143500"/>
          </a:xfrm>
          <a:custGeom>
            <a:avLst/>
            <a:gdLst>
              <a:gd name="connsiteX0" fmla="*/ 0 w 3900487"/>
              <a:gd name="connsiteY0" fmla="*/ 5143500 h 5143500"/>
              <a:gd name="connsiteX1" fmla="*/ 975122 w 3900487"/>
              <a:gd name="connsiteY1" fmla="*/ 0 h 5143500"/>
              <a:gd name="connsiteX2" fmla="*/ 3900487 w 3900487"/>
              <a:gd name="connsiteY2" fmla="*/ 0 h 5143500"/>
              <a:gd name="connsiteX3" fmla="*/ 2925365 w 3900487"/>
              <a:gd name="connsiteY3" fmla="*/ 5143500 h 5143500"/>
              <a:gd name="connsiteX4" fmla="*/ 0 w 3900487"/>
              <a:gd name="connsiteY4" fmla="*/ 5143500 h 5143500"/>
              <a:gd name="connsiteX0" fmla="*/ 0 w 3900487"/>
              <a:gd name="connsiteY0" fmla="*/ 5143500 h 5149287"/>
              <a:gd name="connsiteX1" fmla="*/ 975122 w 3900487"/>
              <a:gd name="connsiteY1" fmla="*/ 0 h 5149287"/>
              <a:gd name="connsiteX2" fmla="*/ 3900487 w 3900487"/>
              <a:gd name="connsiteY2" fmla="*/ 0 h 5149287"/>
              <a:gd name="connsiteX3" fmla="*/ 3897639 w 3900487"/>
              <a:gd name="connsiteY3" fmla="*/ 5149287 h 5149287"/>
              <a:gd name="connsiteX4" fmla="*/ 0 w 3900487"/>
              <a:gd name="connsiteY4" fmla="*/ 5143500 h 5149287"/>
              <a:gd name="connsiteX0" fmla="*/ 0 w 3900487"/>
              <a:gd name="connsiteY0" fmla="*/ 5143500 h 5149287"/>
              <a:gd name="connsiteX1" fmla="*/ 1652241 w 3900487"/>
              <a:gd name="connsiteY1" fmla="*/ 11575 h 5149287"/>
              <a:gd name="connsiteX2" fmla="*/ 3900487 w 3900487"/>
              <a:gd name="connsiteY2" fmla="*/ 0 h 5149287"/>
              <a:gd name="connsiteX3" fmla="*/ 3897639 w 3900487"/>
              <a:gd name="connsiteY3" fmla="*/ 5149287 h 5149287"/>
              <a:gd name="connsiteX4" fmla="*/ 0 w 3900487"/>
              <a:gd name="connsiteY4" fmla="*/ 5143500 h 5149287"/>
              <a:gd name="connsiteX0" fmla="*/ 0 w 3425925"/>
              <a:gd name="connsiteY0" fmla="*/ 5143500 h 5149287"/>
              <a:gd name="connsiteX1" fmla="*/ 1177679 w 3425925"/>
              <a:gd name="connsiteY1" fmla="*/ 11575 h 5149287"/>
              <a:gd name="connsiteX2" fmla="*/ 3425925 w 3425925"/>
              <a:gd name="connsiteY2" fmla="*/ 0 h 5149287"/>
              <a:gd name="connsiteX3" fmla="*/ 3423077 w 3425925"/>
              <a:gd name="connsiteY3" fmla="*/ 5149287 h 5149287"/>
              <a:gd name="connsiteX4" fmla="*/ 0 w 3425925"/>
              <a:gd name="connsiteY4" fmla="*/ 5143500 h 5149287"/>
              <a:gd name="connsiteX0" fmla="*/ 0 w 3425925"/>
              <a:gd name="connsiteY0" fmla="*/ 5143500 h 5149287"/>
              <a:gd name="connsiteX1" fmla="*/ 1183466 w 3425925"/>
              <a:gd name="connsiteY1" fmla="*/ 1 h 5149287"/>
              <a:gd name="connsiteX2" fmla="*/ 3425925 w 3425925"/>
              <a:gd name="connsiteY2" fmla="*/ 0 h 5149287"/>
              <a:gd name="connsiteX3" fmla="*/ 3423077 w 3425925"/>
              <a:gd name="connsiteY3" fmla="*/ 5149287 h 5149287"/>
              <a:gd name="connsiteX4" fmla="*/ 0 w 3425925"/>
              <a:gd name="connsiteY4" fmla="*/ 5143500 h 5149287"/>
              <a:gd name="connsiteX0" fmla="*/ 0 w 3460649"/>
              <a:gd name="connsiteY0" fmla="*/ 5143500 h 5149287"/>
              <a:gd name="connsiteX1" fmla="*/ 1183466 w 3460649"/>
              <a:gd name="connsiteY1" fmla="*/ 1 h 5149287"/>
              <a:gd name="connsiteX2" fmla="*/ 3460649 w 3460649"/>
              <a:gd name="connsiteY2" fmla="*/ 0 h 5149287"/>
              <a:gd name="connsiteX3" fmla="*/ 3423077 w 3460649"/>
              <a:gd name="connsiteY3" fmla="*/ 5149287 h 5149287"/>
              <a:gd name="connsiteX4" fmla="*/ 0 w 3460649"/>
              <a:gd name="connsiteY4" fmla="*/ 5143500 h 5149287"/>
              <a:gd name="connsiteX0" fmla="*/ 0 w 3469436"/>
              <a:gd name="connsiteY0" fmla="*/ 5143500 h 5155075"/>
              <a:gd name="connsiteX1" fmla="*/ 1183466 w 3469436"/>
              <a:gd name="connsiteY1" fmla="*/ 1 h 5155075"/>
              <a:gd name="connsiteX2" fmla="*/ 3460649 w 3469436"/>
              <a:gd name="connsiteY2" fmla="*/ 0 h 5155075"/>
              <a:gd name="connsiteX3" fmla="*/ 3469376 w 3469436"/>
              <a:gd name="connsiteY3" fmla="*/ 5155075 h 5155075"/>
              <a:gd name="connsiteX4" fmla="*/ 0 w 3469436"/>
              <a:gd name="connsiteY4" fmla="*/ 5143500 h 515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69436" h="5155075">
                <a:moveTo>
                  <a:pt x="0" y="5143500"/>
                </a:moveTo>
                <a:lnTo>
                  <a:pt x="1183466" y="1"/>
                </a:lnTo>
                <a:lnTo>
                  <a:pt x="3460649" y="0"/>
                </a:lnTo>
                <a:cubicBezTo>
                  <a:pt x="3459700" y="1716429"/>
                  <a:pt x="3470325" y="3438646"/>
                  <a:pt x="3469376" y="5155075"/>
                </a:cubicBezTo>
                <a:lnTo>
                  <a:pt x="0" y="5143500"/>
                </a:lnTo>
                <a:close/>
              </a:path>
            </a:pathLst>
          </a:custGeo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49E27-7CDD-4911-B193-EF1903B1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A19B5-91E3-4F4C-A589-6C6C950D6A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0800" y="1369219"/>
            <a:ext cx="4144050" cy="28884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053E6F-F562-4865-866C-DA32BD244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4144050" cy="28884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9F488-B9A6-4E2A-A2EC-51E6AAB58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52901-F037-4335-90F2-449535D19421}" type="datetime1">
              <a:rPr lang="en-GB" smtClean="0"/>
              <a:t>24/08/2018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D270F-0A31-4F75-86AC-E8F4F8DB1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94246-1144-49DF-80C6-487F327DE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26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49E27-7CDD-4911-B193-EF1903B1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A19B5-91E3-4F4C-A589-6C6C950D6A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0800" y="1369219"/>
            <a:ext cx="4144050" cy="28884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9F488-B9A6-4E2A-A2EC-51E6AAB58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8A0A7-EE55-43F8-B9FF-48474BF01C62}" type="datetime1">
              <a:rPr lang="en-GB" smtClean="0"/>
              <a:t>24/08/2018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D270F-0A31-4F75-86AC-E8F4F8DB1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94246-1144-49DF-80C6-487F327DE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E1CF8-1877-4310-8670-A269E8016CA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24EC5BB-E888-4D27-BEC1-966A6DA6EA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29600" y="1369219"/>
            <a:ext cx="4143600" cy="28884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54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7C7EFF-4B85-47B4-9AEE-BAC2AEA4E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3844"/>
            <a:ext cx="84024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E355A-FC37-40C1-881B-11D9A87A1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0800" y="1369219"/>
            <a:ext cx="8402400" cy="2894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C79F3-7BFD-4B2B-9937-D0CB01C01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70800" y="4361092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4D2579E-D2B3-420A-972D-0CF396453095}" type="datetime1">
              <a:rPr lang="en-GB" smtClean="0"/>
              <a:pPr/>
              <a:t>24/08/2018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0D257-02C6-4B88-B728-A31860AD3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15800" y="4361092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1B7CE-A778-4036-BB74-3EFF1FE745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21627" y="4771676"/>
            <a:ext cx="540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DE1CF8-1877-4310-8670-A269E8016CA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80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4" r:id="rId2"/>
    <p:sldLayoutId id="2147483670" r:id="rId3"/>
    <p:sldLayoutId id="2147483669" r:id="rId4"/>
    <p:sldLayoutId id="2147483672" r:id="rId5"/>
    <p:sldLayoutId id="2147483671" r:id="rId6"/>
    <p:sldLayoutId id="2147483673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Sanchez Regular" panose="02000000000000000000" pitchFamily="50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SzPct val="85000"/>
        <a:buFont typeface="Wingdings" panose="05000000000000000000" pitchFamily="2" charset="2"/>
        <a:buChar char="§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SzPct val="85000"/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Courier New" panose="02070309020205020404" pitchFamily="49" charset="0"/>
        <a:buChar char="o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7C7EFF-4B85-47B4-9AEE-BAC2AEA4E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3844"/>
            <a:ext cx="84024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E355A-FC37-40C1-881B-11D9A87A1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0800" y="1369219"/>
            <a:ext cx="8402400" cy="2894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C79F3-7BFD-4B2B-9937-D0CB01C01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70800" y="4361092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4D2579E-D2B3-420A-972D-0CF396453095}" type="datetime1">
              <a:rPr lang="en-GB" smtClean="0"/>
              <a:pPr/>
              <a:t>24/08/2018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0D257-02C6-4B88-B728-A31860AD3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15800" y="4361092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1B7CE-A778-4036-BB74-3EFF1FE745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21627" y="4771676"/>
            <a:ext cx="540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DE1CF8-1877-4310-8670-A269E8016CA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921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6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Sanchez Regular" panose="02000000000000000000" pitchFamily="50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SzPct val="85000"/>
        <a:buFont typeface="Wingdings" panose="05000000000000000000" pitchFamily="2" charset="2"/>
        <a:buChar char="§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SzPct val="85000"/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Courier New" panose="02070309020205020404" pitchFamily="49" charset="0"/>
        <a:buChar char="o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NqFcj6" TargetMode="External"/><Relationship Id="rId2" Type="http://schemas.openxmlformats.org/officeDocument/2006/relationships/hyperlink" Target="http://bit.ly/2lTs3T3" TargetMode="Externa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hyperlink" Target="http://hdl.handle.net/1983/5706bf92-e6f2-4e3c-ab0e-5a0e84ad6812" TargetMode="Externa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hyperlink" Target="https://doi.org/10.1108/PROG-02-2015-0019" TargetMode="External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1.svg"/><Relationship Id="rId11" Type="http://schemas.microsoft.com/office/2007/relationships/diagramDrawing" Target="../diagrams/drawing1.xml"/><Relationship Id="rId5" Type="http://schemas.openxmlformats.org/officeDocument/2006/relationships/image" Target="../media/image10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9.png"/><Relationship Id="rId9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tiny.cc/datarequest" TargetMode="Externa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tiny.cc/datarequest" TargetMode="Externa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B0047-97CC-49A6-A0F3-85013D3BEA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dirty="0"/>
              <a:t>Sharing sensitive data at the University of Bristol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4C285-91A0-4F33-BBC0-70ABE5A891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400" dirty="0"/>
              <a:t>Zosia Beckles</a:t>
            </a:r>
          </a:p>
          <a:p>
            <a:r>
              <a:rPr lang="en-GB" sz="1400" dirty="0"/>
              <a:t>Research Data Librarian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2ECB73-7E2A-48E5-8CF9-387C502F5A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5200" y="4579200"/>
            <a:ext cx="6029248" cy="453600"/>
          </a:xfrm>
        </p:spPr>
        <p:txBody>
          <a:bodyPr/>
          <a:lstStyle/>
          <a:p>
            <a:r>
              <a:rPr lang="en-GB" dirty="0"/>
              <a:t>bristol.ac.uk/staff/researchers/data/</a:t>
            </a:r>
          </a:p>
        </p:txBody>
      </p:sp>
    </p:spTree>
    <p:extLst>
      <p:ext uri="{BB962C8B-B14F-4D97-AF65-F5344CB8AC3E}">
        <p14:creationId xmlns:p14="http://schemas.microsoft.com/office/powerpoint/2010/main" val="2855658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A6016-4796-4C81-BB77-3622A73FB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Access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C973D-87F0-47AF-85DF-1E3D6A921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369218"/>
            <a:ext cx="8402400" cy="3500437"/>
          </a:xfrm>
        </p:spPr>
        <p:txBody>
          <a:bodyPr>
            <a:normAutofit/>
          </a:bodyPr>
          <a:lstStyle/>
          <a:p>
            <a:r>
              <a:rPr lang="en-GB" sz="1600" dirty="0"/>
              <a:t>Members:</a:t>
            </a:r>
          </a:p>
          <a:p>
            <a:pPr lvl="1"/>
            <a:r>
              <a:rPr lang="en-GB" sz="1400" dirty="0"/>
              <a:t>Senior academic (Chair)</a:t>
            </a:r>
          </a:p>
          <a:p>
            <a:pPr lvl="1"/>
            <a:r>
              <a:rPr lang="en-GB" sz="1400" dirty="0"/>
              <a:t>IT Services representatives x 2 (Deputy Chair)</a:t>
            </a:r>
          </a:p>
          <a:p>
            <a:pPr lvl="1"/>
            <a:r>
              <a:rPr lang="en-GB" sz="1400" dirty="0"/>
              <a:t>Library Services x 2</a:t>
            </a:r>
          </a:p>
          <a:p>
            <a:pPr lvl="1"/>
            <a:r>
              <a:rPr lang="en-GB" sz="1400" dirty="0"/>
              <a:t>RED Contracts x1</a:t>
            </a:r>
          </a:p>
          <a:p>
            <a:pPr lvl="1"/>
            <a:r>
              <a:rPr lang="en-GB" sz="1400" dirty="0"/>
              <a:t>Research Governance x 1</a:t>
            </a:r>
          </a:p>
          <a:p>
            <a:pPr lvl="1"/>
            <a:r>
              <a:rPr lang="en-GB" sz="1400" dirty="0"/>
              <a:t>Secretary’s Office x1 </a:t>
            </a:r>
          </a:p>
          <a:p>
            <a:pPr lvl="1"/>
            <a:r>
              <a:rPr lang="en-GB" sz="1400" dirty="0"/>
              <a:t>Academic member of staff x1</a:t>
            </a:r>
          </a:p>
          <a:p>
            <a:r>
              <a:rPr lang="en-GB" sz="1600" dirty="0"/>
              <a:t> PI/Data Steward for requested dataset is invited to give their opinions on the request but is not part of the decision making process</a:t>
            </a:r>
          </a:p>
          <a:p>
            <a:r>
              <a:rPr lang="en-GB" sz="1600" dirty="0"/>
              <a:t>Committee is quorate with the Chair, the Deputy Chair, and two other committee members</a:t>
            </a:r>
          </a:p>
        </p:txBody>
      </p:sp>
      <p:pic>
        <p:nvPicPr>
          <p:cNvPr id="6" name="Graphic 5" descr="Chat">
            <a:extLst>
              <a:ext uri="{FF2B5EF4-FFF2-40B4-BE49-F238E27FC236}">
                <a16:creationId xmlns:a16="http://schemas.microsoft.com/office/drawing/2014/main" id="{0C03EDAE-2233-4011-A82A-76E95AEA8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80627" y="271729"/>
            <a:ext cx="1992573" cy="199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460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2EBC6-2041-4282-A2EB-0A47B1069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199" y="265500"/>
            <a:ext cx="5259600" cy="1101600"/>
          </a:xfrm>
        </p:spPr>
        <p:txBody>
          <a:bodyPr/>
          <a:lstStyle/>
          <a:p>
            <a:r>
              <a:rPr lang="en-GB" dirty="0"/>
              <a:t>Data Access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B0B8D-0CCD-4B77-AF27-80B68601B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434670"/>
            <a:ext cx="5200660" cy="3443330"/>
          </a:xfrm>
        </p:spPr>
        <p:txBody>
          <a:bodyPr>
            <a:normAutofit fontScale="77500" lnSpcReduction="20000"/>
          </a:bodyPr>
          <a:lstStyle/>
          <a:p>
            <a:r>
              <a:rPr lang="en-GB" sz="2500" dirty="0"/>
              <a:t>Covers:</a:t>
            </a:r>
          </a:p>
          <a:p>
            <a:pPr lvl="1"/>
            <a:r>
              <a:rPr lang="en-GB" sz="2000" dirty="0"/>
              <a:t>Security</a:t>
            </a:r>
          </a:p>
          <a:p>
            <a:pPr lvl="1"/>
            <a:r>
              <a:rPr lang="en-GB" sz="2000" dirty="0"/>
              <a:t>Confidentiality</a:t>
            </a:r>
          </a:p>
          <a:p>
            <a:pPr lvl="1"/>
            <a:r>
              <a:rPr lang="en-GB" sz="2000" dirty="0"/>
              <a:t>Data usage</a:t>
            </a:r>
          </a:p>
          <a:p>
            <a:pPr lvl="1"/>
            <a:r>
              <a:rPr lang="en-GB" sz="2000" dirty="0"/>
              <a:t>Data protection</a:t>
            </a:r>
          </a:p>
          <a:p>
            <a:pPr lvl="1"/>
            <a:r>
              <a:rPr lang="en-GB" sz="2000" dirty="0"/>
              <a:t>Audit</a:t>
            </a:r>
          </a:p>
          <a:p>
            <a:pPr lvl="1"/>
            <a:r>
              <a:rPr lang="en-GB" sz="2000" dirty="0"/>
              <a:t>Liability</a:t>
            </a:r>
          </a:p>
          <a:p>
            <a:pPr lvl="1"/>
            <a:r>
              <a:rPr lang="en-GB" sz="2000" dirty="0"/>
              <a:t>Data breaches</a:t>
            </a:r>
          </a:p>
          <a:p>
            <a:pPr lvl="1"/>
            <a:endParaRPr lang="en-GB" dirty="0"/>
          </a:p>
          <a:p>
            <a:r>
              <a:rPr lang="en-GB" sz="2600" dirty="0"/>
              <a:t>Controlled access agreement additionally covers </a:t>
            </a:r>
            <a:r>
              <a:rPr lang="en-GB" sz="2600" b="1" dirty="0"/>
              <a:t>derived datasets</a:t>
            </a:r>
          </a:p>
          <a:p>
            <a:endParaRPr lang="en-GB" b="1" dirty="0"/>
          </a:p>
          <a:p>
            <a:r>
              <a:rPr lang="en-GB" sz="1900" dirty="0"/>
              <a:t>Restricted: </a:t>
            </a:r>
            <a:r>
              <a:rPr lang="en-GB" sz="1900" dirty="0">
                <a:hlinkClick r:id="rId2"/>
              </a:rPr>
              <a:t>http://bit.ly/2lTs3T3</a:t>
            </a:r>
            <a:endParaRPr lang="en-GB" sz="1900" dirty="0"/>
          </a:p>
          <a:p>
            <a:r>
              <a:rPr lang="en-GB" sz="1900" dirty="0"/>
              <a:t>Controlled: </a:t>
            </a:r>
            <a:r>
              <a:rPr lang="en-GB" sz="1900" dirty="0">
                <a:hlinkClick r:id="rId3"/>
              </a:rPr>
              <a:t>http://bit.ly/2NqFcj6</a:t>
            </a:r>
            <a:r>
              <a:rPr lang="en-GB" sz="1900" dirty="0"/>
              <a:t> 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3349481E-5FD4-4958-B05E-5ECB7C7FA91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95" b="-2222"/>
          <a:stretch/>
        </p:blipFill>
        <p:spPr>
          <a:xfrm>
            <a:off x="5536019" y="-433206"/>
            <a:ext cx="4019812" cy="6009911"/>
          </a:xfrm>
        </p:spPr>
      </p:pic>
    </p:spTree>
    <p:extLst>
      <p:ext uri="{BB962C8B-B14F-4D97-AF65-F5344CB8AC3E}">
        <p14:creationId xmlns:p14="http://schemas.microsoft.com/office/powerpoint/2010/main" val="2542448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CB348-1B40-483D-ACBE-8598A539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GDPR and other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51EC9-E983-4346-A323-05C00B891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369219"/>
            <a:ext cx="5604698" cy="1785107"/>
          </a:xfrm>
        </p:spPr>
        <p:txBody>
          <a:bodyPr/>
          <a:lstStyle/>
          <a:p>
            <a:r>
              <a:rPr lang="en-GB" dirty="0"/>
              <a:t>Updates to Data Access Agreements, Access Request Form</a:t>
            </a:r>
          </a:p>
          <a:p>
            <a:r>
              <a:rPr lang="en-GB" dirty="0"/>
              <a:t>Documentation/audit trail already well established</a:t>
            </a:r>
          </a:p>
          <a:p>
            <a:pPr lvl="1"/>
            <a:r>
              <a:rPr lang="en-GB" dirty="0"/>
              <a:t>Case management system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8B92AE8-4972-48E3-BF9D-10F927C5AEC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75498" y="565098"/>
            <a:ext cx="2464112" cy="235231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039FEED-CFE6-4301-BF1A-84052F7ACB2B}"/>
              </a:ext>
            </a:extLst>
          </p:cNvPr>
          <p:cNvSpPr txBox="1"/>
          <p:nvPr/>
        </p:nvSpPr>
        <p:spPr>
          <a:xfrm>
            <a:off x="370800" y="3303181"/>
            <a:ext cx="8402400" cy="1275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lnSpc>
                <a:spcPct val="90000"/>
              </a:lnSpc>
              <a:spcBef>
                <a:spcPts val="750"/>
              </a:spcBef>
              <a:buSzPct val="85000"/>
              <a:buFont typeface="Wingdings" panose="05000000000000000000" pitchFamily="2" charset="2"/>
              <a:buChar char="§"/>
            </a:pPr>
            <a:r>
              <a:rPr lang="en-GB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DAC for advice on publishing as well as releasing published datasets</a:t>
            </a:r>
          </a:p>
          <a:p>
            <a:pPr marL="171450" lvl="0" indent="-171450">
              <a:lnSpc>
                <a:spcPct val="90000"/>
              </a:lnSpc>
              <a:spcBef>
                <a:spcPts val="750"/>
              </a:spcBef>
              <a:buSzPct val="85000"/>
              <a:buFont typeface="Wingdings" panose="05000000000000000000" pitchFamily="2" charset="2"/>
              <a:buChar char="§"/>
            </a:pPr>
            <a:r>
              <a:rPr lang="en-GB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administrative burden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862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61C3C-3336-4ECD-94E0-3E37B8EC0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AB98B-5DD4-46C2-85C8-44A7D8605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Kirsty Merrett, Assistant Research Data Librarian</a:t>
            </a:r>
          </a:p>
          <a:p>
            <a:pPr marL="342900" lvl="1" indent="0">
              <a:buNone/>
            </a:pPr>
            <a:r>
              <a:rPr lang="en-GB" sz="1050" dirty="0"/>
              <a:t>The administrative load of sharing sensitive data - challenges and solutions? / Merrett, Kirsty; Beckles, Zosia; Gray, Stephen; Hiom, Debra; Snow, Kellie; Steer, Damian. 2018. Paper presented at International Digital Curation Conference (IDCC), Barcelona, Spain. </a:t>
            </a:r>
            <a:r>
              <a:rPr lang="en-GB" sz="1050" dirty="0">
                <a:hlinkClick r:id="rId2"/>
              </a:rPr>
              <a:t>http://hdl.handle.net/1983/5706bf92-e6f2-4e3c-ab0e-5a0e84ad6812</a:t>
            </a:r>
            <a:r>
              <a:rPr lang="en-GB" sz="1050" dirty="0"/>
              <a:t>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B2C44E-D01F-46A2-998B-21065CB360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5200" y="4579200"/>
            <a:ext cx="4622636" cy="453600"/>
          </a:xfrm>
        </p:spPr>
        <p:txBody>
          <a:bodyPr/>
          <a:lstStyle/>
          <a:p>
            <a:r>
              <a:rPr lang="en-US" dirty="0"/>
              <a:t>bristol.ac.uk/staff/researchers/data/</a:t>
            </a:r>
            <a:endParaRPr lang="en-GB" dirty="0"/>
          </a:p>
        </p:txBody>
      </p:sp>
      <p:pic>
        <p:nvPicPr>
          <p:cNvPr id="8" name="Graphic 7" descr="Clapping Hands">
            <a:extLst>
              <a:ext uri="{FF2B5EF4-FFF2-40B4-BE49-F238E27FC236}">
                <a16:creationId xmlns:a16="http://schemas.microsoft.com/office/drawing/2014/main" id="{71BE0CE6-97AA-49E6-9D79-851C5EB201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27193" y="3111597"/>
            <a:ext cx="1603278" cy="16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08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09F78-4777-43C7-BDD6-9B30B3EB8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covered?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AE47A-41DE-4FD8-B6E5-DDDF4CBD7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Background to Research Data Service and </a:t>
            </a:r>
            <a:r>
              <a:rPr lang="en-GB" dirty="0" err="1"/>
              <a:t>data.bris</a:t>
            </a:r>
            <a:r>
              <a:rPr lang="en-GB" dirty="0"/>
              <a:t> repository</a:t>
            </a:r>
          </a:p>
          <a:p>
            <a:r>
              <a:rPr lang="en-GB" dirty="0"/>
              <a:t>Access levels</a:t>
            </a:r>
          </a:p>
          <a:p>
            <a:r>
              <a:rPr lang="en-GB" dirty="0"/>
              <a:t>Processes for sharing sensitive data</a:t>
            </a:r>
          </a:p>
          <a:p>
            <a:r>
              <a:rPr lang="en-GB" dirty="0"/>
              <a:t>Data Access Committee</a:t>
            </a:r>
          </a:p>
          <a:p>
            <a:r>
              <a:rPr lang="en-GB" dirty="0"/>
              <a:t>Data Access Agreement</a:t>
            </a:r>
          </a:p>
          <a:p>
            <a:r>
              <a:rPr lang="en-GB" dirty="0"/>
              <a:t>GDPR and future developments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09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72316-14C9-49F3-A5CF-002138811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to the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05116-A242-449F-BD20-061BA9B89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369218"/>
            <a:ext cx="4426388" cy="3105059"/>
          </a:xfrm>
        </p:spPr>
        <p:txBody>
          <a:bodyPr>
            <a:normAutofit fontScale="47500" lnSpcReduction="20000"/>
          </a:bodyPr>
          <a:lstStyle/>
          <a:p>
            <a:r>
              <a:rPr lang="en-GB" sz="4300" dirty="0"/>
              <a:t>2013-2015 pilot service funded by </a:t>
            </a:r>
          </a:p>
          <a:p>
            <a:r>
              <a:rPr lang="en-GB" sz="4300" dirty="0"/>
              <a:t>2015 onwards core funded</a:t>
            </a:r>
          </a:p>
          <a:p>
            <a:pPr marL="0" indent="0">
              <a:buNone/>
            </a:pPr>
            <a:endParaRPr lang="en-GB" sz="4300" dirty="0"/>
          </a:p>
          <a:p>
            <a:r>
              <a:rPr lang="en-GB" sz="4300" dirty="0"/>
              <a:t>Senior Research Data Librarian</a:t>
            </a:r>
          </a:p>
          <a:p>
            <a:r>
              <a:rPr lang="en-GB" sz="4300" dirty="0"/>
              <a:t>Research Data Librarian</a:t>
            </a:r>
          </a:p>
          <a:p>
            <a:r>
              <a:rPr lang="en-GB" sz="4300" dirty="0"/>
              <a:t>Assistant Research Data Librarian</a:t>
            </a:r>
          </a:p>
          <a:p>
            <a:r>
              <a:rPr lang="en-GB" sz="4300" dirty="0"/>
              <a:t>Senior Technical Researcher</a:t>
            </a:r>
          </a:p>
          <a:p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1400" dirty="0"/>
              <a:t>More information on move from pilot to service in Debra Hiom, Dom Fripp, Stephen Gray, Kellie Snow, Damian Steer, (2015) "Research data management at the University of Bristol: Charting a course from project to service", Program: electronic library and information systems, Vol. 49 Issue: 4, pp.475-493, </a:t>
            </a:r>
            <a:r>
              <a:rPr lang="en-GB" sz="1400" dirty="0">
                <a:hlinkClick r:id="rId3"/>
              </a:rPr>
              <a:t>https://doi.org/10.1108/PROG-02-2015-0019</a:t>
            </a:r>
            <a:r>
              <a:rPr lang="en-GB" sz="1400" dirty="0"/>
              <a:t> </a:t>
            </a:r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2D09A651-A4E7-40B9-A829-A97EC3B7356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65896" y="1346344"/>
            <a:ext cx="1013639" cy="309412"/>
          </a:xfrm>
          <a:prstGeom prst="rect">
            <a:avLst/>
          </a:prstGeom>
        </p:spPr>
      </p:pic>
      <p:pic>
        <p:nvPicPr>
          <p:cNvPr id="11" name="Graphic 10" descr="User">
            <a:extLst>
              <a:ext uri="{FF2B5EF4-FFF2-40B4-BE49-F238E27FC236}">
                <a16:creationId xmlns:a16="http://schemas.microsoft.com/office/drawing/2014/main" id="{4E2365E8-949C-40F5-A365-280057D3D86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83446" y="2268489"/>
            <a:ext cx="302821" cy="302821"/>
          </a:xfrm>
          <a:prstGeom prst="rect">
            <a:avLst/>
          </a:prstGeom>
        </p:spPr>
      </p:pic>
      <p:pic>
        <p:nvPicPr>
          <p:cNvPr id="12" name="Graphic 11" descr="User">
            <a:extLst>
              <a:ext uri="{FF2B5EF4-FFF2-40B4-BE49-F238E27FC236}">
                <a16:creationId xmlns:a16="http://schemas.microsoft.com/office/drawing/2014/main" id="{E8ADAD02-A75A-43EC-AFDF-B62793E80BE9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85835" y="2579589"/>
            <a:ext cx="296141" cy="296141"/>
          </a:xfrm>
          <a:prstGeom prst="rect">
            <a:avLst/>
          </a:prstGeom>
        </p:spPr>
      </p:pic>
      <p:pic>
        <p:nvPicPr>
          <p:cNvPr id="13" name="Graphic 12" descr="User">
            <a:extLst>
              <a:ext uri="{FF2B5EF4-FFF2-40B4-BE49-F238E27FC236}">
                <a16:creationId xmlns:a16="http://schemas.microsoft.com/office/drawing/2014/main" id="{33C38636-E99D-4577-9D59-E206B9B23DB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-1" r="51375"/>
          <a:stretch/>
        </p:blipFill>
        <p:spPr>
          <a:xfrm>
            <a:off x="3661440" y="2579588"/>
            <a:ext cx="144000" cy="296141"/>
          </a:xfrm>
          <a:prstGeom prst="rect">
            <a:avLst/>
          </a:prstGeom>
        </p:spPr>
      </p:pic>
      <p:pic>
        <p:nvPicPr>
          <p:cNvPr id="14" name="Graphic 13" descr="User">
            <a:extLst>
              <a:ext uri="{FF2B5EF4-FFF2-40B4-BE49-F238E27FC236}">
                <a16:creationId xmlns:a16="http://schemas.microsoft.com/office/drawing/2014/main" id="{283E6AD7-5CE8-44FF-BC14-B64D4B40502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68574" y="3226985"/>
            <a:ext cx="296141" cy="296141"/>
          </a:xfrm>
          <a:prstGeom prst="rect">
            <a:avLst/>
          </a:prstGeom>
        </p:spPr>
      </p:pic>
      <p:pic>
        <p:nvPicPr>
          <p:cNvPr id="15" name="Graphic 14" descr="User">
            <a:extLst>
              <a:ext uri="{FF2B5EF4-FFF2-40B4-BE49-F238E27FC236}">
                <a16:creationId xmlns:a16="http://schemas.microsoft.com/office/drawing/2014/main" id="{F0C8AF65-4E7B-4034-961C-84B9C4FC027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84515" y="2902923"/>
            <a:ext cx="296141" cy="296141"/>
          </a:xfrm>
          <a:prstGeom prst="rect">
            <a:avLst/>
          </a:prstGeom>
        </p:spPr>
      </p:pic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BAC96F12-AE3F-4A78-B1A3-1D2F36E5F9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7991044"/>
              </p:ext>
            </p:extLst>
          </p:nvPr>
        </p:nvGraphicFramePr>
        <p:xfrm>
          <a:off x="4872250" y="354842"/>
          <a:ext cx="3903260" cy="4360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39715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61BFA-9753-434F-B382-AEA6E71F0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data.bris</a:t>
            </a:r>
            <a:r>
              <a:rPr lang="en-GB" dirty="0"/>
              <a:t> repository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8BF967F-B5CF-4823-8126-3B4CF3233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369218"/>
            <a:ext cx="8650370" cy="3300504"/>
          </a:xfrm>
        </p:spPr>
        <p:txBody>
          <a:bodyPr>
            <a:normAutofit/>
          </a:bodyPr>
          <a:lstStyle/>
          <a:p>
            <a:r>
              <a:rPr lang="en-GB" dirty="0"/>
              <a:t>544 datasets</a:t>
            </a:r>
          </a:p>
          <a:p>
            <a:pPr lvl="1"/>
            <a:r>
              <a:rPr lang="en-GB" dirty="0"/>
              <a:t>155 metadata-only records</a:t>
            </a:r>
          </a:p>
          <a:p>
            <a:pPr lvl="1"/>
            <a:r>
              <a:rPr lang="en-GB" dirty="0"/>
              <a:t>9 controlled</a:t>
            </a:r>
          </a:p>
          <a:p>
            <a:pPr lvl="1"/>
            <a:r>
              <a:rPr lang="en-GB" dirty="0"/>
              <a:t>26 restricted</a:t>
            </a:r>
          </a:p>
          <a:p>
            <a:pPr lvl="1"/>
            <a:r>
              <a:rPr lang="en-GB" dirty="0"/>
              <a:t>354 open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Deposit available to PIs (staff) only at present</a:t>
            </a:r>
          </a:p>
          <a:p>
            <a:r>
              <a:rPr lang="en-GB" dirty="0"/>
              <a:t>Built on CKAN, DOIs minted via </a:t>
            </a:r>
            <a:r>
              <a:rPr lang="en-GB" dirty="0" err="1"/>
              <a:t>DataCite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953AC08-8C7F-4910-98FB-8771DA52E4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5200" y="4579200"/>
            <a:ext cx="4616704" cy="453600"/>
          </a:xfrm>
        </p:spPr>
        <p:txBody>
          <a:bodyPr/>
          <a:lstStyle/>
          <a:p>
            <a:r>
              <a:rPr lang="en-GB" dirty="0"/>
              <a:t>data.bris.ac.uk/data/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0921A2-3322-4167-9FF5-504B0C11706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7171" y="690163"/>
            <a:ext cx="4816029" cy="285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140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4A88F-D991-4EB1-97C5-87FB670F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access levels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C8777672-6B69-450D-9571-4D9A1CF782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5199" y="4579200"/>
            <a:ext cx="7600095" cy="453600"/>
          </a:xfrm>
        </p:spPr>
        <p:txBody>
          <a:bodyPr/>
          <a:lstStyle/>
          <a:p>
            <a:r>
              <a:rPr lang="en-US" dirty="0"/>
              <a:t>bristol.ac.uk/staff/researchers/data/accessing-research-data/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927A07-DBB6-436C-B113-CBB2F2ADD765}"/>
              </a:ext>
            </a:extLst>
          </p:cNvPr>
          <p:cNvSpPr txBox="1"/>
          <p:nvPr/>
        </p:nvSpPr>
        <p:spPr>
          <a:xfrm>
            <a:off x="2413477" y="1399883"/>
            <a:ext cx="6175612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Open:</a:t>
            </a:r>
            <a:r>
              <a:rPr lang="en-GB" dirty="0"/>
              <a:t> no sensitive data, data is fully anonymised, or participants have consented to share potentially identifying information and risk of re-identification is very low.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4ECCBC-7AEF-49DA-9824-B8F01A7A5FB6}"/>
              </a:ext>
            </a:extLst>
          </p:cNvPr>
          <p:cNvSpPr txBox="1"/>
          <p:nvPr/>
        </p:nvSpPr>
        <p:spPr>
          <a:xfrm>
            <a:off x="2413477" y="2247331"/>
            <a:ext cx="6175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Restricted:</a:t>
            </a:r>
            <a:r>
              <a:rPr lang="en-GB" dirty="0"/>
              <a:t> some degree of sensitivity.  Data may be partially anonymised or  pseudonymised, but explicit consent to share data is missing.  Risk of re-identification must be low.  Data is made available to </a:t>
            </a:r>
            <a:r>
              <a:rPr lang="en-GB" i="1" dirty="0"/>
              <a:t>bona fide </a:t>
            </a:r>
            <a:r>
              <a:rPr lang="en-GB" dirty="0"/>
              <a:t>researchers only after a Data Access Agreement has been signed.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69C2068-F1F0-4761-A025-41EB08A788D0}"/>
              </a:ext>
            </a:extLst>
          </p:cNvPr>
          <p:cNvSpPr txBox="1"/>
          <p:nvPr/>
        </p:nvSpPr>
        <p:spPr>
          <a:xfrm>
            <a:off x="2413477" y="3170661"/>
            <a:ext cx="6175612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Controlled:</a:t>
            </a:r>
            <a:r>
              <a:rPr lang="en-GB" dirty="0"/>
              <a:t> highly sensitive data.  Anonymisation is not possible, risk of re-identification is medium to high, and/or explicit consent to share data is missing. Data is made available to </a:t>
            </a:r>
            <a:r>
              <a:rPr lang="en-GB" i="1" dirty="0"/>
              <a:t>bona fide</a:t>
            </a:r>
            <a:r>
              <a:rPr lang="en-GB" dirty="0"/>
              <a:t> researchers only after approval by the University Data Access Committee and a Data Access Agreement has been signed.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DE1958D-B3B8-401E-B7DD-65D7AFDD95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743059" y="1349073"/>
            <a:ext cx="1319902" cy="2887662"/>
          </a:xfrm>
        </p:spPr>
      </p:pic>
    </p:spTree>
    <p:extLst>
      <p:ext uri="{BB962C8B-B14F-4D97-AF65-F5344CB8AC3E}">
        <p14:creationId xmlns:p14="http://schemas.microsoft.com/office/powerpoint/2010/main" val="107560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A19C665-8876-40D6-9A8A-05D314526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Sharing restricted data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330A2C2-3A2D-420F-A74B-B9391F568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1" y="1369219"/>
            <a:ext cx="5347612" cy="288845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Access request form submitted </a:t>
            </a:r>
            <a:r>
              <a:rPr lang="en-GB" dirty="0">
                <a:hlinkClick r:id="rId2"/>
              </a:rPr>
              <a:t>http://tiny.cc/datarequest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Acknowledge receipt within 20 working days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Background checks; Data Access Agreement sent to requestor’s institutional signatory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On return, counter-signed by </a:t>
            </a:r>
            <a:r>
              <a:rPr lang="en-GB" dirty="0" err="1"/>
              <a:t>UoB</a:t>
            </a:r>
            <a:r>
              <a:rPr lang="en-GB" dirty="0"/>
              <a:t> institutional signatory (Deputy CIO) and data released</a:t>
            </a:r>
          </a:p>
        </p:txBody>
      </p:sp>
      <p:pic>
        <p:nvPicPr>
          <p:cNvPr id="11" name="Picture 10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336C82EA-77A2-413F-8D2D-3D9712E57A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79790" y="150124"/>
            <a:ext cx="3159671" cy="484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569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A19C665-8876-40D6-9A8A-05D314526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Sharing controlled data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330A2C2-3A2D-420F-A74B-B9391F568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369219"/>
            <a:ext cx="5525033" cy="2888456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Access request form submitted </a:t>
            </a:r>
            <a:r>
              <a:rPr lang="en-GB" dirty="0">
                <a:hlinkClick r:id="rId2"/>
              </a:rPr>
              <a:t>http://tiny.cc/datarequest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Acknowledge receipt within 20 working days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Background checks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Data Steward assesses suitability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Compile information for DAC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Convene DAC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Send Data Access Agreement to requestor’s institutional signatory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On return, counter-signed by </a:t>
            </a:r>
            <a:r>
              <a:rPr lang="en-GB" dirty="0" err="1"/>
              <a:t>UoB</a:t>
            </a:r>
            <a:r>
              <a:rPr lang="en-GB" dirty="0"/>
              <a:t> institutional signatory (Deputy CIO) and data released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Inform Data Steward data has been released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pic>
        <p:nvPicPr>
          <p:cNvPr id="10" name="Picture 9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1B2BD47-C6F1-4328-BCC4-CF283C65A2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25" t="541" r="3393" b="-1"/>
          <a:stretch/>
        </p:blipFill>
        <p:spPr>
          <a:xfrm>
            <a:off x="5847799" y="293427"/>
            <a:ext cx="3014023" cy="462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60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9FBAE-5BC8-4F23-9A11-44CF0DBF9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checks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135AA-FF4B-4ABB-B07D-01B49B36C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369218"/>
            <a:ext cx="8402400" cy="343678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Evidence of Institutional Affiliation: Contact Directory screenshot, email address, date</a:t>
            </a:r>
          </a:p>
          <a:p>
            <a:pPr lvl="1"/>
            <a:r>
              <a:rPr lang="en-US" dirty="0"/>
              <a:t>Different approaches to contact directories- sign-on, opt-out</a:t>
            </a:r>
          </a:p>
          <a:p>
            <a:pPr lvl="1"/>
            <a:r>
              <a:rPr lang="en-US" dirty="0"/>
              <a:t>Personal or departmental email addresses used</a:t>
            </a:r>
          </a:p>
          <a:p>
            <a:pPr lvl="1"/>
            <a:r>
              <a:rPr lang="en-US" dirty="0"/>
              <a:t>Change of name</a:t>
            </a:r>
          </a:p>
          <a:p>
            <a:pPr lvl="1"/>
            <a:r>
              <a:rPr lang="en-US" dirty="0"/>
              <a:t>Honorary status</a:t>
            </a:r>
          </a:p>
          <a:p>
            <a:r>
              <a:rPr lang="en-US" dirty="0"/>
              <a:t>Suitable Institutional Signatory: Contracts department, legal department, Research Office</a:t>
            </a:r>
          </a:p>
          <a:p>
            <a:pPr lvl="1"/>
            <a:r>
              <a:rPr lang="en-US" dirty="0"/>
              <a:t>Head of Department</a:t>
            </a:r>
          </a:p>
          <a:p>
            <a:pPr lvl="1"/>
            <a:r>
              <a:rPr lang="en-US" dirty="0"/>
              <a:t>Blanket Research Office email addresses</a:t>
            </a:r>
          </a:p>
          <a:p>
            <a:r>
              <a:rPr lang="en-US" dirty="0"/>
              <a:t>Application and documentation cross-referencing:</a:t>
            </a:r>
          </a:p>
          <a:p>
            <a:pPr lvl="1"/>
            <a:r>
              <a:rPr lang="en-US" dirty="0"/>
              <a:t>Ethical approval and research title match</a:t>
            </a:r>
          </a:p>
          <a:p>
            <a:pPr lvl="1"/>
            <a:r>
              <a:rPr lang="en-US" dirty="0"/>
              <a:t>Applicant is the PI, not an ECR or administrative staff</a:t>
            </a:r>
          </a:p>
          <a:p>
            <a:pPr lvl="1"/>
            <a:r>
              <a:rPr lang="en-US" dirty="0"/>
              <a:t>Dates are consistent, and protocol/ethics match the application dates</a:t>
            </a:r>
          </a:p>
          <a:p>
            <a:endParaRPr lang="en-GB" dirty="0"/>
          </a:p>
        </p:txBody>
      </p:sp>
      <p:pic>
        <p:nvPicPr>
          <p:cNvPr id="6" name="Graphic 5" descr="Magnifying glass">
            <a:extLst>
              <a:ext uri="{FF2B5EF4-FFF2-40B4-BE49-F238E27FC236}">
                <a16:creationId xmlns:a16="http://schemas.microsoft.com/office/drawing/2014/main" id="{BE310366-3D19-4E62-A6BB-A809C328C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73368" y="3106168"/>
            <a:ext cx="1699832" cy="169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698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817AE-823E-4620-A282-ED14D2758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Supporting information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B2661D0-F142-44F4-B498-FC65B2A8EF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41850"/>
              </p:ext>
            </p:extLst>
          </p:nvPr>
        </p:nvGraphicFramePr>
        <p:xfrm>
          <a:off x="371475" y="1370013"/>
          <a:ext cx="8401050" cy="2887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8940728"/>
      </p:ext>
    </p:extLst>
  </p:cSld>
  <p:clrMapOvr>
    <a:masterClrMapping/>
  </p:clrMapOvr>
</p:sld>
</file>

<file path=ppt/theme/theme1.xml><?xml version="1.0" encoding="utf-8"?>
<a:theme xmlns:a="http://schemas.openxmlformats.org/drawingml/2006/main" name="University of Bristol (Main URL)">
  <a:themeElements>
    <a:clrScheme name="University of Bristol">
      <a:dk1>
        <a:sysClr val="windowText" lastClr="000000"/>
      </a:dk1>
      <a:lt1>
        <a:sysClr val="window" lastClr="FFFFFF"/>
      </a:lt1>
      <a:dk2>
        <a:srgbClr val="AB1F2D"/>
      </a:dk2>
      <a:lt2>
        <a:srgbClr val="E3E6E5"/>
      </a:lt2>
      <a:accent1>
        <a:srgbClr val="00C0B5"/>
      </a:accent1>
      <a:accent2>
        <a:srgbClr val="0CC6DE"/>
      </a:accent2>
      <a:accent3>
        <a:srgbClr val="EE7219"/>
      </a:accent3>
      <a:accent4>
        <a:srgbClr val="9278D1"/>
      </a:accent4>
      <a:accent5>
        <a:srgbClr val="E0249A"/>
      </a:accent5>
      <a:accent6>
        <a:srgbClr val="BED600"/>
      </a:accent6>
      <a:hlink>
        <a:srgbClr val="0563C1"/>
      </a:hlink>
      <a:folHlink>
        <a:srgbClr val="954F72"/>
      </a:folHlink>
    </a:clrScheme>
    <a:fontScheme name="University of Bristol">
      <a:majorFont>
        <a:latin typeface="Sanchez Regular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881411C-82BA-43E8-8995-D58F16B55732}" vid="{17BFEF76-966F-44E9-A8B0-857A579F9928}"/>
    </a:ext>
  </a:extLst>
</a:theme>
</file>

<file path=ppt/theme/theme2.xml><?xml version="1.0" encoding="utf-8"?>
<a:theme xmlns:a="http://schemas.openxmlformats.org/drawingml/2006/main" name="University of Bristol (Custom URL)">
  <a:themeElements>
    <a:clrScheme name="University of Bristol">
      <a:dk1>
        <a:sysClr val="windowText" lastClr="000000"/>
      </a:dk1>
      <a:lt1>
        <a:sysClr val="window" lastClr="FFFFFF"/>
      </a:lt1>
      <a:dk2>
        <a:srgbClr val="AB1F2D"/>
      </a:dk2>
      <a:lt2>
        <a:srgbClr val="E3E6E5"/>
      </a:lt2>
      <a:accent1>
        <a:srgbClr val="00C0B5"/>
      </a:accent1>
      <a:accent2>
        <a:srgbClr val="0CC6DE"/>
      </a:accent2>
      <a:accent3>
        <a:srgbClr val="EE7219"/>
      </a:accent3>
      <a:accent4>
        <a:srgbClr val="9278D1"/>
      </a:accent4>
      <a:accent5>
        <a:srgbClr val="E0249A"/>
      </a:accent5>
      <a:accent6>
        <a:srgbClr val="BED600"/>
      </a:accent6>
      <a:hlink>
        <a:srgbClr val="0563C1"/>
      </a:hlink>
      <a:folHlink>
        <a:srgbClr val="954F72"/>
      </a:folHlink>
    </a:clrScheme>
    <a:fontScheme name="University of Bristol">
      <a:majorFont>
        <a:latin typeface="Sanchez Regular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881411C-82BA-43E8-8995-D58F16B55732}" vid="{9194F8B3-AA4C-4661-A4A0-2245A3FD38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UoB RED widescreen</Template>
  <TotalTime>385</TotalTime>
  <Words>966</Words>
  <Application>Microsoft Office PowerPoint</Application>
  <PresentationFormat>On-screen Show (16:9)</PresentationFormat>
  <Paragraphs>137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Sanchez Regular</vt:lpstr>
      <vt:lpstr>Wingdings</vt:lpstr>
      <vt:lpstr>University of Bristol (Main URL)</vt:lpstr>
      <vt:lpstr>University of Bristol (Custom URL)</vt:lpstr>
      <vt:lpstr>Sharing sensitive data at the University of Bristol</vt:lpstr>
      <vt:lpstr>What’s covered?</vt:lpstr>
      <vt:lpstr>Background to the service</vt:lpstr>
      <vt:lpstr>data.bris repository</vt:lpstr>
      <vt:lpstr>Data access levels</vt:lpstr>
      <vt:lpstr>Sharing restricted data</vt:lpstr>
      <vt:lpstr>Sharing controlled data</vt:lpstr>
      <vt:lpstr>Background checks</vt:lpstr>
      <vt:lpstr>Supporting information</vt:lpstr>
      <vt:lpstr>Data Access Committee</vt:lpstr>
      <vt:lpstr>Data Access Agreement</vt:lpstr>
      <vt:lpstr>GDPR and other issues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Zosia Beckles</dc:creator>
  <cp:lastModifiedBy>Zosia Beckles</cp:lastModifiedBy>
  <cp:revision>33</cp:revision>
  <dcterms:created xsi:type="dcterms:W3CDTF">2018-08-23T14:26:47Z</dcterms:created>
  <dcterms:modified xsi:type="dcterms:W3CDTF">2018-08-24T14:59:48Z</dcterms:modified>
</cp:coreProperties>
</file>