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337" r:id="rId2"/>
    <p:sldId id="263" r:id="rId3"/>
    <p:sldId id="339" r:id="rId4"/>
    <p:sldId id="351" r:id="rId5"/>
    <p:sldId id="322" r:id="rId6"/>
    <p:sldId id="323" r:id="rId7"/>
    <p:sldId id="352" r:id="rId8"/>
    <p:sldId id="324" r:id="rId9"/>
    <p:sldId id="347" r:id="rId10"/>
    <p:sldId id="353" r:id="rId11"/>
    <p:sldId id="348" r:id="rId12"/>
    <p:sldId id="350" r:id="rId13"/>
    <p:sldId id="296" r:id="rId14"/>
    <p:sldId id="343" r:id="rId15"/>
    <p:sldId id="260" r:id="rId16"/>
    <p:sldId id="355" r:id="rId17"/>
  </p:sldIdLst>
  <p:sldSz cx="13825538" cy="7777163"/>
  <p:notesSz cx="6858000" cy="9926638"/>
  <p:defaultTextStyle>
    <a:defPPr>
      <a:defRPr lang="de-DE"/>
    </a:defPPr>
    <a:lvl1pPr marL="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722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3444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5166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6888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8610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0332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2054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37760" algn="l" defTabSz="12344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50">
          <p15:clr>
            <a:srgbClr val="A4A3A4"/>
          </p15:clr>
        </p15:guide>
        <p15:guide id="2" pos="435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ie Porath-Walsh" initials="SPW" lastIdx="1" clrIdx="0">
    <p:extLst/>
  </p:cmAuthor>
  <p:cmAuthor id="2" name="Juliane Finger" initials="JF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A8AA"/>
    <a:srgbClr val="346673"/>
    <a:srgbClr val="6EA4AE"/>
    <a:srgbClr val="316570"/>
    <a:srgbClr val="6EA3A4"/>
    <a:srgbClr val="EA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229" autoAdjust="0"/>
  </p:normalViewPr>
  <p:slideViewPr>
    <p:cSldViewPr snapToObjects="1">
      <p:cViewPr>
        <p:scale>
          <a:sx n="70" d="100"/>
          <a:sy n="70" d="100"/>
        </p:scale>
        <p:origin x="-1758" y="-204"/>
      </p:cViewPr>
      <p:guideLst>
        <p:guide orient="horz" pos="2450"/>
        <p:guide pos="43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F07B04-879B-4D01-9F97-23D01482980A}" type="doc">
      <dgm:prSet loTypeId="urn:microsoft.com/office/officeart/2005/8/layout/matrix1" loCatId="matrix" qsTypeId="urn:microsoft.com/office/officeart/2005/8/quickstyle/simple2" qsCatId="simple" csTypeId="urn:microsoft.com/office/officeart/2005/8/colors/accent5_3" csCatId="accent5" phldr="1"/>
      <dgm:spPr/>
      <dgm:t>
        <a:bodyPr/>
        <a:lstStyle/>
        <a:p>
          <a:endParaRPr lang="de-DE"/>
        </a:p>
      </dgm:t>
    </dgm:pt>
    <dgm:pt modelId="{20C5CA03-D712-404A-AC12-49E3B4B8C931}">
      <dgm:prSet phldrT="[Text]" custT="1"/>
      <dgm:spPr>
        <a:ln>
          <a:noFill/>
        </a:ln>
      </dgm:spPr>
      <dgm:t>
        <a:bodyPr/>
        <a:lstStyle/>
        <a:p>
          <a:r>
            <a:rPr lang="de-DE" sz="1800" b="1" dirty="0" smtClean="0">
              <a:latin typeface="Arial" panose="020B0604020202020204" pitchFamily="34" charset="0"/>
              <a:cs typeface="Arial" panose="020B0604020202020204" pitchFamily="34" charset="0"/>
            </a:rPr>
            <a:t>Transparenz</a:t>
          </a:r>
          <a:endParaRPr lang="de-DE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2FEC8C-7FD0-491F-9A0B-DEE407C60129}" type="parTrans" cxnId="{1BCD205A-AF24-48AA-80BE-33F0CAB61B78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56DFF7-8DD1-472D-B4E3-2E72F5806030}" type="sibTrans" cxnId="{1BCD205A-AF24-48AA-80BE-33F0CAB61B78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C6E1CF-DF7E-48BB-ADAA-D16AB17A8466}">
      <dgm:prSet phldrT="[Text]" custT="1"/>
      <dgm:spPr>
        <a:ln>
          <a:noFill/>
        </a:ln>
      </dgm:spPr>
      <dgm:t>
        <a:bodyPr/>
        <a:lstStyle/>
        <a:p>
          <a:r>
            <a:rPr lang="de-DE" sz="1800" b="1" dirty="0" smtClean="0">
              <a:latin typeface="Arial" panose="020B0604020202020204" pitchFamily="34" charset="0"/>
              <a:cs typeface="Arial" panose="020B0604020202020204" pitchFamily="34" charset="0"/>
            </a:rPr>
            <a:t>Reproduzierbarkeit</a:t>
          </a:r>
          <a:endParaRPr lang="de-DE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1BE5B7-2E2E-4EF5-A18B-A4D9E8316183}" type="parTrans" cxnId="{3015DEC9-D941-4B74-BD83-06F5BB0F75A2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10A307-1FF2-41C1-BDB6-CEC4B8A4E828}" type="sibTrans" cxnId="{3015DEC9-D941-4B74-BD83-06F5BB0F75A2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D5F3A5-4146-4F7A-93A1-BCCDCDEF59DC}">
      <dgm:prSet phldrT="[Text]" custT="1"/>
      <dgm:spPr>
        <a:ln>
          <a:noFill/>
        </a:ln>
      </dgm:spPr>
      <dgm:t>
        <a:bodyPr/>
        <a:lstStyle/>
        <a:p>
          <a:r>
            <a:rPr lang="de-DE" sz="1800" b="1" dirty="0" smtClean="0">
              <a:latin typeface="Arial" panose="020B0604020202020204" pitchFamily="34" charset="0"/>
              <a:cs typeface="Arial" panose="020B0604020202020204" pitchFamily="34" charset="0"/>
            </a:rPr>
            <a:t>Nachnutzbarkeit</a:t>
          </a:r>
          <a:endParaRPr lang="de-DE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F1C65D-33F7-4DEA-B616-46EF7A5DA987}" type="parTrans" cxnId="{45D7C8A6-7148-42B8-B990-841D9E167206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24CC16-37FA-4886-9AEB-DF3CD49547E6}" type="sibTrans" cxnId="{45D7C8A6-7148-42B8-B990-841D9E167206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EB25C5-583A-4F35-9CEF-21C4AD4D17AE}">
      <dgm:prSet phldrT="[Text]" custT="1"/>
      <dgm:spPr>
        <a:ln>
          <a:noFill/>
        </a:ln>
      </dgm:spPr>
      <dgm:t>
        <a:bodyPr/>
        <a:lstStyle/>
        <a:p>
          <a:r>
            <a:rPr lang="de-DE" sz="1800" b="1" dirty="0" smtClean="0">
              <a:latin typeface="Arial" panose="020B0604020202020204" pitchFamily="34" charset="0"/>
              <a:cs typeface="Arial" panose="020B0604020202020204" pitchFamily="34" charset="0"/>
            </a:rPr>
            <a:t>Offene Kommunikation</a:t>
          </a:r>
          <a:endParaRPr lang="de-DE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4B5102-5EAE-4DC1-AEF4-FA4A704ADDAF}" type="parTrans" cxnId="{44147463-7D57-4864-B896-6D9E4A79AA2B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31ABF1-F87B-4517-8B02-B75944BA8A3A}" type="sibTrans" cxnId="{44147463-7D57-4864-B896-6D9E4A79AA2B}">
      <dgm:prSet/>
      <dgm:spPr/>
      <dgm:t>
        <a:bodyPr/>
        <a:lstStyle/>
        <a:p>
          <a:endParaRPr lang="de-DE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A780B7-9617-44F3-B527-849B1C22FD5D}">
      <dgm:prSet phldrT="[Text]" custT="1"/>
      <dgm:spPr>
        <a:ln>
          <a:noFill/>
        </a:ln>
      </dgm:spPr>
      <dgm:t>
        <a:bodyPr/>
        <a:lstStyle/>
        <a:p>
          <a:r>
            <a:rPr lang="de-DE" sz="1800" b="1" dirty="0" smtClean="0">
              <a:latin typeface="Arial" panose="020B0604020202020204" pitchFamily="34" charset="0"/>
              <a:cs typeface="Arial" panose="020B0604020202020204" pitchFamily="34" charset="0"/>
            </a:rPr>
            <a:t>Open Science</a:t>
          </a:r>
          <a:endParaRPr lang="de-DE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B84802-72ED-49DD-AAEE-FD498197613E}" type="parTrans" cxnId="{A622D043-9E74-4225-B8CD-73713FC0D3DC}">
      <dgm:prSet/>
      <dgm:spPr/>
      <dgm:t>
        <a:bodyPr/>
        <a:lstStyle/>
        <a:p>
          <a:endParaRPr lang="de-D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9F691E-6224-474E-B322-54ACDF45CEFF}" type="sibTrans" cxnId="{A622D043-9E74-4225-B8CD-73713FC0D3DC}">
      <dgm:prSet/>
      <dgm:spPr/>
      <dgm:t>
        <a:bodyPr/>
        <a:lstStyle/>
        <a:p>
          <a:endParaRPr lang="de-D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828A5A-9636-41DB-88BD-D197030D87C3}" type="pres">
      <dgm:prSet presAssocID="{CAF07B04-879B-4D01-9F97-23D01482980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F9E34A7-4264-4B66-BC05-60EF82EB98A5}" type="pres">
      <dgm:prSet presAssocID="{CAF07B04-879B-4D01-9F97-23D01482980A}" presName="matrix" presStyleCnt="0"/>
      <dgm:spPr/>
    </dgm:pt>
    <dgm:pt modelId="{4A53E57B-FDF1-483E-90A6-920FE359D627}" type="pres">
      <dgm:prSet presAssocID="{CAF07B04-879B-4D01-9F97-23D01482980A}" presName="tile1" presStyleLbl="node1" presStyleIdx="0" presStyleCnt="4" custScaleX="90909" custScaleY="90909" custLinFactNeighborX="-714" custLinFactNeighborY="-1076"/>
      <dgm:spPr/>
      <dgm:t>
        <a:bodyPr/>
        <a:lstStyle/>
        <a:p>
          <a:endParaRPr lang="de-DE"/>
        </a:p>
      </dgm:t>
    </dgm:pt>
    <dgm:pt modelId="{67977770-BF8B-4AF1-985D-5B417BA0B330}" type="pres">
      <dgm:prSet presAssocID="{CAF07B04-879B-4D01-9F97-23D01482980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6BAF73-3CE4-419A-8596-2E49A40F896D}" type="pres">
      <dgm:prSet presAssocID="{CAF07B04-879B-4D01-9F97-23D01482980A}" presName="tile2" presStyleLbl="node1" presStyleIdx="1" presStyleCnt="4" custScaleX="90909" custScaleY="90909"/>
      <dgm:spPr/>
      <dgm:t>
        <a:bodyPr/>
        <a:lstStyle/>
        <a:p>
          <a:endParaRPr lang="de-DE"/>
        </a:p>
      </dgm:t>
    </dgm:pt>
    <dgm:pt modelId="{BE825059-E59A-4A41-87DB-F0526A211F15}" type="pres">
      <dgm:prSet presAssocID="{CAF07B04-879B-4D01-9F97-23D01482980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0B9C8F2-67E3-4EF2-AB61-B18656F8B9FE}" type="pres">
      <dgm:prSet presAssocID="{CAF07B04-879B-4D01-9F97-23D01482980A}" presName="tile3" presStyleLbl="node1" presStyleIdx="2" presStyleCnt="4" custScaleX="90909" custScaleY="90909"/>
      <dgm:spPr/>
      <dgm:t>
        <a:bodyPr/>
        <a:lstStyle/>
        <a:p>
          <a:endParaRPr lang="de-DE"/>
        </a:p>
      </dgm:t>
    </dgm:pt>
    <dgm:pt modelId="{ADA3738A-4427-4261-B337-22B09FF70ADF}" type="pres">
      <dgm:prSet presAssocID="{CAF07B04-879B-4D01-9F97-23D01482980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4127809-865F-4DD7-8688-20881C7F9848}" type="pres">
      <dgm:prSet presAssocID="{CAF07B04-879B-4D01-9F97-23D01482980A}" presName="tile4" presStyleLbl="node1" presStyleIdx="3" presStyleCnt="4" custScaleX="90909" custScaleY="90909"/>
      <dgm:spPr/>
      <dgm:t>
        <a:bodyPr/>
        <a:lstStyle/>
        <a:p>
          <a:endParaRPr lang="de-DE"/>
        </a:p>
      </dgm:t>
    </dgm:pt>
    <dgm:pt modelId="{4C108554-97D2-44C3-9AD7-3F88405C4025}" type="pres">
      <dgm:prSet presAssocID="{CAF07B04-879B-4D01-9F97-23D01482980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DD77AF-6C36-4C5F-BD17-A1600184CC39}" type="pres">
      <dgm:prSet presAssocID="{CAF07B04-879B-4D01-9F97-23D01482980A}" presName="centerTile" presStyleLbl="fgShp" presStyleIdx="0" presStyleCnt="1" custScaleX="90909" custScaleY="90909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</dgm:ptLst>
  <dgm:cxnLst>
    <dgm:cxn modelId="{44147463-7D57-4864-B896-6D9E4A79AA2B}" srcId="{D1A780B7-9617-44F3-B527-849B1C22FD5D}" destId="{2AEB25C5-583A-4F35-9CEF-21C4AD4D17AE}" srcOrd="3" destOrd="0" parTransId="{BC4B5102-5EAE-4DC1-AEF4-FA4A704ADDAF}" sibTransId="{0731ABF1-F87B-4517-8B02-B75944BA8A3A}"/>
    <dgm:cxn modelId="{95433FC4-91C5-45D9-BA27-BC383B4D4975}" type="presOf" srcId="{2AEB25C5-583A-4F35-9CEF-21C4AD4D17AE}" destId="{4C108554-97D2-44C3-9AD7-3F88405C4025}" srcOrd="1" destOrd="0" presId="urn:microsoft.com/office/officeart/2005/8/layout/matrix1"/>
    <dgm:cxn modelId="{A622D043-9E74-4225-B8CD-73713FC0D3DC}" srcId="{CAF07B04-879B-4D01-9F97-23D01482980A}" destId="{D1A780B7-9617-44F3-B527-849B1C22FD5D}" srcOrd="0" destOrd="0" parTransId="{DAB84802-72ED-49DD-AAEE-FD498197613E}" sibTransId="{2E9F691E-6224-474E-B322-54ACDF45CEFF}"/>
    <dgm:cxn modelId="{66F5744C-737D-4820-B3BD-2738EDE6A4D8}" type="presOf" srcId="{20C5CA03-D712-404A-AC12-49E3B4B8C931}" destId="{67977770-BF8B-4AF1-985D-5B417BA0B330}" srcOrd="1" destOrd="0" presId="urn:microsoft.com/office/officeart/2005/8/layout/matrix1"/>
    <dgm:cxn modelId="{DFA0A6C2-C024-41B9-A6FC-C7A0AE84CB00}" type="presOf" srcId="{CAF07B04-879B-4D01-9F97-23D01482980A}" destId="{43828A5A-9636-41DB-88BD-D197030D87C3}" srcOrd="0" destOrd="0" presId="urn:microsoft.com/office/officeart/2005/8/layout/matrix1"/>
    <dgm:cxn modelId="{3015DEC9-D941-4B74-BD83-06F5BB0F75A2}" srcId="{D1A780B7-9617-44F3-B527-849B1C22FD5D}" destId="{1EC6E1CF-DF7E-48BB-ADAA-D16AB17A8466}" srcOrd="1" destOrd="0" parTransId="{381BE5B7-2E2E-4EF5-A18B-A4D9E8316183}" sibTransId="{5110A307-1FF2-41C1-BDB6-CEC4B8A4E828}"/>
    <dgm:cxn modelId="{0306B273-EF8B-49E8-AEA2-8538B2F87ACB}" type="presOf" srcId="{A2D5F3A5-4146-4F7A-93A1-BCCDCDEF59DC}" destId="{ADA3738A-4427-4261-B337-22B09FF70ADF}" srcOrd="1" destOrd="0" presId="urn:microsoft.com/office/officeart/2005/8/layout/matrix1"/>
    <dgm:cxn modelId="{B691C909-CF26-441E-AE64-B7779C58D2C4}" type="presOf" srcId="{2AEB25C5-583A-4F35-9CEF-21C4AD4D17AE}" destId="{04127809-865F-4DD7-8688-20881C7F9848}" srcOrd="0" destOrd="0" presId="urn:microsoft.com/office/officeart/2005/8/layout/matrix1"/>
    <dgm:cxn modelId="{1BCD205A-AF24-48AA-80BE-33F0CAB61B78}" srcId="{D1A780B7-9617-44F3-B527-849B1C22FD5D}" destId="{20C5CA03-D712-404A-AC12-49E3B4B8C931}" srcOrd="0" destOrd="0" parTransId="{CD2FEC8C-7FD0-491F-9A0B-DEE407C60129}" sibTransId="{8A56DFF7-8DD1-472D-B4E3-2E72F5806030}"/>
    <dgm:cxn modelId="{F27FAAF9-192C-44FE-BFEB-F6A336A728DB}" type="presOf" srcId="{1EC6E1CF-DF7E-48BB-ADAA-D16AB17A8466}" destId="{336BAF73-3CE4-419A-8596-2E49A40F896D}" srcOrd="0" destOrd="0" presId="urn:microsoft.com/office/officeart/2005/8/layout/matrix1"/>
    <dgm:cxn modelId="{CCE2F1FB-BC59-4C31-A5C3-8AAC1257A8E9}" type="presOf" srcId="{20C5CA03-D712-404A-AC12-49E3B4B8C931}" destId="{4A53E57B-FDF1-483E-90A6-920FE359D627}" srcOrd="0" destOrd="0" presId="urn:microsoft.com/office/officeart/2005/8/layout/matrix1"/>
    <dgm:cxn modelId="{9268EAB0-A735-4544-931B-837E0869F9A9}" type="presOf" srcId="{1EC6E1CF-DF7E-48BB-ADAA-D16AB17A8466}" destId="{BE825059-E59A-4A41-87DB-F0526A211F15}" srcOrd="1" destOrd="0" presId="urn:microsoft.com/office/officeart/2005/8/layout/matrix1"/>
    <dgm:cxn modelId="{45D7C8A6-7148-42B8-B990-841D9E167206}" srcId="{D1A780B7-9617-44F3-B527-849B1C22FD5D}" destId="{A2D5F3A5-4146-4F7A-93A1-BCCDCDEF59DC}" srcOrd="2" destOrd="0" parTransId="{C1F1C65D-33F7-4DEA-B616-46EF7A5DA987}" sibTransId="{8A24CC16-37FA-4886-9AEB-DF3CD49547E6}"/>
    <dgm:cxn modelId="{595C1E31-7227-4880-92CC-3C206723A5BA}" type="presOf" srcId="{A2D5F3A5-4146-4F7A-93A1-BCCDCDEF59DC}" destId="{90B9C8F2-67E3-4EF2-AB61-B18656F8B9FE}" srcOrd="0" destOrd="0" presId="urn:microsoft.com/office/officeart/2005/8/layout/matrix1"/>
    <dgm:cxn modelId="{B63AE95B-FF66-48B8-A01F-87D8FF0A3367}" type="presOf" srcId="{D1A780B7-9617-44F3-B527-849B1C22FD5D}" destId="{C3DD77AF-6C36-4C5F-BD17-A1600184CC39}" srcOrd="0" destOrd="0" presId="urn:microsoft.com/office/officeart/2005/8/layout/matrix1"/>
    <dgm:cxn modelId="{9C90441C-0436-4318-BE23-39C8B1E86B53}" type="presParOf" srcId="{43828A5A-9636-41DB-88BD-D197030D87C3}" destId="{DF9E34A7-4264-4B66-BC05-60EF82EB98A5}" srcOrd="0" destOrd="0" presId="urn:microsoft.com/office/officeart/2005/8/layout/matrix1"/>
    <dgm:cxn modelId="{02E418AC-5048-4A56-9E9C-83949C791AB3}" type="presParOf" srcId="{DF9E34A7-4264-4B66-BC05-60EF82EB98A5}" destId="{4A53E57B-FDF1-483E-90A6-920FE359D627}" srcOrd="0" destOrd="0" presId="urn:microsoft.com/office/officeart/2005/8/layout/matrix1"/>
    <dgm:cxn modelId="{110C5E72-9EA3-49F5-BDB8-F78B3B1A0E31}" type="presParOf" srcId="{DF9E34A7-4264-4B66-BC05-60EF82EB98A5}" destId="{67977770-BF8B-4AF1-985D-5B417BA0B330}" srcOrd="1" destOrd="0" presId="urn:microsoft.com/office/officeart/2005/8/layout/matrix1"/>
    <dgm:cxn modelId="{5A3DF1C3-4FF2-49D5-9A24-4A68B219A859}" type="presParOf" srcId="{DF9E34A7-4264-4B66-BC05-60EF82EB98A5}" destId="{336BAF73-3CE4-419A-8596-2E49A40F896D}" srcOrd="2" destOrd="0" presId="urn:microsoft.com/office/officeart/2005/8/layout/matrix1"/>
    <dgm:cxn modelId="{19F912B0-9E44-4CF1-A544-7637910870E4}" type="presParOf" srcId="{DF9E34A7-4264-4B66-BC05-60EF82EB98A5}" destId="{BE825059-E59A-4A41-87DB-F0526A211F15}" srcOrd="3" destOrd="0" presId="urn:microsoft.com/office/officeart/2005/8/layout/matrix1"/>
    <dgm:cxn modelId="{0567C1CE-4003-49B7-8042-0687B3E41ED0}" type="presParOf" srcId="{DF9E34A7-4264-4B66-BC05-60EF82EB98A5}" destId="{90B9C8F2-67E3-4EF2-AB61-B18656F8B9FE}" srcOrd="4" destOrd="0" presId="urn:microsoft.com/office/officeart/2005/8/layout/matrix1"/>
    <dgm:cxn modelId="{16B81AFB-4169-44E9-88F1-ED5D7378A644}" type="presParOf" srcId="{DF9E34A7-4264-4B66-BC05-60EF82EB98A5}" destId="{ADA3738A-4427-4261-B337-22B09FF70ADF}" srcOrd="5" destOrd="0" presId="urn:microsoft.com/office/officeart/2005/8/layout/matrix1"/>
    <dgm:cxn modelId="{535DDC87-3A63-4807-B5A6-248EE60D5E51}" type="presParOf" srcId="{DF9E34A7-4264-4B66-BC05-60EF82EB98A5}" destId="{04127809-865F-4DD7-8688-20881C7F9848}" srcOrd="6" destOrd="0" presId="urn:microsoft.com/office/officeart/2005/8/layout/matrix1"/>
    <dgm:cxn modelId="{4FFE5C4C-4A75-4E6E-8782-9CF0B2681DB5}" type="presParOf" srcId="{DF9E34A7-4264-4B66-BC05-60EF82EB98A5}" destId="{4C108554-97D2-44C3-9AD7-3F88405C4025}" srcOrd="7" destOrd="0" presId="urn:microsoft.com/office/officeart/2005/8/layout/matrix1"/>
    <dgm:cxn modelId="{10A92E5D-B453-443E-BEC8-F8C34ADEEA5A}" type="presParOf" srcId="{43828A5A-9636-41DB-88BD-D197030D87C3}" destId="{C3DD77AF-6C36-4C5F-BD17-A1600184CC3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893D04-7B53-4240-ACA5-B84943330E6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F249302-E64B-48FB-9672-1ACFEB7A89F9}">
      <dgm:prSet phldrT="[Text]"/>
      <dgm:spPr>
        <a:solidFill>
          <a:srgbClr val="346673">
            <a:alpha val="89000"/>
          </a:srgbClr>
        </a:solidFill>
        <a:ln>
          <a:noFill/>
        </a:ln>
      </dgm:spPr>
      <dgm:t>
        <a:bodyPr/>
        <a:lstStyle/>
        <a:p>
          <a:r>
            <a:rPr lang="de-DE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Bedarfserfassung</a:t>
          </a:r>
          <a:endParaRPr lang="de-DE" dirty="0">
            <a:solidFill>
              <a:schemeClr val="bg1"/>
            </a:solidFill>
          </a:endParaRPr>
        </a:p>
      </dgm:t>
    </dgm:pt>
    <dgm:pt modelId="{41918AB5-2B9F-4ECE-9A24-BF18F9C6C15F}" type="parTrans" cxnId="{F0273873-9C0F-4758-A29D-EA182A6EF530}">
      <dgm:prSet/>
      <dgm:spPr/>
      <dgm:t>
        <a:bodyPr/>
        <a:lstStyle/>
        <a:p>
          <a:endParaRPr lang="de-DE"/>
        </a:p>
      </dgm:t>
    </dgm:pt>
    <dgm:pt modelId="{EC166929-C040-42FB-A00A-180FF9A24B45}" type="sibTrans" cxnId="{F0273873-9C0F-4758-A29D-EA182A6EF530}">
      <dgm:prSet/>
      <dgm:spPr/>
      <dgm:t>
        <a:bodyPr/>
        <a:lstStyle/>
        <a:p>
          <a:endParaRPr lang="de-DE"/>
        </a:p>
      </dgm:t>
    </dgm:pt>
    <dgm:pt modelId="{FEB4E1BA-E7D4-4B3B-B1F8-887ED3E6F045}">
      <dgm:prSet/>
      <dgm:spPr>
        <a:solidFill>
          <a:srgbClr val="346673">
            <a:alpha val="89000"/>
          </a:srgbClr>
        </a:solidFill>
        <a:ln>
          <a:noFill/>
        </a:ln>
      </dgm:spPr>
      <dgm:t>
        <a:bodyPr/>
        <a:lstStyle/>
        <a:p>
          <a:r>
            <a:rPr lang="de-DE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Ableitung von prototypischen Konzepten</a:t>
          </a:r>
        </a:p>
      </dgm:t>
    </dgm:pt>
    <dgm:pt modelId="{23246603-CEE3-4000-B887-889C7C798CAD}" type="parTrans" cxnId="{2EAD8822-7819-423D-BC9E-0B2422F9AAD9}">
      <dgm:prSet/>
      <dgm:spPr/>
      <dgm:t>
        <a:bodyPr/>
        <a:lstStyle/>
        <a:p>
          <a:endParaRPr lang="de-DE"/>
        </a:p>
      </dgm:t>
    </dgm:pt>
    <dgm:pt modelId="{AEB1F464-5241-489A-A83B-1866E811B4DC}" type="sibTrans" cxnId="{2EAD8822-7819-423D-BC9E-0B2422F9AAD9}">
      <dgm:prSet/>
      <dgm:spPr/>
      <dgm:t>
        <a:bodyPr/>
        <a:lstStyle/>
        <a:p>
          <a:endParaRPr lang="de-DE"/>
        </a:p>
      </dgm:t>
    </dgm:pt>
    <dgm:pt modelId="{14AA4688-B300-4ECA-8E0A-F783056BC083}">
      <dgm:prSet/>
      <dgm:spPr>
        <a:solidFill>
          <a:srgbClr val="346673">
            <a:alpha val="89000"/>
          </a:srgbClr>
        </a:solidFill>
        <a:ln>
          <a:noFill/>
        </a:ln>
      </dgm:spPr>
      <dgm:t>
        <a:bodyPr/>
        <a:lstStyle/>
        <a:p>
          <a:r>
            <a:rPr lang="de-DE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Erprobung und Anpassung von Maßnahmen</a:t>
          </a:r>
        </a:p>
      </dgm:t>
    </dgm:pt>
    <dgm:pt modelId="{FFE3933D-7CC9-4604-8690-2753E0B81AB1}" type="parTrans" cxnId="{E7FE830C-5F17-4736-84A9-0479164FC53D}">
      <dgm:prSet/>
      <dgm:spPr/>
      <dgm:t>
        <a:bodyPr/>
        <a:lstStyle/>
        <a:p>
          <a:endParaRPr lang="de-DE"/>
        </a:p>
      </dgm:t>
    </dgm:pt>
    <dgm:pt modelId="{2BE4638B-C760-4A8B-B954-90BF21FE6E22}" type="sibTrans" cxnId="{E7FE830C-5F17-4736-84A9-0479164FC53D}">
      <dgm:prSet/>
      <dgm:spPr/>
      <dgm:t>
        <a:bodyPr/>
        <a:lstStyle/>
        <a:p>
          <a:endParaRPr lang="de-DE"/>
        </a:p>
      </dgm:t>
    </dgm:pt>
    <dgm:pt modelId="{6BD2869B-1D75-49A1-B3B7-9417CC28596B}">
      <dgm:prSet/>
      <dgm:spPr>
        <a:solidFill>
          <a:srgbClr val="346673">
            <a:alpha val="64000"/>
          </a:srgbClr>
        </a:solidFill>
        <a:ln>
          <a:noFill/>
        </a:ln>
      </dgm:spPr>
      <dgm:t>
        <a:bodyPr/>
        <a:lstStyle/>
        <a:p>
          <a:r>
            <a:rPr lang="de-DE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Entwicklung von Konzepten für den Dauerbetrieb</a:t>
          </a:r>
        </a:p>
      </dgm:t>
    </dgm:pt>
    <dgm:pt modelId="{E976EB33-C34F-4174-9A2B-FDAB62150D6F}" type="parTrans" cxnId="{86C92B10-B189-4484-8A5E-E82384C07AC8}">
      <dgm:prSet/>
      <dgm:spPr/>
      <dgm:t>
        <a:bodyPr/>
        <a:lstStyle/>
        <a:p>
          <a:endParaRPr lang="de-DE"/>
        </a:p>
      </dgm:t>
    </dgm:pt>
    <dgm:pt modelId="{6BEEDC94-C7E0-43BF-AF47-17BC46B869F5}" type="sibTrans" cxnId="{86C92B10-B189-4484-8A5E-E82384C07AC8}">
      <dgm:prSet/>
      <dgm:spPr/>
      <dgm:t>
        <a:bodyPr/>
        <a:lstStyle/>
        <a:p>
          <a:endParaRPr lang="de-DE"/>
        </a:p>
      </dgm:t>
    </dgm:pt>
    <dgm:pt modelId="{48B0D8DF-AC8E-484B-B68E-8091D8584E27}" type="pres">
      <dgm:prSet presAssocID="{16893D04-7B53-4240-ACA5-B84943330E6B}" presName="CompostProcess" presStyleCnt="0">
        <dgm:presLayoutVars>
          <dgm:dir/>
          <dgm:resizeHandles val="exact"/>
        </dgm:presLayoutVars>
      </dgm:prSet>
      <dgm:spPr/>
    </dgm:pt>
    <dgm:pt modelId="{5F0C6979-B1F1-4B4C-B286-E87D82B9403B}" type="pres">
      <dgm:prSet presAssocID="{16893D04-7B53-4240-ACA5-B84943330E6B}" presName="arrow" presStyleLbl="bgShp" presStyleIdx="0" presStyleCnt="1"/>
      <dgm:spPr>
        <a:solidFill>
          <a:srgbClr val="77A8AA">
            <a:alpha val="34000"/>
          </a:srgbClr>
        </a:solidFill>
      </dgm:spPr>
    </dgm:pt>
    <dgm:pt modelId="{EF67357F-4CFA-4B82-98E4-42DC4C3DAA53}" type="pres">
      <dgm:prSet presAssocID="{16893D04-7B53-4240-ACA5-B84943330E6B}" presName="linearProcess" presStyleCnt="0"/>
      <dgm:spPr/>
    </dgm:pt>
    <dgm:pt modelId="{AC5C0B6A-61EF-4289-A17B-6FC4336B5506}" type="pres">
      <dgm:prSet presAssocID="{CF249302-E64B-48FB-9672-1ACFEB7A89F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5C3415-72E3-45A9-989A-6C15BE8C0B0A}" type="pres">
      <dgm:prSet presAssocID="{EC166929-C040-42FB-A00A-180FF9A24B45}" presName="sibTrans" presStyleCnt="0"/>
      <dgm:spPr/>
    </dgm:pt>
    <dgm:pt modelId="{6EEF9A0C-4C09-4581-9DE7-E403A11FB139}" type="pres">
      <dgm:prSet presAssocID="{FEB4E1BA-E7D4-4B3B-B1F8-887ED3E6F04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986147-288B-494F-AB07-332052EECB23}" type="pres">
      <dgm:prSet presAssocID="{AEB1F464-5241-489A-A83B-1866E811B4DC}" presName="sibTrans" presStyleCnt="0"/>
      <dgm:spPr/>
    </dgm:pt>
    <dgm:pt modelId="{605C483C-E087-4AD9-9730-DEF96CDCE0D4}" type="pres">
      <dgm:prSet presAssocID="{14AA4688-B300-4ECA-8E0A-F783056BC08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FFD66E8-55EA-432E-9A45-1A638CCBCEB2}" type="pres">
      <dgm:prSet presAssocID="{2BE4638B-C760-4A8B-B954-90BF21FE6E22}" presName="sibTrans" presStyleCnt="0"/>
      <dgm:spPr/>
    </dgm:pt>
    <dgm:pt modelId="{8327F7DE-EF20-419F-8D25-5B164F43CE9F}" type="pres">
      <dgm:prSet presAssocID="{6BD2869B-1D75-49A1-B3B7-9417CC28596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EAD8822-7819-423D-BC9E-0B2422F9AAD9}" srcId="{16893D04-7B53-4240-ACA5-B84943330E6B}" destId="{FEB4E1BA-E7D4-4B3B-B1F8-887ED3E6F045}" srcOrd="1" destOrd="0" parTransId="{23246603-CEE3-4000-B887-889C7C798CAD}" sibTransId="{AEB1F464-5241-489A-A83B-1866E811B4DC}"/>
    <dgm:cxn modelId="{F0273873-9C0F-4758-A29D-EA182A6EF530}" srcId="{16893D04-7B53-4240-ACA5-B84943330E6B}" destId="{CF249302-E64B-48FB-9672-1ACFEB7A89F9}" srcOrd="0" destOrd="0" parTransId="{41918AB5-2B9F-4ECE-9A24-BF18F9C6C15F}" sibTransId="{EC166929-C040-42FB-A00A-180FF9A24B45}"/>
    <dgm:cxn modelId="{86C92B10-B189-4484-8A5E-E82384C07AC8}" srcId="{16893D04-7B53-4240-ACA5-B84943330E6B}" destId="{6BD2869B-1D75-49A1-B3B7-9417CC28596B}" srcOrd="3" destOrd="0" parTransId="{E976EB33-C34F-4174-9A2B-FDAB62150D6F}" sibTransId="{6BEEDC94-C7E0-43BF-AF47-17BC46B869F5}"/>
    <dgm:cxn modelId="{371EEDCE-B66F-43B8-BA10-80D362CDE3AD}" type="presOf" srcId="{FEB4E1BA-E7D4-4B3B-B1F8-887ED3E6F045}" destId="{6EEF9A0C-4C09-4581-9DE7-E403A11FB139}" srcOrd="0" destOrd="0" presId="urn:microsoft.com/office/officeart/2005/8/layout/hProcess9"/>
    <dgm:cxn modelId="{5FC69BD2-E93C-4592-A8C8-712C9B703A02}" type="presOf" srcId="{16893D04-7B53-4240-ACA5-B84943330E6B}" destId="{48B0D8DF-AC8E-484B-B68E-8091D8584E27}" srcOrd="0" destOrd="0" presId="urn:microsoft.com/office/officeart/2005/8/layout/hProcess9"/>
    <dgm:cxn modelId="{E66E234C-6087-47C7-8BC6-D40C99D1C4A9}" type="presOf" srcId="{14AA4688-B300-4ECA-8E0A-F783056BC083}" destId="{605C483C-E087-4AD9-9730-DEF96CDCE0D4}" srcOrd="0" destOrd="0" presId="urn:microsoft.com/office/officeart/2005/8/layout/hProcess9"/>
    <dgm:cxn modelId="{B6BA7091-B3F6-4B48-9D82-4450162B829B}" type="presOf" srcId="{CF249302-E64B-48FB-9672-1ACFEB7A89F9}" destId="{AC5C0B6A-61EF-4289-A17B-6FC4336B5506}" srcOrd="0" destOrd="0" presId="urn:microsoft.com/office/officeart/2005/8/layout/hProcess9"/>
    <dgm:cxn modelId="{E7FE830C-5F17-4736-84A9-0479164FC53D}" srcId="{16893D04-7B53-4240-ACA5-B84943330E6B}" destId="{14AA4688-B300-4ECA-8E0A-F783056BC083}" srcOrd="2" destOrd="0" parTransId="{FFE3933D-7CC9-4604-8690-2753E0B81AB1}" sibTransId="{2BE4638B-C760-4A8B-B954-90BF21FE6E22}"/>
    <dgm:cxn modelId="{64188F25-5750-45CB-AFF1-E975A850E7A5}" type="presOf" srcId="{6BD2869B-1D75-49A1-B3B7-9417CC28596B}" destId="{8327F7DE-EF20-419F-8D25-5B164F43CE9F}" srcOrd="0" destOrd="0" presId="urn:microsoft.com/office/officeart/2005/8/layout/hProcess9"/>
    <dgm:cxn modelId="{FC33308A-A5C9-4F0F-B91F-ECE4BB62C1D6}" type="presParOf" srcId="{48B0D8DF-AC8E-484B-B68E-8091D8584E27}" destId="{5F0C6979-B1F1-4B4C-B286-E87D82B9403B}" srcOrd="0" destOrd="0" presId="urn:microsoft.com/office/officeart/2005/8/layout/hProcess9"/>
    <dgm:cxn modelId="{44B8590B-0063-42F9-BA81-0320F5A88AA1}" type="presParOf" srcId="{48B0D8DF-AC8E-484B-B68E-8091D8584E27}" destId="{EF67357F-4CFA-4B82-98E4-42DC4C3DAA53}" srcOrd="1" destOrd="0" presId="urn:microsoft.com/office/officeart/2005/8/layout/hProcess9"/>
    <dgm:cxn modelId="{D2244B15-91EB-4EA1-B156-EE40A576DABA}" type="presParOf" srcId="{EF67357F-4CFA-4B82-98E4-42DC4C3DAA53}" destId="{AC5C0B6A-61EF-4289-A17B-6FC4336B5506}" srcOrd="0" destOrd="0" presId="urn:microsoft.com/office/officeart/2005/8/layout/hProcess9"/>
    <dgm:cxn modelId="{6FAC2497-DA21-4D42-8627-76134257011B}" type="presParOf" srcId="{EF67357F-4CFA-4B82-98E4-42DC4C3DAA53}" destId="{245C3415-72E3-45A9-989A-6C15BE8C0B0A}" srcOrd="1" destOrd="0" presId="urn:microsoft.com/office/officeart/2005/8/layout/hProcess9"/>
    <dgm:cxn modelId="{A9F4AFB9-EE56-4237-932E-39475D0C3F3D}" type="presParOf" srcId="{EF67357F-4CFA-4B82-98E4-42DC4C3DAA53}" destId="{6EEF9A0C-4C09-4581-9DE7-E403A11FB139}" srcOrd="2" destOrd="0" presId="urn:microsoft.com/office/officeart/2005/8/layout/hProcess9"/>
    <dgm:cxn modelId="{64E62D49-4F49-43FA-9C92-91937AB9FA6B}" type="presParOf" srcId="{EF67357F-4CFA-4B82-98E4-42DC4C3DAA53}" destId="{33986147-288B-494F-AB07-332052EECB23}" srcOrd="3" destOrd="0" presId="urn:microsoft.com/office/officeart/2005/8/layout/hProcess9"/>
    <dgm:cxn modelId="{6ABAFD27-992F-4BBB-973D-932515ABFF49}" type="presParOf" srcId="{EF67357F-4CFA-4B82-98E4-42DC4C3DAA53}" destId="{605C483C-E087-4AD9-9730-DEF96CDCE0D4}" srcOrd="4" destOrd="0" presId="urn:microsoft.com/office/officeart/2005/8/layout/hProcess9"/>
    <dgm:cxn modelId="{224B8B0A-C70E-4C1F-914B-69A7464C8E2A}" type="presParOf" srcId="{EF67357F-4CFA-4B82-98E4-42DC4C3DAA53}" destId="{1FFD66E8-55EA-432E-9A45-1A638CCBCEB2}" srcOrd="5" destOrd="0" presId="urn:microsoft.com/office/officeart/2005/8/layout/hProcess9"/>
    <dgm:cxn modelId="{F61F9635-BCA0-4B9D-A3B9-4C4A611DCD7E}" type="presParOf" srcId="{EF67357F-4CFA-4B82-98E4-42DC4C3DAA53}" destId="{8327F7DE-EF20-419F-8D25-5B164F43CE9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A26692-D0FC-4E3B-B1A2-F78C93F826CC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de-DE"/>
        </a:p>
      </dgm:t>
    </dgm:pt>
    <dgm:pt modelId="{08BE0BB6-CF73-47D4-9A79-CD994417AC5A}">
      <dgm:prSet/>
      <dgm:spPr>
        <a:xfrm>
          <a:off x="0" y="591343"/>
          <a:ext cx="2571749" cy="1543050"/>
        </a:xfrm>
        <a:solidFill>
          <a:srgbClr val="6EA3A4"/>
        </a:solidFill>
        <a:ln w="25400" cap="flat" cmpd="sng" algn="ctr">
          <a:noFill/>
          <a:prstDash val="solid"/>
        </a:ln>
        <a:effectLst/>
      </dgm:spPr>
      <dgm:t>
        <a:bodyPr anchor="ctr"/>
        <a:lstStyle/>
        <a:p>
          <a:pPr rtl="0"/>
          <a:r>
            <a:rPr lang="de-DE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Bedarfsermittlung</a:t>
          </a:r>
          <a:endParaRPr lang="de-DE" dirty="0">
            <a:solidFill>
              <a:schemeClr val="bg1"/>
            </a:solidFill>
            <a:latin typeface="Open Sans"/>
            <a:ea typeface="+mn-ea"/>
            <a:cs typeface="+mn-cs"/>
          </a:endParaRPr>
        </a:p>
      </dgm:t>
    </dgm:pt>
    <dgm:pt modelId="{B2ACFFBB-3709-4FC5-BBC5-7E647914A301}" type="parTrans" cxnId="{EE6775BF-DBA6-4028-A926-49C32F006EB5}">
      <dgm:prSet/>
      <dgm:spPr/>
      <dgm:t>
        <a:bodyPr/>
        <a:lstStyle/>
        <a:p>
          <a:endParaRPr lang="de-DE"/>
        </a:p>
      </dgm:t>
    </dgm:pt>
    <dgm:pt modelId="{828B72FB-DC83-4FAC-A863-0F41ADFC9006}" type="sibTrans" cxnId="{EE6775BF-DBA6-4028-A926-49C32F006EB5}">
      <dgm:prSet/>
      <dgm:spPr/>
      <dgm:t>
        <a:bodyPr/>
        <a:lstStyle/>
        <a:p>
          <a:endParaRPr lang="de-DE"/>
        </a:p>
      </dgm:t>
    </dgm:pt>
    <dgm:pt modelId="{1A3A432F-0F34-42AF-A5A6-14621BB17F36}">
      <dgm:prSet/>
      <dgm:spPr>
        <a:xfrm>
          <a:off x="2828925" y="591343"/>
          <a:ext cx="2571749" cy="1543050"/>
        </a:xfrm>
        <a:solidFill>
          <a:srgbClr val="6EA3A4"/>
        </a:solidFill>
        <a:ln w="25400" cap="flat" cmpd="sng" algn="ctr">
          <a:noFill/>
          <a:prstDash val="solid"/>
        </a:ln>
        <a:effectLst/>
      </dgm:spPr>
      <dgm:t>
        <a:bodyPr anchor="ctr"/>
        <a:lstStyle/>
        <a:p>
          <a:pPr rtl="0"/>
          <a:r>
            <a:rPr lang="de-DE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Informations- und Beratungsangebote</a:t>
          </a:r>
          <a:endParaRPr lang="de-DE" dirty="0">
            <a:solidFill>
              <a:schemeClr val="bg1"/>
            </a:solidFill>
            <a:latin typeface="Open Sans"/>
            <a:ea typeface="+mn-ea"/>
            <a:cs typeface="+mn-cs"/>
          </a:endParaRPr>
        </a:p>
      </dgm:t>
    </dgm:pt>
    <dgm:pt modelId="{D4B42295-9D5D-44C0-A2E0-F447CC81CFBF}" type="parTrans" cxnId="{3321282E-631C-4CE7-BB41-0FD08FF0328F}">
      <dgm:prSet/>
      <dgm:spPr/>
      <dgm:t>
        <a:bodyPr/>
        <a:lstStyle/>
        <a:p>
          <a:endParaRPr lang="de-DE"/>
        </a:p>
      </dgm:t>
    </dgm:pt>
    <dgm:pt modelId="{F576EE51-99AE-45FF-B076-311A95481C7C}" type="sibTrans" cxnId="{3321282E-631C-4CE7-BB41-0FD08FF0328F}">
      <dgm:prSet/>
      <dgm:spPr/>
      <dgm:t>
        <a:bodyPr/>
        <a:lstStyle/>
        <a:p>
          <a:endParaRPr lang="de-DE"/>
        </a:p>
      </dgm:t>
    </dgm:pt>
    <dgm:pt modelId="{C00B9202-2BD0-4D7C-AB92-D2F471CDBAE7}">
      <dgm:prSet/>
      <dgm:spPr>
        <a:xfrm>
          <a:off x="5657849" y="591343"/>
          <a:ext cx="2571749" cy="1543050"/>
        </a:xfrm>
        <a:solidFill>
          <a:srgbClr val="6EA3A4"/>
        </a:solidFill>
        <a:ln w="25400" cap="flat" cmpd="sng" algn="ctr">
          <a:noFill/>
          <a:prstDash val="solid"/>
        </a:ln>
        <a:effectLst/>
      </dgm:spPr>
      <dgm:t>
        <a:bodyPr anchor="ctr"/>
        <a:lstStyle/>
        <a:p>
          <a:pPr rtl="0"/>
          <a:r>
            <a:rPr lang="de-DE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Services</a:t>
          </a:r>
          <a:endParaRPr lang="de-DE" dirty="0">
            <a:solidFill>
              <a:schemeClr val="bg1"/>
            </a:solidFill>
            <a:latin typeface="Open Sans"/>
            <a:ea typeface="+mn-ea"/>
            <a:cs typeface="+mn-cs"/>
          </a:endParaRPr>
        </a:p>
      </dgm:t>
    </dgm:pt>
    <dgm:pt modelId="{7F7C45D5-783A-493A-8F4A-BC7DBE3B32E0}" type="parTrans" cxnId="{2EC39480-0F73-410D-9881-F5D2C8CC9EC0}">
      <dgm:prSet/>
      <dgm:spPr/>
      <dgm:t>
        <a:bodyPr/>
        <a:lstStyle/>
        <a:p>
          <a:endParaRPr lang="de-DE"/>
        </a:p>
      </dgm:t>
    </dgm:pt>
    <dgm:pt modelId="{0DE9FBEA-7793-459B-8CE8-EAC266D56C1F}" type="sibTrans" cxnId="{2EC39480-0F73-410D-9881-F5D2C8CC9EC0}">
      <dgm:prSet/>
      <dgm:spPr/>
      <dgm:t>
        <a:bodyPr/>
        <a:lstStyle/>
        <a:p>
          <a:endParaRPr lang="de-DE"/>
        </a:p>
      </dgm:t>
    </dgm:pt>
    <dgm:pt modelId="{3DDCF4D7-3383-4AD1-9A88-0D071535BE3C}">
      <dgm:prSet/>
      <dgm:spPr>
        <a:xfrm>
          <a:off x="0" y="2391569"/>
          <a:ext cx="2571749" cy="1543050"/>
        </a:xfrm>
        <a:solidFill>
          <a:srgbClr val="6EA3A4"/>
        </a:solidFill>
        <a:ln w="25400" cap="flat" cmpd="sng" algn="ctr">
          <a:noFill/>
          <a:prstDash val="solid"/>
        </a:ln>
        <a:effectLst/>
      </dgm:spPr>
      <dgm:t>
        <a:bodyPr anchor="ctr"/>
        <a:lstStyle/>
        <a:p>
          <a:pPr rtl="0"/>
          <a:r>
            <a:rPr lang="de-DE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Multiplikatoren und Netzwerke</a:t>
          </a:r>
        </a:p>
      </dgm:t>
    </dgm:pt>
    <dgm:pt modelId="{83419777-3008-4507-A55A-61D4C5CCC070}" type="parTrans" cxnId="{CD80BFA1-F011-4B11-8D72-FFBE0554AB70}">
      <dgm:prSet/>
      <dgm:spPr/>
      <dgm:t>
        <a:bodyPr/>
        <a:lstStyle/>
        <a:p>
          <a:endParaRPr lang="de-DE"/>
        </a:p>
      </dgm:t>
    </dgm:pt>
    <dgm:pt modelId="{8E17266D-CE8C-40A7-A9BD-94ABD877B062}" type="sibTrans" cxnId="{CD80BFA1-F011-4B11-8D72-FFBE0554AB70}">
      <dgm:prSet/>
      <dgm:spPr/>
      <dgm:t>
        <a:bodyPr/>
        <a:lstStyle/>
        <a:p>
          <a:endParaRPr lang="de-DE"/>
        </a:p>
      </dgm:t>
    </dgm:pt>
    <dgm:pt modelId="{4BEDD575-9F47-4338-984C-7B7DAB790CC6}">
      <dgm:prSet/>
      <dgm:spPr>
        <a:xfrm>
          <a:off x="2828925" y="2391569"/>
          <a:ext cx="2571749" cy="1543050"/>
        </a:xfrm>
        <a:solidFill>
          <a:srgbClr val="6EA3A4"/>
        </a:solidFill>
        <a:ln w="25400" cap="flat" cmpd="sng" algn="ctr">
          <a:noFill/>
          <a:prstDash val="solid"/>
        </a:ln>
        <a:effectLst/>
      </dgm:spPr>
      <dgm:t>
        <a:bodyPr anchor="ctr"/>
        <a:lstStyle/>
        <a:p>
          <a:pPr rtl="0"/>
          <a:r>
            <a:rPr lang="de-DE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Strukturelle Rahmenbedingungen</a:t>
          </a:r>
        </a:p>
      </dgm:t>
    </dgm:pt>
    <dgm:pt modelId="{020F918C-30C2-4216-9424-DD68260E38B5}" type="parTrans" cxnId="{4DCCE7ED-1FD3-4429-8585-3781414F13D8}">
      <dgm:prSet/>
      <dgm:spPr/>
      <dgm:t>
        <a:bodyPr/>
        <a:lstStyle/>
        <a:p>
          <a:endParaRPr lang="de-DE"/>
        </a:p>
      </dgm:t>
    </dgm:pt>
    <dgm:pt modelId="{B433F490-8EBD-4F76-8625-502FBBB55CD0}" type="sibTrans" cxnId="{4DCCE7ED-1FD3-4429-8585-3781414F13D8}">
      <dgm:prSet/>
      <dgm:spPr/>
      <dgm:t>
        <a:bodyPr/>
        <a:lstStyle/>
        <a:p>
          <a:endParaRPr lang="de-DE"/>
        </a:p>
      </dgm:t>
    </dgm:pt>
    <dgm:pt modelId="{9B6123F8-DBCA-401B-91B7-441DCE5F0B82}">
      <dgm:prSet/>
      <dgm:spPr>
        <a:xfrm>
          <a:off x="5657849" y="2391569"/>
          <a:ext cx="2571749" cy="1543050"/>
        </a:xfrm>
        <a:solidFill>
          <a:srgbClr val="6EA3A4"/>
        </a:solidFill>
        <a:ln w="25400" cap="flat" cmpd="sng" algn="ctr">
          <a:noFill/>
          <a:prstDash val="solid"/>
        </a:ln>
        <a:effectLst/>
      </dgm:spPr>
      <dgm:t>
        <a:bodyPr anchor="ctr"/>
        <a:lstStyle/>
        <a:p>
          <a:pPr rtl="0"/>
          <a:r>
            <a:rPr lang="de-DE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Evaluation</a:t>
          </a:r>
          <a:endParaRPr lang="de-DE" dirty="0">
            <a:solidFill>
              <a:schemeClr val="bg1"/>
            </a:solidFill>
            <a:latin typeface="Open Sans"/>
            <a:ea typeface="+mn-ea"/>
            <a:cs typeface="+mn-cs"/>
          </a:endParaRPr>
        </a:p>
      </dgm:t>
    </dgm:pt>
    <dgm:pt modelId="{6039058E-6E58-4124-98DC-D150A97B7D51}" type="parTrans" cxnId="{64AAA282-D628-4E6A-A980-859DD046D293}">
      <dgm:prSet/>
      <dgm:spPr/>
      <dgm:t>
        <a:bodyPr/>
        <a:lstStyle/>
        <a:p>
          <a:endParaRPr lang="de-DE"/>
        </a:p>
      </dgm:t>
    </dgm:pt>
    <dgm:pt modelId="{8BD328B3-7AB9-49F1-BBA0-BBF00A85954F}" type="sibTrans" cxnId="{64AAA282-D628-4E6A-A980-859DD046D293}">
      <dgm:prSet/>
      <dgm:spPr/>
      <dgm:t>
        <a:bodyPr/>
        <a:lstStyle/>
        <a:p>
          <a:endParaRPr lang="de-DE"/>
        </a:p>
      </dgm:t>
    </dgm:pt>
    <dgm:pt modelId="{32046436-1B68-4789-B7E4-F3EDEFCD08CF}">
      <dgm:prSet/>
      <dgm:spPr>
        <a:xfrm>
          <a:off x="5657849" y="591343"/>
          <a:ext cx="2571749" cy="1543050"/>
        </a:xfrm>
        <a:solidFill>
          <a:srgbClr val="6EA3A4"/>
        </a:solidFill>
        <a:ln w="25400" cap="flat" cmpd="sng" algn="ctr">
          <a:noFill/>
          <a:prstDash val="solid"/>
        </a:ln>
        <a:effectLst/>
      </dgm:spPr>
      <dgm:t>
        <a:bodyPr anchor="ctr"/>
        <a:lstStyle/>
        <a:p>
          <a:pPr rtl="0"/>
          <a:r>
            <a:rPr lang="de-DE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Nachwuchsförderung</a:t>
          </a:r>
          <a:endParaRPr lang="de-DE" dirty="0">
            <a:solidFill>
              <a:schemeClr val="bg1"/>
            </a:solidFill>
            <a:latin typeface="Open Sans"/>
            <a:ea typeface="+mn-ea"/>
            <a:cs typeface="+mn-cs"/>
          </a:endParaRPr>
        </a:p>
      </dgm:t>
    </dgm:pt>
    <dgm:pt modelId="{D616E311-49F5-4C2F-9EF5-1FC21014B8C9}" type="parTrans" cxnId="{7AE975B4-F977-443C-8BD8-965292CD73E1}">
      <dgm:prSet/>
      <dgm:spPr/>
      <dgm:t>
        <a:bodyPr/>
        <a:lstStyle/>
        <a:p>
          <a:endParaRPr lang="de-DE"/>
        </a:p>
      </dgm:t>
    </dgm:pt>
    <dgm:pt modelId="{7797D70F-AE48-4CCF-B282-130C2C025464}" type="sibTrans" cxnId="{7AE975B4-F977-443C-8BD8-965292CD73E1}">
      <dgm:prSet/>
      <dgm:spPr/>
      <dgm:t>
        <a:bodyPr/>
        <a:lstStyle/>
        <a:p>
          <a:endParaRPr lang="de-DE"/>
        </a:p>
      </dgm:t>
    </dgm:pt>
    <dgm:pt modelId="{847DCDC6-C59A-4727-B347-A06CB1292204}" type="pres">
      <dgm:prSet presAssocID="{ECA26692-D0FC-4E3B-B1A2-F78C93F826C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A17D9B2-8BF1-44CC-BB00-CD2FB9968CE5}" type="pres">
      <dgm:prSet presAssocID="{08BE0BB6-CF73-47D4-9A79-CD994417AC5A}" presName="node" presStyleLbl="node1" presStyleIdx="0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de-DE"/>
        </a:p>
      </dgm:t>
    </dgm:pt>
    <dgm:pt modelId="{A3010C1F-6DAF-4412-827B-D941A4A86655}" type="pres">
      <dgm:prSet presAssocID="{828B72FB-DC83-4FAC-A863-0F41ADFC9006}" presName="sibTrans" presStyleCnt="0"/>
      <dgm:spPr/>
    </dgm:pt>
    <dgm:pt modelId="{D820926F-D7C3-41BB-909D-8B39DDC111AD}" type="pres">
      <dgm:prSet presAssocID="{1A3A432F-0F34-42AF-A5A6-14621BB17F36}" presName="node" presStyleLbl="node1" presStyleIdx="1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de-DE"/>
        </a:p>
      </dgm:t>
    </dgm:pt>
    <dgm:pt modelId="{1D2F6CDD-D860-49F0-8AFE-0764E77B6FEB}" type="pres">
      <dgm:prSet presAssocID="{F576EE51-99AE-45FF-B076-311A95481C7C}" presName="sibTrans" presStyleCnt="0"/>
      <dgm:spPr/>
    </dgm:pt>
    <dgm:pt modelId="{5074F7CB-3E29-423F-8CCD-A6DA6F46F960}" type="pres">
      <dgm:prSet presAssocID="{C00B9202-2BD0-4D7C-AB92-D2F471CDBAE7}" presName="node" presStyleLbl="node1" presStyleIdx="2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de-DE"/>
        </a:p>
      </dgm:t>
    </dgm:pt>
    <dgm:pt modelId="{71BAA593-1393-42E8-A503-60346F55838E}" type="pres">
      <dgm:prSet presAssocID="{0DE9FBEA-7793-459B-8CE8-EAC266D56C1F}" presName="sibTrans" presStyleCnt="0"/>
      <dgm:spPr/>
    </dgm:pt>
    <dgm:pt modelId="{AD1FE9F1-0073-4C7C-81C0-32C7FC706FD6}" type="pres">
      <dgm:prSet presAssocID="{32046436-1B68-4789-B7E4-F3EDEFCD08C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77F44A0-C93A-4BCD-ABF2-408BC2B6D615}" type="pres">
      <dgm:prSet presAssocID="{7797D70F-AE48-4CCF-B282-130C2C025464}" presName="sibTrans" presStyleCnt="0"/>
      <dgm:spPr/>
    </dgm:pt>
    <dgm:pt modelId="{A1724ECF-332A-4D31-9210-BBDBFA51FEB6}" type="pres">
      <dgm:prSet presAssocID="{4BEDD575-9F47-4338-984C-7B7DAB790CC6}" presName="node" presStyleLbl="node1" presStyleIdx="4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de-DE"/>
        </a:p>
      </dgm:t>
    </dgm:pt>
    <dgm:pt modelId="{84D0A5D2-F47E-4BF4-8A1E-98CE06AA44B2}" type="pres">
      <dgm:prSet presAssocID="{B433F490-8EBD-4F76-8625-502FBBB55CD0}" presName="sibTrans" presStyleCnt="0"/>
      <dgm:spPr/>
    </dgm:pt>
    <dgm:pt modelId="{0D0E8BB0-F50B-43F6-9718-19E0C19FC87D}" type="pres">
      <dgm:prSet presAssocID="{3DDCF4D7-3383-4AD1-9A88-0D071535BE3C}" presName="node" presStyleLbl="node1" presStyleIdx="5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de-DE"/>
        </a:p>
      </dgm:t>
    </dgm:pt>
    <dgm:pt modelId="{CDC2D87B-769D-47B8-AAA8-2D5CBCAA4A2F}" type="pres">
      <dgm:prSet presAssocID="{8E17266D-CE8C-40A7-A9BD-94ABD877B062}" presName="sibTrans" presStyleCnt="0"/>
      <dgm:spPr/>
    </dgm:pt>
    <dgm:pt modelId="{BC00925E-7E15-4874-BBDE-E30947A1C021}" type="pres">
      <dgm:prSet presAssocID="{9B6123F8-DBCA-401B-91B7-441DCE5F0B82}" presName="node" presStyleLbl="node1" presStyleIdx="6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de-DE"/>
        </a:p>
      </dgm:t>
    </dgm:pt>
  </dgm:ptLst>
  <dgm:cxnLst>
    <dgm:cxn modelId="{AE6F985C-AC50-4275-8C58-511C30B3F11B}" type="presOf" srcId="{C00B9202-2BD0-4D7C-AB92-D2F471CDBAE7}" destId="{5074F7CB-3E29-423F-8CCD-A6DA6F46F960}" srcOrd="0" destOrd="0" presId="urn:microsoft.com/office/officeart/2005/8/layout/default"/>
    <dgm:cxn modelId="{3CA1CE7A-BC01-4192-AC0F-35AE1E3C2D60}" type="presOf" srcId="{1A3A432F-0F34-42AF-A5A6-14621BB17F36}" destId="{D820926F-D7C3-41BB-909D-8B39DDC111AD}" srcOrd="0" destOrd="0" presId="urn:microsoft.com/office/officeart/2005/8/layout/default"/>
    <dgm:cxn modelId="{53ED7429-D4E5-427A-A1D1-C73C9AAC75D4}" type="presOf" srcId="{3DDCF4D7-3383-4AD1-9A88-0D071535BE3C}" destId="{0D0E8BB0-F50B-43F6-9718-19E0C19FC87D}" srcOrd="0" destOrd="0" presId="urn:microsoft.com/office/officeart/2005/8/layout/default"/>
    <dgm:cxn modelId="{EE6775BF-DBA6-4028-A926-49C32F006EB5}" srcId="{ECA26692-D0FC-4E3B-B1A2-F78C93F826CC}" destId="{08BE0BB6-CF73-47D4-9A79-CD994417AC5A}" srcOrd="0" destOrd="0" parTransId="{B2ACFFBB-3709-4FC5-BBC5-7E647914A301}" sibTransId="{828B72FB-DC83-4FAC-A863-0F41ADFC9006}"/>
    <dgm:cxn modelId="{40F899B9-7762-4C0D-803E-231D8900309A}" type="presOf" srcId="{9B6123F8-DBCA-401B-91B7-441DCE5F0B82}" destId="{BC00925E-7E15-4874-BBDE-E30947A1C021}" srcOrd="0" destOrd="0" presId="urn:microsoft.com/office/officeart/2005/8/layout/default"/>
    <dgm:cxn modelId="{1775C6AB-E45B-4F24-A8C7-13CCB8023D00}" type="presOf" srcId="{08BE0BB6-CF73-47D4-9A79-CD994417AC5A}" destId="{0A17D9B2-8BF1-44CC-BB00-CD2FB9968CE5}" srcOrd="0" destOrd="0" presId="urn:microsoft.com/office/officeart/2005/8/layout/default"/>
    <dgm:cxn modelId="{4DCCE7ED-1FD3-4429-8585-3781414F13D8}" srcId="{ECA26692-D0FC-4E3B-B1A2-F78C93F826CC}" destId="{4BEDD575-9F47-4338-984C-7B7DAB790CC6}" srcOrd="4" destOrd="0" parTransId="{020F918C-30C2-4216-9424-DD68260E38B5}" sibTransId="{B433F490-8EBD-4F76-8625-502FBBB55CD0}"/>
    <dgm:cxn modelId="{CD80BFA1-F011-4B11-8D72-FFBE0554AB70}" srcId="{ECA26692-D0FC-4E3B-B1A2-F78C93F826CC}" destId="{3DDCF4D7-3383-4AD1-9A88-0D071535BE3C}" srcOrd="5" destOrd="0" parTransId="{83419777-3008-4507-A55A-61D4C5CCC070}" sibTransId="{8E17266D-CE8C-40A7-A9BD-94ABD877B062}"/>
    <dgm:cxn modelId="{2EC39480-0F73-410D-9881-F5D2C8CC9EC0}" srcId="{ECA26692-D0FC-4E3B-B1A2-F78C93F826CC}" destId="{C00B9202-2BD0-4D7C-AB92-D2F471CDBAE7}" srcOrd="2" destOrd="0" parTransId="{7F7C45D5-783A-493A-8F4A-BC7DBE3B32E0}" sibTransId="{0DE9FBEA-7793-459B-8CE8-EAC266D56C1F}"/>
    <dgm:cxn modelId="{64AAA282-D628-4E6A-A980-859DD046D293}" srcId="{ECA26692-D0FC-4E3B-B1A2-F78C93F826CC}" destId="{9B6123F8-DBCA-401B-91B7-441DCE5F0B82}" srcOrd="6" destOrd="0" parTransId="{6039058E-6E58-4124-98DC-D150A97B7D51}" sibTransId="{8BD328B3-7AB9-49F1-BBA0-BBF00A85954F}"/>
    <dgm:cxn modelId="{7AE975B4-F977-443C-8BD8-965292CD73E1}" srcId="{ECA26692-D0FC-4E3B-B1A2-F78C93F826CC}" destId="{32046436-1B68-4789-B7E4-F3EDEFCD08CF}" srcOrd="3" destOrd="0" parTransId="{D616E311-49F5-4C2F-9EF5-1FC21014B8C9}" sibTransId="{7797D70F-AE48-4CCF-B282-130C2C025464}"/>
    <dgm:cxn modelId="{8942A16F-21FC-4DDA-B0B7-F93314D24183}" type="presOf" srcId="{32046436-1B68-4789-B7E4-F3EDEFCD08CF}" destId="{AD1FE9F1-0073-4C7C-81C0-32C7FC706FD6}" srcOrd="0" destOrd="0" presId="urn:microsoft.com/office/officeart/2005/8/layout/default"/>
    <dgm:cxn modelId="{3321282E-631C-4CE7-BB41-0FD08FF0328F}" srcId="{ECA26692-D0FC-4E3B-B1A2-F78C93F826CC}" destId="{1A3A432F-0F34-42AF-A5A6-14621BB17F36}" srcOrd="1" destOrd="0" parTransId="{D4B42295-9D5D-44C0-A2E0-F447CC81CFBF}" sibTransId="{F576EE51-99AE-45FF-B076-311A95481C7C}"/>
    <dgm:cxn modelId="{6425F919-7198-45FF-B3A1-8215394B9489}" type="presOf" srcId="{4BEDD575-9F47-4338-984C-7B7DAB790CC6}" destId="{A1724ECF-332A-4D31-9210-BBDBFA51FEB6}" srcOrd="0" destOrd="0" presId="urn:microsoft.com/office/officeart/2005/8/layout/default"/>
    <dgm:cxn modelId="{BF9F205A-0677-4852-ABDD-95373600A26F}" type="presOf" srcId="{ECA26692-D0FC-4E3B-B1A2-F78C93F826CC}" destId="{847DCDC6-C59A-4727-B347-A06CB1292204}" srcOrd="0" destOrd="0" presId="urn:microsoft.com/office/officeart/2005/8/layout/default"/>
    <dgm:cxn modelId="{66DB93AB-C161-476F-A475-7F4FC11DA1E0}" type="presParOf" srcId="{847DCDC6-C59A-4727-B347-A06CB1292204}" destId="{0A17D9B2-8BF1-44CC-BB00-CD2FB9968CE5}" srcOrd="0" destOrd="0" presId="urn:microsoft.com/office/officeart/2005/8/layout/default"/>
    <dgm:cxn modelId="{63239B93-83E1-4D6E-AA9E-93403E893908}" type="presParOf" srcId="{847DCDC6-C59A-4727-B347-A06CB1292204}" destId="{A3010C1F-6DAF-4412-827B-D941A4A86655}" srcOrd="1" destOrd="0" presId="urn:microsoft.com/office/officeart/2005/8/layout/default"/>
    <dgm:cxn modelId="{A86149EB-F944-4AC5-8E66-574E4D655663}" type="presParOf" srcId="{847DCDC6-C59A-4727-B347-A06CB1292204}" destId="{D820926F-D7C3-41BB-909D-8B39DDC111AD}" srcOrd="2" destOrd="0" presId="urn:microsoft.com/office/officeart/2005/8/layout/default"/>
    <dgm:cxn modelId="{26AAD9C2-3358-4DBB-8567-2E89227D13E4}" type="presParOf" srcId="{847DCDC6-C59A-4727-B347-A06CB1292204}" destId="{1D2F6CDD-D860-49F0-8AFE-0764E77B6FEB}" srcOrd="3" destOrd="0" presId="urn:microsoft.com/office/officeart/2005/8/layout/default"/>
    <dgm:cxn modelId="{6656FD98-542E-46B3-A947-A412E7AA8598}" type="presParOf" srcId="{847DCDC6-C59A-4727-B347-A06CB1292204}" destId="{5074F7CB-3E29-423F-8CCD-A6DA6F46F960}" srcOrd="4" destOrd="0" presId="urn:microsoft.com/office/officeart/2005/8/layout/default"/>
    <dgm:cxn modelId="{5B11B2BD-24FC-449E-BF35-54B548324D4A}" type="presParOf" srcId="{847DCDC6-C59A-4727-B347-A06CB1292204}" destId="{71BAA593-1393-42E8-A503-60346F55838E}" srcOrd="5" destOrd="0" presId="urn:microsoft.com/office/officeart/2005/8/layout/default"/>
    <dgm:cxn modelId="{3B22973D-53A4-4084-ADEB-F1F96B973117}" type="presParOf" srcId="{847DCDC6-C59A-4727-B347-A06CB1292204}" destId="{AD1FE9F1-0073-4C7C-81C0-32C7FC706FD6}" srcOrd="6" destOrd="0" presId="urn:microsoft.com/office/officeart/2005/8/layout/default"/>
    <dgm:cxn modelId="{B59BA930-D04E-4E8E-B3F5-C14E4D825946}" type="presParOf" srcId="{847DCDC6-C59A-4727-B347-A06CB1292204}" destId="{077F44A0-C93A-4BCD-ABF2-408BC2B6D615}" srcOrd="7" destOrd="0" presId="urn:microsoft.com/office/officeart/2005/8/layout/default"/>
    <dgm:cxn modelId="{C65D4FD7-1023-424C-A3D6-4F84DFEBB956}" type="presParOf" srcId="{847DCDC6-C59A-4727-B347-A06CB1292204}" destId="{A1724ECF-332A-4D31-9210-BBDBFA51FEB6}" srcOrd="8" destOrd="0" presId="urn:microsoft.com/office/officeart/2005/8/layout/default"/>
    <dgm:cxn modelId="{85C7C050-8369-4519-96B2-DF4CFEBA9CB3}" type="presParOf" srcId="{847DCDC6-C59A-4727-B347-A06CB1292204}" destId="{84D0A5D2-F47E-4BF4-8A1E-98CE06AA44B2}" srcOrd="9" destOrd="0" presId="urn:microsoft.com/office/officeart/2005/8/layout/default"/>
    <dgm:cxn modelId="{087B4B98-5DB7-41B8-9C8E-2D9DBC2EEBBB}" type="presParOf" srcId="{847DCDC6-C59A-4727-B347-A06CB1292204}" destId="{0D0E8BB0-F50B-43F6-9718-19E0C19FC87D}" srcOrd="10" destOrd="0" presId="urn:microsoft.com/office/officeart/2005/8/layout/default"/>
    <dgm:cxn modelId="{759D610B-462D-41C2-AA84-1AA85F83ADE1}" type="presParOf" srcId="{847DCDC6-C59A-4727-B347-A06CB1292204}" destId="{CDC2D87B-769D-47B8-AAA8-2D5CBCAA4A2F}" srcOrd="11" destOrd="0" presId="urn:microsoft.com/office/officeart/2005/8/layout/default"/>
    <dgm:cxn modelId="{25DC4278-36A5-4E33-AAB8-5DD49220674B}" type="presParOf" srcId="{847DCDC6-C59A-4727-B347-A06CB1292204}" destId="{BC00925E-7E15-4874-BBDE-E30947A1C02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8E6E2F-F231-4721-BA89-7A1CD038E2A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D14240B-0D38-4362-93E1-9BB33B0D35CC}">
      <dgm:prSet phldrT="[Text]"/>
      <dgm:spPr>
        <a:solidFill>
          <a:srgbClr val="77A8AA"/>
        </a:solidFill>
      </dgm:spPr>
      <dgm:t>
        <a:bodyPr/>
        <a:lstStyle/>
        <a:p>
          <a:r>
            <a:rPr lang="de-DE" b="1" dirty="0" smtClean="0">
              <a:latin typeface="Open Sans"/>
            </a:rPr>
            <a:t>Bedarf erfassen</a:t>
          </a:r>
          <a:endParaRPr lang="de-DE" b="1" dirty="0">
            <a:latin typeface="Open Sans"/>
          </a:endParaRPr>
        </a:p>
      </dgm:t>
    </dgm:pt>
    <dgm:pt modelId="{A48B4C17-5F8B-4927-A5B9-4BA5AC96BD06}" type="parTrans" cxnId="{2774F2D4-F877-44C4-9635-26A13F827DE2}">
      <dgm:prSet/>
      <dgm:spPr/>
      <dgm:t>
        <a:bodyPr/>
        <a:lstStyle/>
        <a:p>
          <a:endParaRPr lang="de-DE"/>
        </a:p>
      </dgm:t>
    </dgm:pt>
    <dgm:pt modelId="{8C47B7BF-62C4-4E11-91FB-19B36402012A}" type="sibTrans" cxnId="{2774F2D4-F877-44C4-9635-26A13F827DE2}">
      <dgm:prSet/>
      <dgm:spPr>
        <a:ln w="25400">
          <a:solidFill>
            <a:srgbClr val="346673"/>
          </a:solidFill>
        </a:ln>
      </dgm:spPr>
      <dgm:t>
        <a:bodyPr/>
        <a:lstStyle/>
        <a:p>
          <a:endParaRPr lang="de-DE"/>
        </a:p>
      </dgm:t>
    </dgm:pt>
    <dgm:pt modelId="{BC080797-20EB-4147-A3DB-E29CA0654839}">
      <dgm:prSet phldrT="[Text]"/>
      <dgm:spPr>
        <a:solidFill>
          <a:srgbClr val="77A8AA"/>
        </a:solidFill>
      </dgm:spPr>
      <dgm:t>
        <a:bodyPr/>
        <a:lstStyle/>
        <a:p>
          <a:r>
            <a:rPr lang="de-DE" b="1" dirty="0" smtClean="0">
              <a:latin typeface="Open Sans"/>
            </a:rPr>
            <a:t>Maßnahmen</a:t>
          </a:r>
          <a:r>
            <a:rPr lang="de-DE" b="1" dirty="0" smtClean="0"/>
            <a:t> </a:t>
          </a:r>
          <a:r>
            <a:rPr lang="de-DE" b="1" dirty="0" smtClean="0">
              <a:latin typeface="Open Sans"/>
            </a:rPr>
            <a:t>erproben</a:t>
          </a:r>
          <a:endParaRPr lang="de-DE" b="1" dirty="0">
            <a:latin typeface="Open Sans"/>
          </a:endParaRPr>
        </a:p>
      </dgm:t>
    </dgm:pt>
    <dgm:pt modelId="{1AA806EB-B317-48D0-9E21-CCE1B4A09311}" type="parTrans" cxnId="{AC55B1AC-EF78-4699-9218-FB34CED8AB16}">
      <dgm:prSet/>
      <dgm:spPr/>
      <dgm:t>
        <a:bodyPr/>
        <a:lstStyle/>
        <a:p>
          <a:endParaRPr lang="de-DE"/>
        </a:p>
      </dgm:t>
    </dgm:pt>
    <dgm:pt modelId="{CA9FA3BF-0BD2-4F5B-AEAC-6E93417FCFF2}" type="sibTrans" cxnId="{AC55B1AC-EF78-4699-9218-FB34CED8AB16}">
      <dgm:prSet/>
      <dgm:spPr>
        <a:ln w="25400">
          <a:solidFill>
            <a:srgbClr val="346673"/>
          </a:solidFill>
        </a:ln>
      </dgm:spPr>
      <dgm:t>
        <a:bodyPr/>
        <a:lstStyle/>
        <a:p>
          <a:endParaRPr lang="de-DE"/>
        </a:p>
      </dgm:t>
    </dgm:pt>
    <dgm:pt modelId="{69A1B85F-F8DE-4D52-87CE-B19A1BF1659E}">
      <dgm:prSet phldrT="[Text]"/>
      <dgm:spPr>
        <a:solidFill>
          <a:srgbClr val="77A8AA"/>
        </a:solidFill>
      </dgm:spPr>
      <dgm:t>
        <a:bodyPr/>
        <a:lstStyle/>
        <a:p>
          <a:r>
            <a:rPr lang="de-DE" b="1" dirty="0" smtClean="0">
              <a:latin typeface="Open Sans"/>
            </a:rPr>
            <a:t>Evaluieren</a:t>
          </a:r>
          <a:endParaRPr lang="de-DE" b="1" dirty="0">
            <a:latin typeface="Open Sans"/>
          </a:endParaRPr>
        </a:p>
      </dgm:t>
    </dgm:pt>
    <dgm:pt modelId="{CDD1CF1D-8013-467B-BC25-926A671F382B}" type="parTrans" cxnId="{EC13C9E7-EBDE-45B8-B548-F6BB0B51848B}">
      <dgm:prSet/>
      <dgm:spPr/>
      <dgm:t>
        <a:bodyPr/>
        <a:lstStyle/>
        <a:p>
          <a:endParaRPr lang="de-DE"/>
        </a:p>
      </dgm:t>
    </dgm:pt>
    <dgm:pt modelId="{A71BD6B9-8747-47A2-BA3F-CF152CB8456C}" type="sibTrans" cxnId="{EC13C9E7-EBDE-45B8-B548-F6BB0B51848B}">
      <dgm:prSet/>
      <dgm:spPr>
        <a:ln w="25400">
          <a:solidFill>
            <a:srgbClr val="346673"/>
          </a:solidFill>
        </a:ln>
      </dgm:spPr>
      <dgm:t>
        <a:bodyPr/>
        <a:lstStyle/>
        <a:p>
          <a:endParaRPr lang="de-DE"/>
        </a:p>
      </dgm:t>
    </dgm:pt>
    <dgm:pt modelId="{450EC58B-6449-440A-9F99-C9EDB6FF2965}">
      <dgm:prSet phldrT="[Text]"/>
      <dgm:spPr>
        <a:solidFill>
          <a:srgbClr val="77A8AA"/>
        </a:solidFill>
      </dgm:spPr>
      <dgm:t>
        <a:bodyPr/>
        <a:lstStyle/>
        <a:p>
          <a:r>
            <a:rPr lang="de-DE" b="1" dirty="0" smtClean="0">
              <a:latin typeface="Open Sans"/>
            </a:rPr>
            <a:t>Aufbauen</a:t>
          </a:r>
          <a:endParaRPr lang="de-DE" b="1" dirty="0">
            <a:latin typeface="Open Sans"/>
          </a:endParaRPr>
        </a:p>
      </dgm:t>
    </dgm:pt>
    <dgm:pt modelId="{E4AD77D6-1E3E-4983-ABCA-7D0589590810}" type="parTrans" cxnId="{CDC47A71-ECBF-4D16-8B72-1B407DCD58D4}">
      <dgm:prSet/>
      <dgm:spPr/>
      <dgm:t>
        <a:bodyPr/>
        <a:lstStyle/>
        <a:p>
          <a:endParaRPr lang="de-DE"/>
        </a:p>
      </dgm:t>
    </dgm:pt>
    <dgm:pt modelId="{3986ABCE-0F63-46BD-B578-A5EF915F8D8F}" type="sibTrans" cxnId="{CDC47A71-ECBF-4D16-8B72-1B407DCD58D4}">
      <dgm:prSet/>
      <dgm:spPr>
        <a:ln w="25400">
          <a:solidFill>
            <a:srgbClr val="346673"/>
          </a:solidFill>
        </a:ln>
      </dgm:spPr>
      <dgm:t>
        <a:bodyPr/>
        <a:lstStyle/>
        <a:p>
          <a:endParaRPr lang="de-DE"/>
        </a:p>
      </dgm:t>
    </dgm:pt>
    <dgm:pt modelId="{7DA4B818-1E97-4701-8548-E1C9DF667EB8}" type="pres">
      <dgm:prSet presAssocID="{F78E6E2F-F231-4721-BA89-7A1CD038E2A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89F06FD-8A0D-4215-AA2A-F8EF2ABE5553}" type="pres">
      <dgm:prSet presAssocID="{2D14240B-0D38-4362-93E1-9BB33B0D35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2312BF-420A-4205-A71E-8F96CDB598F7}" type="pres">
      <dgm:prSet presAssocID="{2D14240B-0D38-4362-93E1-9BB33B0D35CC}" presName="spNode" presStyleCnt="0"/>
      <dgm:spPr/>
    </dgm:pt>
    <dgm:pt modelId="{247D529F-C059-47D4-923F-173BBC6A37A1}" type="pres">
      <dgm:prSet presAssocID="{8C47B7BF-62C4-4E11-91FB-19B36402012A}" presName="sibTrans" presStyleLbl="sibTrans1D1" presStyleIdx="0" presStyleCnt="4"/>
      <dgm:spPr/>
      <dgm:t>
        <a:bodyPr/>
        <a:lstStyle/>
        <a:p>
          <a:endParaRPr lang="de-DE"/>
        </a:p>
      </dgm:t>
    </dgm:pt>
    <dgm:pt modelId="{DD5A92B4-57E3-42E7-B3D9-1C7149C2BE9C}" type="pres">
      <dgm:prSet presAssocID="{BC080797-20EB-4147-A3DB-E29CA065483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6D4F7E0-5613-4E9D-92C5-7E84A76945E9}" type="pres">
      <dgm:prSet presAssocID="{BC080797-20EB-4147-A3DB-E29CA0654839}" presName="spNode" presStyleCnt="0"/>
      <dgm:spPr/>
    </dgm:pt>
    <dgm:pt modelId="{4581FEE7-F77C-4E4C-8DEA-BA643C88CF7D}" type="pres">
      <dgm:prSet presAssocID="{CA9FA3BF-0BD2-4F5B-AEAC-6E93417FCFF2}" presName="sibTrans" presStyleLbl="sibTrans1D1" presStyleIdx="1" presStyleCnt="4"/>
      <dgm:spPr/>
      <dgm:t>
        <a:bodyPr/>
        <a:lstStyle/>
        <a:p>
          <a:endParaRPr lang="de-DE"/>
        </a:p>
      </dgm:t>
    </dgm:pt>
    <dgm:pt modelId="{3A3F2563-23E3-4E06-849D-9F54FE52FE9E}" type="pres">
      <dgm:prSet presAssocID="{69A1B85F-F8DE-4D52-87CE-B19A1BF1659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B50746-B33A-4C64-9B08-5486882F864A}" type="pres">
      <dgm:prSet presAssocID="{69A1B85F-F8DE-4D52-87CE-B19A1BF1659E}" presName="spNode" presStyleCnt="0"/>
      <dgm:spPr/>
    </dgm:pt>
    <dgm:pt modelId="{AB6A6118-506D-426E-B61A-400AE034D35C}" type="pres">
      <dgm:prSet presAssocID="{A71BD6B9-8747-47A2-BA3F-CF152CB8456C}" presName="sibTrans" presStyleLbl="sibTrans1D1" presStyleIdx="2" presStyleCnt="4"/>
      <dgm:spPr/>
      <dgm:t>
        <a:bodyPr/>
        <a:lstStyle/>
        <a:p>
          <a:endParaRPr lang="de-DE"/>
        </a:p>
      </dgm:t>
    </dgm:pt>
    <dgm:pt modelId="{DDF51CD6-C9F5-4BB7-BA13-F0C97F17FD84}" type="pres">
      <dgm:prSet presAssocID="{450EC58B-6449-440A-9F99-C9EDB6FF296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3FF033A-B717-4597-89BD-008579D189C9}" type="pres">
      <dgm:prSet presAssocID="{450EC58B-6449-440A-9F99-C9EDB6FF2965}" presName="spNode" presStyleCnt="0"/>
      <dgm:spPr/>
    </dgm:pt>
    <dgm:pt modelId="{A2FFFCB9-91FB-4D25-8D3B-B2407C5F2121}" type="pres">
      <dgm:prSet presAssocID="{3986ABCE-0F63-46BD-B578-A5EF915F8D8F}" presName="sibTrans" presStyleLbl="sibTrans1D1" presStyleIdx="3" presStyleCnt="4"/>
      <dgm:spPr/>
      <dgm:t>
        <a:bodyPr/>
        <a:lstStyle/>
        <a:p>
          <a:endParaRPr lang="de-DE"/>
        </a:p>
      </dgm:t>
    </dgm:pt>
  </dgm:ptLst>
  <dgm:cxnLst>
    <dgm:cxn modelId="{7028DDBE-F20A-47FE-A46A-A801F51FA7DB}" type="presOf" srcId="{CA9FA3BF-0BD2-4F5B-AEAC-6E93417FCFF2}" destId="{4581FEE7-F77C-4E4C-8DEA-BA643C88CF7D}" srcOrd="0" destOrd="0" presId="urn:microsoft.com/office/officeart/2005/8/layout/cycle5"/>
    <dgm:cxn modelId="{CDC47A71-ECBF-4D16-8B72-1B407DCD58D4}" srcId="{F78E6E2F-F231-4721-BA89-7A1CD038E2AA}" destId="{450EC58B-6449-440A-9F99-C9EDB6FF2965}" srcOrd="3" destOrd="0" parTransId="{E4AD77D6-1E3E-4983-ABCA-7D0589590810}" sibTransId="{3986ABCE-0F63-46BD-B578-A5EF915F8D8F}"/>
    <dgm:cxn modelId="{46A3CFEF-EB07-4154-9CF5-C37CC0AB4BB1}" type="presOf" srcId="{69A1B85F-F8DE-4D52-87CE-B19A1BF1659E}" destId="{3A3F2563-23E3-4E06-849D-9F54FE52FE9E}" srcOrd="0" destOrd="0" presId="urn:microsoft.com/office/officeart/2005/8/layout/cycle5"/>
    <dgm:cxn modelId="{A33BE36E-5EF1-4C5F-8F80-AC05C0D447A1}" type="presOf" srcId="{450EC58B-6449-440A-9F99-C9EDB6FF2965}" destId="{DDF51CD6-C9F5-4BB7-BA13-F0C97F17FD84}" srcOrd="0" destOrd="0" presId="urn:microsoft.com/office/officeart/2005/8/layout/cycle5"/>
    <dgm:cxn modelId="{90F72B00-8BD2-4E6F-BFA5-3D5BA4099A25}" type="presOf" srcId="{A71BD6B9-8747-47A2-BA3F-CF152CB8456C}" destId="{AB6A6118-506D-426E-B61A-400AE034D35C}" srcOrd="0" destOrd="0" presId="urn:microsoft.com/office/officeart/2005/8/layout/cycle5"/>
    <dgm:cxn modelId="{2774F2D4-F877-44C4-9635-26A13F827DE2}" srcId="{F78E6E2F-F231-4721-BA89-7A1CD038E2AA}" destId="{2D14240B-0D38-4362-93E1-9BB33B0D35CC}" srcOrd="0" destOrd="0" parTransId="{A48B4C17-5F8B-4927-A5B9-4BA5AC96BD06}" sibTransId="{8C47B7BF-62C4-4E11-91FB-19B36402012A}"/>
    <dgm:cxn modelId="{ED0BC9AA-658A-40CA-8E84-E8C5FA6F7BC5}" type="presOf" srcId="{BC080797-20EB-4147-A3DB-E29CA0654839}" destId="{DD5A92B4-57E3-42E7-B3D9-1C7149C2BE9C}" srcOrd="0" destOrd="0" presId="urn:microsoft.com/office/officeart/2005/8/layout/cycle5"/>
    <dgm:cxn modelId="{12ACF563-C353-46F6-89C4-BB79E982EA46}" type="presOf" srcId="{8C47B7BF-62C4-4E11-91FB-19B36402012A}" destId="{247D529F-C059-47D4-923F-173BBC6A37A1}" srcOrd="0" destOrd="0" presId="urn:microsoft.com/office/officeart/2005/8/layout/cycle5"/>
    <dgm:cxn modelId="{098A1B74-7D5B-494F-93CD-32E88BF39526}" type="presOf" srcId="{3986ABCE-0F63-46BD-B578-A5EF915F8D8F}" destId="{A2FFFCB9-91FB-4D25-8D3B-B2407C5F2121}" srcOrd="0" destOrd="0" presId="urn:microsoft.com/office/officeart/2005/8/layout/cycle5"/>
    <dgm:cxn modelId="{CF3D0E30-78C7-46E9-AA02-788D47FBE898}" type="presOf" srcId="{2D14240B-0D38-4362-93E1-9BB33B0D35CC}" destId="{889F06FD-8A0D-4215-AA2A-F8EF2ABE5553}" srcOrd="0" destOrd="0" presId="urn:microsoft.com/office/officeart/2005/8/layout/cycle5"/>
    <dgm:cxn modelId="{AC55B1AC-EF78-4699-9218-FB34CED8AB16}" srcId="{F78E6E2F-F231-4721-BA89-7A1CD038E2AA}" destId="{BC080797-20EB-4147-A3DB-E29CA0654839}" srcOrd="1" destOrd="0" parTransId="{1AA806EB-B317-48D0-9E21-CCE1B4A09311}" sibTransId="{CA9FA3BF-0BD2-4F5B-AEAC-6E93417FCFF2}"/>
    <dgm:cxn modelId="{7B8E85C6-434F-46FC-A9FD-164D815A375A}" type="presOf" srcId="{F78E6E2F-F231-4721-BA89-7A1CD038E2AA}" destId="{7DA4B818-1E97-4701-8548-E1C9DF667EB8}" srcOrd="0" destOrd="0" presId="urn:microsoft.com/office/officeart/2005/8/layout/cycle5"/>
    <dgm:cxn modelId="{EC13C9E7-EBDE-45B8-B548-F6BB0B51848B}" srcId="{F78E6E2F-F231-4721-BA89-7A1CD038E2AA}" destId="{69A1B85F-F8DE-4D52-87CE-B19A1BF1659E}" srcOrd="2" destOrd="0" parTransId="{CDD1CF1D-8013-467B-BC25-926A671F382B}" sibTransId="{A71BD6B9-8747-47A2-BA3F-CF152CB8456C}"/>
    <dgm:cxn modelId="{C4364DDD-3210-43A0-B3C6-8C7286A0949A}" type="presParOf" srcId="{7DA4B818-1E97-4701-8548-E1C9DF667EB8}" destId="{889F06FD-8A0D-4215-AA2A-F8EF2ABE5553}" srcOrd="0" destOrd="0" presId="urn:microsoft.com/office/officeart/2005/8/layout/cycle5"/>
    <dgm:cxn modelId="{D7907879-E8BE-47CA-BCEA-C0D5C7B0466D}" type="presParOf" srcId="{7DA4B818-1E97-4701-8548-E1C9DF667EB8}" destId="{C52312BF-420A-4205-A71E-8F96CDB598F7}" srcOrd="1" destOrd="0" presId="urn:microsoft.com/office/officeart/2005/8/layout/cycle5"/>
    <dgm:cxn modelId="{A6D04C82-4527-4E70-B869-97F3286ED715}" type="presParOf" srcId="{7DA4B818-1E97-4701-8548-E1C9DF667EB8}" destId="{247D529F-C059-47D4-923F-173BBC6A37A1}" srcOrd="2" destOrd="0" presId="urn:microsoft.com/office/officeart/2005/8/layout/cycle5"/>
    <dgm:cxn modelId="{624E58F4-5FC8-454F-BF80-A450130D01AD}" type="presParOf" srcId="{7DA4B818-1E97-4701-8548-E1C9DF667EB8}" destId="{DD5A92B4-57E3-42E7-B3D9-1C7149C2BE9C}" srcOrd="3" destOrd="0" presId="urn:microsoft.com/office/officeart/2005/8/layout/cycle5"/>
    <dgm:cxn modelId="{CD547E5D-8BF8-4CD5-A902-1A52B53621C5}" type="presParOf" srcId="{7DA4B818-1E97-4701-8548-E1C9DF667EB8}" destId="{A6D4F7E0-5613-4E9D-92C5-7E84A76945E9}" srcOrd="4" destOrd="0" presId="urn:microsoft.com/office/officeart/2005/8/layout/cycle5"/>
    <dgm:cxn modelId="{CFDF3D47-3B81-4B45-98BC-CEBDA9C3D212}" type="presParOf" srcId="{7DA4B818-1E97-4701-8548-E1C9DF667EB8}" destId="{4581FEE7-F77C-4E4C-8DEA-BA643C88CF7D}" srcOrd="5" destOrd="0" presId="urn:microsoft.com/office/officeart/2005/8/layout/cycle5"/>
    <dgm:cxn modelId="{01F4721F-684D-46B8-9542-B3B19F117649}" type="presParOf" srcId="{7DA4B818-1E97-4701-8548-E1C9DF667EB8}" destId="{3A3F2563-23E3-4E06-849D-9F54FE52FE9E}" srcOrd="6" destOrd="0" presId="urn:microsoft.com/office/officeart/2005/8/layout/cycle5"/>
    <dgm:cxn modelId="{0C9D70C6-A35C-461E-9ECE-640E840E18F3}" type="presParOf" srcId="{7DA4B818-1E97-4701-8548-E1C9DF667EB8}" destId="{D5B50746-B33A-4C64-9B08-5486882F864A}" srcOrd="7" destOrd="0" presId="urn:microsoft.com/office/officeart/2005/8/layout/cycle5"/>
    <dgm:cxn modelId="{187B485D-FE31-478B-86CE-066D3A21131F}" type="presParOf" srcId="{7DA4B818-1E97-4701-8548-E1C9DF667EB8}" destId="{AB6A6118-506D-426E-B61A-400AE034D35C}" srcOrd="8" destOrd="0" presId="urn:microsoft.com/office/officeart/2005/8/layout/cycle5"/>
    <dgm:cxn modelId="{D728095C-6516-4239-B956-2252651E06F7}" type="presParOf" srcId="{7DA4B818-1E97-4701-8548-E1C9DF667EB8}" destId="{DDF51CD6-C9F5-4BB7-BA13-F0C97F17FD84}" srcOrd="9" destOrd="0" presId="urn:microsoft.com/office/officeart/2005/8/layout/cycle5"/>
    <dgm:cxn modelId="{7A536A6E-9827-4726-BB62-652ACB9BF314}" type="presParOf" srcId="{7DA4B818-1E97-4701-8548-E1C9DF667EB8}" destId="{73FF033A-B717-4597-89BD-008579D189C9}" srcOrd="10" destOrd="0" presId="urn:microsoft.com/office/officeart/2005/8/layout/cycle5"/>
    <dgm:cxn modelId="{A5243E2F-5A7F-4413-80E4-B3C3FFCBE09C}" type="presParOf" srcId="{7DA4B818-1E97-4701-8548-E1C9DF667EB8}" destId="{A2FFFCB9-91FB-4D25-8D3B-B2407C5F2121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3E57B-FDF1-483E-90A6-920FE359D627}">
      <dsp:nvSpPr>
        <dsp:cNvPr id="0" name=""/>
        <dsp:cNvSpPr/>
      </dsp:nvSpPr>
      <dsp:spPr>
        <a:xfrm rot="16200000">
          <a:off x="721947" y="-514593"/>
          <a:ext cx="1963132" cy="3142164"/>
        </a:xfrm>
        <a:prstGeom prst="round1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Transparenz</a:t>
          </a:r>
          <a:endParaRPr lang="de-DE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32431" y="74922"/>
        <a:ext cx="3142164" cy="1472349"/>
      </dsp:txXfrm>
    </dsp:sp>
    <dsp:sp modelId="{336BAF73-3CE4-419A-8596-2E49A40F896D}">
      <dsp:nvSpPr>
        <dsp:cNvPr id="0" name=""/>
        <dsp:cNvSpPr/>
      </dsp:nvSpPr>
      <dsp:spPr>
        <a:xfrm>
          <a:off x="3613494" y="98157"/>
          <a:ext cx="3142164" cy="1963132"/>
        </a:xfrm>
        <a:prstGeom prst="round1Rect">
          <a:avLst/>
        </a:prstGeom>
        <a:solidFill>
          <a:schemeClr val="accent5">
            <a:shade val="80000"/>
            <a:hueOff val="68408"/>
            <a:satOff val="-746"/>
            <a:lumOff val="8526"/>
            <a:alphaOff val="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Reproduzierbarkeit</a:t>
          </a:r>
          <a:endParaRPr lang="de-DE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3494" y="98157"/>
        <a:ext cx="3142164" cy="1472349"/>
      </dsp:txXfrm>
    </dsp:sp>
    <dsp:sp modelId="{90B9C8F2-67E3-4EF2-AB61-B18656F8B9FE}">
      <dsp:nvSpPr>
        <dsp:cNvPr id="0" name=""/>
        <dsp:cNvSpPr/>
      </dsp:nvSpPr>
      <dsp:spPr>
        <a:xfrm rot="10800000">
          <a:off x="157109" y="2257605"/>
          <a:ext cx="3142164" cy="1963132"/>
        </a:xfrm>
        <a:prstGeom prst="round1Rect">
          <a:avLst/>
        </a:prstGeom>
        <a:solidFill>
          <a:schemeClr val="accent5">
            <a:shade val="80000"/>
            <a:hueOff val="136816"/>
            <a:satOff val="-1492"/>
            <a:lumOff val="17053"/>
            <a:alphaOff val="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Nachnutzbarkeit</a:t>
          </a:r>
          <a:endParaRPr lang="de-DE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57109" y="2748388"/>
        <a:ext cx="3142164" cy="1472349"/>
      </dsp:txXfrm>
    </dsp:sp>
    <dsp:sp modelId="{04127809-865F-4DD7-8688-20881C7F9848}">
      <dsp:nvSpPr>
        <dsp:cNvPr id="0" name=""/>
        <dsp:cNvSpPr/>
      </dsp:nvSpPr>
      <dsp:spPr>
        <a:xfrm rot="5400000">
          <a:off x="4203010" y="1668089"/>
          <a:ext cx="1963132" cy="3142164"/>
        </a:xfrm>
        <a:prstGeom prst="round1Rect">
          <a:avLst/>
        </a:prstGeom>
        <a:solidFill>
          <a:schemeClr val="accent5">
            <a:shade val="80000"/>
            <a:hueOff val="205224"/>
            <a:satOff val="-2238"/>
            <a:lumOff val="25579"/>
            <a:alphaOff val="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Offene Kommunikation</a:t>
          </a:r>
          <a:endParaRPr lang="de-DE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613495" y="2748388"/>
        <a:ext cx="3142164" cy="1472349"/>
      </dsp:txXfrm>
    </dsp:sp>
    <dsp:sp modelId="{C3DD77AF-6C36-4C5F-BD17-A1600184CC39}">
      <dsp:nvSpPr>
        <dsp:cNvPr id="0" name=""/>
        <dsp:cNvSpPr/>
      </dsp:nvSpPr>
      <dsp:spPr>
        <a:xfrm>
          <a:off x="2513735" y="1668664"/>
          <a:ext cx="1885298" cy="981566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Open Science</a:t>
          </a:r>
          <a:endParaRPr lang="de-DE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61651" y="1716580"/>
        <a:ext cx="1789466" cy="885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C6979-B1F1-4B4C-B286-E87D82B9403B}">
      <dsp:nvSpPr>
        <dsp:cNvPr id="0" name=""/>
        <dsp:cNvSpPr/>
      </dsp:nvSpPr>
      <dsp:spPr>
        <a:xfrm>
          <a:off x="915401" y="0"/>
          <a:ext cx="10374552" cy="5820648"/>
        </a:xfrm>
        <a:prstGeom prst="rightArrow">
          <a:avLst/>
        </a:prstGeom>
        <a:solidFill>
          <a:srgbClr val="77A8AA">
            <a:alpha val="34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5C0B6A-61EF-4289-A17B-6FC4336B5506}">
      <dsp:nvSpPr>
        <dsp:cNvPr id="0" name=""/>
        <dsp:cNvSpPr/>
      </dsp:nvSpPr>
      <dsp:spPr>
        <a:xfrm>
          <a:off x="6108" y="1746194"/>
          <a:ext cx="2938105" cy="2328259"/>
        </a:xfrm>
        <a:prstGeom prst="roundRect">
          <a:avLst/>
        </a:prstGeom>
        <a:solidFill>
          <a:srgbClr val="346673">
            <a:alpha val="89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Bedarfserfassung</a:t>
          </a:r>
          <a:endParaRPr lang="de-DE" sz="2500" kern="1200" dirty="0">
            <a:solidFill>
              <a:schemeClr val="bg1"/>
            </a:solidFill>
          </a:endParaRPr>
        </a:p>
      </dsp:txBody>
      <dsp:txXfrm>
        <a:off x="119764" y="1859850"/>
        <a:ext cx="2710793" cy="2100947"/>
      </dsp:txXfrm>
    </dsp:sp>
    <dsp:sp modelId="{6EEF9A0C-4C09-4581-9DE7-E403A11FB139}">
      <dsp:nvSpPr>
        <dsp:cNvPr id="0" name=""/>
        <dsp:cNvSpPr/>
      </dsp:nvSpPr>
      <dsp:spPr>
        <a:xfrm>
          <a:off x="3091119" y="1746194"/>
          <a:ext cx="2938105" cy="2328259"/>
        </a:xfrm>
        <a:prstGeom prst="roundRect">
          <a:avLst/>
        </a:prstGeom>
        <a:solidFill>
          <a:srgbClr val="346673">
            <a:alpha val="89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Ableitung von prototypischen Konzepten</a:t>
          </a:r>
        </a:p>
      </dsp:txBody>
      <dsp:txXfrm>
        <a:off x="3204775" y="1859850"/>
        <a:ext cx="2710793" cy="2100947"/>
      </dsp:txXfrm>
    </dsp:sp>
    <dsp:sp modelId="{605C483C-E087-4AD9-9730-DEF96CDCE0D4}">
      <dsp:nvSpPr>
        <dsp:cNvPr id="0" name=""/>
        <dsp:cNvSpPr/>
      </dsp:nvSpPr>
      <dsp:spPr>
        <a:xfrm>
          <a:off x="6176130" y="1746194"/>
          <a:ext cx="2938105" cy="2328259"/>
        </a:xfrm>
        <a:prstGeom prst="roundRect">
          <a:avLst/>
        </a:prstGeom>
        <a:solidFill>
          <a:srgbClr val="346673">
            <a:alpha val="89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Erprobung und Anpassung von Maßnahmen</a:t>
          </a:r>
        </a:p>
      </dsp:txBody>
      <dsp:txXfrm>
        <a:off x="6289786" y="1859850"/>
        <a:ext cx="2710793" cy="2100947"/>
      </dsp:txXfrm>
    </dsp:sp>
    <dsp:sp modelId="{8327F7DE-EF20-419F-8D25-5B164F43CE9F}">
      <dsp:nvSpPr>
        <dsp:cNvPr id="0" name=""/>
        <dsp:cNvSpPr/>
      </dsp:nvSpPr>
      <dsp:spPr>
        <a:xfrm>
          <a:off x="9261141" y="1746194"/>
          <a:ext cx="2938105" cy="2328259"/>
        </a:xfrm>
        <a:prstGeom prst="roundRect">
          <a:avLst/>
        </a:prstGeom>
        <a:solidFill>
          <a:srgbClr val="346673">
            <a:alpha val="64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Entwicklung von Konzepten für den Dauerbetrieb</a:t>
          </a:r>
        </a:p>
      </dsp:txBody>
      <dsp:txXfrm>
        <a:off x="9374797" y="1859850"/>
        <a:ext cx="2710793" cy="21009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7D9B2-8BF1-44CC-BB00-CD2FB9968CE5}">
      <dsp:nvSpPr>
        <dsp:cNvPr id="0" name=""/>
        <dsp:cNvSpPr/>
      </dsp:nvSpPr>
      <dsp:spPr>
        <a:xfrm>
          <a:off x="3913" y="844346"/>
          <a:ext cx="3104571" cy="1862742"/>
        </a:xfrm>
        <a:prstGeom prst="rect">
          <a:avLst/>
        </a:prstGeom>
        <a:solidFill>
          <a:srgbClr val="6EA3A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Bedarfsermittlung</a:t>
          </a:r>
          <a:endParaRPr lang="de-DE" sz="2400" kern="1200" dirty="0">
            <a:solidFill>
              <a:schemeClr val="bg1"/>
            </a:solidFill>
            <a:latin typeface="Open Sans"/>
            <a:ea typeface="+mn-ea"/>
            <a:cs typeface="+mn-cs"/>
          </a:endParaRPr>
        </a:p>
      </dsp:txBody>
      <dsp:txXfrm>
        <a:off x="3913" y="844346"/>
        <a:ext cx="3104571" cy="1862742"/>
      </dsp:txXfrm>
    </dsp:sp>
    <dsp:sp modelId="{D820926F-D7C3-41BB-909D-8B39DDC111AD}">
      <dsp:nvSpPr>
        <dsp:cNvPr id="0" name=""/>
        <dsp:cNvSpPr/>
      </dsp:nvSpPr>
      <dsp:spPr>
        <a:xfrm>
          <a:off x="3418941" y="844346"/>
          <a:ext cx="3104571" cy="1862742"/>
        </a:xfrm>
        <a:prstGeom prst="rect">
          <a:avLst/>
        </a:prstGeom>
        <a:solidFill>
          <a:srgbClr val="6EA3A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Informations- und Beratungsangebote</a:t>
          </a:r>
          <a:endParaRPr lang="de-DE" sz="2400" kern="1200" dirty="0">
            <a:solidFill>
              <a:schemeClr val="bg1"/>
            </a:solidFill>
            <a:latin typeface="Open Sans"/>
            <a:ea typeface="+mn-ea"/>
            <a:cs typeface="+mn-cs"/>
          </a:endParaRPr>
        </a:p>
      </dsp:txBody>
      <dsp:txXfrm>
        <a:off x="3418941" y="844346"/>
        <a:ext cx="3104571" cy="1862742"/>
      </dsp:txXfrm>
    </dsp:sp>
    <dsp:sp modelId="{5074F7CB-3E29-423F-8CCD-A6DA6F46F960}">
      <dsp:nvSpPr>
        <dsp:cNvPr id="0" name=""/>
        <dsp:cNvSpPr/>
      </dsp:nvSpPr>
      <dsp:spPr>
        <a:xfrm>
          <a:off x="6833970" y="844346"/>
          <a:ext cx="3104571" cy="1862742"/>
        </a:xfrm>
        <a:prstGeom prst="rect">
          <a:avLst/>
        </a:prstGeom>
        <a:solidFill>
          <a:srgbClr val="6EA3A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Services</a:t>
          </a:r>
          <a:endParaRPr lang="de-DE" sz="2400" kern="1200" dirty="0">
            <a:solidFill>
              <a:schemeClr val="bg1"/>
            </a:solidFill>
            <a:latin typeface="Open Sans"/>
            <a:ea typeface="+mn-ea"/>
            <a:cs typeface="+mn-cs"/>
          </a:endParaRPr>
        </a:p>
      </dsp:txBody>
      <dsp:txXfrm>
        <a:off x="6833970" y="844346"/>
        <a:ext cx="3104571" cy="1862742"/>
      </dsp:txXfrm>
    </dsp:sp>
    <dsp:sp modelId="{AD1FE9F1-0073-4C7C-81C0-32C7FC706FD6}">
      <dsp:nvSpPr>
        <dsp:cNvPr id="0" name=""/>
        <dsp:cNvSpPr/>
      </dsp:nvSpPr>
      <dsp:spPr>
        <a:xfrm>
          <a:off x="10248999" y="844346"/>
          <a:ext cx="3104571" cy="1862742"/>
        </a:xfrm>
        <a:prstGeom prst="rect">
          <a:avLst/>
        </a:prstGeom>
        <a:solidFill>
          <a:srgbClr val="6EA3A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Nachwuchsförderung</a:t>
          </a:r>
          <a:endParaRPr lang="de-DE" sz="2400" kern="1200" dirty="0">
            <a:solidFill>
              <a:schemeClr val="bg1"/>
            </a:solidFill>
            <a:latin typeface="Open Sans"/>
            <a:ea typeface="+mn-ea"/>
            <a:cs typeface="+mn-cs"/>
          </a:endParaRPr>
        </a:p>
      </dsp:txBody>
      <dsp:txXfrm>
        <a:off x="10248999" y="844346"/>
        <a:ext cx="3104571" cy="1862742"/>
      </dsp:txXfrm>
    </dsp:sp>
    <dsp:sp modelId="{A1724ECF-332A-4D31-9210-BBDBFA51FEB6}">
      <dsp:nvSpPr>
        <dsp:cNvPr id="0" name=""/>
        <dsp:cNvSpPr/>
      </dsp:nvSpPr>
      <dsp:spPr>
        <a:xfrm>
          <a:off x="1711427" y="3017546"/>
          <a:ext cx="3104571" cy="1862742"/>
        </a:xfrm>
        <a:prstGeom prst="rect">
          <a:avLst/>
        </a:prstGeom>
        <a:solidFill>
          <a:srgbClr val="6EA3A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Strukturelle Rahmenbedingungen</a:t>
          </a:r>
        </a:p>
      </dsp:txBody>
      <dsp:txXfrm>
        <a:off x="1711427" y="3017546"/>
        <a:ext cx="3104571" cy="1862742"/>
      </dsp:txXfrm>
    </dsp:sp>
    <dsp:sp modelId="{0D0E8BB0-F50B-43F6-9718-19E0C19FC87D}">
      <dsp:nvSpPr>
        <dsp:cNvPr id="0" name=""/>
        <dsp:cNvSpPr/>
      </dsp:nvSpPr>
      <dsp:spPr>
        <a:xfrm>
          <a:off x="5126456" y="3017546"/>
          <a:ext cx="3104571" cy="1862742"/>
        </a:xfrm>
        <a:prstGeom prst="rect">
          <a:avLst/>
        </a:prstGeom>
        <a:solidFill>
          <a:srgbClr val="6EA3A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Multiplikatoren und Netzwerke</a:t>
          </a:r>
        </a:p>
      </dsp:txBody>
      <dsp:txXfrm>
        <a:off x="5126456" y="3017546"/>
        <a:ext cx="3104571" cy="1862742"/>
      </dsp:txXfrm>
    </dsp:sp>
    <dsp:sp modelId="{BC00925E-7E15-4874-BBDE-E30947A1C021}">
      <dsp:nvSpPr>
        <dsp:cNvPr id="0" name=""/>
        <dsp:cNvSpPr/>
      </dsp:nvSpPr>
      <dsp:spPr>
        <a:xfrm>
          <a:off x="8541484" y="3017546"/>
          <a:ext cx="3104571" cy="1862742"/>
        </a:xfrm>
        <a:prstGeom prst="rect">
          <a:avLst/>
        </a:prstGeom>
        <a:solidFill>
          <a:srgbClr val="6EA3A4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>
              <a:solidFill>
                <a:schemeClr val="bg1"/>
              </a:solidFill>
              <a:latin typeface="Open Sans"/>
              <a:ea typeface="+mn-ea"/>
              <a:cs typeface="+mn-cs"/>
            </a:rPr>
            <a:t>Evaluation</a:t>
          </a:r>
          <a:endParaRPr lang="de-DE" sz="2400" kern="1200" dirty="0">
            <a:solidFill>
              <a:schemeClr val="bg1"/>
            </a:solidFill>
            <a:latin typeface="Open Sans"/>
            <a:ea typeface="+mn-ea"/>
            <a:cs typeface="+mn-cs"/>
          </a:endParaRPr>
        </a:p>
      </dsp:txBody>
      <dsp:txXfrm>
        <a:off x="8541484" y="3017546"/>
        <a:ext cx="3104571" cy="18627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F06FD-8A0D-4215-AA2A-F8EF2ABE5553}">
      <dsp:nvSpPr>
        <dsp:cNvPr id="0" name=""/>
        <dsp:cNvSpPr/>
      </dsp:nvSpPr>
      <dsp:spPr>
        <a:xfrm>
          <a:off x="5306192" y="2362"/>
          <a:ext cx="1832026" cy="1190817"/>
        </a:xfrm>
        <a:prstGeom prst="roundRect">
          <a:avLst/>
        </a:prstGeom>
        <a:solidFill>
          <a:srgbClr val="77A8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latin typeface="Open Sans"/>
            </a:rPr>
            <a:t>Bedarf erfassen</a:t>
          </a:r>
          <a:endParaRPr lang="de-DE" sz="2000" b="1" kern="1200" dirty="0">
            <a:latin typeface="Open Sans"/>
          </a:endParaRPr>
        </a:p>
      </dsp:txBody>
      <dsp:txXfrm>
        <a:off x="5364323" y="60493"/>
        <a:ext cx="1715764" cy="1074555"/>
      </dsp:txXfrm>
    </dsp:sp>
    <dsp:sp modelId="{247D529F-C059-47D4-923F-173BBC6A37A1}">
      <dsp:nvSpPr>
        <dsp:cNvPr id="0" name=""/>
        <dsp:cNvSpPr/>
      </dsp:nvSpPr>
      <dsp:spPr>
        <a:xfrm>
          <a:off x="4253783" y="597771"/>
          <a:ext cx="3936844" cy="3936844"/>
        </a:xfrm>
        <a:custGeom>
          <a:avLst/>
          <a:gdLst/>
          <a:ahLst/>
          <a:cxnLst/>
          <a:rect l="0" t="0" r="0" b="0"/>
          <a:pathLst>
            <a:path>
              <a:moveTo>
                <a:pt x="3137648" y="384883"/>
              </a:moveTo>
              <a:arcTo wR="1968422" hR="1968422" stAng="18386447" swAng="1634698"/>
            </a:path>
          </a:pathLst>
        </a:custGeom>
        <a:noFill/>
        <a:ln w="25400" cap="flat" cmpd="sng" algn="ctr">
          <a:solidFill>
            <a:srgbClr val="346673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A92B4-57E3-42E7-B3D9-1C7149C2BE9C}">
      <dsp:nvSpPr>
        <dsp:cNvPr id="0" name=""/>
        <dsp:cNvSpPr/>
      </dsp:nvSpPr>
      <dsp:spPr>
        <a:xfrm>
          <a:off x="7274615" y="1970784"/>
          <a:ext cx="1832026" cy="1190817"/>
        </a:xfrm>
        <a:prstGeom prst="roundRect">
          <a:avLst/>
        </a:prstGeom>
        <a:solidFill>
          <a:srgbClr val="77A8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latin typeface="Open Sans"/>
            </a:rPr>
            <a:t>Maßnahmen</a:t>
          </a:r>
          <a:r>
            <a:rPr lang="de-DE" sz="2000" b="1" kern="1200" dirty="0" smtClean="0"/>
            <a:t> </a:t>
          </a:r>
          <a:r>
            <a:rPr lang="de-DE" sz="2000" b="1" kern="1200" dirty="0" smtClean="0">
              <a:latin typeface="Open Sans"/>
            </a:rPr>
            <a:t>erproben</a:t>
          </a:r>
          <a:endParaRPr lang="de-DE" sz="2000" b="1" kern="1200" dirty="0">
            <a:latin typeface="Open Sans"/>
          </a:endParaRPr>
        </a:p>
      </dsp:txBody>
      <dsp:txXfrm>
        <a:off x="7332746" y="2028915"/>
        <a:ext cx="1715764" cy="1074555"/>
      </dsp:txXfrm>
    </dsp:sp>
    <dsp:sp modelId="{4581FEE7-F77C-4E4C-8DEA-BA643C88CF7D}">
      <dsp:nvSpPr>
        <dsp:cNvPr id="0" name=""/>
        <dsp:cNvSpPr/>
      </dsp:nvSpPr>
      <dsp:spPr>
        <a:xfrm>
          <a:off x="4253783" y="597771"/>
          <a:ext cx="3936844" cy="3936844"/>
        </a:xfrm>
        <a:custGeom>
          <a:avLst/>
          <a:gdLst/>
          <a:ahLst/>
          <a:cxnLst/>
          <a:rect l="0" t="0" r="0" b="0"/>
          <a:pathLst>
            <a:path>
              <a:moveTo>
                <a:pt x="3732869" y="2841012"/>
              </a:moveTo>
              <a:arcTo wR="1968422" hR="1968422" stAng="1578856" swAng="1634698"/>
            </a:path>
          </a:pathLst>
        </a:custGeom>
        <a:noFill/>
        <a:ln w="25400" cap="flat" cmpd="sng" algn="ctr">
          <a:solidFill>
            <a:srgbClr val="346673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F2563-23E3-4E06-849D-9F54FE52FE9E}">
      <dsp:nvSpPr>
        <dsp:cNvPr id="0" name=""/>
        <dsp:cNvSpPr/>
      </dsp:nvSpPr>
      <dsp:spPr>
        <a:xfrm>
          <a:off x="5306192" y="3939207"/>
          <a:ext cx="1832026" cy="1190817"/>
        </a:xfrm>
        <a:prstGeom prst="roundRect">
          <a:avLst/>
        </a:prstGeom>
        <a:solidFill>
          <a:srgbClr val="77A8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latin typeface="Open Sans"/>
            </a:rPr>
            <a:t>Evaluieren</a:t>
          </a:r>
          <a:endParaRPr lang="de-DE" sz="2000" b="1" kern="1200" dirty="0">
            <a:latin typeface="Open Sans"/>
          </a:endParaRPr>
        </a:p>
      </dsp:txBody>
      <dsp:txXfrm>
        <a:off x="5364323" y="3997338"/>
        <a:ext cx="1715764" cy="1074555"/>
      </dsp:txXfrm>
    </dsp:sp>
    <dsp:sp modelId="{AB6A6118-506D-426E-B61A-400AE034D35C}">
      <dsp:nvSpPr>
        <dsp:cNvPr id="0" name=""/>
        <dsp:cNvSpPr/>
      </dsp:nvSpPr>
      <dsp:spPr>
        <a:xfrm>
          <a:off x="4253783" y="597771"/>
          <a:ext cx="3936844" cy="3936844"/>
        </a:xfrm>
        <a:custGeom>
          <a:avLst/>
          <a:gdLst/>
          <a:ahLst/>
          <a:cxnLst/>
          <a:rect l="0" t="0" r="0" b="0"/>
          <a:pathLst>
            <a:path>
              <a:moveTo>
                <a:pt x="799196" y="3551961"/>
              </a:moveTo>
              <a:arcTo wR="1968422" hR="1968422" stAng="7586447" swAng="1634698"/>
            </a:path>
          </a:pathLst>
        </a:custGeom>
        <a:noFill/>
        <a:ln w="25400" cap="flat" cmpd="sng" algn="ctr">
          <a:solidFill>
            <a:srgbClr val="346673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51CD6-C9F5-4BB7-BA13-F0C97F17FD84}">
      <dsp:nvSpPr>
        <dsp:cNvPr id="0" name=""/>
        <dsp:cNvSpPr/>
      </dsp:nvSpPr>
      <dsp:spPr>
        <a:xfrm>
          <a:off x="3337770" y="1970784"/>
          <a:ext cx="1832026" cy="1190817"/>
        </a:xfrm>
        <a:prstGeom prst="roundRect">
          <a:avLst/>
        </a:prstGeom>
        <a:solidFill>
          <a:srgbClr val="77A8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latin typeface="Open Sans"/>
            </a:rPr>
            <a:t>Aufbauen</a:t>
          </a:r>
          <a:endParaRPr lang="de-DE" sz="2000" b="1" kern="1200" dirty="0">
            <a:latin typeface="Open Sans"/>
          </a:endParaRPr>
        </a:p>
      </dsp:txBody>
      <dsp:txXfrm>
        <a:off x="3395901" y="2028915"/>
        <a:ext cx="1715764" cy="1074555"/>
      </dsp:txXfrm>
    </dsp:sp>
    <dsp:sp modelId="{A2FFFCB9-91FB-4D25-8D3B-B2407C5F2121}">
      <dsp:nvSpPr>
        <dsp:cNvPr id="0" name=""/>
        <dsp:cNvSpPr/>
      </dsp:nvSpPr>
      <dsp:spPr>
        <a:xfrm>
          <a:off x="4253783" y="597771"/>
          <a:ext cx="3936844" cy="3936844"/>
        </a:xfrm>
        <a:custGeom>
          <a:avLst/>
          <a:gdLst/>
          <a:ahLst/>
          <a:cxnLst/>
          <a:rect l="0" t="0" r="0" b="0"/>
          <a:pathLst>
            <a:path>
              <a:moveTo>
                <a:pt x="203975" y="1095831"/>
              </a:moveTo>
              <a:arcTo wR="1968422" hR="1968422" stAng="12378856" swAng="1634698"/>
            </a:path>
          </a:pathLst>
        </a:custGeom>
        <a:noFill/>
        <a:ln w="25400" cap="flat" cmpd="sng" algn="ctr">
          <a:solidFill>
            <a:srgbClr val="346673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B708E-31C2-4FF9-8F3D-DC17AC3F0A84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19DCD-509F-47D2-BB8E-40A4AC6F05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98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  <a:p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62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66417-7757-419A-98C8-AF8F9DA9F8A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300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416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/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597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416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4165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416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62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9BA649-AFA1-46C9-BAD9-8A6E585415C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49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7D22E-2FCF-4181-8686-08BDCDF940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53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  <a:p>
            <a:endParaRPr lang="de-DE" baseline="0" dirty="0" smtClean="0"/>
          </a:p>
          <a:p>
            <a:endParaRPr lang="de-DE" baseline="0" dirty="0" smtClean="0"/>
          </a:p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491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491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469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19DCD-509F-47D2-BB8E-40A4AC6F059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41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36916" y="2415962"/>
            <a:ext cx="11751707" cy="166704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73831" y="4407059"/>
            <a:ext cx="9677877" cy="19874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157687" y="352853"/>
            <a:ext cx="4702122" cy="75251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44117" y="352853"/>
            <a:ext cx="13883144" cy="75251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8032" y="1602127"/>
            <a:ext cx="13047851" cy="57977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814" b="0"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91277" y="715054"/>
            <a:ext cx="11446874" cy="418833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lvl1pPr>
              <a:defRPr lang="de-DE" sz="1814" b="0" kern="1200" dirty="0" smtClean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defRPr lang="de-DE" sz="1588" kern="1200" dirty="0" smtClean="0">
                <a:latin typeface="Arial" charset="0"/>
                <a:ea typeface="+mn-ea"/>
                <a:cs typeface="Arial" charset="0"/>
              </a:defRPr>
            </a:lvl2pPr>
            <a:lvl3pPr>
              <a:defRPr lang="de-DE" sz="1588" kern="1200" dirty="0" smtClean="0">
                <a:latin typeface="Arial" charset="0"/>
                <a:ea typeface="+mn-ea"/>
                <a:cs typeface="Arial" charset="0"/>
              </a:defRPr>
            </a:lvl3pPr>
            <a:lvl4pPr>
              <a:defRPr lang="de-DE" sz="1588" kern="1200" dirty="0" smtClean="0">
                <a:latin typeface="Arial" charset="0"/>
                <a:ea typeface="+mn-ea"/>
                <a:cs typeface="Arial" charset="0"/>
              </a:defRPr>
            </a:lvl4pPr>
            <a:lvl5pPr>
              <a:defRPr lang="de-DE" sz="1588" kern="1200" dirty="0">
                <a:latin typeface="Arial" charset="0"/>
                <a:ea typeface="+mn-ea"/>
                <a:cs typeface="Arial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de-DE" dirty="0" smtClean="0"/>
              <a:t>Action Title eingeben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8687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2122" y="4997548"/>
            <a:ext cx="11751707" cy="1544631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92122" y="3296294"/>
            <a:ext cx="11751707" cy="170125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722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344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516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688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861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033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205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377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4117" y="2057709"/>
            <a:ext cx="9291433" cy="582027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565975" y="2057709"/>
            <a:ext cx="9293834" cy="582027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1277" y="311447"/>
            <a:ext cx="12442984" cy="129619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1277" y="1740861"/>
            <a:ext cx="6108680" cy="72550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7220" indent="0">
              <a:buNone/>
              <a:defRPr sz="2700" b="1"/>
            </a:lvl2pPr>
            <a:lvl3pPr marL="1234440" indent="0">
              <a:buNone/>
              <a:defRPr sz="2400" b="1"/>
            </a:lvl3pPr>
            <a:lvl4pPr marL="1851660" indent="0">
              <a:buNone/>
              <a:defRPr sz="2200" b="1"/>
            </a:lvl4pPr>
            <a:lvl5pPr marL="2468880" indent="0">
              <a:buNone/>
              <a:defRPr sz="2200" b="1"/>
            </a:lvl5pPr>
            <a:lvl6pPr marL="3086100" indent="0">
              <a:buNone/>
              <a:defRPr sz="2200" b="1"/>
            </a:lvl6pPr>
            <a:lvl7pPr marL="3703320" indent="0">
              <a:buNone/>
              <a:defRPr sz="2200" b="1"/>
            </a:lvl7pPr>
            <a:lvl8pPr marL="4320540" indent="0">
              <a:buNone/>
              <a:defRPr sz="2200" b="1"/>
            </a:lvl8pPr>
            <a:lvl9pPr marL="4937760" indent="0">
              <a:buNone/>
              <a:defRPr sz="22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1277" y="2466369"/>
            <a:ext cx="6108680" cy="448087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023182" y="1740861"/>
            <a:ext cx="6111080" cy="72550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7220" indent="0">
              <a:buNone/>
              <a:defRPr sz="2700" b="1"/>
            </a:lvl2pPr>
            <a:lvl3pPr marL="1234440" indent="0">
              <a:buNone/>
              <a:defRPr sz="2400" b="1"/>
            </a:lvl3pPr>
            <a:lvl4pPr marL="1851660" indent="0">
              <a:buNone/>
              <a:defRPr sz="2200" b="1"/>
            </a:lvl4pPr>
            <a:lvl5pPr marL="2468880" indent="0">
              <a:buNone/>
              <a:defRPr sz="2200" b="1"/>
            </a:lvl5pPr>
            <a:lvl6pPr marL="3086100" indent="0">
              <a:buNone/>
              <a:defRPr sz="2200" b="1"/>
            </a:lvl6pPr>
            <a:lvl7pPr marL="3703320" indent="0">
              <a:buNone/>
              <a:defRPr sz="2200" b="1"/>
            </a:lvl7pPr>
            <a:lvl8pPr marL="4320540" indent="0">
              <a:buNone/>
              <a:defRPr sz="2200" b="1"/>
            </a:lvl8pPr>
            <a:lvl9pPr marL="4937760" indent="0">
              <a:buNone/>
              <a:defRPr sz="22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023182" y="2466369"/>
            <a:ext cx="6111080" cy="448087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1278" y="309646"/>
            <a:ext cx="4548507" cy="1317797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5401" y="309647"/>
            <a:ext cx="7728860" cy="6637593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1278" y="1627444"/>
            <a:ext cx="4548507" cy="5319796"/>
          </a:xfrm>
        </p:spPr>
        <p:txBody>
          <a:bodyPr/>
          <a:lstStyle>
            <a:lvl1pPr marL="0" indent="0">
              <a:buNone/>
              <a:defRPr sz="1900"/>
            </a:lvl1pPr>
            <a:lvl2pPr marL="617220" indent="0">
              <a:buNone/>
              <a:defRPr sz="1600"/>
            </a:lvl2pPr>
            <a:lvl3pPr marL="1234440" indent="0">
              <a:buNone/>
              <a:defRPr sz="1400"/>
            </a:lvl3pPr>
            <a:lvl4pPr marL="1851660" indent="0">
              <a:buNone/>
              <a:defRPr sz="1200"/>
            </a:lvl4pPr>
            <a:lvl5pPr marL="2468880" indent="0">
              <a:buNone/>
              <a:defRPr sz="1200"/>
            </a:lvl5pPr>
            <a:lvl6pPr marL="3086100" indent="0">
              <a:buNone/>
              <a:defRPr sz="1200"/>
            </a:lvl6pPr>
            <a:lvl7pPr marL="3703320" indent="0">
              <a:buNone/>
              <a:defRPr sz="1200"/>
            </a:lvl7pPr>
            <a:lvl8pPr marL="4320540" indent="0">
              <a:buNone/>
              <a:defRPr sz="1200"/>
            </a:lvl8pPr>
            <a:lvl9pPr marL="4937760" indent="0">
              <a:buNone/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9902" y="5444014"/>
            <a:ext cx="8295323" cy="642697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709902" y="694904"/>
            <a:ext cx="8295323" cy="4666298"/>
          </a:xfrm>
        </p:spPr>
        <p:txBody>
          <a:bodyPr/>
          <a:lstStyle>
            <a:lvl1pPr marL="0" indent="0">
              <a:buNone/>
              <a:defRPr sz="4300"/>
            </a:lvl1pPr>
            <a:lvl2pPr marL="617220" indent="0">
              <a:buNone/>
              <a:defRPr sz="3800"/>
            </a:lvl2pPr>
            <a:lvl3pPr marL="1234440" indent="0">
              <a:buNone/>
              <a:defRPr sz="3200"/>
            </a:lvl3pPr>
            <a:lvl4pPr marL="1851660" indent="0">
              <a:buNone/>
              <a:defRPr sz="2700"/>
            </a:lvl4pPr>
            <a:lvl5pPr marL="2468880" indent="0">
              <a:buNone/>
              <a:defRPr sz="2700"/>
            </a:lvl5pPr>
            <a:lvl6pPr marL="3086100" indent="0">
              <a:buNone/>
              <a:defRPr sz="2700"/>
            </a:lvl6pPr>
            <a:lvl7pPr marL="3703320" indent="0">
              <a:buNone/>
              <a:defRPr sz="2700"/>
            </a:lvl7pPr>
            <a:lvl8pPr marL="4320540" indent="0">
              <a:buNone/>
              <a:defRPr sz="2700"/>
            </a:lvl8pPr>
            <a:lvl9pPr marL="4937760" indent="0">
              <a:buNone/>
              <a:defRPr sz="27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709902" y="6086711"/>
            <a:ext cx="8295323" cy="912736"/>
          </a:xfrm>
        </p:spPr>
        <p:txBody>
          <a:bodyPr/>
          <a:lstStyle>
            <a:lvl1pPr marL="0" indent="0">
              <a:buNone/>
              <a:defRPr sz="1900"/>
            </a:lvl1pPr>
            <a:lvl2pPr marL="617220" indent="0">
              <a:buNone/>
              <a:defRPr sz="1600"/>
            </a:lvl2pPr>
            <a:lvl3pPr marL="1234440" indent="0">
              <a:buNone/>
              <a:defRPr sz="1400"/>
            </a:lvl3pPr>
            <a:lvl4pPr marL="1851660" indent="0">
              <a:buNone/>
              <a:defRPr sz="1200"/>
            </a:lvl4pPr>
            <a:lvl5pPr marL="2468880" indent="0">
              <a:buNone/>
              <a:defRPr sz="1200"/>
            </a:lvl5pPr>
            <a:lvl6pPr marL="3086100" indent="0">
              <a:buNone/>
              <a:defRPr sz="1200"/>
            </a:lvl6pPr>
            <a:lvl7pPr marL="3703320" indent="0">
              <a:buNone/>
              <a:defRPr sz="1200"/>
            </a:lvl7pPr>
            <a:lvl8pPr marL="4320540" indent="0">
              <a:buNone/>
              <a:defRPr sz="1200"/>
            </a:lvl8pPr>
            <a:lvl9pPr marL="4937760" indent="0">
              <a:buNone/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91277" y="7208278"/>
            <a:ext cx="3225959" cy="4140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6EB0-00C6-4E72-8C23-BFC1C8C8D0E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91277" y="311447"/>
            <a:ext cx="12442984" cy="1296194"/>
          </a:xfrm>
          <a:prstGeom prst="rect">
            <a:avLst/>
          </a:prstGeom>
        </p:spPr>
        <p:txBody>
          <a:bodyPr vert="horz" lIns="123444" tIns="61722" rIns="123444" bIns="61722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1277" y="1814672"/>
            <a:ext cx="12442984" cy="5132568"/>
          </a:xfrm>
          <a:prstGeom prst="rect">
            <a:avLst/>
          </a:prstGeom>
        </p:spPr>
        <p:txBody>
          <a:bodyPr vert="horz" lIns="123444" tIns="61722" rIns="123444" bIns="61722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723726" y="7208278"/>
            <a:ext cx="4378087" cy="414062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Dr. Juliane Finger - Digitaler Kulturwandel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908302" y="7208278"/>
            <a:ext cx="3225959" cy="414062"/>
          </a:xfrm>
          <a:prstGeom prst="rect">
            <a:avLst/>
          </a:prstGeom>
        </p:spPr>
        <p:txBody>
          <a:bodyPr vert="horz" lIns="123444" tIns="61722" rIns="123444" bIns="61722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6EB0-00C6-4E72-8C23-BFC1C8C8D0E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23054" y="7254241"/>
            <a:ext cx="299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 smtClean="0">
                <a:solidFill>
                  <a:srgbClr val="6EA4AE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HAMBURG </a:t>
            </a:r>
            <a:r>
              <a:rPr lang="de-DE" sz="1800" dirty="0" smtClean="0">
                <a:solidFill>
                  <a:srgbClr val="6EA4AE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 SCIENCE</a:t>
            </a:r>
            <a:endParaRPr lang="de-DE" sz="1800" dirty="0">
              <a:solidFill>
                <a:srgbClr val="6EA4AE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123444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915" indent="-462915" algn="l" defTabSz="123444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983" indent="-385763" algn="l" defTabSz="1234440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4305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indent="-308610" algn="l" defTabSz="123444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77490" indent="-308610" algn="l" defTabSz="123444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471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1193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2915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46370" indent="-308610" algn="l" defTabSz="12344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44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166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8610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0332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37760" algn="l" defTabSz="12344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?utm_source=link-attribution&amp;utm_medium=referral&amp;utm_campaign=image&amp;utm_content=908176" TargetMode="External"/><Relationship Id="rId5" Type="http://schemas.openxmlformats.org/officeDocument/2006/relationships/hyperlink" Target="https://pixabay.com/users/geralt-9301/?utm_source=link-attribution&amp;utm_medium=referral&amp;utm_campaign=image&amp;utm_content=908176" TargetMode="External"/><Relationship Id="rId4" Type="http://schemas.openxmlformats.org/officeDocument/2006/relationships/image" Target="../media/image16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?utm_source=link-attribution&amp;utm_medium=referral&amp;utm_campaign=image&amp;utm_content=2519654" TargetMode="External"/><Relationship Id="rId5" Type="http://schemas.openxmlformats.org/officeDocument/2006/relationships/hyperlink" Target="https://pixabay.com/users/jambulboy-4860762/?utm_source=link-attribution&amp;utm_medium=referral&amp;utm_campaign=image&amp;utm_content=2519654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/>
          <p:cNvSpPr txBox="1"/>
          <p:nvPr/>
        </p:nvSpPr>
        <p:spPr>
          <a:xfrm>
            <a:off x="828092" y="1944365"/>
            <a:ext cx="12997445" cy="2633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 Hamburg Open Science</a:t>
            </a:r>
          </a:p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Projekt Kulturwandel</a:t>
            </a:r>
          </a:p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Projekterfolge: Eine Zwischenbilanz</a:t>
            </a:r>
          </a:p>
          <a:p>
            <a:pPr marL="514350" lvl="0" indent="-514350" defTabSz="9144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Ausblick: In Zukunft</a:t>
            </a:r>
            <a:endParaRPr lang="de-DE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032449" y="7272957"/>
            <a:ext cx="7437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rgbClr val="77A8AA"/>
                </a:solidFill>
                <a:latin typeface="Open Sans"/>
              </a:rPr>
              <a:t>Dr. Juliane Finger &amp; Konstantin Olschofsky – Nachhaltiger Kulturwandel – 30.09.2019 </a:t>
            </a:r>
            <a:endParaRPr lang="de-DE" sz="1800" dirty="0">
              <a:solidFill>
                <a:srgbClr val="77A8AA"/>
              </a:solidFill>
              <a:latin typeface="Open San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eck 5"/>
          <p:cNvSpPr/>
          <p:nvPr/>
        </p:nvSpPr>
        <p:spPr>
          <a:xfrm>
            <a:off x="0" y="0"/>
            <a:ext cx="13825538" cy="7777163"/>
          </a:xfrm>
          <a:prstGeom prst="rect">
            <a:avLst/>
          </a:prstGeom>
          <a:solidFill>
            <a:srgbClr val="3165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936105" y="850361"/>
            <a:ext cx="11917324" cy="60764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760642" y="3800601"/>
            <a:ext cx="6948772" cy="147732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0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Vortrag bei der Open-Access-Roadshow Schleswig-Holstein</a:t>
            </a:r>
          </a:p>
          <a:p>
            <a:pPr>
              <a:spcAft>
                <a:spcPts val="600"/>
              </a:spcAft>
            </a:pPr>
            <a:r>
              <a:rPr lang="de-DE" sz="20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11.11.2019</a:t>
            </a:r>
          </a:p>
          <a:p>
            <a:pPr>
              <a:spcAft>
                <a:spcPts val="600"/>
              </a:spcAft>
            </a:pPr>
            <a:r>
              <a:rPr lang="de-DE" sz="20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Dr. Juliane Finger , </a:t>
            </a:r>
            <a:r>
              <a:rPr lang="de-DE" sz="2000" b="1" dirty="0" err="1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HafenCity</a:t>
            </a:r>
            <a:r>
              <a:rPr lang="de-DE" sz="20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Universität Hamburg 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5256585" y="2178391"/>
            <a:ext cx="0" cy="3420380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674285" y="3303806"/>
            <a:ext cx="3288080" cy="116955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de-DE" sz="35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HAMBURG</a:t>
            </a:r>
          </a:p>
          <a:p>
            <a:r>
              <a:rPr lang="de-DE" sz="35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 SCIENCE</a:t>
            </a:r>
            <a:endParaRPr lang="de-DE" sz="35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1" name="Picture 2" descr="A:\EXTERN\Universität Hamburg\OpenScience\_footage\Logos\OpenScience-Logo-HafenCity-Universitä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0201" y="513388"/>
            <a:ext cx="1548172" cy="707736"/>
          </a:xfrm>
          <a:prstGeom prst="rect">
            <a:avLst/>
          </a:prstGeom>
          <a:noFill/>
        </p:spPr>
      </p:pic>
      <p:pic>
        <p:nvPicPr>
          <p:cNvPr id="12" name="Picture 3" descr="A:\EXTERN\Universität Hamburg\OpenScience\_footage\Logos\OpenScience-Logo-Hambur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7037" y="6571353"/>
            <a:ext cx="1551336" cy="710897"/>
          </a:xfrm>
          <a:prstGeom prst="rect">
            <a:avLst/>
          </a:prstGeom>
          <a:noFill/>
        </p:spPr>
      </p:pic>
      <p:pic>
        <p:nvPicPr>
          <p:cNvPr id="13" name="Picture 4" descr="A:\EXTERN\Universität Hamburg\OpenScience\_footage\Logos\OpenScience-Logo-HAW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05157" y="6562060"/>
            <a:ext cx="1551336" cy="710897"/>
          </a:xfrm>
          <a:prstGeom prst="rect">
            <a:avLst/>
          </a:prstGeom>
          <a:noFill/>
        </p:spPr>
      </p:pic>
      <p:pic>
        <p:nvPicPr>
          <p:cNvPr id="14" name="Picture 5" descr="A:\EXTERN\Universität Hamburg\OpenScience\_footage\Logos\OpenScience-Logo-HFB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35786" y="513388"/>
            <a:ext cx="1551331" cy="707736"/>
          </a:xfrm>
          <a:prstGeom prst="rect">
            <a:avLst/>
          </a:prstGeom>
          <a:noFill/>
        </p:spPr>
      </p:pic>
      <p:pic>
        <p:nvPicPr>
          <p:cNvPr id="15" name="Picture 6" descr="A:\EXTERN\Universität Hamburg\OpenScience\_footage\Logos\OpenScience-Logo-HFMT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02677" y="6571353"/>
            <a:ext cx="1548176" cy="710898"/>
          </a:xfrm>
          <a:prstGeom prst="rect">
            <a:avLst/>
          </a:prstGeom>
          <a:noFill/>
        </p:spPr>
      </p:pic>
      <p:pic>
        <p:nvPicPr>
          <p:cNvPr id="18" name="Picture 7" descr="A:\EXTERN\Universität Hamburg\OpenScience\_footage\Logos\OpenScience-Logo-Staatsbibliothek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05157" y="513389"/>
            <a:ext cx="1548172" cy="710896"/>
          </a:xfrm>
          <a:prstGeom prst="rect">
            <a:avLst/>
          </a:prstGeom>
          <a:noFill/>
        </p:spPr>
      </p:pic>
      <p:pic>
        <p:nvPicPr>
          <p:cNvPr id="19" name="Picture 8" descr="A:\EXTERN\Universität Hamburg\OpenScience\_footage\Logos\OpenScience-Logo-TUHH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52337" y="6566249"/>
            <a:ext cx="1551336" cy="710897"/>
          </a:xfrm>
          <a:prstGeom prst="rect">
            <a:avLst/>
          </a:prstGeom>
          <a:noFill/>
        </p:spPr>
      </p:pic>
      <p:pic>
        <p:nvPicPr>
          <p:cNvPr id="20" name="Picture 9" descr="A:\EXTERN\Universität Hamburg\OpenScience\_footage\Logos\OpenScience-Logo-UKE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49857" y="6562060"/>
            <a:ext cx="1551336" cy="710897"/>
          </a:xfrm>
          <a:prstGeom prst="rect">
            <a:avLst/>
          </a:prstGeom>
          <a:noFill/>
        </p:spPr>
      </p:pic>
      <p:pic>
        <p:nvPicPr>
          <p:cNvPr id="21" name="Picture 10" descr="A:\EXTERN\Universität Hamburg\OpenScience\_footage\Logos\OpenScience-Logo-Universität-Hamburg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66414" y="513388"/>
            <a:ext cx="1551331" cy="707736"/>
          </a:xfrm>
          <a:prstGeom prst="rect">
            <a:avLst/>
          </a:prstGeom>
          <a:noFill/>
        </p:spPr>
      </p:pic>
      <p:sp>
        <p:nvSpPr>
          <p:cNvPr id="2" name="Textfeld 1"/>
          <p:cNvSpPr txBox="1"/>
          <p:nvPr/>
        </p:nvSpPr>
        <p:spPr>
          <a:xfrm>
            <a:off x="5760642" y="2178391"/>
            <a:ext cx="5976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chemeClr val="bg1"/>
                </a:solidFill>
                <a:latin typeface="Open Sans"/>
              </a:rPr>
              <a:t>Digitaler Kulturwandel im Programm Hamburg Open Science</a:t>
            </a:r>
          </a:p>
        </p:txBody>
      </p:sp>
    </p:spTree>
    <p:extLst>
      <p:ext uri="{BB962C8B-B14F-4D97-AF65-F5344CB8AC3E}">
        <p14:creationId xmlns:p14="http://schemas.microsoft.com/office/powerpoint/2010/main" val="32886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229509"/>
              </p:ext>
            </p:extLst>
          </p:nvPr>
        </p:nvGraphicFramePr>
        <p:xfrm>
          <a:off x="414047" y="1053368"/>
          <a:ext cx="12997444" cy="577615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9300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673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7503"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Handlungsfelder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Beispiele für Maßnahmen an der HCU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5408"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Informations-, Schulungs-</a:t>
                      </a:r>
                      <a:r>
                        <a:rPr lang="de-DE" sz="2700" baseline="0" dirty="0" smtClean="0"/>
                        <a:t> und Beratungsangebote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Coffee</a:t>
                      </a:r>
                      <a:r>
                        <a:rPr lang="de-DE" sz="2700" baseline="0" dirty="0" smtClean="0"/>
                        <a:t> Lectures, Workshops, </a:t>
                      </a:r>
                      <a:r>
                        <a:rPr lang="de-DE" sz="2700" baseline="0" dirty="0" err="1" smtClean="0"/>
                        <a:t>Posterausstellung</a:t>
                      </a:r>
                      <a:r>
                        <a:rPr lang="de-DE" sz="2700" baseline="0" dirty="0" smtClean="0"/>
                        <a:t>, individuelle Beratung, Flyer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5408"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Services für offene Wissenschaft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Aufbau</a:t>
                      </a:r>
                      <a:r>
                        <a:rPr lang="de-DE" sz="2700" baseline="0" dirty="0" smtClean="0"/>
                        <a:t> Zweitveröffentlichungsservice, geplant: Publikationsfonds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2359"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Nachwuchsförderung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Veranstaltungen gemeinsam mit Hamburg Research Academy, Workshops integriert in Doktorandenausbildung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1437"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Orientierungs- und Handlungsrahmen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Diskussion Open-Science-</a:t>
                      </a:r>
                      <a:r>
                        <a:rPr lang="de-DE" sz="2700" dirty="0" err="1" smtClean="0"/>
                        <a:t>Policy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1437"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Multiplikatoren, Mentoring, Netzwerke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Geplant: OA-Erfolgsgeschichten erzählen, Austausch Forschender</a:t>
                      </a:r>
                      <a:r>
                        <a:rPr lang="de-DE" sz="2700" baseline="0" dirty="0" smtClean="0"/>
                        <a:t> fördern</a:t>
                      </a:r>
                      <a:endParaRPr lang="de-DE" sz="27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Open Sans"/>
                      </a:endParaRPr>
                    </a:p>
                  </a:txBody>
                  <a:tcPr marL="103696" marR="103696" marT="51848" marB="51848"/>
                </a:tc>
              </a:tr>
              <a:tr h="571437"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Evaluation</a:t>
                      </a:r>
                      <a:endParaRPr lang="de-DE" sz="2700" dirty="0">
                        <a:latin typeface="Open Sans"/>
                      </a:endParaRPr>
                    </a:p>
                  </a:txBody>
                  <a:tcPr marL="103696" marR="103696" marT="51848" marB="51848"/>
                </a:tc>
                <a:tc>
                  <a:txBody>
                    <a:bodyPr/>
                    <a:lstStyle/>
                    <a:p>
                      <a:r>
                        <a:rPr lang="de-DE" sz="2700" dirty="0" smtClean="0"/>
                        <a:t>Geplant: Evaluation der</a:t>
                      </a:r>
                      <a:r>
                        <a:rPr lang="de-DE" sz="2700" baseline="0" dirty="0" smtClean="0"/>
                        <a:t> Schulungsangebote</a:t>
                      </a:r>
                      <a:endParaRPr lang="de-DE" sz="27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Open Sans"/>
                      </a:endParaRPr>
                    </a:p>
                  </a:txBody>
                  <a:tcPr marL="103696" marR="103696" marT="51848" marB="51848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0" y="149"/>
            <a:ext cx="13825538" cy="8282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de-DE" sz="3600" b="1" dirty="0">
                <a:latin typeface="Open Sans"/>
              </a:rPr>
              <a:t>Kulturwandel: </a:t>
            </a:r>
            <a:r>
              <a:rPr lang="de-DE" sz="3600" b="1" dirty="0" smtClean="0">
                <a:latin typeface="Open Sans"/>
              </a:rPr>
              <a:t>Konzept am Beispiel </a:t>
            </a:r>
            <a:r>
              <a:rPr lang="de-DE" sz="3600" b="1" dirty="0" err="1" smtClean="0">
                <a:latin typeface="Open Sans"/>
              </a:rPr>
              <a:t>HafenCity</a:t>
            </a:r>
            <a:r>
              <a:rPr lang="de-DE" sz="3600" b="1" dirty="0" smtClean="0">
                <a:latin typeface="Open Sans"/>
              </a:rPr>
              <a:t> Universität</a:t>
            </a:r>
            <a:endParaRPr lang="de-DE" sz="3600" b="1" dirty="0">
              <a:latin typeface="Open Sans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8794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8282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Kulturwandel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Zwischenbilanz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von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Erfolgsfaktoren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1277" y="1512317"/>
            <a:ext cx="12442984" cy="5434923"/>
          </a:xfrm>
        </p:spPr>
        <p:txBody>
          <a:bodyPr>
            <a:normAutofit/>
          </a:bodyPr>
          <a:lstStyle/>
          <a:p>
            <a:r>
              <a:rPr lang="de-DE" sz="2800" dirty="0" smtClean="0">
                <a:latin typeface="Open Sans"/>
              </a:rPr>
              <a:t>Gespräch: Befragung als erste Kommunikations-Maßnahme</a:t>
            </a:r>
          </a:p>
          <a:p>
            <a:r>
              <a:rPr lang="de-DE" sz="2800" dirty="0" smtClean="0">
                <a:latin typeface="Open Sans"/>
              </a:rPr>
              <a:t>Gesichter: Feste </a:t>
            </a:r>
            <a:r>
              <a:rPr lang="de-DE" sz="2800" dirty="0">
                <a:latin typeface="Open Sans"/>
              </a:rPr>
              <a:t>Ansprechpartner an der Hochschule etablieren</a:t>
            </a:r>
          </a:p>
          <a:p>
            <a:r>
              <a:rPr lang="de-DE" sz="2800" dirty="0" smtClean="0">
                <a:latin typeface="Open Sans"/>
              </a:rPr>
              <a:t>Schneeballsystem: Forschende </a:t>
            </a:r>
            <a:r>
              <a:rPr lang="de-DE" sz="2800" dirty="0">
                <a:latin typeface="Open Sans"/>
              </a:rPr>
              <a:t>agieren (ganz von allein) als Multiplikatoren</a:t>
            </a:r>
          </a:p>
          <a:p>
            <a:r>
              <a:rPr lang="de-DE" sz="2800" dirty="0" smtClean="0">
                <a:latin typeface="Open Sans"/>
              </a:rPr>
              <a:t>Relevanz: </a:t>
            </a:r>
            <a:r>
              <a:rPr lang="de-DE" sz="2800" dirty="0">
                <a:latin typeface="Open Sans"/>
              </a:rPr>
              <a:t>An der Arbeits-Welt der Forschenden </a:t>
            </a:r>
            <a:r>
              <a:rPr lang="de-DE" sz="2800" dirty="0" smtClean="0">
                <a:latin typeface="Open Sans"/>
              </a:rPr>
              <a:t>ansetzen und </a:t>
            </a:r>
            <a:br>
              <a:rPr lang="de-DE" sz="2800" dirty="0" smtClean="0">
                <a:latin typeface="Open Sans"/>
              </a:rPr>
            </a:br>
            <a:r>
              <a:rPr lang="de-DE" sz="2800" dirty="0" smtClean="0">
                <a:latin typeface="Open Sans"/>
              </a:rPr>
              <a:t>weitere Informationen „unterjubeln“</a:t>
            </a:r>
          </a:p>
          <a:p>
            <a:r>
              <a:rPr lang="de-DE" sz="2800" dirty="0" smtClean="0">
                <a:latin typeface="Open Sans"/>
              </a:rPr>
              <a:t>Anpassen: Konzept zugeschnitten auf die Rahmen-</a:t>
            </a:r>
            <a:br>
              <a:rPr lang="de-DE" sz="2800" dirty="0" smtClean="0">
                <a:latin typeface="Open Sans"/>
              </a:rPr>
            </a:br>
            <a:r>
              <a:rPr lang="de-DE" sz="2800" dirty="0" err="1" smtClean="0">
                <a:latin typeface="Open Sans"/>
              </a:rPr>
              <a:t>bedingungen</a:t>
            </a:r>
            <a:r>
              <a:rPr lang="de-DE" sz="2800" dirty="0" smtClean="0">
                <a:latin typeface="Open Sans"/>
              </a:rPr>
              <a:t> der jeweiligen Hochschule</a:t>
            </a:r>
            <a:endParaRPr lang="de-DE" sz="2800" dirty="0">
              <a:latin typeface="Open Sans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544" y="3635696"/>
            <a:ext cx="2735945" cy="306119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1207299" y="6791343"/>
            <a:ext cx="2196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Bild</a:t>
            </a:r>
            <a:r>
              <a:rPr lang="en-US" sz="1200" dirty="0" smtClean="0"/>
              <a:t>: Christian Dorn, </a:t>
            </a:r>
            <a:r>
              <a:rPr lang="en-US" sz="1200" dirty="0" err="1" smtClean="0"/>
              <a:t>Pixabay</a:t>
            </a:r>
            <a:endParaRPr lang="en-US" sz="1200" dirty="0"/>
          </a:p>
          <a:p>
            <a:endParaRPr lang="de-DE" sz="16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300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8282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Kulturwandel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Baukastensystem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für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Konzepte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936106" y="1902629"/>
            <a:ext cx="1256539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4400">
              <a:spcAft>
                <a:spcPts val="800"/>
              </a:spcAft>
              <a:defRPr/>
            </a:pPr>
            <a:endParaRPr lang="de-DE" sz="1800" b="1" spc="-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1" defTabSz="914400">
              <a:spcAft>
                <a:spcPts val="800"/>
              </a:spcAft>
              <a:defRPr/>
            </a:pPr>
            <a:endParaRPr lang="de-DE" sz="1800" b="1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spcAft>
                <a:spcPts val="800"/>
              </a:spcAft>
              <a:defRPr/>
            </a:pPr>
            <a:r>
              <a:rPr lang="de-DE" sz="1800" b="1" spc="-1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endParaRPr lang="de-DE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endParaRPr lang="de-DE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lnSpc>
                <a:spcPct val="150000"/>
              </a:lnSpc>
              <a:defRPr/>
            </a:pPr>
            <a:endParaRPr lang="de-DE" sz="1800" spc="-1" dirty="0" smtClean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lnSpc>
                <a:spcPct val="150000"/>
              </a:lnSpc>
              <a:defRPr/>
            </a:pPr>
            <a:endParaRPr lang="de-DE" sz="1800" spc="-1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lnSpc>
                <a:spcPct val="150000"/>
              </a:lnSpc>
              <a:defRPr/>
            </a:pPr>
            <a:endParaRPr lang="de-DE" sz="1800" spc="-1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sz="1800" kern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266618"/>
              </p:ext>
            </p:extLst>
          </p:nvPr>
        </p:nvGraphicFramePr>
        <p:xfrm>
          <a:off x="252029" y="1116274"/>
          <a:ext cx="13357484" cy="5724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4694922" y="7254939"/>
            <a:ext cx="4378087" cy="414062"/>
          </a:xfrm>
        </p:spPr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51308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8282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Ausblick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Kulturwandel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ist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ein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dauerhafter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Prozess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110273"/>
              </p:ext>
            </p:extLst>
          </p:nvPr>
        </p:nvGraphicFramePr>
        <p:xfrm>
          <a:off x="690563" y="1814513"/>
          <a:ext cx="12444412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9012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8282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Save-the-date: Hamburg Open Science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92089" y="1224285"/>
            <a:ext cx="12342171" cy="1533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50000"/>
              </a:lnSpc>
              <a:spcBef>
                <a:spcPct val="20000"/>
              </a:spcBef>
            </a:pPr>
            <a:r>
              <a:rPr lang="de-DE" sz="28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Öffentliche Abschlussveranstaltung: 17.11.2020</a:t>
            </a:r>
          </a:p>
          <a:p>
            <a:pPr defTabSz="914400">
              <a:spcAft>
                <a:spcPts val="800"/>
              </a:spcAft>
              <a:defRPr/>
            </a:pPr>
            <a:endParaRPr lang="de-DE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sz="1800" kern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74" y="1991161"/>
            <a:ext cx="6096000" cy="405765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75480" y="6182035"/>
            <a:ext cx="5712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Bild</a:t>
            </a:r>
            <a:r>
              <a:rPr lang="en-US" sz="1200" dirty="0" smtClean="0"/>
              <a:t>: </a:t>
            </a:r>
            <a:r>
              <a:rPr lang="en-US" sz="1200" dirty="0" err="1" smtClean="0">
                <a:hlinkClick r:id="rId5"/>
              </a:rPr>
              <a:t>Gerd</a:t>
            </a:r>
            <a:r>
              <a:rPr lang="en-US" sz="1200" dirty="0" smtClean="0">
                <a:hlinkClick r:id="rId5"/>
              </a:rPr>
              <a:t> </a:t>
            </a:r>
            <a:r>
              <a:rPr lang="en-US" sz="1200" dirty="0" err="1">
                <a:hlinkClick r:id="rId5"/>
              </a:rPr>
              <a:t>Altmann</a:t>
            </a:r>
            <a:r>
              <a:rPr lang="en-US" sz="1200" dirty="0"/>
              <a:t> </a:t>
            </a:r>
            <a:r>
              <a:rPr lang="en-US" sz="1200" dirty="0" smtClean="0"/>
              <a:t>von </a:t>
            </a:r>
            <a:r>
              <a:rPr lang="en-US" sz="1200" dirty="0" err="1">
                <a:hlinkClick r:id="rId6"/>
              </a:rPr>
              <a:t>Pixabay</a:t>
            </a:r>
            <a:endParaRPr lang="de-DE" sz="1200" dirty="0"/>
          </a:p>
        </p:txBody>
      </p:sp>
      <p:sp>
        <p:nvSpPr>
          <p:cNvPr id="7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4694922" y="7254939"/>
            <a:ext cx="4378087" cy="414062"/>
          </a:xfrm>
        </p:spPr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730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13825538" cy="7777013"/>
          </a:xfrm>
          <a:prstGeom prst="rect">
            <a:avLst/>
          </a:prstGeom>
          <a:solidFill>
            <a:srgbClr val="3165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936105" y="850361"/>
            <a:ext cx="11917324" cy="60764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501193" y="2734419"/>
            <a:ext cx="4490332" cy="230832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VIELEN DANK.</a:t>
            </a:r>
          </a:p>
          <a:p>
            <a:endParaRPr lang="de-DE" b="1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de-DE" b="1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Kontakt </a:t>
            </a:r>
            <a:endParaRPr lang="de-DE" b="1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juliane.finger@hcu-hamburg.de</a:t>
            </a:r>
          </a:p>
          <a:p>
            <a:r>
              <a:rPr lang="de-DE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openscience@hamburg.de </a:t>
            </a:r>
            <a:endParaRPr lang="de-DE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5256585" y="2178391"/>
            <a:ext cx="0" cy="3420380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674285" y="3303806"/>
            <a:ext cx="3288080" cy="116955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de-DE" sz="35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HAMBURG</a:t>
            </a:r>
          </a:p>
          <a:p>
            <a:r>
              <a:rPr lang="de-DE" sz="35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OPEN SCIENCE</a:t>
            </a:r>
            <a:endParaRPr lang="de-DE" sz="35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026" name="Picture 2" descr="A:\EXTERN\Universität Hamburg\OpenScience\_footage\Logos\OpenScience-Logo-HafenCity-Universitä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0201" y="513388"/>
            <a:ext cx="1548172" cy="707736"/>
          </a:xfrm>
          <a:prstGeom prst="rect">
            <a:avLst/>
          </a:prstGeom>
          <a:noFill/>
        </p:spPr>
      </p:pic>
      <p:pic>
        <p:nvPicPr>
          <p:cNvPr id="1027" name="Picture 3" descr="A:\EXTERN\Universität Hamburg\OpenScience\_footage\Logos\OpenScience-Logo-Hambur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7037" y="6571353"/>
            <a:ext cx="1551336" cy="710897"/>
          </a:xfrm>
          <a:prstGeom prst="rect">
            <a:avLst/>
          </a:prstGeom>
          <a:noFill/>
        </p:spPr>
      </p:pic>
      <p:pic>
        <p:nvPicPr>
          <p:cNvPr id="1028" name="Picture 4" descr="A:\EXTERN\Universität Hamburg\OpenScience\_footage\Logos\OpenScience-Logo-HA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05157" y="6562060"/>
            <a:ext cx="1551336" cy="710897"/>
          </a:xfrm>
          <a:prstGeom prst="rect">
            <a:avLst/>
          </a:prstGeom>
          <a:noFill/>
        </p:spPr>
      </p:pic>
      <p:pic>
        <p:nvPicPr>
          <p:cNvPr id="1029" name="Picture 5" descr="A:\EXTERN\Universität Hamburg\OpenScience\_footage\Logos\OpenScience-Logo-HFB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35786" y="513388"/>
            <a:ext cx="1551331" cy="707736"/>
          </a:xfrm>
          <a:prstGeom prst="rect">
            <a:avLst/>
          </a:prstGeom>
          <a:noFill/>
        </p:spPr>
      </p:pic>
      <p:pic>
        <p:nvPicPr>
          <p:cNvPr id="1030" name="Picture 6" descr="A:\EXTERN\Universität Hamburg\OpenScience\_footage\Logos\OpenScience-Logo-HFM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02677" y="6571353"/>
            <a:ext cx="1548176" cy="710898"/>
          </a:xfrm>
          <a:prstGeom prst="rect">
            <a:avLst/>
          </a:prstGeom>
          <a:noFill/>
        </p:spPr>
      </p:pic>
      <p:pic>
        <p:nvPicPr>
          <p:cNvPr id="1031" name="Picture 7" descr="A:\EXTERN\Universität Hamburg\OpenScience\_footage\Logos\OpenScience-Logo-Staatsbibliothe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05157" y="513389"/>
            <a:ext cx="1548172" cy="710896"/>
          </a:xfrm>
          <a:prstGeom prst="rect">
            <a:avLst/>
          </a:prstGeom>
          <a:noFill/>
        </p:spPr>
      </p:pic>
      <p:pic>
        <p:nvPicPr>
          <p:cNvPr id="1032" name="Picture 8" descr="A:\EXTERN\Universität Hamburg\OpenScience\_footage\Logos\OpenScience-Logo-TUHH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52337" y="6566249"/>
            <a:ext cx="1551336" cy="710897"/>
          </a:xfrm>
          <a:prstGeom prst="rect">
            <a:avLst/>
          </a:prstGeom>
          <a:noFill/>
        </p:spPr>
      </p:pic>
      <p:pic>
        <p:nvPicPr>
          <p:cNvPr id="1033" name="Picture 9" descr="A:\EXTERN\Universität Hamburg\OpenScience\_footage\Logos\OpenScience-Logo-UK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49857" y="6562060"/>
            <a:ext cx="1551336" cy="710897"/>
          </a:xfrm>
          <a:prstGeom prst="rect">
            <a:avLst/>
          </a:prstGeom>
          <a:noFill/>
        </p:spPr>
      </p:pic>
      <p:pic>
        <p:nvPicPr>
          <p:cNvPr id="1034" name="Picture 10" descr="A:\EXTERN\Universität Hamburg\OpenScience\_footage\Logos\OpenScience-Logo-Universität-Hamburg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66414" y="513388"/>
            <a:ext cx="1551331" cy="707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8282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Quellen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1277" y="1512317"/>
            <a:ext cx="12442984" cy="5434923"/>
          </a:xfrm>
        </p:spPr>
        <p:txBody>
          <a:bodyPr>
            <a:normAutofit/>
          </a:bodyPr>
          <a:lstStyle/>
          <a:p>
            <a:r>
              <a:rPr lang="de-DE" sz="2800" dirty="0" smtClean="0">
                <a:latin typeface="Open Sans"/>
              </a:rPr>
              <a:t>Finger, J. &amp; Olschofsky, K. (2019, Oktober). </a:t>
            </a:r>
            <a:r>
              <a:rPr lang="de-DE" sz="2800" dirty="0">
                <a:latin typeface="Open Sans"/>
              </a:rPr>
              <a:t>Nachhaltiger Kulturwandel aus einem befristeten Programm? Erfahrungen aus dem Programm Hamburg Open </a:t>
            </a:r>
            <a:r>
              <a:rPr lang="de-DE" sz="2800" dirty="0" smtClean="0">
                <a:latin typeface="Open Sans"/>
              </a:rPr>
              <a:t>Science. Vortrag bei den Open-Access-Tagen 2019, Hannover. </a:t>
            </a:r>
          </a:p>
          <a:p>
            <a:r>
              <a:rPr lang="de-DE" sz="2800" dirty="0" smtClean="0">
                <a:latin typeface="Open Sans"/>
              </a:rPr>
              <a:t>Quelle </a:t>
            </a:r>
            <a:r>
              <a:rPr lang="de-DE" sz="2800" dirty="0">
                <a:latin typeface="Open Sans"/>
              </a:rPr>
              <a:t>für Bilder/Icons: Pixabay.com (siehe Quellenangabe direkt unter den jeweiligen Bildern)</a:t>
            </a:r>
          </a:p>
          <a:p>
            <a:endParaRPr lang="de-DE" sz="2800" dirty="0">
              <a:latin typeface="Open San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6072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Aufbau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des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Vortrags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691277" y="1404305"/>
            <a:ext cx="12442984" cy="554293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3200" dirty="0" smtClean="0">
                <a:latin typeface="Open Sans"/>
              </a:rPr>
              <a:t>Programm Hamburg Open Science</a:t>
            </a:r>
          </a:p>
          <a:p>
            <a:pPr marL="1283018" lvl="1" indent="-742950"/>
            <a:r>
              <a:rPr lang="de-DE" sz="2800" dirty="0" smtClean="0">
                <a:latin typeface="Open Sans"/>
              </a:rPr>
              <a:t>Hintergrund</a:t>
            </a:r>
          </a:p>
          <a:p>
            <a:pPr marL="1283018" lvl="1" indent="-742950"/>
            <a:r>
              <a:rPr lang="de-DE" sz="2800" dirty="0" smtClean="0">
                <a:latin typeface="Open Sans"/>
              </a:rPr>
              <a:t>Programmstruktur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3200" dirty="0" smtClean="0">
                <a:latin typeface="Open Sans"/>
              </a:rPr>
              <a:t>Projekt Digitaler Kulturwandel</a:t>
            </a:r>
          </a:p>
          <a:p>
            <a:pPr marL="1283018" lvl="1" indent="-742950"/>
            <a:r>
              <a:rPr lang="de-DE" sz="2800" dirty="0" smtClean="0">
                <a:latin typeface="Open Sans"/>
              </a:rPr>
              <a:t>Ziele</a:t>
            </a:r>
          </a:p>
          <a:p>
            <a:pPr marL="1283018" lvl="1" indent="-742950"/>
            <a:r>
              <a:rPr lang="de-DE" sz="2800" dirty="0" smtClean="0">
                <a:latin typeface="Open Sans"/>
              </a:rPr>
              <a:t>Vorgehen</a:t>
            </a:r>
          </a:p>
          <a:p>
            <a:pPr marL="1283018" lvl="1" indent="-742950"/>
            <a:r>
              <a:rPr lang="de-DE" sz="2800" dirty="0" smtClean="0">
                <a:latin typeface="Open Sans"/>
              </a:rPr>
              <a:t>Erfahrungen</a:t>
            </a:r>
            <a:endParaRPr lang="de-DE" sz="2800" dirty="0">
              <a:latin typeface="Open Sans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4694922" y="7254939"/>
            <a:ext cx="4378087" cy="414062"/>
          </a:xfrm>
        </p:spPr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94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chtungspfeil 6"/>
          <p:cNvSpPr/>
          <p:nvPr/>
        </p:nvSpPr>
        <p:spPr>
          <a:xfrm>
            <a:off x="547377" y="2755774"/>
            <a:ext cx="11727018" cy="167881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29" dirty="0">
                <a:latin typeface="Arial" panose="020B0604020202020204" pitchFamily="34" charset="0"/>
                <a:cs typeface="Arial" panose="020B0604020202020204" pitchFamily="34" charset="0"/>
              </a:rPr>
              <a:t>Digitalisierung</a:t>
            </a:r>
            <a:br>
              <a:rPr lang="de-DE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29" dirty="0">
                <a:latin typeface="Arial" panose="020B0604020202020204" pitchFamily="34" charset="0"/>
                <a:cs typeface="Arial" panose="020B0604020202020204" pitchFamily="34" charset="0"/>
              </a:rPr>
              <a:t>der Wissenschaft</a:t>
            </a:r>
          </a:p>
        </p:txBody>
      </p:sp>
      <p:sp>
        <p:nvSpPr>
          <p:cNvPr id="14338" name="AutoShape 2" descr="Messdaten aufgezeichnet vom 15.Juni bis 30. Juni 2005 (Frequenz 30 sec)"/>
          <p:cNvSpPr>
            <a:spLocks noChangeAspect="1" noChangeArrowheads="1"/>
          </p:cNvSpPr>
          <p:nvPr/>
        </p:nvSpPr>
        <p:spPr bwMode="auto">
          <a:xfrm>
            <a:off x="1904612" y="-163669"/>
            <a:ext cx="345638" cy="345640"/>
          </a:xfrm>
          <a:prstGeom prst="rect">
            <a:avLst/>
          </a:prstGeom>
          <a:noFill/>
        </p:spPr>
        <p:txBody>
          <a:bodyPr vert="horz" wrap="square" lIns="103692" tIns="51846" rIns="103692" bIns="51846" numCol="1" anchor="t" anchorCtr="0" compatLnSpc="1">
            <a:prstTxWarp prst="textNoShape">
              <a:avLst/>
            </a:prstTxWarp>
          </a:bodyPr>
          <a:lstStyle/>
          <a:p>
            <a:endParaRPr lang="de-DE" sz="204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335768468"/>
              </p:ext>
            </p:extLst>
          </p:nvPr>
        </p:nvGraphicFramePr>
        <p:xfrm>
          <a:off x="4225294" y="1267821"/>
          <a:ext cx="6912769" cy="4318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hteck 8"/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en-US" sz="36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Hintergrund</a:t>
            </a:r>
            <a:r>
              <a:rPr lang="en-US" sz="3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: Hamburg </a:t>
            </a:r>
            <a:r>
              <a:rPr lang="en-US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Open </a:t>
            </a:r>
            <a:r>
              <a:rPr lang="en-US" sz="3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Science</a:t>
            </a:r>
            <a:endParaRPr lang="en-US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4694922" y="7254939"/>
            <a:ext cx="4378087" cy="414062"/>
          </a:xfrm>
        </p:spPr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04332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Hamburg Open Science: Die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Programmpartner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1260141" y="2401007"/>
            <a:ext cx="11594517" cy="2641476"/>
            <a:chOff x="748704" y="1595735"/>
            <a:chExt cx="12315826" cy="2857500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705" y="3024485"/>
              <a:ext cx="12315825" cy="1428750"/>
            </a:xfrm>
            <a:prstGeom prst="rect">
              <a:avLst/>
            </a:prstGeom>
          </p:spPr>
        </p:pic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8704" y="1595735"/>
              <a:ext cx="12315825" cy="1428750"/>
            </a:xfrm>
            <a:prstGeom prst="rect">
              <a:avLst/>
            </a:prstGeom>
          </p:spPr>
        </p:pic>
      </p:grpSp>
      <p:sp>
        <p:nvSpPr>
          <p:cNvPr id="8" name="Fußzeilenplatzhalter 1"/>
          <p:cNvSpPr txBox="1">
            <a:spLocks/>
          </p:cNvSpPr>
          <p:nvPr/>
        </p:nvSpPr>
        <p:spPr>
          <a:xfrm>
            <a:off x="4694922" y="7254939"/>
            <a:ext cx="4378087" cy="41406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722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444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166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8610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0332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2054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37760" algn="l" defTabSz="12344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>
                <a:solidFill>
                  <a:schemeClr val="bg1">
                    <a:lumMod val="50000"/>
                  </a:schemeClr>
                </a:solidFill>
                <a:latin typeface="Open Sans"/>
              </a:rPr>
              <a:t>Dr. Juliane Finger - Digitaler Kulturwandel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68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Hamburg Open Science: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Programmstruktur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09" y="1332298"/>
            <a:ext cx="12061339" cy="5688632"/>
          </a:xfrm>
          <a:prstGeom prst="rect">
            <a:avLst/>
          </a:prstGeom>
        </p:spPr>
      </p:pic>
      <p:sp>
        <p:nvSpPr>
          <p:cNvPr id="4" name="Abgerundetes Rechteck 3"/>
          <p:cNvSpPr/>
          <p:nvPr/>
        </p:nvSpPr>
        <p:spPr>
          <a:xfrm>
            <a:off x="5508613" y="4845831"/>
            <a:ext cx="1620180" cy="43204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3D/AV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89291" y="4845830"/>
            <a:ext cx="2863837" cy="43204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Archivdatenspeicher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 rot="16200000">
            <a:off x="727058" y="4069369"/>
            <a:ext cx="3115865" cy="35706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Modernes Publizieren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4644517" y="2916473"/>
            <a:ext cx="3456384" cy="43204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Schaufenster:</a:t>
            </a:r>
            <a:endParaRPr lang="de-DE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4694922" y="7254939"/>
            <a:ext cx="4378087" cy="414062"/>
          </a:xfrm>
        </p:spPr>
        <p:txBody>
          <a:bodyPr/>
          <a:lstStyle/>
          <a:p>
            <a:r>
              <a:rPr lang="de-DE" dirty="0">
                <a:latin typeface="Open Sans"/>
              </a:rPr>
              <a:t>Dr. Juliane Finger - Digitaler Kulturwandel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900101" y="6934403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Grafik: Olschofsky &amp; Finger, 2019</a:t>
            </a:r>
            <a:endParaRPr lang="de-DE" sz="1600" i="1" dirty="0"/>
          </a:p>
        </p:txBody>
      </p:sp>
    </p:spTree>
    <p:extLst>
      <p:ext uri="{BB962C8B-B14F-4D97-AF65-F5344CB8AC3E}">
        <p14:creationId xmlns:p14="http://schemas.microsoft.com/office/powerpoint/2010/main" val="399651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8"/>
          <p:cNvSpPr/>
          <p:nvPr/>
        </p:nvSpPr>
        <p:spPr>
          <a:xfrm>
            <a:off x="1928" y="1764345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Projekt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Digitaler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Kulturwandel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74267" y="2988481"/>
            <a:ext cx="118271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Open Sans"/>
              </a:rPr>
              <a:t>Projektziele:</a:t>
            </a:r>
          </a:p>
          <a:p>
            <a:r>
              <a:rPr lang="de-DE" sz="2800" dirty="0" smtClean="0">
                <a:latin typeface="Open Sans"/>
              </a:rPr>
              <a:t>- Bewusstsein für Open Science schaffen</a:t>
            </a:r>
          </a:p>
          <a:p>
            <a:r>
              <a:rPr lang="de-DE" sz="2800" dirty="0" smtClean="0">
                <a:latin typeface="Open Sans"/>
              </a:rPr>
              <a:t>- Forschende bei praktischer Umsetzung unterstützen</a:t>
            </a:r>
            <a:endParaRPr lang="de-DE" sz="2800" dirty="0">
              <a:latin typeface="Open Sans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900101" y="4708120"/>
            <a:ext cx="9704487" cy="2210887"/>
            <a:chOff x="748704" y="1595735"/>
            <a:chExt cx="12315826" cy="2857500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8705" y="3024485"/>
              <a:ext cx="12315825" cy="1428750"/>
            </a:xfrm>
            <a:prstGeom prst="rect">
              <a:avLst/>
            </a:prstGeom>
          </p:spPr>
        </p:pic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8704" y="1595735"/>
              <a:ext cx="12315825" cy="1428750"/>
            </a:xfrm>
            <a:prstGeom prst="rect">
              <a:avLst/>
            </a:prstGeom>
          </p:spPr>
        </p:pic>
      </p:grp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6473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Digitaler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Kulturwandel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Überblick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über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das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Vorgehen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822856107"/>
              </p:ext>
            </p:extLst>
          </p:nvPr>
        </p:nvGraphicFramePr>
        <p:xfrm>
          <a:off x="900101" y="1488313"/>
          <a:ext cx="12205356" cy="5820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4694922" y="7254939"/>
            <a:ext cx="4378087" cy="414062"/>
          </a:xfrm>
        </p:spPr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7580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923244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Kulturwandel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Bedarfserfassung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103315"/>
              </p:ext>
            </p:extLst>
          </p:nvPr>
        </p:nvGraphicFramePr>
        <p:xfrm>
          <a:off x="936106" y="2268400"/>
          <a:ext cx="11629291" cy="32970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338205">
                  <a:extLst>
                    <a:ext uri="{9D8B030D-6E8A-4147-A177-3AD203B41FA5}">
                      <a16:colId xmlns:a16="http://schemas.microsoft.com/office/drawing/2014/main" xmlns="" val="1092406279"/>
                    </a:ext>
                  </a:extLst>
                </a:gridCol>
                <a:gridCol w="5291086">
                  <a:extLst>
                    <a:ext uri="{9D8B030D-6E8A-4147-A177-3AD203B41FA5}">
                      <a16:colId xmlns:a16="http://schemas.microsoft.com/office/drawing/2014/main" xmlns="" val="4120538440"/>
                    </a:ext>
                  </a:extLst>
                </a:gridCol>
              </a:tblGrid>
              <a:tr h="45816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Befragung im Jahr 2018</a:t>
                      </a:r>
                    </a:p>
                    <a:p>
                      <a:r>
                        <a:rPr lang="de-DE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Status Quo Open Science</a:t>
                      </a:r>
                      <a:r>
                        <a:rPr lang="de-DE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endParaRPr lang="de-DE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34667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Anzahl Befragte</a:t>
                      </a:r>
                      <a:endParaRPr lang="de-DE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3466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5344575"/>
                  </a:ext>
                </a:extLst>
              </a:tr>
              <a:tr h="824695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Agentur Sturm und Drang: alle </a:t>
                      </a:r>
                      <a:r>
                        <a:rPr lang="de-DE" b="1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teiln</a:t>
                      </a:r>
                      <a:r>
                        <a:rPr lang="de-DE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Hochschulen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  <a:r>
                        <a:rPr lang="de-DE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qualitative Interviews</a:t>
                      </a:r>
                      <a:endParaRPr lang="de-DE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824695">
                <a:tc>
                  <a:txBody>
                    <a:bodyPr/>
                    <a:lstStyle/>
                    <a:p>
                      <a:r>
                        <a:rPr lang="de-DE" b="1" dirty="0" err="1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HafenCity</a:t>
                      </a:r>
                      <a:r>
                        <a:rPr lang="de-DE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Universität Hamburg (HCU)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</a:t>
                      </a:r>
                      <a:r>
                        <a:rPr lang="de-DE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qualitative Interviews</a:t>
                      </a:r>
                    </a:p>
                    <a:p>
                      <a:r>
                        <a:rPr lang="de-DE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n=22 quantitative Online-Befragung</a:t>
                      </a:r>
                      <a:endParaRPr lang="de-DE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690526"/>
                  </a:ext>
                </a:extLst>
              </a:tr>
              <a:tr h="824695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Hochschule für angewandte</a:t>
                      </a:r>
                      <a:r>
                        <a:rPr lang="de-DE" b="1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Wissenschaften Hamburg (</a:t>
                      </a:r>
                      <a:r>
                        <a:rPr lang="de-DE" b="1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HAW)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24 qualitative Interviews</a:t>
                      </a:r>
                      <a:endParaRPr lang="de-DE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8832095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4694922" y="7254939"/>
            <a:ext cx="4378087" cy="414062"/>
          </a:xfrm>
        </p:spPr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7812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149"/>
            <a:ext cx="13825538" cy="828241"/>
          </a:xfrm>
          <a:prstGeom prst="rect">
            <a:avLst/>
          </a:prstGeom>
          <a:gradFill>
            <a:gsLst>
              <a:gs pos="0">
                <a:srgbClr val="346673"/>
              </a:gs>
              <a:gs pos="100000">
                <a:srgbClr val="6EA4AE"/>
              </a:gs>
              <a:gs pos="100000">
                <a:srgbClr val="3366FF"/>
              </a:gs>
            </a:gsLst>
            <a:lin ang="0" scaled="0"/>
          </a:gra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rtlCol="0" anchor="ctr"/>
          <a:lstStyle/>
          <a:p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Kulturwandel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Ergebnisse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zum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r-FR" sz="36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Thema</a:t>
            </a:r>
            <a:r>
              <a:rPr lang="fr-FR" sz="3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Open Access</a:t>
            </a:r>
            <a:endParaRPr lang="de-D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9"/>
          <a:stretch/>
        </p:blipFill>
        <p:spPr bwMode="auto">
          <a:xfrm>
            <a:off x="11953329" y="7109982"/>
            <a:ext cx="1547813" cy="537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691277" y="1332297"/>
            <a:ext cx="12442984" cy="5614943"/>
          </a:xfrm>
        </p:spPr>
        <p:txBody>
          <a:bodyPr/>
          <a:lstStyle/>
          <a:p>
            <a:r>
              <a:rPr lang="de-DE" sz="2800" dirty="0" smtClean="0">
                <a:latin typeface="Open Sans"/>
              </a:rPr>
              <a:t>Bekannte Treiber, z.B. Zitationsvorteil</a:t>
            </a:r>
          </a:p>
          <a:p>
            <a:r>
              <a:rPr lang="de-DE" sz="2800" dirty="0" smtClean="0">
                <a:latin typeface="Open Sans"/>
              </a:rPr>
              <a:t>Bekannte Hürden, z.B. Finanzierung</a:t>
            </a:r>
          </a:p>
          <a:p>
            <a:r>
              <a:rPr lang="de-DE" sz="2800" dirty="0" smtClean="0">
                <a:latin typeface="Open Sans"/>
              </a:rPr>
              <a:t>Wenig tiefergehendes Wissen zur praktischen </a:t>
            </a:r>
            <a:br>
              <a:rPr lang="de-DE" sz="2800" dirty="0" smtClean="0">
                <a:latin typeface="Open Sans"/>
              </a:rPr>
            </a:br>
            <a:r>
              <a:rPr lang="de-DE" sz="2800" dirty="0" smtClean="0">
                <a:latin typeface="Open Sans"/>
              </a:rPr>
              <a:t>Umsetzung</a:t>
            </a:r>
          </a:p>
          <a:p>
            <a:r>
              <a:rPr lang="de-DE" sz="2800" dirty="0" smtClean="0">
                <a:latin typeface="Open Sans"/>
              </a:rPr>
              <a:t>Bedarf an Beratungsangeboten</a:t>
            </a:r>
          </a:p>
          <a:p>
            <a:r>
              <a:rPr lang="de-DE" sz="2800" dirty="0" smtClean="0">
                <a:latin typeface="Open Sans"/>
              </a:rPr>
              <a:t>Wunsch nach Serviceangeboten</a:t>
            </a:r>
            <a:endParaRPr lang="de-DE" sz="2700" dirty="0" smtClean="0">
              <a:latin typeface="Open Sans"/>
            </a:endParaRPr>
          </a:p>
          <a:p>
            <a:endParaRPr lang="de-DE" dirty="0">
              <a:latin typeface="Open Sans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105" y="1341279"/>
            <a:ext cx="3197156" cy="3197156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9954927" y="4538435"/>
            <a:ext cx="3179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Bild: </a:t>
            </a:r>
            <a:r>
              <a:rPr lang="de-DE" sz="1200" dirty="0" err="1" smtClean="0">
                <a:hlinkClick r:id="rId5"/>
              </a:rPr>
              <a:t>nugroho</a:t>
            </a:r>
            <a:r>
              <a:rPr lang="de-DE" sz="1200" dirty="0" smtClean="0">
                <a:hlinkClick r:id="rId5"/>
              </a:rPr>
              <a:t> </a:t>
            </a:r>
            <a:r>
              <a:rPr lang="de-DE" sz="1200" dirty="0" err="1">
                <a:hlinkClick r:id="rId5"/>
              </a:rPr>
              <a:t>dwi</a:t>
            </a:r>
            <a:r>
              <a:rPr lang="de-DE" sz="1200" dirty="0">
                <a:hlinkClick r:id="rId5"/>
              </a:rPr>
              <a:t> </a:t>
            </a:r>
            <a:r>
              <a:rPr lang="de-DE" sz="1200" dirty="0" err="1">
                <a:hlinkClick r:id="rId5"/>
              </a:rPr>
              <a:t>hartawan</a:t>
            </a:r>
            <a:r>
              <a:rPr lang="de-DE" sz="1200" dirty="0"/>
              <a:t> </a:t>
            </a:r>
            <a:r>
              <a:rPr lang="de-DE" sz="1200" dirty="0" smtClean="0"/>
              <a:t>von </a:t>
            </a:r>
            <a:r>
              <a:rPr lang="de-DE" sz="1200" dirty="0" err="1">
                <a:hlinkClick r:id="rId6"/>
              </a:rPr>
              <a:t>Pixabay</a:t>
            </a:r>
            <a:r>
              <a:rPr lang="de-DE" sz="1200" dirty="0"/>
              <a:t> </a:t>
            </a:r>
          </a:p>
        </p:txBody>
      </p:sp>
      <p:sp>
        <p:nvSpPr>
          <p:cNvPr id="9" name="Nach oben gebogener Pfeil 8"/>
          <p:cNvSpPr/>
          <p:nvPr/>
        </p:nvSpPr>
        <p:spPr>
          <a:xfrm rot="5400000">
            <a:off x="1116125" y="5112717"/>
            <a:ext cx="936104" cy="1440160"/>
          </a:xfrm>
          <a:prstGeom prst="bentUpArrow">
            <a:avLst/>
          </a:prstGeom>
          <a:solidFill>
            <a:srgbClr val="6EA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2700301" y="5472757"/>
            <a:ext cx="10433960" cy="1461939"/>
          </a:xfrm>
          <a:prstGeom prst="rect">
            <a:avLst/>
          </a:prstGeom>
          <a:noFill/>
          <a:ln w="19050">
            <a:solidFill>
              <a:srgbClr val="6EA4A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800" dirty="0" smtClean="0">
                <a:latin typeface="Open Sans"/>
              </a:rPr>
              <a:t>Kommunikationsfelder</a:t>
            </a:r>
          </a:p>
          <a:p>
            <a:r>
              <a:rPr lang="de-DE" sz="2800" dirty="0" smtClean="0">
                <a:latin typeface="Open Sans"/>
              </a:rPr>
              <a:t>Konzepte zur Förderung von Open Science, inklusive Maßnahmen zur Unterstützung von Open Access</a:t>
            </a:r>
            <a:endParaRPr lang="de-DE" sz="2800" dirty="0">
              <a:latin typeface="Open Sans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latin typeface="Open Sans"/>
              </a:rPr>
              <a:t>Dr. Juliane Finger - Digitaler Kulturwandel</a:t>
            </a:r>
            <a:endParaRPr lang="de-DE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742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Benutzerdefiniert</PresentationFormat>
  <Paragraphs>150</Paragraphs>
  <Slides>16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PeterBajus</dc:creator>
  <cp:lastModifiedBy>Juliane Finger</cp:lastModifiedBy>
  <cp:revision>247</cp:revision>
  <cp:lastPrinted>2019-09-05T09:17:21Z</cp:lastPrinted>
  <dcterms:created xsi:type="dcterms:W3CDTF">2019-08-29T12:02:56Z</dcterms:created>
  <dcterms:modified xsi:type="dcterms:W3CDTF">2019-12-10T11:02:10Z</dcterms:modified>
</cp:coreProperties>
</file>