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eraniol paper\submission\JOURNAL OF CONTROLLED RELEASE\figures\Fig. 11 S4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52400"/>
            <a:ext cx="8610599" cy="570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1" y="5858470"/>
            <a:ext cx="86105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b="1" dirty="0">
                <a:latin typeface="Palatino Linotype"/>
                <a:ea typeface="Calibri"/>
                <a:cs typeface="Times New Roman"/>
              </a:rPr>
              <a:t>Figure S4.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 Photomicrograph of prophylactic </a:t>
            </a:r>
            <a:r>
              <a:rPr lang="en-GB" dirty="0" err="1">
                <a:latin typeface="Palatino Linotype"/>
                <a:ea typeface="Calibri"/>
                <a:cs typeface="Times New Roman"/>
              </a:rPr>
              <a:t>Geraniol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 oil group showed infarction (green arrow) in grey matter (GM) and white matter (WM), many apoptotic and cellular infiltration (red arrow), oedema (stars)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0920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Ayat Emad</cp:lastModifiedBy>
  <cp:revision>5</cp:revision>
  <dcterms:created xsi:type="dcterms:W3CDTF">2006-08-16T00:00:00Z</dcterms:created>
  <dcterms:modified xsi:type="dcterms:W3CDTF">2019-11-15T22:12:59Z</dcterms:modified>
</cp:coreProperties>
</file>