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295" r:id="rId3"/>
    <p:sldId id="303" r:id="rId4"/>
    <p:sldId id="304" r:id="rId5"/>
    <p:sldId id="305" r:id="rId6"/>
    <p:sldId id="306" r:id="rId7"/>
    <p:sldId id="307" r:id="rId8"/>
    <p:sldId id="301" r:id="rId9"/>
    <p:sldId id="309" r:id="rId10"/>
    <p:sldId id="310" r:id="rId11"/>
    <p:sldId id="311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chiller" initials="DS" lastIdx="1" clrIdx="0">
    <p:extLst>
      <p:ext uri="{19B8F6BF-5375-455C-9EA6-DF929625EA0E}">
        <p15:presenceInfo xmlns:p15="http://schemas.microsoft.com/office/powerpoint/2012/main" userId="2dc2e1fb086e463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A852C-C525-4163-B0CB-471F4961155D}" v="1" dt="2019-01-19T13:33:58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0942" autoAdjust="0"/>
  </p:normalViewPr>
  <p:slideViewPr>
    <p:cSldViewPr snapToGrid="0">
      <p:cViewPr varScale="1">
        <p:scale>
          <a:sx n="108" d="100"/>
          <a:sy n="108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chiller" userId="2dc2e1fb086e4637" providerId="LiveId" clId="{FDFA51D0-3722-48B4-BF89-0DAF5FAEBAB4}"/>
    <pc:docChg chg="undo custSel delSld modSld">
      <pc:chgData name="David Schiller" userId="2dc2e1fb086e4637" providerId="LiveId" clId="{FDFA51D0-3722-48B4-BF89-0DAF5FAEBAB4}" dt="2018-11-21T08:42:23.570" v="399"/>
      <pc:docMkLst>
        <pc:docMk/>
      </pc:docMkLst>
      <pc:sldChg chg="addSp modSp addCm modCm">
        <pc:chgData name="David Schiller" userId="2dc2e1fb086e4637" providerId="LiveId" clId="{FDFA51D0-3722-48B4-BF89-0DAF5FAEBAB4}" dt="2018-11-21T08:42:23.570" v="399"/>
        <pc:sldMkLst>
          <pc:docMk/>
          <pc:sldMk cId="1219083237" sldId="292"/>
        </pc:sldMkLst>
        <pc:spChg chg="mod">
          <ac:chgData name="David Schiller" userId="2dc2e1fb086e4637" providerId="LiveId" clId="{FDFA51D0-3722-48B4-BF89-0DAF5FAEBAB4}" dt="2018-11-21T08:41:40.936" v="397" actId="313"/>
          <ac:spMkLst>
            <pc:docMk/>
            <pc:sldMk cId="1219083237" sldId="292"/>
            <ac:spMk id="10" creationId="{F190EAD9-8D06-4B55-A832-0609C0B4E2D6}"/>
          </ac:spMkLst>
        </pc:spChg>
        <pc:picChg chg="add mod">
          <ac:chgData name="David Schiller" userId="2dc2e1fb086e4637" providerId="LiveId" clId="{FDFA51D0-3722-48B4-BF89-0DAF5FAEBAB4}" dt="2018-11-21T08:41:24.844" v="396" actId="1076"/>
          <ac:picMkLst>
            <pc:docMk/>
            <pc:sldMk cId="1219083237" sldId="292"/>
            <ac:picMk id="2" creationId="{6594BAFB-25C3-4F19-8DDD-2A56F5F0ABA6}"/>
          </ac:picMkLst>
        </pc:picChg>
      </pc:sldChg>
      <pc:sldChg chg="modSp">
        <pc:chgData name="David Schiller" userId="2dc2e1fb086e4637" providerId="LiveId" clId="{FDFA51D0-3722-48B4-BF89-0DAF5FAEBAB4}" dt="2018-11-19T10:52:21.523" v="182" actId="20577"/>
        <pc:sldMkLst>
          <pc:docMk/>
          <pc:sldMk cId="3675376471" sldId="294"/>
        </pc:sldMkLst>
        <pc:spChg chg="mod">
          <ac:chgData name="David Schiller" userId="2dc2e1fb086e4637" providerId="LiveId" clId="{FDFA51D0-3722-48B4-BF89-0DAF5FAEBAB4}" dt="2018-11-19T10:52:21.523" v="182" actId="20577"/>
          <ac:spMkLst>
            <pc:docMk/>
            <pc:sldMk cId="3675376471" sldId="294"/>
            <ac:spMk id="2" creationId="{00000000-0000-0000-0000-000000000000}"/>
          </ac:spMkLst>
        </pc:spChg>
        <pc:spChg chg="mod">
          <ac:chgData name="David Schiller" userId="2dc2e1fb086e4637" providerId="LiveId" clId="{FDFA51D0-3722-48B4-BF89-0DAF5FAEBAB4}" dt="2018-11-19T10:47:37.854" v="44" actId="6549"/>
          <ac:spMkLst>
            <pc:docMk/>
            <pc:sldMk cId="3675376471" sldId="294"/>
            <ac:spMk id="3" creationId="{00000000-0000-0000-0000-000000000000}"/>
          </ac:spMkLst>
        </pc:spChg>
      </pc:sldChg>
    </pc:docChg>
  </pc:docChgLst>
  <pc:docChgLst>
    <pc:chgData name="David Schiller" userId="2dc2e1fb086e4637" providerId="LiveId" clId="{FBF9057B-F8D8-433C-8913-7C81BCCE01D7}"/>
    <pc:docChg chg="custSel addSld modSld">
      <pc:chgData name="David Schiller" userId="2dc2e1fb086e4637" providerId="LiveId" clId="{FBF9057B-F8D8-433C-8913-7C81BCCE01D7}" dt="2018-12-03T16:02:20.586" v="210" actId="27636"/>
      <pc:docMkLst>
        <pc:docMk/>
      </pc:docMkLst>
      <pc:sldChg chg="modSp">
        <pc:chgData name="David Schiller" userId="2dc2e1fb086e4637" providerId="LiveId" clId="{FBF9057B-F8D8-433C-8913-7C81BCCE01D7}" dt="2018-11-21T08:47:49.647" v="165" actId="313"/>
        <pc:sldMkLst>
          <pc:docMk/>
          <pc:sldMk cId="3675376471" sldId="294"/>
        </pc:sldMkLst>
        <pc:spChg chg="mod">
          <ac:chgData name="David Schiller" userId="2dc2e1fb086e4637" providerId="LiveId" clId="{FBF9057B-F8D8-433C-8913-7C81BCCE01D7}" dt="2018-11-21T08:47:49.647" v="165" actId="313"/>
          <ac:spMkLst>
            <pc:docMk/>
            <pc:sldMk cId="3675376471" sldId="294"/>
            <ac:spMk id="2" creationId="{00000000-0000-0000-0000-000000000000}"/>
          </ac:spMkLst>
        </pc:spChg>
      </pc:sldChg>
      <pc:sldChg chg="modSp">
        <pc:chgData name="David Schiller" userId="2dc2e1fb086e4637" providerId="LiveId" clId="{FBF9057B-F8D8-433C-8913-7C81BCCE01D7}" dt="2018-11-21T09:26:53.608" v="207" actId="20577"/>
        <pc:sldMkLst>
          <pc:docMk/>
          <pc:sldMk cId="2494676968" sldId="295"/>
        </pc:sldMkLst>
        <pc:spChg chg="mod">
          <ac:chgData name="David Schiller" userId="2dc2e1fb086e4637" providerId="LiveId" clId="{FBF9057B-F8D8-433C-8913-7C81BCCE01D7}" dt="2018-11-21T09:26:53.608" v="207" actId="20577"/>
          <ac:spMkLst>
            <pc:docMk/>
            <pc:sldMk cId="2494676968" sldId="295"/>
            <ac:spMk id="3" creationId="{B46DD445-89B4-4D5E-AD6F-65A9AB5D4847}"/>
          </ac:spMkLst>
        </pc:spChg>
      </pc:sldChg>
    </pc:docChg>
  </pc:docChgLst>
  <pc:docChgLst>
    <pc:chgData name="David Schiller" userId="2dc2e1fb086e4637" providerId="LiveId" clId="{CEB79BA8-FBF9-4419-B8B2-23D521E67CC0}"/>
    <pc:docChg chg="undo custSel addSld delSld modSld sldOrd">
      <pc:chgData name="David Schiller" userId="2dc2e1fb086e4637" providerId="LiveId" clId="{CEB79BA8-FBF9-4419-B8B2-23D521E67CC0}" dt="2018-12-04T07:10:54.445" v="4971"/>
      <pc:docMkLst>
        <pc:docMk/>
      </pc:docMkLst>
      <pc:sldChg chg="addSp delSp modSp delCm">
        <pc:chgData name="David Schiller" userId="2dc2e1fb086e4637" providerId="LiveId" clId="{CEB79BA8-FBF9-4419-B8B2-23D521E67CC0}" dt="2018-12-04T06:43:17.947" v="4355" actId="1076"/>
        <pc:sldMkLst>
          <pc:docMk/>
          <pc:sldMk cId="1219083237" sldId="292"/>
        </pc:sldMkLst>
        <pc:spChg chg="mod">
          <ac:chgData name="David Schiller" userId="2dc2e1fb086e4637" providerId="LiveId" clId="{CEB79BA8-FBF9-4419-B8B2-23D521E67CC0}" dt="2018-12-04T03:24:00.259" v="13" actId="6549"/>
          <ac:spMkLst>
            <pc:docMk/>
            <pc:sldMk cId="1219083237" sldId="292"/>
            <ac:spMk id="10" creationId="{F190EAD9-8D06-4B55-A832-0609C0B4E2D6}"/>
          </ac:spMkLst>
        </pc:spChg>
        <pc:picChg chg="del">
          <ac:chgData name="David Schiller" userId="2dc2e1fb086e4637" providerId="LiveId" clId="{CEB79BA8-FBF9-4419-B8B2-23D521E67CC0}" dt="2018-12-04T03:47:29.245" v="521" actId="478"/>
          <ac:picMkLst>
            <pc:docMk/>
            <pc:sldMk cId="1219083237" sldId="292"/>
            <ac:picMk id="2" creationId="{6594BAFB-25C3-4F19-8DDD-2A56F5F0ABA6}"/>
          </ac:picMkLst>
        </pc:picChg>
        <pc:picChg chg="add mod">
          <ac:chgData name="David Schiller" userId="2dc2e1fb086e4637" providerId="LiveId" clId="{CEB79BA8-FBF9-4419-B8B2-23D521E67CC0}" dt="2018-12-04T06:42:46.402" v="4350" actId="1076"/>
          <ac:picMkLst>
            <pc:docMk/>
            <pc:sldMk cId="1219083237" sldId="292"/>
            <ac:picMk id="4" creationId="{3F5CA21D-A000-4BFB-9DCA-5AE21466399F}"/>
          </ac:picMkLst>
        </pc:picChg>
        <pc:picChg chg="add mod">
          <ac:chgData name="David Schiller" userId="2dc2e1fb086e4637" providerId="LiveId" clId="{CEB79BA8-FBF9-4419-B8B2-23D521E67CC0}" dt="2018-12-04T06:42:27.655" v="4346" actId="1076"/>
          <ac:picMkLst>
            <pc:docMk/>
            <pc:sldMk cId="1219083237" sldId="292"/>
            <ac:picMk id="6" creationId="{F51F75C9-6904-4591-990E-310040065BB6}"/>
          </ac:picMkLst>
        </pc:picChg>
        <pc:picChg chg="mod">
          <ac:chgData name="David Schiller" userId="2dc2e1fb086e4637" providerId="LiveId" clId="{CEB79BA8-FBF9-4419-B8B2-23D521E67CC0}" dt="2018-12-04T06:43:15.047" v="4354" actId="1076"/>
          <ac:picMkLst>
            <pc:docMk/>
            <pc:sldMk cId="1219083237" sldId="292"/>
            <ac:picMk id="2052" creationId="{00000000-0000-0000-0000-000000000000}"/>
          </ac:picMkLst>
        </pc:picChg>
        <pc:picChg chg="del mod">
          <ac:chgData name="David Schiller" userId="2dc2e1fb086e4637" providerId="LiveId" clId="{CEB79BA8-FBF9-4419-B8B2-23D521E67CC0}" dt="2018-12-04T03:23:35.545" v="1" actId="478"/>
          <ac:picMkLst>
            <pc:docMk/>
            <pc:sldMk cId="1219083237" sldId="292"/>
            <ac:picMk id="2056" creationId="{00000000-0000-0000-0000-000000000000}"/>
          </ac:picMkLst>
        </pc:picChg>
        <pc:picChg chg="mod">
          <ac:chgData name="David Schiller" userId="2dc2e1fb086e4637" providerId="LiveId" clId="{CEB79BA8-FBF9-4419-B8B2-23D521E67CC0}" dt="2018-12-04T06:43:17.947" v="4355" actId="1076"/>
          <ac:picMkLst>
            <pc:docMk/>
            <pc:sldMk cId="1219083237" sldId="292"/>
            <ac:picMk id="2060" creationId="{00000000-0000-0000-0000-000000000000}"/>
          </ac:picMkLst>
        </pc:picChg>
        <pc:picChg chg="del">
          <ac:chgData name="David Schiller" userId="2dc2e1fb086e4637" providerId="LiveId" clId="{CEB79BA8-FBF9-4419-B8B2-23D521E67CC0}" dt="2018-12-04T06:43:05.550" v="4353" actId="478"/>
          <ac:picMkLst>
            <pc:docMk/>
            <pc:sldMk cId="1219083237" sldId="292"/>
            <ac:picMk id="2066" creationId="{00000000-0000-0000-0000-000000000000}"/>
          </ac:picMkLst>
        </pc:picChg>
      </pc:sldChg>
      <pc:sldChg chg="modSp">
        <pc:chgData name="David Schiller" userId="2dc2e1fb086e4637" providerId="LiveId" clId="{CEB79BA8-FBF9-4419-B8B2-23D521E67CC0}" dt="2018-12-04T04:38:31.825" v="2803" actId="20577"/>
        <pc:sldMkLst>
          <pc:docMk/>
          <pc:sldMk cId="2494676968" sldId="295"/>
        </pc:sldMkLst>
        <pc:spChg chg="mod">
          <ac:chgData name="David Schiller" userId="2dc2e1fb086e4637" providerId="LiveId" clId="{CEB79BA8-FBF9-4419-B8B2-23D521E67CC0}" dt="2018-12-04T04:38:31.825" v="2803" actId="20577"/>
          <ac:spMkLst>
            <pc:docMk/>
            <pc:sldMk cId="2494676968" sldId="295"/>
            <ac:spMk id="3" creationId="{B46DD445-89B4-4D5E-AD6F-65A9AB5D4847}"/>
          </ac:spMkLst>
        </pc:spChg>
      </pc:sldChg>
      <pc:sldChg chg="addSp delSp modSp">
        <pc:chgData name="David Schiller" userId="2dc2e1fb086e4637" providerId="LiveId" clId="{CEB79BA8-FBF9-4419-B8B2-23D521E67CC0}" dt="2018-12-04T04:22:05.512" v="2123" actId="20577"/>
        <pc:sldMkLst>
          <pc:docMk/>
          <pc:sldMk cId="3049834124" sldId="301"/>
        </pc:sldMkLst>
        <pc:spChg chg="mod">
          <ac:chgData name="David Schiller" userId="2dc2e1fb086e4637" providerId="LiveId" clId="{CEB79BA8-FBF9-4419-B8B2-23D521E67CC0}" dt="2018-12-04T04:22:05.512" v="2123" actId="20577"/>
          <ac:spMkLst>
            <pc:docMk/>
            <pc:sldMk cId="3049834124" sldId="301"/>
            <ac:spMk id="2" creationId="{92880A28-8978-4455-80CB-D459C5A4A7EF}"/>
          </ac:spMkLst>
        </pc:spChg>
        <pc:spChg chg="mod">
          <ac:chgData name="David Schiller" userId="2dc2e1fb086e4637" providerId="LiveId" clId="{CEB79BA8-FBF9-4419-B8B2-23D521E67CC0}" dt="2018-12-04T04:21:26.313" v="2049" actId="20577"/>
          <ac:spMkLst>
            <pc:docMk/>
            <pc:sldMk cId="3049834124" sldId="301"/>
            <ac:spMk id="3" creationId="{8F30EE5E-B5C8-4DE6-BFF9-FEF4E5B78900}"/>
          </ac:spMkLst>
        </pc:spChg>
        <pc:picChg chg="add mod">
          <ac:chgData name="David Schiller" userId="2dc2e1fb086e4637" providerId="LiveId" clId="{CEB79BA8-FBF9-4419-B8B2-23D521E67CC0}" dt="2018-12-04T04:21:17.265" v="2047" actId="1076"/>
          <ac:picMkLst>
            <pc:docMk/>
            <pc:sldMk cId="3049834124" sldId="301"/>
            <ac:picMk id="6" creationId="{8E42EBDC-37BD-4A93-BD08-F996A29610DD}"/>
          </ac:picMkLst>
        </pc:picChg>
        <pc:picChg chg="add del">
          <ac:chgData name="David Schiller" userId="2dc2e1fb086e4637" providerId="LiveId" clId="{CEB79BA8-FBF9-4419-B8B2-23D521E67CC0}" dt="2018-12-04T03:48:32.276" v="530" actId="478"/>
          <ac:picMkLst>
            <pc:docMk/>
            <pc:sldMk cId="3049834124" sldId="301"/>
            <ac:picMk id="7" creationId="{99FB277F-39AC-42A6-AD71-2769D5DF52E3}"/>
          </ac:picMkLst>
        </pc:picChg>
        <pc:picChg chg="add del mod">
          <ac:chgData name="David Schiller" userId="2dc2e1fb086e4637" providerId="LiveId" clId="{CEB79BA8-FBF9-4419-B8B2-23D521E67CC0}" dt="2018-12-04T03:48:29.360" v="529" actId="478"/>
          <ac:picMkLst>
            <pc:docMk/>
            <pc:sldMk cId="3049834124" sldId="301"/>
            <ac:picMk id="8" creationId="{2890E42C-B7B7-47C1-B11E-21A61AA3B9D1}"/>
          </ac:picMkLst>
        </pc:picChg>
        <pc:picChg chg="add mod">
          <ac:chgData name="David Schiller" userId="2dc2e1fb086e4637" providerId="LiveId" clId="{CEB79BA8-FBF9-4419-B8B2-23D521E67CC0}" dt="2018-12-04T04:21:23.033" v="2048" actId="1076"/>
          <ac:picMkLst>
            <pc:docMk/>
            <pc:sldMk cId="3049834124" sldId="301"/>
            <ac:picMk id="9" creationId="{B4F96E3A-F367-4EB4-B5F7-8965F4BAC28A}"/>
          </ac:picMkLst>
        </pc:picChg>
        <pc:picChg chg="add mod">
          <ac:chgData name="David Schiller" userId="2dc2e1fb086e4637" providerId="LiveId" clId="{CEB79BA8-FBF9-4419-B8B2-23D521E67CC0}" dt="2018-12-04T04:21:12.070" v="2046" actId="1076"/>
          <ac:picMkLst>
            <pc:docMk/>
            <pc:sldMk cId="3049834124" sldId="301"/>
            <ac:picMk id="11" creationId="{6B677A15-5539-4C7F-8133-0978A28BC5A2}"/>
          </ac:picMkLst>
        </pc:picChg>
      </pc:sldChg>
      <pc:sldChg chg="modSp add modAnim">
        <pc:chgData name="David Schiller" userId="2dc2e1fb086e4637" providerId="LiveId" clId="{CEB79BA8-FBF9-4419-B8B2-23D521E67CC0}" dt="2018-12-04T07:08:06.066" v="4945"/>
        <pc:sldMkLst>
          <pc:docMk/>
          <pc:sldMk cId="2170073798" sldId="303"/>
        </pc:sldMkLst>
        <pc:spChg chg="mod">
          <ac:chgData name="David Schiller" userId="2dc2e1fb086e4637" providerId="LiveId" clId="{CEB79BA8-FBF9-4419-B8B2-23D521E67CC0}" dt="2018-12-04T03:55:27.555" v="594" actId="20577"/>
          <ac:spMkLst>
            <pc:docMk/>
            <pc:sldMk cId="2170073798" sldId="303"/>
            <ac:spMk id="2" creationId="{0FE44A0D-163E-4ABE-9B12-92C32916FD79}"/>
          </ac:spMkLst>
        </pc:spChg>
        <pc:spChg chg="mod">
          <ac:chgData name="David Schiller" userId="2dc2e1fb086e4637" providerId="LiveId" clId="{CEB79BA8-FBF9-4419-B8B2-23D521E67CC0}" dt="2018-12-04T06:11:14.471" v="2861" actId="113"/>
          <ac:spMkLst>
            <pc:docMk/>
            <pc:sldMk cId="2170073798" sldId="303"/>
            <ac:spMk id="3" creationId="{B46DD445-89B4-4D5E-AD6F-65A9AB5D4847}"/>
          </ac:spMkLst>
        </pc:spChg>
      </pc:sldChg>
      <pc:sldChg chg="modSp add modAnim">
        <pc:chgData name="David Schiller" userId="2dc2e1fb086e4637" providerId="LiveId" clId="{CEB79BA8-FBF9-4419-B8B2-23D521E67CC0}" dt="2018-12-04T07:08:30.169" v="4948"/>
        <pc:sldMkLst>
          <pc:docMk/>
          <pc:sldMk cId="2190248218" sldId="304"/>
        </pc:sldMkLst>
        <pc:spChg chg="mod">
          <ac:chgData name="David Schiller" userId="2dc2e1fb086e4637" providerId="LiveId" clId="{CEB79BA8-FBF9-4419-B8B2-23D521E67CC0}" dt="2018-12-04T06:11:58.308" v="2867" actId="113"/>
          <ac:spMkLst>
            <pc:docMk/>
            <pc:sldMk cId="2190248218" sldId="304"/>
            <ac:spMk id="3" creationId="{B46DD445-89B4-4D5E-AD6F-65A9AB5D4847}"/>
          </ac:spMkLst>
        </pc:spChg>
      </pc:sldChg>
      <pc:sldChg chg="modSp add modAnim">
        <pc:chgData name="David Schiller" userId="2dc2e1fb086e4637" providerId="LiveId" clId="{CEB79BA8-FBF9-4419-B8B2-23D521E67CC0}" dt="2018-12-04T07:08:46.969" v="4950"/>
        <pc:sldMkLst>
          <pc:docMk/>
          <pc:sldMk cId="3382959899" sldId="305"/>
        </pc:sldMkLst>
        <pc:spChg chg="mod">
          <ac:chgData name="David Schiller" userId="2dc2e1fb086e4637" providerId="LiveId" clId="{CEB79BA8-FBF9-4419-B8B2-23D521E67CC0}" dt="2018-12-04T06:13:31.304" v="2900" actId="20577"/>
          <ac:spMkLst>
            <pc:docMk/>
            <pc:sldMk cId="3382959899" sldId="305"/>
            <ac:spMk id="3" creationId="{B46DD445-89B4-4D5E-AD6F-65A9AB5D4847}"/>
          </ac:spMkLst>
        </pc:spChg>
      </pc:sldChg>
      <pc:sldChg chg="modSp add modAnim">
        <pc:chgData name="David Schiller" userId="2dc2e1fb086e4637" providerId="LiveId" clId="{CEB79BA8-FBF9-4419-B8B2-23D521E67CC0}" dt="2018-12-04T07:09:10.483" v="4954"/>
        <pc:sldMkLst>
          <pc:docMk/>
          <pc:sldMk cId="504398739" sldId="306"/>
        </pc:sldMkLst>
        <pc:spChg chg="mod">
          <ac:chgData name="David Schiller" userId="2dc2e1fb086e4637" providerId="LiveId" clId="{CEB79BA8-FBF9-4419-B8B2-23D521E67CC0}" dt="2018-12-04T04:24:10.708" v="2224" actId="20577"/>
          <ac:spMkLst>
            <pc:docMk/>
            <pc:sldMk cId="504398739" sldId="306"/>
            <ac:spMk id="2" creationId="{0FE44A0D-163E-4ABE-9B12-92C32916FD79}"/>
          </ac:spMkLst>
        </pc:spChg>
        <pc:spChg chg="mod">
          <ac:chgData name="David Schiller" userId="2dc2e1fb086e4637" providerId="LiveId" clId="{CEB79BA8-FBF9-4419-B8B2-23D521E67CC0}" dt="2018-12-04T06:36:09.547" v="4030" actId="113"/>
          <ac:spMkLst>
            <pc:docMk/>
            <pc:sldMk cId="504398739" sldId="306"/>
            <ac:spMk id="3" creationId="{B46DD445-89B4-4D5E-AD6F-65A9AB5D4847}"/>
          </ac:spMkLst>
        </pc:spChg>
      </pc:sldChg>
      <pc:sldChg chg="modSp add modAnim">
        <pc:chgData name="David Schiller" userId="2dc2e1fb086e4637" providerId="LiveId" clId="{CEB79BA8-FBF9-4419-B8B2-23D521E67CC0}" dt="2018-12-04T07:09:57.782" v="4961"/>
        <pc:sldMkLst>
          <pc:docMk/>
          <pc:sldMk cId="1324903866" sldId="307"/>
        </pc:sldMkLst>
        <pc:spChg chg="mod">
          <ac:chgData name="David Schiller" userId="2dc2e1fb086e4637" providerId="LiveId" clId="{CEB79BA8-FBF9-4419-B8B2-23D521E67CC0}" dt="2018-12-04T06:40:07.315" v="4340" actId="20577"/>
          <ac:spMkLst>
            <pc:docMk/>
            <pc:sldMk cId="1324903866" sldId="307"/>
            <ac:spMk id="3" creationId="{B46DD445-89B4-4D5E-AD6F-65A9AB5D4847}"/>
          </ac:spMkLst>
        </pc:spChg>
      </pc:sldChg>
      <pc:sldChg chg="addSp modSp add">
        <pc:chgData name="David Schiller" userId="2dc2e1fb086e4637" providerId="LiveId" clId="{CEB79BA8-FBF9-4419-B8B2-23D521E67CC0}" dt="2018-12-04T04:37:39.127" v="2750" actId="14100"/>
        <pc:sldMkLst>
          <pc:docMk/>
          <pc:sldMk cId="472202025" sldId="309"/>
        </pc:sldMkLst>
        <pc:picChg chg="add mod">
          <ac:chgData name="David Schiller" userId="2dc2e1fb086e4637" providerId="LiveId" clId="{CEB79BA8-FBF9-4419-B8B2-23D521E67CC0}" dt="2018-12-04T04:37:39.127" v="2750" actId="14100"/>
          <ac:picMkLst>
            <pc:docMk/>
            <pc:sldMk cId="472202025" sldId="309"/>
            <ac:picMk id="4" creationId="{6D137898-6DD1-4EEE-B24F-9508606789B3}"/>
          </ac:picMkLst>
        </pc:picChg>
      </pc:sldChg>
      <pc:sldChg chg="modSp add ord modAnim">
        <pc:chgData name="David Schiller" userId="2dc2e1fb086e4637" providerId="LiveId" clId="{CEB79BA8-FBF9-4419-B8B2-23D521E67CC0}" dt="2018-12-04T07:10:28.726" v="4967"/>
        <pc:sldMkLst>
          <pc:docMk/>
          <pc:sldMk cId="2486818673" sldId="310"/>
        </pc:sldMkLst>
        <pc:spChg chg="mod">
          <ac:chgData name="David Schiller" userId="2dc2e1fb086e4637" providerId="LiveId" clId="{CEB79BA8-FBF9-4419-B8B2-23D521E67CC0}" dt="2018-12-04T04:39:18.597" v="2855" actId="6549"/>
          <ac:spMkLst>
            <pc:docMk/>
            <pc:sldMk cId="2486818673" sldId="310"/>
            <ac:spMk id="2" creationId="{0FE44A0D-163E-4ABE-9B12-92C32916FD79}"/>
          </ac:spMkLst>
        </pc:spChg>
        <pc:spChg chg="mod">
          <ac:chgData name="David Schiller" userId="2dc2e1fb086e4637" providerId="LiveId" clId="{CEB79BA8-FBF9-4419-B8B2-23D521E67CC0}" dt="2018-12-04T06:49:25.251" v="4654" actId="113"/>
          <ac:spMkLst>
            <pc:docMk/>
            <pc:sldMk cId="2486818673" sldId="310"/>
            <ac:spMk id="3" creationId="{B46DD445-89B4-4D5E-AD6F-65A9AB5D4847}"/>
          </ac:spMkLst>
        </pc:spChg>
      </pc:sldChg>
      <pc:sldChg chg="modSp add modAnim">
        <pc:chgData name="David Schiller" userId="2dc2e1fb086e4637" providerId="LiveId" clId="{CEB79BA8-FBF9-4419-B8B2-23D521E67CC0}" dt="2018-12-04T07:10:54.445" v="4971"/>
        <pc:sldMkLst>
          <pc:docMk/>
          <pc:sldMk cId="1380970599" sldId="311"/>
        </pc:sldMkLst>
        <pc:spChg chg="mod">
          <ac:chgData name="David Schiller" userId="2dc2e1fb086e4637" providerId="LiveId" clId="{CEB79BA8-FBF9-4419-B8B2-23D521E67CC0}" dt="2018-12-04T07:05:04.135" v="4939" actId="113"/>
          <ac:spMkLst>
            <pc:docMk/>
            <pc:sldMk cId="1380970599" sldId="311"/>
            <ac:spMk id="3" creationId="{B46DD445-89B4-4D5E-AD6F-65A9AB5D4847}"/>
          </ac:spMkLst>
        </pc:spChg>
      </pc:sldChg>
    </pc:docChg>
  </pc:docChgLst>
  <pc:docChgLst>
    <pc:chgData name="David Schiller" userId="2dc2e1fb086e4637" providerId="LiveId" clId="{81CA852C-C525-4163-B0CB-471F4961155D}"/>
    <pc:docChg chg="modSld">
      <pc:chgData name="David Schiller" userId="2dc2e1fb086e4637" providerId="LiveId" clId="{81CA852C-C525-4163-B0CB-471F4961155D}" dt="2019-01-19T13:34:40.159" v="51" actId="1076"/>
      <pc:docMkLst>
        <pc:docMk/>
      </pc:docMkLst>
      <pc:sldChg chg="addSp modSp">
        <pc:chgData name="David Schiller" userId="2dc2e1fb086e4637" providerId="LiveId" clId="{81CA852C-C525-4163-B0CB-471F4961155D}" dt="2019-01-19T13:34:40.159" v="51" actId="1076"/>
        <pc:sldMkLst>
          <pc:docMk/>
          <pc:sldMk cId="3675376471" sldId="294"/>
        </pc:sldMkLst>
        <pc:picChg chg="add mod">
          <ac:chgData name="David Schiller" userId="2dc2e1fb086e4637" providerId="LiveId" clId="{81CA852C-C525-4163-B0CB-471F4961155D}" dt="2019-01-19T13:34:40.159" v="51" actId="1076"/>
          <ac:picMkLst>
            <pc:docMk/>
            <pc:sldMk cId="3675376471" sldId="294"/>
            <ac:picMk id="5" creationId="{B8BBC78F-F603-45B2-83B9-E1DD6C4B78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3B3BB-8F08-4D83-A781-CEE9EEA9F5DF}" type="datetimeFigureOut">
              <a:rPr lang="de-AT" smtClean="0"/>
              <a:t>19.01.2019</a:t>
            </a:fld>
            <a:endParaRPr lang="de-AT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99BF8-120D-49BE-9619-C6ABACBAD6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2121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234440"/>
            <a:ext cx="12192000" cy="4846320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160" dirty="0">
              <a:solidFill>
                <a:prstClr val="white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4" y="1417320"/>
            <a:ext cx="3962399" cy="4663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8805" y="1825635"/>
            <a:ext cx="8712200" cy="2753994"/>
          </a:xfrm>
        </p:spPr>
        <p:txBody>
          <a:bodyPr anchor="t">
            <a:noAutofit/>
          </a:bodyPr>
          <a:lstStyle>
            <a:lvl1pPr algn="l">
              <a:defRPr sz="432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Ehent</a:t>
            </a:r>
            <a:r>
              <a:rPr lang="en-US" dirty="0"/>
              <a:t>, sit lam la </a:t>
            </a:r>
            <a:r>
              <a:rPr lang="en-US" dirty="0" err="1"/>
              <a:t>sae</a:t>
            </a:r>
            <a:br>
              <a:rPr lang="en-US" dirty="0"/>
            </a:b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natis</a:t>
            </a:r>
            <a:r>
              <a:rPr lang="en-US" dirty="0"/>
              <a:t> </a:t>
            </a:r>
            <a:r>
              <a:rPr lang="en-US" dirty="0" err="1"/>
              <a:t>aspiento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8800" y="5074920"/>
            <a:ext cx="8534400" cy="731520"/>
          </a:xfrm>
        </p:spPr>
        <p:txBody>
          <a:bodyPr>
            <a:normAutofit/>
          </a:bodyPr>
          <a:lstStyle>
            <a:lvl1pPr marL="0" marR="0" indent="0" algn="l" defTabSz="109725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1920" b="1" dirty="0">
                <a:latin typeface="Arial" panose="020B0604020202020204" pitchFamily="34" charset="0"/>
                <a:cs typeface="Arial" panose="020B0604020202020204" pitchFamily="34" charset="0"/>
              </a:rPr>
              <a:t>Location / 2015-23-04</a:t>
            </a:r>
          </a:p>
          <a:p>
            <a:r>
              <a:rPr lang="de-AT" dirty="0"/>
              <a:t>Dr. Max Mustermann, Dr. Muster Maxmann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39933" y="6356360"/>
            <a:ext cx="5342467" cy="365125"/>
          </a:xfrm>
        </p:spPr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TBA21 Germany GmbH, </a:t>
            </a:r>
            <a:r>
              <a:rPr lang="en-US" dirty="0" err="1">
                <a:solidFill>
                  <a:prstClr val="white"/>
                </a:solidFill>
              </a:rPr>
              <a:t>Rankestr</a:t>
            </a:r>
            <a:r>
              <a:rPr lang="en-US" dirty="0">
                <a:solidFill>
                  <a:prstClr val="white"/>
                </a:solidFill>
              </a:rPr>
              <a:t>. 21, 90461 Nürnberg, Germany</a:t>
            </a: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</a:t>
            </a:r>
          </a:p>
          <a:p>
            <a:r>
              <a:rPr lang="de-AT" sz="1200" b="1" dirty="0">
                <a:solidFill>
                  <a:prstClr val="white"/>
                </a:solidFill>
              </a:rPr>
              <a:t>Nürnberg, Germany –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r>
              <a:rPr lang="de-AT" sz="1200" b="1" dirty="0">
                <a:solidFill>
                  <a:prstClr val="white"/>
                </a:solidFill>
              </a:rPr>
              <a:t> – Chur, </a:t>
            </a:r>
            <a:r>
              <a:rPr lang="de-AT" sz="1200" b="1" dirty="0" err="1">
                <a:solidFill>
                  <a:prstClr val="white"/>
                </a:solidFill>
              </a:rPr>
              <a:t>Switzerland</a:t>
            </a:r>
            <a:endParaRPr lang="en-US" sz="1200" b="1" dirty="0">
              <a:solidFill>
                <a:prstClr val="white"/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63" y="243956"/>
            <a:ext cx="2107937" cy="7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8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91477" y="1061864"/>
            <a:ext cx="10190923" cy="85496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91477" y="2141166"/>
            <a:ext cx="4605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91477" y="2708920"/>
            <a:ext cx="4605040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2141166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708920"/>
            <a:ext cx="5389033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>
          <a:xfrm>
            <a:off x="1390651" y="6297614"/>
            <a:ext cx="9649883" cy="3952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/>
              <a:t>Ort, Datum | Name Referent | Name der Veranstaltung |Titel der PowerPoint-Präsentation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BF1445-50A0-4D0F-93AF-C934CD095A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49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4" y="31406"/>
            <a:ext cx="9485627" cy="914082"/>
          </a:xfrm>
          <a:effectLst/>
        </p:spPr>
        <p:txBody>
          <a:bodyPr>
            <a:normAutofit/>
          </a:bodyPr>
          <a:lstStyle>
            <a:lvl1pPr algn="l">
              <a:defRPr sz="4320" b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405891"/>
            <a:ext cx="11226800" cy="4617720"/>
          </a:xfrm>
        </p:spPr>
        <p:txBody>
          <a:bodyPr/>
          <a:lstStyle>
            <a:lvl1pPr>
              <a:defRPr sz="336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8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58800" y="6356360"/>
            <a:ext cx="602129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–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r>
              <a:rPr lang="de-AT" sz="1200" b="1" dirty="0">
                <a:solidFill>
                  <a:prstClr val="white"/>
                </a:solidFill>
              </a:rPr>
              <a:t> – Chur, </a:t>
            </a:r>
            <a:r>
              <a:rPr lang="de-AT" sz="1200" b="1" dirty="0" err="1">
                <a:solidFill>
                  <a:prstClr val="white"/>
                </a:solidFill>
              </a:rPr>
              <a:t>Switzerland</a:t>
            </a:r>
            <a:endParaRPr lang="en-US" sz="1200" b="1" dirty="0">
              <a:solidFill>
                <a:prstClr val="white"/>
              </a:solidFill>
            </a:endParaRPr>
          </a:p>
        </p:txBody>
      </p:sp>
      <p:grpSp>
        <p:nvGrpSpPr>
          <p:cNvPr id="4" name="Gruppieren 3"/>
          <p:cNvGrpSpPr/>
          <p:nvPr userDrawn="1"/>
        </p:nvGrpSpPr>
        <p:grpSpPr>
          <a:xfrm>
            <a:off x="0" y="987298"/>
            <a:ext cx="12100080" cy="58764"/>
            <a:chOff x="0" y="822748"/>
            <a:chExt cx="9075060" cy="4897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825999"/>
              <a:ext cx="7724448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2" name="Rectangle 10"/>
            <p:cNvSpPr/>
            <p:nvPr userDrawn="1"/>
          </p:nvSpPr>
          <p:spPr>
            <a:xfrm>
              <a:off x="7770167" y="825998"/>
              <a:ext cx="433496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8249382" y="825998"/>
              <a:ext cx="267024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6" name="Rectangle 10"/>
            <p:cNvSpPr/>
            <p:nvPr userDrawn="1"/>
          </p:nvSpPr>
          <p:spPr>
            <a:xfrm>
              <a:off x="8562125" y="822748"/>
              <a:ext cx="183788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7" name="Rectangle 10"/>
            <p:cNvSpPr/>
            <p:nvPr userDrawn="1"/>
          </p:nvSpPr>
          <p:spPr>
            <a:xfrm>
              <a:off x="8791632" y="822748"/>
              <a:ext cx="100552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8" name="Rectangle 10"/>
            <p:cNvSpPr/>
            <p:nvPr userDrawn="1"/>
          </p:nvSpPr>
          <p:spPr>
            <a:xfrm>
              <a:off x="8937903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9" name="Rectangle 10"/>
            <p:cNvSpPr/>
            <p:nvPr userDrawn="1"/>
          </p:nvSpPr>
          <p:spPr>
            <a:xfrm>
              <a:off x="9029341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</p:grp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80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8" name="Rectangle 6"/>
          <p:cNvSpPr/>
          <p:nvPr userDrawn="1"/>
        </p:nvSpPr>
        <p:spPr>
          <a:xfrm>
            <a:off x="0" y="1234440"/>
            <a:ext cx="12192000" cy="4846320"/>
          </a:xfrm>
          <a:prstGeom prst="rect">
            <a:avLst/>
          </a:prstGeom>
          <a:solidFill>
            <a:srgbClr val="F39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160" dirty="0">
              <a:solidFill>
                <a:prstClr val="white"/>
              </a:solidFill>
            </a:endParaRPr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4" y="1417320"/>
            <a:ext cx="3962399" cy="4663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6" y="3749041"/>
            <a:ext cx="10767484" cy="2019936"/>
          </a:xfrm>
        </p:spPr>
        <p:txBody>
          <a:bodyPr anchor="t">
            <a:normAutofit/>
          </a:bodyPr>
          <a:lstStyle>
            <a:lvl1pPr algn="l">
              <a:defRPr lang="en-US" sz="4320" b="1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806" y="2248853"/>
            <a:ext cx="10767484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548629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58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88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1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14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77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0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03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58799" y="6356360"/>
            <a:ext cx="5985435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-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r>
              <a:rPr lang="de-AT" sz="1200" b="1" dirty="0">
                <a:solidFill>
                  <a:prstClr val="white"/>
                </a:solidFill>
              </a:rPr>
              <a:t> – Chur, </a:t>
            </a:r>
            <a:r>
              <a:rPr lang="de-AT" sz="1200" b="1" dirty="0" err="1">
                <a:solidFill>
                  <a:prstClr val="white"/>
                </a:solidFill>
              </a:rPr>
              <a:t>Switzerland</a:t>
            </a:r>
            <a:endParaRPr lang="en-US" sz="1200" b="1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1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33500"/>
            <a:ext cx="5384800" cy="37719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2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333500"/>
            <a:ext cx="5384800" cy="37719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2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5604" y="31406"/>
            <a:ext cx="9067801" cy="914082"/>
          </a:xfrm>
        </p:spPr>
        <p:txBody>
          <a:bodyPr>
            <a:normAutofit/>
          </a:bodyPr>
          <a:lstStyle>
            <a:lvl1pPr algn="l">
              <a:defRPr sz="432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0" y="987298"/>
            <a:ext cx="12100080" cy="58764"/>
            <a:chOff x="0" y="822748"/>
            <a:chExt cx="9075060" cy="48970"/>
          </a:xfrm>
        </p:grpSpPr>
        <p:sp>
          <p:nvSpPr>
            <p:cNvPr id="16" name="Rectangle 10"/>
            <p:cNvSpPr/>
            <p:nvPr userDrawn="1"/>
          </p:nvSpPr>
          <p:spPr>
            <a:xfrm>
              <a:off x="0" y="825999"/>
              <a:ext cx="7724448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7" name="Rectangle 10"/>
            <p:cNvSpPr/>
            <p:nvPr userDrawn="1"/>
          </p:nvSpPr>
          <p:spPr>
            <a:xfrm>
              <a:off x="7770167" y="825998"/>
              <a:ext cx="433496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8" name="Rectangle 10"/>
            <p:cNvSpPr/>
            <p:nvPr userDrawn="1"/>
          </p:nvSpPr>
          <p:spPr>
            <a:xfrm>
              <a:off x="8249382" y="825998"/>
              <a:ext cx="267024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9" name="Rectangle 10"/>
            <p:cNvSpPr/>
            <p:nvPr userDrawn="1"/>
          </p:nvSpPr>
          <p:spPr>
            <a:xfrm>
              <a:off x="8562125" y="822748"/>
              <a:ext cx="183788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0" name="Rectangle 10"/>
            <p:cNvSpPr/>
            <p:nvPr userDrawn="1"/>
          </p:nvSpPr>
          <p:spPr>
            <a:xfrm>
              <a:off x="8791632" y="822748"/>
              <a:ext cx="100552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1" name="Rectangle 10"/>
            <p:cNvSpPr/>
            <p:nvPr userDrawn="1"/>
          </p:nvSpPr>
          <p:spPr>
            <a:xfrm>
              <a:off x="8937903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2" name="Rectangle 10"/>
            <p:cNvSpPr/>
            <p:nvPr userDrawn="1"/>
          </p:nvSpPr>
          <p:spPr>
            <a:xfrm>
              <a:off x="9029341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</p:grp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2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22"/>
            <a:ext cx="5386918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29" indent="0">
              <a:buNone/>
              <a:defRPr sz="2400" b="1"/>
            </a:lvl2pPr>
            <a:lvl3pPr marL="1097258" indent="0">
              <a:buNone/>
              <a:defRPr sz="2160" b="1"/>
            </a:lvl3pPr>
            <a:lvl4pPr marL="1645888" indent="0">
              <a:buNone/>
              <a:defRPr sz="1920" b="1"/>
            </a:lvl4pPr>
            <a:lvl5pPr marL="2194517" indent="0">
              <a:buNone/>
              <a:defRPr sz="1920" b="1"/>
            </a:lvl5pPr>
            <a:lvl6pPr marL="2743146" indent="0">
              <a:buNone/>
              <a:defRPr sz="1920" b="1"/>
            </a:lvl6pPr>
            <a:lvl7pPr marL="3291775" indent="0">
              <a:buNone/>
              <a:defRPr sz="1920" b="1"/>
            </a:lvl7pPr>
            <a:lvl8pPr marL="3840403" indent="0">
              <a:buNone/>
              <a:defRPr sz="1920" b="1"/>
            </a:lvl8pPr>
            <a:lvl9pPr marL="4389031" indent="0">
              <a:buNone/>
              <a:defRPr sz="192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2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22"/>
            <a:ext cx="53890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29" indent="0">
              <a:buNone/>
              <a:defRPr sz="2400" b="1"/>
            </a:lvl2pPr>
            <a:lvl3pPr marL="1097258" indent="0">
              <a:buNone/>
              <a:defRPr sz="2160" b="1"/>
            </a:lvl3pPr>
            <a:lvl4pPr marL="1645888" indent="0">
              <a:buNone/>
              <a:defRPr sz="1920" b="1"/>
            </a:lvl4pPr>
            <a:lvl5pPr marL="2194517" indent="0">
              <a:buNone/>
              <a:defRPr sz="1920" b="1"/>
            </a:lvl5pPr>
            <a:lvl6pPr marL="2743146" indent="0">
              <a:buNone/>
              <a:defRPr sz="1920" b="1"/>
            </a:lvl6pPr>
            <a:lvl7pPr marL="3291775" indent="0">
              <a:buNone/>
              <a:defRPr sz="1920" b="1"/>
            </a:lvl7pPr>
            <a:lvl8pPr marL="3840403" indent="0">
              <a:buNone/>
              <a:defRPr sz="1920" b="1"/>
            </a:lvl8pPr>
            <a:lvl9pPr marL="4389031" indent="0">
              <a:buNone/>
              <a:defRPr sz="192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2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8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55604" y="31406"/>
            <a:ext cx="9067801" cy="914082"/>
          </a:xfrm>
        </p:spPr>
        <p:txBody>
          <a:bodyPr>
            <a:normAutofit/>
          </a:bodyPr>
          <a:lstStyle>
            <a:lvl1pPr algn="l">
              <a:defRPr sz="432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0" y="987298"/>
            <a:ext cx="12100080" cy="58764"/>
            <a:chOff x="0" y="822748"/>
            <a:chExt cx="9075060" cy="48970"/>
          </a:xfrm>
        </p:grpSpPr>
        <p:sp>
          <p:nvSpPr>
            <p:cNvPr id="18" name="Rectangle 10"/>
            <p:cNvSpPr/>
            <p:nvPr userDrawn="1"/>
          </p:nvSpPr>
          <p:spPr>
            <a:xfrm>
              <a:off x="0" y="825999"/>
              <a:ext cx="7724448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19" name="Rectangle 10"/>
            <p:cNvSpPr/>
            <p:nvPr userDrawn="1"/>
          </p:nvSpPr>
          <p:spPr>
            <a:xfrm>
              <a:off x="7770167" y="825998"/>
              <a:ext cx="433496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0" name="Rectangle 10"/>
            <p:cNvSpPr/>
            <p:nvPr userDrawn="1"/>
          </p:nvSpPr>
          <p:spPr>
            <a:xfrm>
              <a:off x="8249382" y="825998"/>
              <a:ext cx="267024" cy="45719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1" name="Rectangle 10"/>
            <p:cNvSpPr/>
            <p:nvPr userDrawn="1"/>
          </p:nvSpPr>
          <p:spPr>
            <a:xfrm>
              <a:off x="8562125" y="822748"/>
              <a:ext cx="183788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2" name="Rectangle 10"/>
            <p:cNvSpPr/>
            <p:nvPr userDrawn="1"/>
          </p:nvSpPr>
          <p:spPr>
            <a:xfrm>
              <a:off x="8791632" y="822748"/>
              <a:ext cx="100552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3" name="Rectangle 10"/>
            <p:cNvSpPr/>
            <p:nvPr userDrawn="1"/>
          </p:nvSpPr>
          <p:spPr>
            <a:xfrm>
              <a:off x="8937903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  <p:sp>
          <p:nvSpPr>
            <p:cNvPr id="24" name="Rectangle 10"/>
            <p:cNvSpPr/>
            <p:nvPr userDrawn="1"/>
          </p:nvSpPr>
          <p:spPr>
            <a:xfrm>
              <a:off x="9029341" y="822748"/>
              <a:ext cx="45719" cy="45720"/>
            </a:xfrm>
            <a:prstGeom prst="rect">
              <a:avLst/>
            </a:prstGeom>
            <a:solidFill>
              <a:srgbClr val="F39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60">
                <a:solidFill>
                  <a:prstClr val="white"/>
                </a:solidFill>
              </a:endParaRPr>
            </a:p>
          </p:txBody>
        </p:sp>
      </p:grpSp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1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10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047CF-4BB0-4B16-AC8C-854781D2AE21}" type="slidenum">
              <a:rPr lang="en-US" sz="1200" smtClean="0">
                <a:solidFill>
                  <a:prstClr val="white"/>
                </a:solidFill>
              </a:rPr>
              <a:pPr/>
              <a:t>‹Nr.›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5604" y="31406"/>
            <a:ext cx="9067801" cy="914082"/>
          </a:xfrm>
        </p:spPr>
        <p:txBody>
          <a:bodyPr>
            <a:normAutofit/>
          </a:bodyPr>
          <a:lstStyle>
            <a:lvl1pPr algn="l">
              <a:defRPr sz="432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2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9" name="Rectangle 10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11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9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0"/>
            <a:ext cx="6815666" cy="5853113"/>
          </a:xfrm>
        </p:spPr>
        <p:txBody>
          <a:bodyPr>
            <a:normAutofit/>
          </a:bodyPr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29" indent="0">
              <a:buNone/>
              <a:defRPr sz="1440"/>
            </a:lvl2pPr>
            <a:lvl3pPr marL="1097258" indent="0">
              <a:buNone/>
              <a:defRPr sz="1200"/>
            </a:lvl3pPr>
            <a:lvl4pPr marL="1645888" indent="0">
              <a:buNone/>
              <a:defRPr sz="1080"/>
            </a:lvl4pPr>
            <a:lvl5pPr marL="2194517" indent="0">
              <a:buNone/>
              <a:defRPr sz="1080"/>
            </a:lvl5pPr>
            <a:lvl6pPr marL="2743146" indent="0">
              <a:buNone/>
              <a:defRPr sz="1080"/>
            </a:lvl6pPr>
            <a:lvl7pPr marL="3291775" indent="0">
              <a:buNone/>
              <a:defRPr sz="1080"/>
            </a:lvl7pPr>
            <a:lvl8pPr marL="3840403" indent="0">
              <a:buNone/>
              <a:defRPr sz="1080"/>
            </a:lvl8pPr>
            <a:lvl9pPr marL="4389031" indent="0">
              <a:buNone/>
              <a:defRPr sz="108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3" y="6356360"/>
            <a:ext cx="28448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5" y="6356360"/>
            <a:ext cx="38608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/>
          <a:p>
            <a:fld id="{23A047CF-4BB0-4B16-AC8C-854781D2AE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047CF-4BB0-4B16-AC8C-854781D2AE21}" type="slidenum">
              <a:rPr lang="en-US" sz="1200" smtClean="0">
                <a:solidFill>
                  <a:prstClr val="white"/>
                </a:solidFill>
              </a:rPr>
              <a:pPr/>
              <a:t>‹Nr.›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613" y="1271398"/>
            <a:ext cx="4206388" cy="492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29" indent="0">
              <a:buNone/>
              <a:defRPr sz="3360"/>
            </a:lvl2pPr>
            <a:lvl3pPr marL="1097258" indent="0">
              <a:buNone/>
              <a:defRPr sz="2880"/>
            </a:lvl3pPr>
            <a:lvl4pPr marL="1645888" indent="0">
              <a:buNone/>
              <a:defRPr sz="2400"/>
            </a:lvl4pPr>
            <a:lvl5pPr marL="2194517" indent="0">
              <a:buNone/>
              <a:defRPr sz="2400"/>
            </a:lvl5pPr>
            <a:lvl6pPr marL="2743146" indent="0">
              <a:buNone/>
              <a:defRPr sz="2400"/>
            </a:lvl6pPr>
            <a:lvl7pPr marL="3291775" indent="0">
              <a:buNone/>
              <a:defRPr sz="2400"/>
            </a:lvl7pPr>
            <a:lvl8pPr marL="3840403" indent="0">
              <a:buNone/>
              <a:defRPr sz="2400"/>
            </a:lvl8pPr>
            <a:lvl9pPr marL="4389031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29" indent="0">
              <a:buNone/>
              <a:defRPr sz="1440"/>
            </a:lvl2pPr>
            <a:lvl3pPr marL="1097258" indent="0">
              <a:buNone/>
              <a:defRPr sz="1200"/>
            </a:lvl3pPr>
            <a:lvl4pPr marL="1645888" indent="0">
              <a:buNone/>
              <a:defRPr sz="1080"/>
            </a:lvl4pPr>
            <a:lvl5pPr marL="2194517" indent="0">
              <a:buNone/>
              <a:defRPr sz="1080"/>
            </a:lvl5pPr>
            <a:lvl6pPr marL="2743146" indent="0">
              <a:buNone/>
              <a:defRPr sz="1080"/>
            </a:lvl6pPr>
            <a:lvl7pPr marL="3291775" indent="0">
              <a:buNone/>
              <a:defRPr sz="1080"/>
            </a:lvl7pPr>
            <a:lvl8pPr marL="3840403" indent="0">
              <a:buNone/>
              <a:defRPr sz="1080"/>
            </a:lvl8pPr>
            <a:lvl9pPr marL="4389031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10"/>
          <p:cNvSpPr/>
          <p:nvPr userDrawn="1"/>
        </p:nvSpPr>
        <p:spPr>
          <a:xfrm>
            <a:off x="0" y="6195060"/>
            <a:ext cx="12191998" cy="662940"/>
          </a:xfrm>
          <a:prstGeom prst="rect">
            <a:avLst/>
          </a:prstGeom>
          <a:solidFill>
            <a:srgbClr val="5B8E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58800" y="6356360"/>
            <a:ext cx="5452534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200" b="1" dirty="0">
                <a:solidFill>
                  <a:prstClr val="white"/>
                </a:solidFill>
              </a:rPr>
              <a:t>The TBA21 Group</a:t>
            </a:r>
            <a:r>
              <a:rPr lang="de-AT" sz="1200" dirty="0">
                <a:solidFill>
                  <a:prstClr val="white"/>
                </a:solidFill>
              </a:rPr>
              <a:t> - </a:t>
            </a:r>
            <a:r>
              <a:rPr lang="de-AT" sz="1200" b="1" dirty="0">
                <a:solidFill>
                  <a:prstClr val="white"/>
                </a:solidFill>
              </a:rPr>
              <a:t>Nürnberg, Germany  -  Szeged, </a:t>
            </a:r>
            <a:r>
              <a:rPr lang="de-AT" sz="1200" b="1" dirty="0" err="1">
                <a:solidFill>
                  <a:prstClr val="white"/>
                </a:solidFill>
              </a:rPr>
              <a:t>Hungary</a:t>
            </a:r>
            <a:endParaRPr lang="en-US" sz="1200" b="1" dirty="0">
              <a:solidFill>
                <a:prstClr val="white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2" y="168394"/>
            <a:ext cx="1922940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4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3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5" y="635636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3A047CF-4BB0-4B16-AC8C-854781D2AE2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40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1097258" rtl="0" eaLnBrk="1" latinLnBrk="0" hangingPunct="1">
        <a:spcBef>
          <a:spcPct val="0"/>
        </a:spcBef>
        <a:buNone/>
        <a:defRPr sz="432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11472" indent="-411472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91523" indent="-342893" algn="l" defTabSz="109725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572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920202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68831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»"/>
        <a:defRPr sz="21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017460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089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18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346" indent="-274314" algn="l" defTabSz="109725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9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8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88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17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46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775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03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31" algn="l" defTabSz="1097258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805" y="1825635"/>
            <a:ext cx="8712200" cy="2753994"/>
          </a:xfrm>
        </p:spPr>
        <p:txBody>
          <a:bodyPr/>
          <a:lstStyle/>
          <a:p>
            <a:r>
              <a:rPr lang="en-US" dirty="0"/>
              <a:t>A new Data Publisher for the SSH community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EDDI 2018, Berlin (Germany)</a:t>
            </a:r>
          </a:p>
          <a:p>
            <a:r>
              <a:rPr lang="de-DE" dirty="0"/>
              <a:t>David H. Schiller, M.A. (TBA21 Germany)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8BBC78F-F603-45B2-83B9-E1DD6C4B7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395" y="6317506"/>
            <a:ext cx="1257300" cy="4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7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tool for a standard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A licence system for the community</a:t>
            </a:r>
          </a:p>
          <a:p>
            <a:r>
              <a:rPr lang="en-US" dirty="0"/>
              <a:t>How to distribute a software widely used and helping supporting DDI</a:t>
            </a:r>
            <a:r>
              <a:rPr lang="en-GB" dirty="0"/>
              <a:t>?</a:t>
            </a:r>
          </a:p>
          <a:p>
            <a:r>
              <a:rPr lang="en-GB" dirty="0"/>
              <a:t>Open source tool, but who pays for developments.</a:t>
            </a:r>
          </a:p>
          <a:p>
            <a:r>
              <a:rPr lang="en-GB" dirty="0"/>
              <a:t>Licence costs for modules (main and add-ons).</a:t>
            </a:r>
          </a:p>
          <a:p>
            <a:r>
              <a:rPr lang="en-GB" dirty="0"/>
              <a:t>Charge for support.</a:t>
            </a:r>
          </a:p>
          <a:p>
            <a:r>
              <a:rPr lang="en-GB" dirty="0"/>
              <a:t>Charge for implementation, adjustment and further developments (open source).</a:t>
            </a:r>
          </a:p>
          <a:p>
            <a:r>
              <a:rPr lang="en-GB" dirty="0"/>
              <a:t>Funding by funding bodies.</a:t>
            </a:r>
          </a:p>
          <a:p>
            <a:r>
              <a:rPr lang="en-GB" dirty="0"/>
              <a:t>No dependence on a particular company.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1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tool for a standard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A tool for the community</a:t>
            </a:r>
          </a:p>
          <a:p>
            <a:r>
              <a:rPr lang="en-GB" dirty="0"/>
              <a:t>What should be the main features?</a:t>
            </a:r>
          </a:p>
          <a:p>
            <a:r>
              <a:rPr lang="en-GB" dirty="0"/>
              <a:t>What part of the main module?</a:t>
            </a:r>
          </a:p>
          <a:p>
            <a:r>
              <a:rPr lang="en-GB" dirty="0"/>
              <a:t>What licence system would fit best to your organisation?</a:t>
            </a:r>
          </a:p>
          <a:p>
            <a:r>
              <a:rPr lang="en-GB" dirty="0"/>
              <a:t>How could you best participate and benefit from the project?</a:t>
            </a:r>
          </a:p>
          <a:p>
            <a:r>
              <a:rPr lang="en-GB" dirty="0"/>
              <a:t>We will organise a expert workshop in Chur, Switzerland, in 2019.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7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453" y="70684"/>
            <a:ext cx="2978331" cy="86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w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236" y="70684"/>
            <a:ext cx="3147695" cy="91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zövegdoboz 4">
            <a:extLst>
              <a:ext uri="{FF2B5EF4-FFF2-40B4-BE49-F238E27FC236}">
                <a16:creationId xmlns:a16="http://schemas.microsoft.com/office/drawing/2014/main" id="{F190EAD9-8D06-4B55-A832-0609C0B4E2D6}"/>
              </a:ext>
            </a:extLst>
          </p:cNvPr>
          <p:cNvSpPr txBox="1"/>
          <p:nvPr/>
        </p:nvSpPr>
        <p:spPr>
          <a:xfrm>
            <a:off x="1538310" y="2305615"/>
            <a:ext cx="91153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TBA21 Germany GmbH, Nürnberg</a:t>
            </a:r>
          </a:p>
          <a:p>
            <a:r>
              <a:rPr lang="en-GB" sz="2800" dirty="0"/>
              <a:t>Technology Based Assessment for the 21 Century</a:t>
            </a:r>
          </a:p>
          <a:p>
            <a:endParaRPr lang="de-DE" sz="2800" dirty="0"/>
          </a:p>
          <a:p>
            <a:r>
              <a:rPr lang="de-DE" sz="2800" dirty="0"/>
              <a:t>David H. Schiller, M.A.</a:t>
            </a:r>
          </a:p>
          <a:p>
            <a:r>
              <a:rPr lang="de-DE" sz="2800" dirty="0"/>
              <a:t>schiller@tba21.net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F5CA21D-A000-4BFB-9DCA-5AE2146639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355" y="178968"/>
            <a:ext cx="2126220" cy="60110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51F75C9-6904-4591-990E-310040065B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495" y="275245"/>
            <a:ext cx="226695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8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Science and FAIR principles</a:t>
            </a:r>
          </a:p>
          <a:p>
            <a:endParaRPr lang="en-GB" dirty="0"/>
          </a:p>
          <a:p>
            <a:r>
              <a:rPr lang="en-GB" dirty="0"/>
              <a:t>A new Data Publisher for the SSH community</a:t>
            </a:r>
          </a:p>
          <a:p>
            <a:endParaRPr lang="en-GB" dirty="0"/>
          </a:p>
          <a:p>
            <a:r>
              <a:rPr lang="en-GB" dirty="0"/>
              <a:t>The “Nectar” Project</a:t>
            </a:r>
          </a:p>
          <a:p>
            <a:endParaRPr lang="en-GB" dirty="0"/>
          </a:p>
          <a:p>
            <a:r>
              <a:rPr lang="en-GB" dirty="0"/>
              <a:t>A tool for a standard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67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Science and FAIR principles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b="1" dirty="0"/>
              <a:t>good scientific practice</a:t>
            </a:r>
            <a:r>
              <a:rPr lang="en-GB" dirty="0"/>
              <a:t> all about?</a:t>
            </a:r>
          </a:p>
          <a:p>
            <a:endParaRPr lang="en-GB" dirty="0"/>
          </a:p>
          <a:p>
            <a:r>
              <a:rPr lang="en-GB" dirty="0"/>
              <a:t>It is not about </a:t>
            </a:r>
            <a:r>
              <a:rPr lang="en-GB" b="1" dirty="0"/>
              <a:t>high ranked journals</a:t>
            </a:r>
            <a:r>
              <a:rPr lang="en-GB" dirty="0"/>
              <a:t>.</a:t>
            </a:r>
          </a:p>
          <a:p>
            <a:r>
              <a:rPr lang="en-GB" dirty="0"/>
              <a:t>It is not about </a:t>
            </a:r>
            <a:r>
              <a:rPr lang="en-GB" b="1" dirty="0"/>
              <a:t>serving</a:t>
            </a:r>
            <a:r>
              <a:rPr lang="en-GB" dirty="0"/>
              <a:t> your Professor.</a:t>
            </a:r>
          </a:p>
          <a:p>
            <a:r>
              <a:rPr lang="en-GB" dirty="0"/>
              <a:t>It is not about allowing data access thanks to </a:t>
            </a:r>
            <a:r>
              <a:rPr lang="en-GB" b="1" dirty="0"/>
              <a:t>being a icon</a:t>
            </a:r>
            <a:r>
              <a:rPr lang="en-GB" dirty="0"/>
              <a:t> in your discipline.</a:t>
            </a:r>
          </a:p>
          <a:p>
            <a:r>
              <a:rPr lang="en-GB" dirty="0"/>
              <a:t>It is not about </a:t>
            </a:r>
            <a:r>
              <a:rPr lang="en-GB" b="1" dirty="0"/>
              <a:t>working alone</a:t>
            </a:r>
            <a:r>
              <a:rPr lang="en-GB" dirty="0"/>
              <a:t> and being left alone.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Science and FAIR principles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</a:t>
            </a:r>
            <a:r>
              <a:rPr lang="en-GB" b="1" dirty="0"/>
              <a:t>good scientific practice</a:t>
            </a:r>
            <a:r>
              <a:rPr lang="en-GB" dirty="0"/>
              <a:t> all about?</a:t>
            </a:r>
          </a:p>
          <a:p>
            <a:endParaRPr lang="en-GB" dirty="0"/>
          </a:p>
          <a:p>
            <a:r>
              <a:rPr lang="en-GB" dirty="0"/>
              <a:t>It is about </a:t>
            </a:r>
            <a:r>
              <a:rPr lang="en-GB" b="1" dirty="0"/>
              <a:t>teams and communities</a:t>
            </a:r>
            <a:r>
              <a:rPr lang="en-GB" dirty="0"/>
              <a:t>.</a:t>
            </a:r>
          </a:p>
          <a:p>
            <a:r>
              <a:rPr lang="en-GB" dirty="0"/>
              <a:t>It is about </a:t>
            </a:r>
            <a:r>
              <a:rPr lang="en-GB" b="1" dirty="0"/>
              <a:t>quality standards and peer review</a:t>
            </a:r>
            <a:r>
              <a:rPr lang="en-GB" dirty="0"/>
              <a:t>.</a:t>
            </a:r>
          </a:p>
          <a:p>
            <a:r>
              <a:rPr lang="en-GB" dirty="0"/>
              <a:t>It is about </a:t>
            </a:r>
            <a:r>
              <a:rPr lang="en-GB" b="1" dirty="0"/>
              <a:t>sharing and building</a:t>
            </a:r>
            <a:r>
              <a:rPr lang="en-GB" dirty="0"/>
              <a:t> on trustable results.</a:t>
            </a:r>
          </a:p>
          <a:p>
            <a:r>
              <a:rPr lang="en-GB" dirty="0"/>
              <a:t>It is about the </a:t>
            </a:r>
            <a:r>
              <a:rPr lang="en-GB" b="1" dirty="0"/>
              <a:t>freedom</a:t>
            </a:r>
            <a:r>
              <a:rPr lang="en-GB" dirty="0"/>
              <a:t> of research and a </a:t>
            </a:r>
            <a:r>
              <a:rPr lang="en-GB" b="1" dirty="0"/>
              <a:t>benefit</a:t>
            </a:r>
            <a:r>
              <a:rPr lang="en-GB" dirty="0"/>
              <a:t> for society.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24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Science and FAIR principles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Open Science</a:t>
            </a:r>
            <a:r>
              <a:rPr lang="en-GB" dirty="0"/>
              <a:t> not as: free data download from the internet.</a:t>
            </a:r>
          </a:p>
          <a:p>
            <a:r>
              <a:rPr lang="en-GB" dirty="0"/>
              <a:t>But as: </a:t>
            </a:r>
            <a:r>
              <a:rPr lang="en-GB" b="1" dirty="0"/>
              <a:t>standardized documented, quality research data, ready to be shared, and with equal and as free as possible access.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>
                <a:solidFill>
                  <a:srgbClr val="0070C0"/>
                </a:solidFill>
              </a:rPr>
              <a:t>Open Science as a way of life for the good of many.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Findable.</a:t>
            </a:r>
          </a:p>
          <a:p>
            <a:r>
              <a:rPr lang="en-GB" dirty="0"/>
              <a:t>Accessible.</a:t>
            </a:r>
          </a:p>
          <a:p>
            <a:r>
              <a:rPr lang="en-GB" dirty="0"/>
              <a:t>Interoperable.</a:t>
            </a:r>
          </a:p>
          <a:p>
            <a:r>
              <a:rPr lang="en-GB" dirty="0"/>
              <a:t>Re-usable.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5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new Data Publisher for SSH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Why again a new one?</a:t>
            </a:r>
          </a:p>
          <a:p>
            <a:r>
              <a:rPr lang="en-GB" dirty="0"/>
              <a:t>Because of Open Science and FAIR principles.</a:t>
            </a:r>
          </a:p>
          <a:p>
            <a:r>
              <a:rPr lang="en-GB" dirty="0"/>
              <a:t>Because </a:t>
            </a:r>
            <a:r>
              <a:rPr lang="en-GB" dirty="0" err="1"/>
              <a:t>Nesstar</a:t>
            </a:r>
            <a:r>
              <a:rPr lang="en-GB" dirty="0"/>
              <a:t> Publisher is widely used but not fully supported anymore.</a:t>
            </a:r>
          </a:p>
          <a:p>
            <a:r>
              <a:rPr lang="en-GB" dirty="0"/>
              <a:t>Because most Data Publisher are very adjusted to one institution.</a:t>
            </a:r>
          </a:p>
          <a:p>
            <a:r>
              <a:rPr lang="en-GB" dirty="0"/>
              <a:t>Because there will be no standard documentation without standardized tools.</a:t>
            </a:r>
          </a:p>
          <a:p>
            <a:r>
              <a:rPr lang="en-GB" dirty="0"/>
              <a:t>Because SSH needs a licence, support, and development system supporting the community.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44A0D-163E-4ABE-9B12-92C32916F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new Data Publisher for SSH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6DD445-89B4-4D5E-AD6F-65A9AB5D4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Main features</a:t>
            </a:r>
          </a:p>
          <a:p>
            <a:r>
              <a:rPr lang="en-US" dirty="0"/>
              <a:t>A modern responsive design.</a:t>
            </a:r>
          </a:p>
          <a:p>
            <a:r>
              <a:rPr lang="en-US" dirty="0"/>
              <a:t>Supporting modern standards and being multilingually.</a:t>
            </a:r>
          </a:p>
          <a:p>
            <a:r>
              <a:rPr lang="en-US" dirty="0"/>
              <a:t>Frameworks and libraries used are stable, well tested, open source and widely used.</a:t>
            </a:r>
          </a:p>
          <a:p>
            <a:r>
              <a:rPr lang="en-US" dirty="0"/>
              <a:t>The software will support extensibility through plugins both in frontend and backend.</a:t>
            </a:r>
          </a:p>
          <a:p>
            <a:r>
              <a:rPr lang="en-US" dirty="0"/>
              <a:t>Support controlled vocabulary (CV).</a:t>
            </a:r>
          </a:p>
          <a:p>
            <a:r>
              <a:rPr lang="en-US" dirty="0"/>
              <a:t>Import formats for the portal should support outputs from:</a:t>
            </a:r>
          </a:p>
          <a:p>
            <a:pPr lvl="1"/>
            <a:r>
              <a:rPr lang="en-US" dirty="0" err="1"/>
              <a:t>Nesstar</a:t>
            </a:r>
            <a:r>
              <a:rPr lang="en-US" dirty="0"/>
              <a:t> publisher (DDI Codebook 1.2.2),</a:t>
            </a:r>
          </a:p>
          <a:p>
            <a:pPr lvl="1"/>
            <a:r>
              <a:rPr lang="en-US" dirty="0"/>
              <a:t>CESSDA (CMM),</a:t>
            </a:r>
          </a:p>
          <a:p>
            <a:pPr lvl="1"/>
            <a:r>
              <a:rPr lang="en-US" dirty="0"/>
              <a:t>SPSS, Stata, SAS,</a:t>
            </a:r>
          </a:p>
          <a:p>
            <a:pPr lvl="1"/>
            <a:r>
              <a:rPr lang="en-US" dirty="0"/>
              <a:t>various CAPI/CATI software.</a:t>
            </a:r>
          </a:p>
          <a:p>
            <a:r>
              <a:rPr lang="en-US" dirty="0"/>
              <a:t>Export functionalities will cover at least DDI 3.2 and 3.3.</a:t>
            </a:r>
          </a:p>
          <a:p>
            <a:r>
              <a:rPr lang="en-US" dirty="0"/>
              <a:t>The requirements for running the portal should be kept as simple as possible and rely only on free software.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E18664-1B88-4481-8956-CB328D64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0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80A28-8978-4455-80CB-D459C5A4A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Nectar project (working title)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30EE5E-B5C8-4DE6-BFF9-FEF4E5B78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“current Nectar consortium”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Origin of TBA21 Group: Department TBA (Technology Based Assessment) at DIPF in Frankfurt/Main, TBA21 established as a spin-off in 2012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342B9A-D0EC-4FDE-9D1C-7562388C9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E42EBDC-37BD-4A93-BD08-F996A2961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888" y="2233795"/>
            <a:ext cx="3116062" cy="880939"/>
          </a:xfrm>
          <a:prstGeom prst="rect">
            <a:avLst/>
          </a:prstGeom>
        </p:spPr>
      </p:pic>
      <p:pic>
        <p:nvPicPr>
          <p:cNvPr id="9" name="Picture 18" descr="Two">
            <a:extLst>
              <a:ext uri="{FF2B5EF4-FFF2-40B4-BE49-F238E27FC236}">
                <a16:creationId xmlns:a16="http://schemas.microsoft.com/office/drawing/2014/main" id="{B4F96E3A-F367-4EB4-B5F7-8965F4BAC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29" y="1939563"/>
            <a:ext cx="4029157" cy="117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B677A15-5539-4C7F-8133-0978A28BC5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5600" y="2234385"/>
            <a:ext cx="3955915" cy="88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83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E774667-5BBC-4E75-A4CE-A3E1FF25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47CF-4BB0-4B16-AC8C-854781D2AE21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D137898-6DD1-4EEE-B24F-950860678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20"/>
            <a:ext cx="12226002" cy="678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02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614</Words>
  <Application>Microsoft Office PowerPoint</Application>
  <PresentationFormat>Breitbild</PresentationFormat>
  <Paragraphs>96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 new Data Publisher for the SSH community  </vt:lpstr>
      <vt:lpstr>Outline</vt:lpstr>
      <vt:lpstr>Open Science and FAIR principles</vt:lpstr>
      <vt:lpstr>Open Science and FAIR principles</vt:lpstr>
      <vt:lpstr>Open Science and FAIR principles</vt:lpstr>
      <vt:lpstr>A new Data Publisher for SSH</vt:lpstr>
      <vt:lpstr>A new Data Publisher for SSH</vt:lpstr>
      <vt:lpstr>The Nectar project (working title)</vt:lpstr>
      <vt:lpstr>PowerPoint-Präsentation</vt:lpstr>
      <vt:lpstr>A tool for a standard</vt:lpstr>
      <vt:lpstr>A tool for a standard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TBA21 Group</dc:title>
  <dc:creator>David Schiller</dc:creator>
  <cp:lastModifiedBy>David Schiller</cp:lastModifiedBy>
  <cp:revision>86</cp:revision>
  <dcterms:created xsi:type="dcterms:W3CDTF">2016-02-25T20:49:38Z</dcterms:created>
  <dcterms:modified xsi:type="dcterms:W3CDTF">2019-01-19T13:34:48Z</dcterms:modified>
</cp:coreProperties>
</file>