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SF/July%208%202019/20190718_DSF_BA_Claudi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 sz="1800" b="1" i="0" baseline="0" dirty="0">
                <a:effectLst/>
              </a:rPr>
              <a:t>0 Salt</a:t>
            </a:r>
            <a:endParaRPr lang="en-CA" dirty="0">
              <a:effectLst/>
            </a:endParaRPr>
          </a:p>
        </c:rich>
      </c:tx>
      <c:layout>
        <c:manualLayout>
          <c:xMode val="edge"/>
          <c:yMode val="edge"/>
          <c:x val="0.42667254593175863"/>
          <c:y val="8.446445691294576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67125014323365"/>
          <c:y val="0.19422855077247081"/>
          <c:w val="0.79602487577736802"/>
          <c:h val="0.63590676913888755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Data'!$A$2:$A$151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Data'!$B$2:$B$151</c:f>
              <c:numCache>
                <c:formatCode>General</c:formatCode>
                <c:ptCount val="150"/>
                <c:pt idx="0">
                  <c:v>57331</c:v>
                </c:pt>
                <c:pt idx="1">
                  <c:v>57287</c:v>
                </c:pt>
                <c:pt idx="2">
                  <c:v>56945</c:v>
                </c:pt>
                <c:pt idx="3">
                  <c:v>56725</c:v>
                </c:pt>
                <c:pt idx="4">
                  <c:v>56221</c:v>
                </c:pt>
                <c:pt idx="5">
                  <c:v>55963</c:v>
                </c:pt>
                <c:pt idx="6">
                  <c:v>55562</c:v>
                </c:pt>
                <c:pt idx="7">
                  <c:v>55134</c:v>
                </c:pt>
                <c:pt idx="8">
                  <c:v>54599</c:v>
                </c:pt>
                <c:pt idx="9">
                  <c:v>54261</c:v>
                </c:pt>
                <c:pt idx="10">
                  <c:v>53949</c:v>
                </c:pt>
                <c:pt idx="11">
                  <c:v>53498</c:v>
                </c:pt>
                <c:pt idx="12">
                  <c:v>53140</c:v>
                </c:pt>
                <c:pt idx="13">
                  <c:v>52814</c:v>
                </c:pt>
                <c:pt idx="14">
                  <c:v>52393</c:v>
                </c:pt>
                <c:pt idx="15">
                  <c:v>52068</c:v>
                </c:pt>
                <c:pt idx="16">
                  <c:v>51653</c:v>
                </c:pt>
                <c:pt idx="17">
                  <c:v>51337</c:v>
                </c:pt>
                <c:pt idx="18">
                  <c:v>50992</c:v>
                </c:pt>
                <c:pt idx="19">
                  <c:v>50515</c:v>
                </c:pt>
                <c:pt idx="20">
                  <c:v>50202</c:v>
                </c:pt>
                <c:pt idx="21">
                  <c:v>49846</c:v>
                </c:pt>
                <c:pt idx="22">
                  <c:v>49693</c:v>
                </c:pt>
                <c:pt idx="23">
                  <c:v>49166</c:v>
                </c:pt>
                <c:pt idx="24">
                  <c:v>48803</c:v>
                </c:pt>
                <c:pt idx="25">
                  <c:v>48687</c:v>
                </c:pt>
                <c:pt idx="26">
                  <c:v>48292</c:v>
                </c:pt>
                <c:pt idx="27">
                  <c:v>48101</c:v>
                </c:pt>
                <c:pt idx="28">
                  <c:v>47747</c:v>
                </c:pt>
                <c:pt idx="29">
                  <c:v>47509</c:v>
                </c:pt>
                <c:pt idx="30">
                  <c:v>47271</c:v>
                </c:pt>
                <c:pt idx="31">
                  <c:v>47091</c:v>
                </c:pt>
                <c:pt idx="32">
                  <c:v>46851</c:v>
                </c:pt>
                <c:pt idx="33">
                  <c:v>46628</c:v>
                </c:pt>
                <c:pt idx="34">
                  <c:v>46725</c:v>
                </c:pt>
                <c:pt idx="35">
                  <c:v>46553</c:v>
                </c:pt>
                <c:pt idx="36">
                  <c:v>46495</c:v>
                </c:pt>
                <c:pt idx="37">
                  <c:v>46472</c:v>
                </c:pt>
                <c:pt idx="38">
                  <c:v>46541</c:v>
                </c:pt>
                <c:pt idx="39">
                  <c:v>46678</c:v>
                </c:pt>
                <c:pt idx="40">
                  <c:v>46891</c:v>
                </c:pt>
                <c:pt idx="41">
                  <c:v>47078</c:v>
                </c:pt>
                <c:pt idx="42">
                  <c:v>47178</c:v>
                </c:pt>
                <c:pt idx="43">
                  <c:v>47532</c:v>
                </c:pt>
                <c:pt idx="44">
                  <c:v>47806</c:v>
                </c:pt>
                <c:pt idx="45">
                  <c:v>48157</c:v>
                </c:pt>
                <c:pt idx="46">
                  <c:v>48591</c:v>
                </c:pt>
                <c:pt idx="47">
                  <c:v>48956</c:v>
                </c:pt>
                <c:pt idx="48">
                  <c:v>49423</c:v>
                </c:pt>
                <c:pt idx="49">
                  <c:v>49948</c:v>
                </c:pt>
                <c:pt idx="50">
                  <c:v>50352</c:v>
                </c:pt>
                <c:pt idx="51">
                  <c:v>50688</c:v>
                </c:pt>
                <c:pt idx="52">
                  <c:v>51087</c:v>
                </c:pt>
                <c:pt idx="53">
                  <c:v>51499</c:v>
                </c:pt>
                <c:pt idx="54">
                  <c:v>51599</c:v>
                </c:pt>
                <c:pt idx="55">
                  <c:v>51719</c:v>
                </c:pt>
                <c:pt idx="56">
                  <c:v>51672</c:v>
                </c:pt>
                <c:pt idx="57">
                  <c:v>51549</c:v>
                </c:pt>
                <c:pt idx="58">
                  <c:v>51259</c:v>
                </c:pt>
                <c:pt idx="59">
                  <c:v>50943</c:v>
                </c:pt>
                <c:pt idx="60">
                  <c:v>50610</c:v>
                </c:pt>
                <c:pt idx="61">
                  <c:v>50173</c:v>
                </c:pt>
                <c:pt idx="62">
                  <c:v>49751</c:v>
                </c:pt>
                <c:pt idx="63">
                  <c:v>49268</c:v>
                </c:pt>
                <c:pt idx="64">
                  <c:v>48787</c:v>
                </c:pt>
                <c:pt idx="65">
                  <c:v>48167</c:v>
                </c:pt>
                <c:pt idx="66">
                  <c:v>47687</c:v>
                </c:pt>
                <c:pt idx="67">
                  <c:v>47011</c:v>
                </c:pt>
                <c:pt idx="68">
                  <c:v>46470</c:v>
                </c:pt>
                <c:pt idx="69">
                  <c:v>45939</c:v>
                </c:pt>
                <c:pt idx="70">
                  <c:v>45462</c:v>
                </c:pt>
                <c:pt idx="71">
                  <c:v>44901</c:v>
                </c:pt>
                <c:pt idx="72">
                  <c:v>44362</c:v>
                </c:pt>
                <c:pt idx="73">
                  <c:v>43862</c:v>
                </c:pt>
                <c:pt idx="74">
                  <c:v>43320</c:v>
                </c:pt>
                <c:pt idx="75">
                  <c:v>42716</c:v>
                </c:pt>
                <c:pt idx="76">
                  <c:v>42313</c:v>
                </c:pt>
                <c:pt idx="77">
                  <c:v>41772</c:v>
                </c:pt>
                <c:pt idx="78">
                  <c:v>41236</c:v>
                </c:pt>
                <c:pt idx="79">
                  <c:v>40655</c:v>
                </c:pt>
                <c:pt idx="80">
                  <c:v>40163</c:v>
                </c:pt>
                <c:pt idx="81">
                  <c:v>39708</c:v>
                </c:pt>
                <c:pt idx="82">
                  <c:v>39201</c:v>
                </c:pt>
                <c:pt idx="83">
                  <c:v>38736</c:v>
                </c:pt>
                <c:pt idx="84">
                  <c:v>38202</c:v>
                </c:pt>
                <c:pt idx="85">
                  <c:v>37771</c:v>
                </c:pt>
                <c:pt idx="86">
                  <c:v>37270</c:v>
                </c:pt>
                <c:pt idx="87">
                  <c:v>36786</c:v>
                </c:pt>
                <c:pt idx="88">
                  <c:v>36238</c:v>
                </c:pt>
                <c:pt idx="89">
                  <c:v>35753</c:v>
                </c:pt>
                <c:pt idx="90">
                  <c:v>35300</c:v>
                </c:pt>
                <c:pt idx="91">
                  <c:v>34842</c:v>
                </c:pt>
                <c:pt idx="92">
                  <c:v>34376</c:v>
                </c:pt>
                <c:pt idx="93">
                  <c:v>33930</c:v>
                </c:pt>
                <c:pt idx="94">
                  <c:v>33491</c:v>
                </c:pt>
                <c:pt idx="95">
                  <c:v>32924</c:v>
                </c:pt>
                <c:pt idx="96">
                  <c:v>32530</c:v>
                </c:pt>
                <c:pt idx="97">
                  <c:v>32096</c:v>
                </c:pt>
                <c:pt idx="98">
                  <c:v>31639</c:v>
                </c:pt>
                <c:pt idx="99">
                  <c:v>31200</c:v>
                </c:pt>
                <c:pt idx="100">
                  <c:v>30728</c:v>
                </c:pt>
                <c:pt idx="101">
                  <c:v>30334</c:v>
                </c:pt>
                <c:pt idx="102">
                  <c:v>29930</c:v>
                </c:pt>
                <c:pt idx="103">
                  <c:v>29432</c:v>
                </c:pt>
                <c:pt idx="104">
                  <c:v>29030</c:v>
                </c:pt>
                <c:pt idx="105">
                  <c:v>28587</c:v>
                </c:pt>
                <c:pt idx="106">
                  <c:v>28157</c:v>
                </c:pt>
                <c:pt idx="107">
                  <c:v>27774</c:v>
                </c:pt>
                <c:pt idx="108">
                  <c:v>27342</c:v>
                </c:pt>
                <c:pt idx="109">
                  <c:v>26964</c:v>
                </c:pt>
                <c:pt idx="110">
                  <c:v>26571</c:v>
                </c:pt>
                <c:pt idx="111">
                  <c:v>26196</c:v>
                </c:pt>
                <c:pt idx="112">
                  <c:v>25804</c:v>
                </c:pt>
                <c:pt idx="113">
                  <c:v>25392</c:v>
                </c:pt>
                <c:pt idx="114">
                  <c:v>24975</c:v>
                </c:pt>
                <c:pt idx="115">
                  <c:v>24642</c:v>
                </c:pt>
                <c:pt idx="116">
                  <c:v>24237</c:v>
                </c:pt>
                <c:pt idx="117">
                  <c:v>23823</c:v>
                </c:pt>
                <c:pt idx="118">
                  <c:v>23508</c:v>
                </c:pt>
                <c:pt idx="119">
                  <c:v>23141</c:v>
                </c:pt>
                <c:pt idx="120">
                  <c:v>22798</c:v>
                </c:pt>
                <c:pt idx="121">
                  <c:v>22427</c:v>
                </c:pt>
                <c:pt idx="122">
                  <c:v>22035</c:v>
                </c:pt>
                <c:pt idx="123">
                  <c:v>21665</c:v>
                </c:pt>
                <c:pt idx="124">
                  <c:v>21316</c:v>
                </c:pt>
                <c:pt idx="125">
                  <c:v>20971</c:v>
                </c:pt>
                <c:pt idx="126">
                  <c:v>20647</c:v>
                </c:pt>
                <c:pt idx="127">
                  <c:v>20322</c:v>
                </c:pt>
                <c:pt idx="128">
                  <c:v>19971</c:v>
                </c:pt>
                <c:pt idx="129">
                  <c:v>19639</c:v>
                </c:pt>
                <c:pt idx="130">
                  <c:v>19282</c:v>
                </c:pt>
                <c:pt idx="131">
                  <c:v>18927</c:v>
                </c:pt>
                <c:pt idx="132">
                  <c:v>18592</c:v>
                </c:pt>
                <c:pt idx="133">
                  <c:v>18302</c:v>
                </c:pt>
                <c:pt idx="134">
                  <c:v>17986</c:v>
                </c:pt>
                <c:pt idx="135">
                  <c:v>17648</c:v>
                </c:pt>
                <c:pt idx="136">
                  <c:v>17283</c:v>
                </c:pt>
                <c:pt idx="137">
                  <c:v>16959</c:v>
                </c:pt>
                <c:pt idx="138">
                  <c:v>16622</c:v>
                </c:pt>
                <c:pt idx="139">
                  <c:v>16288</c:v>
                </c:pt>
                <c:pt idx="140">
                  <c:v>15999</c:v>
                </c:pt>
                <c:pt idx="141">
                  <c:v>15678</c:v>
                </c:pt>
                <c:pt idx="142">
                  <c:v>15414</c:v>
                </c:pt>
                <c:pt idx="143">
                  <c:v>15137</c:v>
                </c:pt>
                <c:pt idx="144">
                  <c:v>14899</c:v>
                </c:pt>
                <c:pt idx="145">
                  <c:v>14512</c:v>
                </c:pt>
                <c:pt idx="146">
                  <c:v>14206</c:v>
                </c:pt>
                <c:pt idx="147">
                  <c:v>13896</c:v>
                </c:pt>
                <c:pt idx="148">
                  <c:v>13607</c:v>
                </c:pt>
                <c:pt idx="149">
                  <c:v>13427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83E-4229-83EA-A085D7BA11CA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'Intensity Data'!$A$2:$A$151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Data'!$C$2:$C$151</c:f>
              <c:numCache>
                <c:formatCode>General</c:formatCode>
                <c:ptCount val="150"/>
                <c:pt idx="36">
                  <c:v>46456.4375</c:v>
                </c:pt>
                <c:pt idx="37">
                  <c:v>46517.828125</c:v>
                </c:pt>
                <c:pt idx="38">
                  <c:v>46598.32421875</c:v>
                </c:pt>
                <c:pt idx="39">
                  <c:v>46703.04296875</c:v>
                </c:pt>
                <c:pt idx="40">
                  <c:v>46837.91796875</c:v>
                </c:pt>
                <c:pt idx="41">
                  <c:v>47009.39453125</c:v>
                </c:pt>
                <c:pt idx="42">
                  <c:v>47223.84765625</c:v>
                </c:pt>
                <c:pt idx="43">
                  <c:v>47486.6015625</c:v>
                </c:pt>
                <c:pt idx="44">
                  <c:v>47800.5625</c:v>
                </c:pt>
                <c:pt idx="45">
                  <c:v>48164.66015625</c:v>
                </c:pt>
                <c:pt idx="46">
                  <c:v>48572.53515625</c:v>
                </c:pt>
                <c:pt idx="47">
                  <c:v>49012.125</c:v>
                </c:pt>
                <c:pt idx="48">
                  <c:v>49466.58203125</c:v>
                </c:pt>
                <c:pt idx="49">
                  <c:v>49916.6328125</c:v>
                </c:pt>
                <c:pt idx="50">
                  <c:v>50343.7421875</c:v>
                </c:pt>
                <c:pt idx="51">
                  <c:v>50733</c:v>
                </c:pt>
                <c:pt idx="52">
                  <c:v>51074.8984375</c:v>
                </c:pt>
                <c:pt idx="53">
                  <c:v>51365.58984375</c:v>
                </c:pt>
                <c:pt idx="54">
                  <c:v>51605.984375</c:v>
                </c:pt>
                <c:pt idx="55">
                  <c:v>51800.27734375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83E-4229-83EA-A085D7BA11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78593311"/>
        <c:axId val="1"/>
      </c:scatterChart>
      <c:valAx>
        <c:axId val="2078593311"/>
        <c:scaling>
          <c:orientation val="minMax"/>
          <c:max val="95"/>
          <c:min val="2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8593311"/>
        <c:crosses val="autoZero"/>
        <c:crossBetween val="midCat"/>
        <c:majorUnit val="200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 dirty="0"/>
              <a:t>5 % Glycerol (v/v)</a:t>
            </a:r>
          </a:p>
        </c:rich>
      </c:tx>
      <c:layout>
        <c:manualLayout>
          <c:xMode val="edge"/>
          <c:yMode val="edge"/>
          <c:x val="0.18667250018229736"/>
          <c:y val="3.671824369182028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67125014323365"/>
          <c:y val="0.19826784368950248"/>
          <c:w val="0.79602487577736802"/>
          <c:h val="0.63113240235362178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Data'!$BU$753:$BU$902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Data'!$BV$753:$BV$902</c:f>
              <c:numCache>
                <c:formatCode>General</c:formatCode>
                <c:ptCount val="150"/>
                <c:pt idx="0">
                  <c:v>42288</c:v>
                </c:pt>
                <c:pt idx="1">
                  <c:v>42222</c:v>
                </c:pt>
                <c:pt idx="2">
                  <c:v>42046</c:v>
                </c:pt>
                <c:pt idx="3">
                  <c:v>41763</c:v>
                </c:pt>
                <c:pt idx="4">
                  <c:v>41442</c:v>
                </c:pt>
                <c:pt idx="5">
                  <c:v>41235</c:v>
                </c:pt>
                <c:pt idx="6">
                  <c:v>40968</c:v>
                </c:pt>
                <c:pt idx="7">
                  <c:v>40736</c:v>
                </c:pt>
                <c:pt idx="8">
                  <c:v>40499</c:v>
                </c:pt>
                <c:pt idx="9">
                  <c:v>40207</c:v>
                </c:pt>
                <c:pt idx="10">
                  <c:v>40043</c:v>
                </c:pt>
                <c:pt idx="11">
                  <c:v>39836</c:v>
                </c:pt>
                <c:pt idx="12">
                  <c:v>39574</c:v>
                </c:pt>
                <c:pt idx="13">
                  <c:v>39321</c:v>
                </c:pt>
                <c:pt idx="14">
                  <c:v>39167</c:v>
                </c:pt>
                <c:pt idx="15">
                  <c:v>38931</c:v>
                </c:pt>
                <c:pt idx="16">
                  <c:v>38721</c:v>
                </c:pt>
                <c:pt idx="17">
                  <c:v>38519</c:v>
                </c:pt>
                <c:pt idx="18">
                  <c:v>38446</c:v>
                </c:pt>
                <c:pt idx="19">
                  <c:v>38187</c:v>
                </c:pt>
                <c:pt idx="20">
                  <c:v>37965</c:v>
                </c:pt>
                <c:pt idx="21">
                  <c:v>37863</c:v>
                </c:pt>
                <c:pt idx="22">
                  <c:v>37759</c:v>
                </c:pt>
                <c:pt idx="23">
                  <c:v>37532</c:v>
                </c:pt>
                <c:pt idx="24">
                  <c:v>37368</c:v>
                </c:pt>
                <c:pt idx="25">
                  <c:v>37238</c:v>
                </c:pt>
                <c:pt idx="26">
                  <c:v>37152</c:v>
                </c:pt>
                <c:pt idx="27">
                  <c:v>37074</c:v>
                </c:pt>
                <c:pt idx="28">
                  <c:v>36994</c:v>
                </c:pt>
                <c:pt idx="29">
                  <c:v>36964</c:v>
                </c:pt>
                <c:pt idx="30">
                  <c:v>36911</c:v>
                </c:pt>
                <c:pt idx="31">
                  <c:v>36963</c:v>
                </c:pt>
                <c:pt idx="32">
                  <c:v>37044</c:v>
                </c:pt>
                <c:pt idx="33">
                  <c:v>37078</c:v>
                </c:pt>
                <c:pt idx="34">
                  <c:v>37195</c:v>
                </c:pt>
                <c:pt idx="35">
                  <c:v>37498</c:v>
                </c:pt>
                <c:pt idx="36">
                  <c:v>37642</c:v>
                </c:pt>
                <c:pt idx="37">
                  <c:v>38108</c:v>
                </c:pt>
                <c:pt idx="38">
                  <c:v>38432</c:v>
                </c:pt>
                <c:pt idx="39">
                  <c:v>38847</c:v>
                </c:pt>
                <c:pt idx="40">
                  <c:v>39455</c:v>
                </c:pt>
                <c:pt idx="41">
                  <c:v>40150</c:v>
                </c:pt>
                <c:pt idx="42">
                  <c:v>40988</c:v>
                </c:pt>
                <c:pt idx="43">
                  <c:v>41943</c:v>
                </c:pt>
                <c:pt idx="44">
                  <c:v>43003</c:v>
                </c:pt>
                <c:pt idx="45">
                  <c:v>44243</c:v>
                </c:pt>
                <c:pt idx="46">
                  <c:v>45566</c:v>
                </c:pt>
                <c:pt idx="47">
                  <c:v>46977</c:v>
                </c:pt>
                <c:pt idx="48">
                  <c:v>48533</c:v>
                </c:pt>
                <c:pt idx="49">
                  <c:v>50192</c:v>
                </c:pt>
                <c:pt idx="50">
                  <c:v>51847</c:v>
                </c:pt>
                <c:pt idx="51">
                  <c:v>53597</c:v>
                </c:pt>
                <c:pt idx="52">
                  <c:v>55355</c:v>
                </c:pt>
                <c:pt idx="53">
                  <c:v>57047</c:v>
                </c:pt>
                <c:pt idx="54">
                  <c:v>58600</c:v>
                </c:pt>
                <c:pt idx="55">
                  <c:v>59788</c:v>
                </c:pt>
                <c:pt idx="56">
                  <c:v>60450</c:v>
                </c:pt>
                <c:pt idx="57">
                  <c:v>60855</c:v>
                </c:pt>
                <c:pt idx="58">
                  <c:v>61103</c:v>
                </c:pt>
                <c:pt idx="59">
                  <c:v>61254</c:v>
                </c:pt>
                <c:pt idx="60">
                  <c:v>61314</c:v>
                </c:pt>
                <c:pt idx="61">
                  <c:v>61334</c:v>
                </c:pt>
                <c:pt idx="62">
                  <c:v>61195</c:v>
                </c:pt>
                <c:pt idx="63">
                  <c:v>61106</c:v>
                </c:pt>
                <c:pt idx="64">
                  <c:v>61009</c:v>
                </c:pt>
                <c:pt idx="65">
                  <c:v>60868</c:v>
                </c:pt>
                <c:pt idx="66">
                  <c:v>60702</c:v>
                </c:pt>
                <c:pt idx="67">
                  <c:v>60527</c:v>
                </c:pt>
                <c:pt idx="68">
                  <c:v>60271</c:v>
                </c:pt>
                <c:pt idx="69">
                  <c:v>59954</c:v>
                </c:pt>
                <c:pt idx="70">
                  <c:v>59649</c:v>
                </c:pt>
                <c:pt idx="71">
                  <c:v>59289</c:v>
                </c:pt>
                <c:pt idx="72">
                  <c:v>58963</c:v>
                </c:pt>
                <c:pt idx="73">
                  <c:v>58475</c:v>
                </c:pt>
                <c:pt idx="74">
                  <c:v>58095</c:v>
                </c:pt>
                <c:pt idx="75">
                  <c:v>57515</c:v>
                </c:pt>
                <c:pt idx="76">
                  <c:v>56963</c:v>
                </c:pt>
                <c:pt idx="77">
                  <c:v>56262</c:v>
                </c:pt>
                <c:pt idx="78">
                  <c:v>55645</c:v>
                </c:pt>
                <c:pt idx="79">
                  <c:v>54993</c:v>
                </c:pt>
                <c:pt idx="80">
                  <c:v>54340</c:v>
                </c:pt>
                <c:pt idx="81">
                  <c:v>53700</c:v>
                </c:pt>
                <c:pt idx="82">
                  <c:v>53002</c:v>
                </c:pt>
                <c:pt idx="83">
                  <c:v>52476</c:v>
                </c:pt>
                <c:pt idx="84">
                  <c:v>51710</c:v>
                </c:pt>
                <c:pt idx="85">
                  <c:v>51041</c:v>
                </c:pt>
                <c:pt idx="86">
                  <c:v>50451</c:v>
                </c:pt>
                <c:pt idx="87">
                  <c:v>49828</c:v>
                </c:pt>
                <c:pt idx="88">
                  <c:v>49164</c:v>
                </c:pt>
                <c:pt idx="89">
                  <c:v>48539</c:v>
                </c:pt>
                <c:pt idx="90">
                  <c:v>47893</c:v>
                </c:pt>
                <c:pt idx="91">
                  <c:v>47276</c:v>
                </c:pt>
                <c:pt idx="92">
                  <c:v>46603</c:v>
                </c:pt>
                <c:pt idx="93">
                  <c:v>46005</c:v>
                </c:pt>
                <c:pt idx="94">
                  <c:v>45437</c:v>
                </c:pt>
                <c:pt idx="95">
                  <c:v>44827</c:v>
                </c:pt>
                <c:pt idx="96">
                  <c:v>44203</c:v>
                </c:pt>
                <c:pt idx="97">
                  <c:v>43640</c:v>
                </c:pt>
                <c:pt idx="98">
                  <c:v>43068</c:v>
                </c:pt>
                <c:pt idx="99">
                  <c:v>42536</c:v>
                </c:pt>
                <c:pt idx="100">
                  <c:v>41860</c:v>
                </c:pt>
                <c:pt idx="101">
                  <c:v>41364</c:v>
                </c:pt>
                <c:pt idx="102">
                  <c:v>40788</c:v>
                </c:pt>
                <c:pt idx="103">
                  <c:v>40249</c:v>
                </c:pt>
                <c:pt idx="104">
                  <c:v>39710</c:v>
                </c:pt>
                <c:pt idx="105">
                  <c:v>39116</c:v>
                </c:pt>
                <c:pt idx="106">
                  <c:v>38568</c:v>
                </c:pt>
                <c:pt idx="107">
                  <c:v>38018</c:v>
                </c:pt>
                <c:pt idx="108">
                  <c:v>37470</c:v>
                </c:pt>
                <c:pt idx="109">
                  <c:v>36963</c:v>
                </c:pt>
                <c:pt idx="110">
                  <c:v>36417</c:v>
                </c:pt>
                <c:pt idx="111">
                  <c:v>35917</c:v>
                </c:pt>
                <c:pt idx="112">
                  <c:v>35402</c:v>
                </c:pt>
                <c:pt idx="113">
                  <c:v>34918</c:v>
                </c:pt>
                <c:pt idx="114">
                  <c:v>34391</c:v>
                </c:pt>
                <c:pt idx="115">
                  <c:v>33886</c:v>
                </c:pt>
                <c:pt idx="116">
                  <c:v>33335</c:v>
                </c:pt>
                <c:pt idx="117">
                  <c:v>32826</c:v>
                </c:pt>
                <c:pt idx="118">
                  <c:v>32336</c:v>
                </c:pt>
                <c:pt idx="119">
                  <c:v>31828</c:v>
                </c:pt>
                <c:pt idx="120">
                  <c:v>31318</c:v>
                </c:pt>
                <c:pt idx="121">
                  <c:v>30803</c:v>
                </c:pt>
                <c:pt idx="122">
                  <c:v>30368</c:v>
                </c:pt>
                <c:pt idx="123">
                  <c:v>29876</c:v>
                </c:pt>
                <c:pt idx="124">
                  <c:v>29387</c:v>
                </c:pt>
                <c:pt idx="125">
                  <c:v>28918</c:v>
                </c:pt>
                <c:pt idx="126">
                  <c:v>28465</c:v>
                </c:pt>
                <c:pt idx="127">
                  <c:v>27996</c:v>
                </c:pt>
                <c:pt idx="128">
                  <c:v>27548</c:v>
                </c:pt>
                <c:pt idx="129">
                  <c:v>27103</c:v>
                </c:pt>
                <c:pt idx="130">
                  <c:v>26610</c:v>
                </c:pt>
                <c:pt idx="131">
                  <c:v>26227</c:v>
                </c:pt>
                <c:pt idx="132">
                  <c:v>25760</c:v>
                </c:pt>
                <c:pt idx="133">
                  <c:v>25299</c:v>
                </c:pt>
                <c:pt idx="134">
                  <c:v>24830</c:v>
                </c:pt>
                <c:pt idx="135">
                  <c:v>24382</c:v>
                </c:pt>
                <c:pt idx="136">
                  <c:v>23962</c:v>
                </c:pt>
                <c:pt idx="137">
                  <c:v>23550</c:v>
                </c:pt>
                <c:pt idx="138">
                  <c:v>23131</c:v>
                </c:pt>
                <c:pt idx="139">
                  <c:v>22704</c:v>
                </c:pt>
                <c:pt idx="140">
                  <c:v>22278</c:v>
                </c:pt>
                <c:pt idx="141">
                  <c:v>21880</c:v>
                </c:pt>
                <c:pt idx="142">
                  <c:v>21441</c:v>
                </c:pt>
                <c:pt idx="143">
                  <c:v>21009</c:v>
                </c:pt>
                <c:pt idx="144">
                  <c:v>20778</c:v>
                </c:pt>
                <c:pt idx="145">
                  <c:v>20214</c:v>
                </c:pt>
                <c:pt idx="146">
                  <c:v>19852</c:v>
                </c:pt>
                <c:pt idx="147">
                  <c:v>19447</c:v>
                </c:pt>
                <c:pt idx="148">
                  <c:v>19077</c:v>
                </c:pt>
                <c:pt idx="149">
                  <c:v>18740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0D4-4B2E-9168-012C78C0A434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'Intensity Data'!$BU$753:$BU$902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Data'!$BW$753:$BW$902</c:f>
              <c:numCache>
                <c:formatCode>General</c:formatCode>
                <c:ptCount val="150"/>
                <c:pt idx="24">
                  <c:v>37133.2421875</c:v>
                </c:pt>
                <c:pt idx="25">
                  <c:v>37139.6640625</c:v>
                </c:pt>
                <c:pt idx="26">
                  <c:v>37148.3046875</c:v>
                </c:pt>
                <c:pt idx="27">
                  <c:v>37159.921875</c:v>
                </c:pt>
                <c:pt idx="28">
                  <c:v>37175.53515625</c:v>
                </c:pt>
                <c:pt idx="29">
                  <c:v>37196.51953125</c:v>
                </c:pt>
                <c:pt idx="30">
                  <c:v>37224.69921875</c:v>
                </c:pt>
                <c:pt idx="31">
                  <c:v>37262.51953125</c:v>
                </c:pt>
                <c:pt idx="32">
                  <c:v>37313.234375</c:v>
                </c:pt>
                <c:pt idx="33">
                  <c:v>37381.14453125</c:v>
                </c:pt>
                <c:pt idx="34">
                  <c:v>37471.94140625</c:v>
                </c:pt>
                <c:pt idx="35">
                  <c:v>37593.06640625</c:v>
                </c:pt>
                <c:pt idx="36">
                  <c:v>37754.1640625</c:v>
                </c:pt>
                <c:pt idx="37">
                  <c:v>37967.5859375</c:v>
                </c:pt>
                <c:pt idx="38">
                  <c:v>38248.859375</c:v>
                </c:pt>
                <c:pt idx="39">
                  <c:v>38617.0078125</c:v>
                </c:pt>
                <c:pt idx="40">
                  <c:v>39094.5625</c:v>
                </c:pt>
                <c:pt idx="41">
                  <c:v>39706.8515625</c:v>
                </c:pt>
                <c:pt idx="42">
                  <c:v>40480.2890625</c:v>
                </c:pt>
                <c:pt idx="43">
                  <c:v>41439.0859375</c:v>
                </c:pt>
                <c:pt idx="44">
                  <c:v>42600.36328125</c:v>
                </c:pt>
                <c:pt idx="45">
                  <c:v>43967.93359375</c:v>
                </c:pt>
                <c:pt idx="46">
                  <c:v>45526.171875</c:v>
                </c:pt>
                <c:pt idx="47">
                  <c:v>47236.3125</c:v>
                </c:pt>
                <c:pt idx="48">
                  <c:v>49037.609375</c:v>
                </c:pt>
                <c:pt idx="49">
                  <c:v>50854.6484375</c:v>
                </c:pt>
                <c:pt idx="50">
                  <c:v>52609.36328125</c:v>
                </c:pt>
                <c:pt idx="51">
                  <c:v>54233.98046875</c:v>
                </c:pt>
                <c:pt idx="52">
                  <c:v>55680.5078125</c:v>
                </c:pt>
                <c:pt idx="53">
                  <c:v>56924.33984375</c:v>
                </c:pt>
                <c:pt idx="54">
                  <c:v>57962.21875</c:v>
                </c:pt>
                <c:pt idx="55">
                  <c:v>58806.74609375</c:v>
                </c:pt>
                <c:pt idx="56">
                  <c:v>59480</c:v>
                </c:pt>
                <c:pt idx="57">
                  <c:v>60007.99609375</c:v>
                </c:pt>
                <c:pt idx="58">
                  <c:v>60416.77734375</c:v>
                </c:pt>
                <c:pt idx="59">
                  <c:v>60730.125</c:v>
                </c:pt>
                <c:pt idx="60">
                  <c:v>60968.484375</c:v>
                </c:pt>
                <c:pt idx="61">
                  <c:v>61148.74609375</c:v>
                </c:pt>
                <c:pt idx="62">
                  <c:v>61284.4765625</c:v>
                </c:pt>
                <c:pt idx="63">
                  <c:v>61386.328125</c:v>
                </c:pt>
                <c:pt idx="64">
                  <c:v>61462.57421875</c:v>
                </c:pt>
                <c:pt idx="65">
                  <c:v>61519.54296875</c:v>
                </c:pt>
                <c:pt idx="66">
                  <c:v>61562.05078125</c:v>
                </c:pt>
                <c:pt idx="67">
                  <c:v>61593.73046875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0D4-4B2E-9168-012C78C0A4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274623"/>
        <c:axId val="1"/>
      </c:scatterChart>
      <c:valAx>
        <c:axId val="60274623"/>
        <c:scaling>
          <c:orientation val="minMax"/>
          <c:max val="95"/>
          <c:min val="2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  <c:max val="65000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74623"/>
        <c:crosses val="autoZero"/>
        <c:crossBetween val="midCat"/>
        <c:majorUnit val="200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 dirty="0"/>
              <a:t>10 % Glycerol</a:t>
            </a:r>
            <a:r>
              <a:rPr lang="en-CA" baseline="0" dirty="0"/>
              <a:t> (v/v)</a:t>
            </a:r>
            <a:endParaRPr lang="en-CA" dirty="0"/>
          </a:p>
        </c:rich>
      </c:tx>
      <c:layout>
        <c:manualLayout>
          <c:xMode val="edge"/>
          <c:yMode val="edge"/>
          <c:x val="0.18667250018229736"/>
          <c:y val="3.671824369182028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67125014323365"/>
          <c:y val="0.16364845112923757"/>
          <c:w val="0.79602487577736802"/>
          <c:h val="0.66575196064563791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Data'!$CC$753:$CC$902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Data'!$CD$753:$CD$902</c:f>
              <c:numCache>
                <c:formatCode>General</c:formatCode>
                <c:ptCount val="150"/>
                <c:pt idx="0">
                  <c:v>33552</c:v>
                </c:pt>
                <c:pt idx="1">
                  <c:v>33542</c:v>
                </c:pt>
                <c:pt idx="2">
                  <c:v>33263</c:v>
                </c:pt>
                <c:pt idx="3">
                  <c:v>33127</c:v>
                </c:pt>
                <c:pt idx="4">
                  <c:v>32807</c:v>
                </c:pt>
                <c:pt idx="5">
                  <c:v>32683</c:v>
                </c:pt>
                <c:pt idx="6">
                  <c:v>32480</c:v>
                </c:pt>
                <c:pt idx="7">
                  <c:v>32245</c:v>
                </c:pt>
                <c:pt idx="8">
                  <c:v>32084</c:v>
                </c:pt>
                <c:pt idx="9">
                  <c:v>31875</c:v>
                </c:pt>
                <c:pt idx="10">
                  <c:v>31704</c:v>
                </c:pt>
                <c:pt idx="11">
                  <c:v>31528</c:v>
                </c:pt>
                <c:pt idx="12">
                  <c:v>31378</c:v>
                </c:pt>
                <c:pt idx="13">
                  <c:v>31183</c:v>
                </c:pt>
                <c:pt idx="14">
                  <c:v>30974</c:v>
                </c:pt>
                <c:pt idx="15">
                  <c:v>30797</c:v>
                </c:pt>
                <c:pt idx="16">
                  <c:v>30655</c:v>
                </c:pt>
                <c:pt idx="17">
                  <c:v>30471</c:v>
                </c:pt>
                <c:pt idx="18">
                  <c:v>30421</c:v>
                </c:pt>
                <c:pt idx="19">
                  <c:v>30183</c:v>
                </c:pt>
                <c:pt idx="20">
                  <c:v>30013</c:v>
                </c:pt>
                <c:pt idx="21">
                  <c:v>29858</c:v>
                </c:pt>
                <c:pt idx="22">
                  <c:v>29775</c:v>
                </c:pt>
                <c:pt idx="23">
                  <c:v>29585</c:v>
                </c:pt>
                <c:pt idx="24">
                  <c:v>29432</c:v>
                </c:pt>
                <c:pt idx="25">
                  <c:v>29326</c:v>
                </c:pt>
                <c:pt idx="26">
                  <c:v>29208</c:v>
                </c:pt>
                <c:pt idx="27">
                  <c:v>29120</c:v>
                </c:pt>
                <c:pt idx="28">
                  <c:v>29057</c:v>
                </c:pt>
                <c:pt idx="29">
                  <c:v>28978</c:v>
                </c:pt>
                <c:pt idx="30">
                  <c:v>28970</c:v>
                </c:pt>
                <c:pt idx="31">
                  <c:v>28953</c:v>
                </c:pt>
                <c:pt idx="32">
                  <c:v>28972</c:v>
                </c:pt>
                <c:pt idx="33">
                  <c:v>28926</c:v>
                </c:pt>
                <c:pt idx="34">
                  <c:v>28991</c:v>
                </c:pt>
                <c:pt idx="35">
                  <c:v>29126</c:v>
                </c:pt>
                <c:pt idx="36">
                  <c:v>29253</c:v>
                </c:pt>
                <c:pt idx="37">
                  <c:v>29510</c:v>
                </c:pt>
                <c:pt idx="38">
                  <c:v>29668</c:v>
                </c:pt>
                <c:pt idx="39">
                  <c:v>29982</c:v>
                </c:pt>
                <c:pt idx="40">
                  <c:v>30392</c:v>
                </c:pt>
                <c:pt idx="41">
                  <c:v>30809</c:v>
                </c:pt>
                <c:pt idx="42">
                  <c:v>31391</c:v>
                </c:pt>
                <c:pt idx="43">
                  <c:v>32003</c:v>
                </c:pt>
                <c:pt idx="44">
                  <c:v>32787</c:v>
                </c:pt>
                <c:pt idx="45">
                  <c:v>33645</c:v>
                </c:pt>
                <c:pt idx="46">
                  <c:v>34635</c:v>
                </c:pt>
                <c:pt idx="47">
                  <c:v>35761</c:v>
                </c:pt>
                <c:pt idx="48">
                  <c:v>36875</c:v>
                </c:pt>
                <c:pt idx="49">
                  <c:v>38217</c:v>
                </c:pt>
                <c:pt idx="50">
                  <c:v>39596</c:v>
                </c:pt>
                <c:pt idx="51">
                  <c:v>41019</c:v>
                </c:pt>
                <c:pt idx="52">
                  <c:v>42486</c:v>
                </c:pt>
                <c:pt idx="53">
                  <c:v>43991</c:v>
                </c:pt>
                <c:pt idx="54">
                  <c:v>45508</c:v>
                </c:pt>
                <c:pt idx="55">
                  <c:v>46998</c:v>
                </c:pt>
                <c:pt idx="56">
                  <c:v>48377</c:v>
                </c:pt>
                <c:pt idx="57">
                  <c:v>49615</c:v>
                </c:pt>
                <c:pt idx="58">
                  <c:v>50827</c:v>
                </c:pt>
                <c:pt idx="59">
                  <c:v>51712</c:v>
                </c:pt>
                <c:pt idx="60">
                  <c:v>52428</c:v>
                </c:pt>
                <c:pt idx="61">
                  <c:v>52884</c:v>
                </c:pt>
                <c:pt idx="62">
                  <c:v>53116</c:v>
                </c:pt>
                <c:pt idx="63">
                  <c:v>53141</c:v>
                </c:pt>
                <c:pt idx="64">
                  <c:v>53063</c:v>
                </c:pt>
                <c:pt idx="65">
                  <c:v>52730</c:v>
                </c:pt>
                <c:pt idx="66">
                  <c:v>52386</c:v>
                </c:pt>
                <c:pt idx="67">
                  <c:v>51880</c:v>
                </c:pt>
                <c:pt idx="68">
                  <c:v>51349</c:v>
                </c:pt>
                <c:pt idx="69">
                  <c:v>50727</c:v>
                </c:pt>
                <c:pt idx="70">
                  <c:v>50174</c:v>
                </c:pt>
                <c:pt idx="71">
                  <c:v>49611</c:v>
                </c:pt>
                <c:pt idx="72">
                  <c:v>48988</c:v>
                </c:pt>
                <c:pt idx="73">
                  <c:v>48336</c:v>
                </c:pt>
                <c:pt idx="74">
                  <c:v>47761</c:v>
                </c:pt>
                <c:pt idx="75">
                  <c:v>47209</c:v>
                </c:pt>
                <c:pt idx="76">
                  <c:v>46630</c:v>
                </c:pt>
                <c:pt idx="77">
                  <c:v>46039</c:v>
                </c:pt>
                <c:pt idx="78">
                  <c:v>45445</c:v>
                </c:pt>
                <c:pt idx="79">
                  <c:v>44899</c:v>
                </c:pt>
                <c:pt idx="80">
                  <c:v>44259</c:v>
                </c:pt>
                <c:pt idx="81">
                  <c:v>43735</c:v>
                </c:pt>
                <c:pt idx="82">
                  <c:v>43101</c:v>
                </c:pt>
                <c:pt idx="83">
                  <c:v>42561</c:v>
                </c:pt>
                <c:pt idx="84">
                  <c:v>41940</c:v>
                </c:pt>
                <c:pt idx="85">
                  <c:v>41420</c:v>
                </c:pt>
                <c:pt idx="86">
                  <c:v>40877</c:v>
                </c:pt>
                <c:pt idx="87">
                  <c:v>40362</c:v>
                </c:pt>
                <c:pt idx="88">
                  <c:v>39827</c:v>
                </c:pt>
                <c:pt idx="89">
                  <c:v>39260</c:v>
                </c:pt>
                <c:pt idx="90">
                  <c:v>38763</c:v>
                </c:pt>
                <c:pt idx="91">
                  <c:v>38171</c:v>
                </c:pt>
                <c:pt idx="92">
                  <c:v>37601</c:v>
                </c:pt>
                <c:pt idx="93">
                  <c:v>37072</c:v>
                </c:pt>
                <c:pt idx="94">
                  <c:v>36542</c:v>
                </c:pt>
                <c:pt idx="95">
                  <c:v>36059</c:v>
                </c:pt>
                <c:pt idx="96">
                  <c:v>35543</c:v>
                </c:pt>
                <c:pt idx="97">
                  <c:v>35012</c:v>
                </c:pt>
                <c:pt idx="98">
                  <c:v>34533</c:v>
                </c:pt>
                <c:pt idx="99">
                  <c:v>34061</c:v>
                </c:pt>
                <c:pt idx="100">
                  <c:v>33520</c:v>
                </c:pt>
                <c:pt idx="101">
                  <c:v>33046</c:v>
                </c:pt>
                <c:pt idx="102">
                  <c:v>32570</c:v>
                </c:pt>
                <c:pt idx="103">
                  <c:v>32126</c:v>
                </c:pt>
                <c:pt idx="104">
                  <c:v>31590</c:v>
                </c:pt>
                <c:pt idx="105">
                  <c:v>31135</c:v>
                </c:pt>
                <c:pt idx="106">
                  <c:v>30680</c:v>
                </c:pt>
                <c:pt idx="107">
                  <c:v>30181</c:v>
                </c:pt>
                <c:pt idx="108">
                  <c:v>29735</c:v>
                </c:pt>
                <c:pt idx="109">
                  <c:v>29255</c:v>
                </c:pt>
                <c:pt idx="110">
                  <c:v>28813</c:v>
                </c:pt>
                <c:pt idx="111">
                  <c:v>28413</c:v>
                </c:pt>
                <c:pt idx="112">
                  <c:v>27995</c:v>
                </c:pt>
                <c:pt idx="113">
                  <c:v>27519</c:v>
                </c:pt>
                <c:pt idx="114">
                  <c:v>27076</c:v>
                </c:pt>
                <c:pt idx="115">
                  <c:v>26654</c:v>
                </c:pt>
                <c:pt idx="116">
                  <c:v>26199</c:v>
                </c:pt>
                <c:pt idx="117">
                  <c:v>25797</c:v>
                </c:pt>
                <c:pt idx="118">
                  <c:v>25359</c:v>
                </c:pt>
                <c:pt idx="119">
                  <c:v>24948</c:v>
                </c:pt>
                <c:pt idx="120">
                  <c:v>24559</c:v>
                </c:pt>
                <c:pt idx="121">
                  <c:v>24126</c:v>
                </c:pt>
                <c:pt idx="122">
                  <c:v>23744</c:v>
                </c:pt>
                <c:pt idx="123">
                  <c:v>23345</c:v>
                </c:pt>
                <c:pt idx="124">
                  <c:v>22937</c:v>
                </c:pt>
                <c:pt idx="125">
                  <c:v>22547</c:v>
                </c:pt>
                <c:pt idx="126">
                  <c:v>22156</c:v>
                </c:pt>
                <c:pt idx="127">
                  <c:v>21730</c:v>
                </c:pt>
                <c:pt idx="128">
                  <c:v>21359</c:v>
                </c:pt>
                <c:pt idx="129">
                  <c:v>20960</c:v>
                </c:pt>
                <c:pt idx="130">
                  <c:v>20586</c:v>
                </c:pt>
                <c:pt idx="131">
                  <c:v>20232</c:v>
                </c:pt>
                <c:pt idx="132">
                  <c:v>19844</c:v>
                </c:pt>
                <c:pt idx="133">
                  <c:v>19488</c:v>
                </c:pt>
                <c:pt idx="134">
                  <c:v>19145</c:v>
                </c:pt>
                <c:pt idx="135">
                  <c:v>18792</c:v>
                </c:pt>
                <c:pt idx="136">
                  <c:v>18433</c:v>
                </c:pt>
                <c:pt idx="137">
                  <c:v>18077</c:v>
                </c:pt>
                <c:pt idx="138">
                  <c:v>17740</c:v>
                </c:pt>
                <c:pt idx="139">
                  <c:v>17389</c:v>
                </c:pt>
                <c:pt idx="140">
                  <c:v>17061</c:v>
                </c:pt>
                <c:pt idx="141">
                  <c:v>16693</c:v>
                </c:pt>
                <c:pt idx="142">
                  <c:v>16377</c:v>
                </c:pt>
                <c:pt idx="143">
                  <c:v>16006</c:v>
                </c:pt>
                <c:pt idx="144">
                  <c:v>15796</c:v>
                </c:pt>
                <c:pt idx="145">
                  <c:v>15397</c:v>
                </c:pt>
                <c:pt idx="146">
                  <c:v>15076</c:v>
                </c:pt>
                <c:pt idx="147">
                  <c:v>14813</c:v>
                </c:pt>
                <c:pt idx="148">
                  <c:v>14484</c:v>
                </c:pt>
                <c:pt idx="149">
                  <c:v>14275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D5B-4B51-9AD2-74B6BB2484A2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'Intensity Data'!$CC$753:$CC$902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Data'!$CE$753:$CE$902</c:f>
              <c:numCache>
                <c:formatCode>General</c:formatCode>
                <c:ptCount val="150"/>
                <c:pt idx="26">
                  <c:v>29019.04296875</c:v>
                </c:pt>
                <c:pt idx="27">
                  <c:v>29029.125</c:v>
                </c:pt>
                <c:pt idx="28">
                  <c:v>29042.263671875</c:v>
                </c:pt>
                <c:pt idx="29">
                  <c:v>29059.373046875</c:v>
                </c:pt>
                <c:pt idx="30">
                  <c:v>29081.650390625</c:v>
                </c:pt>
                <c:pt idx="31">
                  <c:v>29110.640625</c:v>
                </c:pt>
                <c:pt idx="32">
                  <c:v>29148.341796875</c:v>
                </c:pt>
                <c:pt idx="33">
                  <c:v>29197.333984375</c:v>
                </c:pt>
                <c:pt idx="34">
                  <c:v>29260.923828125</c:v>
                </c:pt>
                <c:pt idx="35">
                  <c:v>29343.3515625</c:v>
                </c:pt>
                <c:pt idx="36">
                  <c:v>29450.001953125</c:v>
                </c:pt>
                <c:pt idx="37">
                  <c:v>29587.671875</c:v>
                </c:pt>
                <c:pt idx="38">
                  <c:v>29764.845703125</c:v>
                </c:pt>
                <c:pt idx="39">
                  <c:v>29991.974609375</c:v>
                </c:pt>
                <c:pt idx="40">
                  <c:v>30281.697265625</c:v>
                </c:pt>
                <c:pt idx="41">
                  <c:v>30648.927734375</c:v>
                </c:pt>
                <c:pt idx="42">
                  <c:v>31110.669921875</c:v>
                </c:pt>
                <c:pt idx="43">
                  <c:v>31685.41796875</c:v>
                </c:pt>
                <c:pt idx="44">
                  <c:v>32391.900390625</c:v>
                </c:pt>
                <c:pt idx="45">
                  <c:v>33247.03125</c:v>
                </c:pt>
                <c:pt idx="46">
                  <c:v>34262.99609375</c:v>
                </c:pt>
                <c:pt idx="47">
                  <c:v>35443.67578125</c:v>
                </c:pt>
                <c:pt idx="48">
                  <c:v>36781.0625</c:v>
                </c:pt>
                <c:pt idx="49">
                  <c:v>38252.69921875</c:v>
                </c:pt>
                <c:pt idx="50">
                  <c:v>39821.3203125</c:v>
                </c:pt>
                <c:pt idx="51">
                  <c:v>41437.58984375</c:v>
                </c:pt>
                <c:pt idx="52">
                  <c:v>43045.81640625</c:v>
                </c:pt>
                <c:pt idx="53">
                  <c:v>44591.40625</c:v>
                </c:pt>
                <c:pt idx="54">
                  <c:v>46027.99609375</c:v>
                </c:pt>
                <c:pt idx="55">
                  <c:v>47322.39453125</c:v>
                </c:pt>
                <c:pt idx="56">
                  <c:v>48456.4140625</c:v>
                </c:pt>
                <c:pt idx="57">
                  <c:v>49425.765625</c:v>
                </c:pt>
                <c:pt idx="58">
                  <c:v>50237.06640625</c:v>
                </c:pt>
                <c:pt idx="59">
                  <c:v>50904.1953125</c:v>
                </c:pt>
                <c:pt idx="60">
                  <c:v>51444.84375</c:v>
                </c:pt>
                <c:pt idx="61">
                  <c:v>51877.84375</c:v>
                </c:pt>
                <c:pt idx="62">
                  <c:v>52221.359375</c:v>
                </c:pt>
                <c:pt idx="63">
                  <c:v>52491.83984375</c:v>
                </c:pt>
                <c:pt idx="64">
                  <c:v>52703.55859375</c:v>
                </c:pt>
                <c:pt idx="65">
                  <c:v>52868.51171875</c:v>
                </c:pt>
                <c:pt idx="66">
                  <c:v>52996.56640625</c:v>
                </c:pt>
                <c:pt idx="67">
                  <c:v>53095.6953125</c:v>
                </c:pt>
                <c:pt idx="68">
                  <c:v>53172.265625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D5B-4B51-9AD2-74B6BB2484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267551"/>
        <c:axId val="1"/>
      </c:scatterChart>
      <c:valAx>
        <c:axId val="60267551"/>
        <c:scaling>
          <c:orientation val="minMax"/>
          <c:max val="95"/>
          <c:min val="2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  <c:max val="60000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67551"/>
        <c:crosses val="autoZero"/>
        <c:crossBetween val="midCat"/>
        <c:majorUnit val="200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 dirty="0"/>
              <a:t>0% CHAPS (v/v)</a:t>
            </a:r>
          </a:p>
        </c:rich>
      </c:tx>
      <c:layout>
        <c:manualLayout>
          <c:xMode val="edge"/>
          <c:yMode val="edge"/>
          <c:x val="0.42400587926509198"/>
          <c:y val="6.067047008345513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67125014323365"/>
          <c:y val="0.18760054693762079"/>
          <c:w val="0.79602487577736802"/>
          <c:h val="0.6417998648372546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Data'!$Y$1504:$Y$1653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Data'!$Z$1504:$Z$1653</c:f>
              <c:numCache>
                <c:formatCode>General</c:formatCode>
                <c:ptCount val="150"/>
                <c:pt idx="0">
                  <c:v>39175</c:v>
                </c:pt>
                <c:pt idx="1">
                  <c:v>39299</c:v>
                </c:pt>
                <c:pt idx="2">
                  <c:v>39181</c:v>
                </c:pt>
                <c:pt idx="3">
                  <c:v>38974</c:v>
                </c:pt>
                <c:pt idx="4">
                  <c:v>38706</c:v>
                </c:pt>
                <c:pt idx="5">
                  <c:v>38503</c:v>
                </c:pt>
                <c:pt idx="6">
                  <c:v>38287</c:v>
                </c:pt>
                <c:pt idx="7">
                  <c:v>38047</c:v>
                </c:pt>
                <c:pt idx="8">
                  <c:v>37845</c:v>
                </c:pt>
                <c:pt idx="9">
                  <c:v>37620</c:v>
                </c:pt>
                <c:pt idx="10">
                  <c:v>37386</c:v>
                </c:pt>
                <c:pt idx="11">
                  <c:v>37228</c:v>
                </c:pt>
                <c:pt idx="12">
                  <c:v>36982</c:v>
                </c:pt>
                <c:pt idx="13">
                  <c:v>36837</c:v>
                </c:pt>
                <c:pt idx="14">
                  <c:v>36604</c:v>
                </c:pt>
                <c:pt idx="15">
                  <c:v>36413</c:v>
                </c:pt>
                <c:pt idx="16">
                  <c:v>36219</c:v>
                </c:pt>
                <c:pt idx="17">
                  <c:v>36062</c:v>
                </c:pt>
                <c:pt idx="18">
                  <c:v>35850</c:v>
                </c:pt>
                <c:pt idx="19">
                  <c:v>35754</c:v>
                </c:pt>
                <c:pt idx="20">
                  <c:v>35484</c:v>
                </c:pt>
                <c:pt idx="21">
                  <c:v>35335</c:v>
                </c:pt>
                <c:pt idx="22">
                  <c:v>35308</c:v>
                </c:pt>
                <c:pt idx="23">
                  <c:v>35062</c:v>
                </c:pt>
                <c:pt idx="24">
                  <c:v>34964</c:v>
                </c:pt>
                <c:pt idx="25">
                  <c:v>34957</c:v>
                </c:pt>
                <c:pt idx="26">
                  <c:v>34803</c:v>
                </c:pt>
                <c:pt idx="27">
                  <c:v>34737</c:v>
                </c:pt>
                <c:pt idx="28">
                  <c:v>34686</c:v>
                </c:pt>
                <c:pt idx="29">
                  <c:v>34684</c:v>
                </c:pt>
                <c:pt idx="30">
                  <c:v>34628</c:v>
                </c:pt>
                <c:pt idx="31">
                  <c:v>34753</c:v>
                </c:pt>
                <c:pt idx="32">
                  <c:v>34822</c:v>
                </c:pt>
                <c:pt idx="33">
                  <c:v>34880</c:v>
                </c:pt>
                <c:pt idx="34">
                  <c:v>35144</c:v>
                </c:pt>
                <c:pt idx="35">
                  <c:v>35410</c:v>
                </c:pt>
                <c:pt idx="36">
                  <c:v>35644</c:v>
                </c:pt>
                <c:pt idx="37">
                  <c:v>36144</c:v>
                </c:pt>
                <c:pt idx="38">
                  <c:v>36488</c:v>
                </c:pt>
                <c:pt idx="39">
                  <c:v>36944</c:v>
                </c:pt>
                <c:pt idx="40">
                  <c:v>37650</c:v>
                </c:pt>
                <c:pt idx="41">
                  <c:v>38363</c:v>
                </c:pt>
                <c:pt idx="42">
                  <c:v>39142</c:v>
                </c:pt>
                <c:pt idx="43">
                  <c:v>40073</c:v>
                </c:pt>
                <c:pt idx="44">
                  <c:v>41125</c:v>
                </c:pt>
                <c:pt idx="45">
                  <c:v>42220</c:v>
                </c:pt>
                <c:pt idx="46">
                  <c:v>43448</c:v>
                </c:pt>
                <c:pt idx="47">
                  <c:v>44757</c:v>
                </c:pt>
                <c:pt idx="48">
                  <c:v>46140</c:v>
                </c:pt>
                <c:pt idx="49">
                  <c:v>47590</c:v>
                </c:pt>
                <c:pt idx="50">
                  <c:v>49043</c:v>
                </c:pt>
                <c:pt idx="51">
                  <c:v>50471</c:v>
                </c:pt>
                <c:pt idx="52">
                  <c:v>51882</c:v>
                </c:pt>
                <c:pt idx="53">
                  <c:v>53228</c:v>
                </c:pt>
                <c:pt idx="54">
                  <c:v>54343</c:v>
                </c:pt>
                <c:pt idx="55">
                  <c:v>55216</c:v>
                </c:pt>
                <c:pt idx="56">
                  <c:v>55800</c:v>
                </c:pt>
                <c:pt idx="57">
                  <c:v>56114</c:v>
                </c:pt>
                <c:pt idx="58">
                  <c:v>56305</c:v>
                </c:pt>
                <c:pt idx="59">
                  <c:v>56342</c:v>
                </c:pt>
                <c:pt idx="60">
                  <c:v>56310</c:v>
                </c:pt>
                <c:pt idx="61">
                  <c:v>56260</c:v>
                </c:pt>
                <c:pt idx="62">
                  <c:v>56076</c:v>
                </c:pt>
                <c:pt idx="63">
                  <c:v>55794</c:v>
                </c:pt>
                <c:pt idx="64">
                  <c:v>55548</c:v>
                </c:pt>
                <c:pt idx="65">
                  <c:v>55184</c:v>
                </c:pt>
                <c:pt idx="66">
                  <c:v>54766</c:v>
                </c:pt>
                <c:pt idx="67">
                  <c:v>54350</c:v>
                </c:pt>
                <c:pt idx="68">
                  <c:v>53848</c:v>
                </c:pt>
                <c:pt idx="69">
                  <c:v>53356</c:v>
                </c:pt>
                <c:pt idx="70">
                  <c:v>52854</c:v>
                </c:pt>
                <c:pt idx="71">
                  <c:v>52250</c:v>
                </c:pt>
                <c:pt idx="72">
                  <c:v>51603</c:v>
                </c:pt>
                <c:pt idx="73">
                  <c:v>51010</c:v>
                </c:pt>
                <c:pt idx="74">
                  <c:v>50428</c:v>
                </c:pt>
                <c:pt idx="75">
                  <c:v>49777</c:v>
                </c:pt>
                <c:pt idx="76">
                  <c:v>49167</c:v>
                </c:pt>
                <c:pt idx="77">
                  <c:v>48579</c:v>
                </c:pt>
                <c:pt idx="78">
                  <c:v>47951</c:v>
                </c:pt>
                <c:pt idx="79">
                  <c:v>47250</c:v>
                </c:pt>
                <c:pt idx="80">
                  <c:v>46735</c:v>
                </c:pt>
                <c:pt idx="81">
                  <c:v>46132</c:v>
                </c:pt>
                <c:pt idx="82">
                  <c:v>45544</c:v>
                </c:pt>
                <c:pt idx="83">
                  <c:v>44984</c:v>
                </c:pt>
                <c:pt idx="84">
                  <c:v>44421</c:v>
                </c:pt>
                <c:pt idx="85">
                  <c:v>43842</c:v>
                </c:pt>
                <c:pt idx="86">
                  <c:v>43321</c:v>
                </c:pt>
                <c:pt idx="87">
                  <c:v>42754</c:v>
                </c:pt>
                <c:pt idx="88">
                  <c:v>42155</c:v>
                </c:pt>
                <c:pt idx="89">
                  <c:v>41645</c:v>
                </c:pt>
                <c:pt idx="90">
                  <c:v>41059</c:v>
                </c:pt>
                <c:pt idx="91">
                  <c:v>40545</c:v>
                </c:pt>
                <c:pt idx="92">
                  <c:v>40024</c:v>
                </c:pt>
                <c:pt idx="93">
                  <c:v>39500</c:v>
                </c:pt>
                <c:pt idx="94">
                  <c:v>39005</c:v>
                </c:pt>
                <c:pt idx="95">
                  <c:v>38455</c:v>
                </c:pt>
                <c:pt idx="96">
                  <c:v>38009</c:v>
                </c:pt>
                <c:pt idx="97">
                  <c:v>37463</c:v>
                </c:pt>
                <c:pt idx="98">
                  <c:v>36967</c:v>
                </c:pt>
                <c:pt idx="99">
                  <c:v>36491</c:v>
                </c:pt>
                <c:pt idx="100">
                  <c:v>35992</c:v>
                </c:pt>
                <c:pt idx="101">
                  <c:v>35528</c:v>
                </c:pt>
                <c:pt idx="102">
                  <c:v>35019</c:v>
                </c:pt>
                <c:pt idx="103">
                  <c:v>34522</c:v>
                </c:pt>
                <c:pt idx="104">
                  <c:v>34033</c:v>
                </c:pt>
                <c:pt idx="105">
                  <c:v>33601</c:v>
                </c:pt>
                <c:pt idx="106">
                  <c:v>33125</c:v>
                </c:pt>
                <c:pt idx="107">
                  <c:v>32661</c:v>
                </c:pt>
                <c:pt idx="108">
                  <c:v>32176</c:v>
                </c:pt>
                <c:pt idx="109">
                  <c:v>31758</c:v>
                </c:pt>
                <c:pt idx="110">
                  <c:v>31289</c:v>
                </c:pt>
                <c:pt idx="111">
                  <c:v>30867</c:v>
                </c:pt>
                <c:pt idx="112">
                  <c:v>30448</c:v>
                </c:pt>
                <c:pt idx="113">
                  <c:v>30008</c:v>
                </c:pt>
                <c:pt idx="114">
                  <c:v>29570</c:v>
                </c:pt>
                <c:pt idx="115">
                  <c:v>29165</c:v>
                </c:pt>
                <c:pt idx="116">
                  <c:v>28725</c:v>
                </c:pt>
                <c:pt idx="117">
                  <c:v>28320</c:v>
                </c:pt>
                <c:pt idx="118">
                  <c:v>27919</c:v>
                </c:pt>
                <c:pt idx="119">
                  <c:v>27485</c:v>
                </c:pt>
                <c:pt idx="120">
                  <c:v>27078</c:v>
                </c:pt>
                <c:pt idx="121">
                  <c:v>26712</c:v>
                </c:pt>
                <c:pt idx="122">
                  <c:v>26272</c:v>
                </c:pt>
                <c:pt idx="123">
                  <c:v>25881</c:v>
                </c:pt>
                <c:pt idx="124">
                  <c:v>25487</c:v>
                </c:pt>
                <c:pt idx="125">
                  <c:v>25132</c:v>
                </c:pt>
                <c:pt idx="126">
                  <c:v>24752</c:v>
                </c:pt>
                <c:pt idx="127">
                  <c:v>24378</c:v>
                </c:pt>
                <c:pt idx="128">
                  <c:v>24006</c:v>
                </c:pt>
                <c:pt idx="129">
                  <c:v>23628</c:v>
                </c:pt>
                <c:pt idx="130">
                  <c:v>23218</c:v>
                </c:pt>
                <c:pt idx="131">
                  <c:v>22858</c:v>
                </c:pt>
                <c:pt idx="132">
                  <c:v>22525</c:v>
                </c:pt>
                <c:pt idx="133">
                  <c:v>22187</c:v>
                </c:pt>
                <c:pt idx="134">
                  <c:v>21774</c:v>
                </c:pt>
                <c:pt idx="135">
                  <c:v>21459</c:v>
                </c:pt>
                <c:pt idx="136">
                  <c:v>21115</c:v>
                </c:pt>
                <c:pt idx="137">
                  <c:v>20704</c:v>
                </c:pt>
                <c:pt idx="138">
                  <c:v>20372</c:v>
                </c:pt>
                <c:pt idx="139">
                  <c:v>20060</c:v>
                </c:pt>
                <c:pt idx="140">
                  <c:v>19655</c:v>
                </c:pt>
                <c:pt idx="141">
                  <c:v>19342</c:v>
                </c:pt>
                <c:pt idx="142">
                  <c:v>19005</c:v>
                </c:pt>
                <c:pt idx="143">
                  <c:v>18685</c:v>
                </c:pt>
                <c:pt idx="144">
                  <c:v>18424</c:v>
                </c:pt>
                <c:pt idx="145">
                  <c:v>17994</c:v>
                </c:pt>
                <c:pt idx="146">
                  <c:v>17678</c:v>
                </c:pt>
                <c:pt idx="147">
                  <c:v>17330</c:v>
                </c:pt>
                <c:pt idx="148">
                  <c:v>17031</c:v>
                </c:pt>
                <c:pt idx="149">
                  <c:v>16792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804-46B2-9EF0-4D0ED601E8A9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'Intensity Data'!$Y$1504:$Y$1653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Data'!$AA$1504:$AA$1653</c:f>
              <c:numCache>
                <c:formatCode>General</c:formatCode>
                <c:ptCount val="150"/>
                <c:pt idx="23">
                  <c:v>34800.66796875</c:v>
                </c:pt>
                <c:pt idx="24">
                  <c:v>34808.86328125</c:v>
                </c:pt>
                <c:pt idx="25">
                  <c:v>34819.65625</c:v>
                </c:pt>
                <c:pt idx="26">
                  <c:v>34833.85546875</c:v>
                </c:pt>
                <c:pt idx="27">
                  <c:v>34852.53515625</c:v>
                </c:pt>
                <c:pt idx="28">
                  <c:v>34877.09765625</c:v>
                </c:pt>
                <c:pt idx="29">
                  <c:v>34909.37109375</c:v>
                </c:pt>
                <c:pt idx="30">
                  <c:v>34951.75</c:v>
                </c:pt>
                <c:pt idx="31">
                  <c:v>35007.3359375</c:v>
                </c:pt>
                <c:pt idx="32">
                  <c:v>35080.140625</c:v>
                </c:pt>
                <c:pt idx="33">
                  <c:v>35175.32421875</c:v>
                </c:pt>
                <c:pt idx="34">
                  <c:v>35299.46875</c:v>
                </c:pt>
                <c:pt idx="35">
                  <c:v>35460.875</c:v>
                </c:pt>
                <c:pt idx="36">
                  <c:v>35669.8828125</c:v>
                </c:pt>
                <c:pt idx="37">
                  <c:v>35939.109375</c:v>
                </c:pt>
                <c:pt idx="38">
                  <c:v>36283.56640625</c:v>
                </c:pt>
                <c:pt idx="39">
                  <c:v>36720.48046875</c:v>
                </c:pt>
                <c:pt idx="40">
                  <c:v>37268.63671875</c:v>
                </c:pt>
                <c:pt idx="41">
                  <c:v>37946.97265625</c:v>
                </c:pt>
                <c:pt idx="42">
                  <c:v>38772.296875</c:v>
                </c:pt>
                <c:pt idx="43">
                  <c:v>39755.98046875</c:v>
                </c:pt>
                <c:pt idx="44">
                  <c:v>40900.04296875</c:v>
                </c:pt>
                <c:pt idx="45">
                  <c:v>42193.32421875</c:v>
                </c:pt>
                <c:pt idx="46">
                  <c:v>43609.1171875</c:v>
                </c:pt>
                <c:pt idx="47">
                  <c:v>45105.60546875</c:v>
                </c:pt>
                <c:pt idx="48">
                  <c:v>46629.87890625</c:v>
                </c:pt>
                <c:pt idx="49">
                  <c:v>48124.98828125</c:v>
                </c:pt>
                <c:pt idx="50">
                  <c:v>49538.21875</c:v>
                </c:pt>
                <c:pt idx="51">
                  <c:v>50828.08984375</c:v>
                </c:pt>
                <c:pt idx="52">
                  <c:v>51968.29296875</c:v>
                </c:pt>
                <c:pt idx="53">
                  <c:v>52948.0234375</c:v>
                </c:pt>
                <c:pt idx="54">
                  <c:v>53769.5703125</c:v>
                </c:pt>
                <c:pt idx="55">
                  <c:v>54444.5</c:v>
                </c:pt>
                <c:pt idx="56">
                  <c:v>54989.6953125</c:v>
                </c:pt>
                <c:pt idx="57">
                  <c:v>55424.12109375</c:v>
                </c:pt>
                <c:pt idx="58">
                  <c:v>55766.53515625</c:v>
                </c:pt>
                <c:pt idx="59">
                  <c:v>56034.11328125</c:v>
                </c:pt>
                <c:pt idx="60">
                  <c:v>56241.8125</c:v>
                </c:pt>
                <c:pt idx="61">
                  <c:v>56402.19140625</c:v>
                </c:pt>
                <c:pt idx="62">
                  <c:v>56525.53125</c:v>
                </c:pt>
                <c:pt idx="63">
                  <c:v>56620.08984375</c:v>
                </c:pt>
                <c:pt idx="64">
                  <c:v>56692.41796875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804-46B2-9EF0-4D0ED601E8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279199"/>
        <c:axId val="1"/>
      </c:scatterChart>
      <c:valAx>
        <c:axId val="60279199"/>
        <c:scaling>
          <c:orientation val="minMax"/>
          <c:max val="95"/>
          <c:min val="2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79199"/>
        <c:crosses val="autoZero"/>
        <c:crossBetween val="midCat"/>
        <c:majorUnit val="200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 dirty="0"/>
              <a:t>0.5% CHAPS (v/v)</a:t>
            </a:r>
          </a:p>
        </c:rich>
      </c:tx>
      <c:layout>
        <c:manualLayout>
          <c:xMode val="edge"/>
          <c:yMode val="edge"/>
          <c:x val="0.32427130819173922"/>
          <c:y val="4.175852698580016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67125014323365"/>
          <c:y val="0.15405426965440408"/>
          <c:w val="0.79602487577736802"/>
          <c:h val="0.67534608602610569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Data'!$AC$1504:$AC$1653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Data'!$AD$1504:$AD$1653</c:f>
              <c:numCache>
                <c:formatCode>General</c:formatCode>
                <c:ptCount val="150"/>
                <c:pt idx="0">
                  <c:v>63156</c:v>
                </c:pt>
                <c:pt idx="1">
                  <c:v>63109</c:v>
                </c:pt>
                <c:pt idx="2">
                  <c:v>63036</c:v>
                </c:pt>
                <c:pt idx="3">
                  <c:v>62910</c:v>
                </c:pt>
                <c:pt idx="4">
                  <c:v>62777</c:v>
                </c:pt>
                <c:pt idx="5">
                  <c:v>62691</c:v>
                </c:pt>
                <c:pt idx="6">
                  <c:v>62666</c:v>
                </c:pt>
                <c:pt idx="7">
                  <c:v>62635</c:v>
                </c:pt>
                <c:pt idx="8">
                  <c:v>62523</c:v>
                </c:pt>
                <c:pt idx="9">
                  <c:v>62499</c:v>
                </c:pt>
                <c:pt idx="10">
                  <c:v>62386</c:v>
                </c:pt>
                <c:pt idx="11">
                  <c:v>62335</c:v>
                </c:pt>
                <c:pt idx="12">
                  <c:v>62217</c:v>
                </c:pt>
                <c:pt idx="13">
                  <c:v>62233</c:v>
                </c:pt>
                <c:pt idx="14">
                  <c:v>62148</c:v>
                </c:pt>
                <c:pt idx="15">
                  <c:v>62078</c:v>
                </c:pt>
                <c:pt idx="16">
                  <c:v>62065</c:v>
                </c:pt>
                <c:pt idx="17">
                  <c:v>62046</c:v>
                </c:pt>
                <c:pt idx="18">
                  <c:v>61901</c:v>
                </c:pt>
                <c:pt idx="19">
                  <c:v>61861</c:v>
                </c:pt>
                <c:pt idx="20">
                  <c:v>61709</c:v>
                </c:pt>
                <c:pt idx="21">
                  <c:v>61629</c:v>
                </c:pt>
                <c:pt idx="22">
                  <c:v>61616</c:v>
                </c:pt>
                <c:pt idx="23">
                  <c:v>61546</c:v>
                </c:pt>
                <c:pt idx="24">
                  <c:v>61488</c:v>
                </c:pt>
                <c:pt idx="25">
                  <c:v>61514</c:v>
                </c:pt>
                <c:pt idx="26">
                  <c:v>61430</c:v>
                </c:pt>
                <c:pt idx="27">
                  <c:v>61396</c:v>
                </c:pt>
                <c:pt idx="28">
                  <c:v>61357</c:v>
                </c:pt>
                <c:pt idx="29">
                  <c:v>61326</c:v>
                </c:pt>
                <c:pt idx="30">
                  <c:v>61268</c:v>
                </c:pt>
                <c:pt idx="31">
                  <c:v>61262</c:v>
                </c:pt>
                <c:pt idx="32">
                  <c:v>61212</c:v>
                </c:pt>
                <c:pt idx="33">
                  <c:v>61115</c:v>
                </c:pt>
                <c:pt idx="34">
                  <c:v>61140</c:v>
                </c:pt>
                <c:pt idx="35">
                  <c:v>61083</c:v>
                </c:pt>
                <c:pt idx="36">
                  <c:v>61066</c:v>
                </c:pt>
                <c:pt idx="37">
                  <c:v>61009</c:v>
                </c:pt>
                <c:pt idx="38">
                  <c:v>61009</c:v>
                </c:pt>
                <c:pt idx="39">
                  <c:v>60953</c:v>
                </c:pt>
                <c:pt idx="40">
                  <c:v>60953</c:v>
                </c:pt>
                <c:pt idx="41">
                  <c:v>60877</c:v>
                </c:pt>
                <c:pt idx="42">
                  <c:v>60859</c:v>
                </c:pt>
                <c:pt idx="43">
                  <c:v>60829</c:v>
                </c:pt>
                <c:pt idx="44">
                  <c:v>60804</c:v>
                </c:pt>
                <c:pt idx="45">
                  <c:v>60739</c:v>
                </c:pt>
                <c:pt idx="46">
                  <c:v>60729</c:v>
                </c:pt>
                <c:pt idx="47">
                  <c:v>60645</c:v>
                </c:pt>
                <c:pt idx="48">
                  <c:v>60587</c:v>
                </c:pt>
                <c:pt idx="49">
                  <c:v>60543</c:v>
                </c:pt>
                <c:pt idx="50">
                  <c:v>60464</c:v>
                </c:pt>
                <c:pt idx="51">
                  <c:v>60398</c:v>
                </c:pt>
                <c:pt idx="52">
                  <c:v>60373</c:v>
                </c:pt>
                <c:pt idx="53">
                  <c:v>60379</c:v>
                </c:pt>
                <c:pt idx="54">
                  <c:v>60341</c:v>
                </c:pt>
                <c:pt idx="55">
                  <c:v>60289</c:v>
                </c:pt>
                <c:pt idx="56">
                  <c:v>60264</c:v>
                </c:pt>
                <c:pt idx="57">
                  <c:v>60222</c:v>
                </c:pt>
                <c:pt idx="58">
                  <c:v>60192</c:v>
                </c:pt>
                <c:pt idx="59">
                  <c:v>60150</c:v>
                </c:pt>
                <c:pt idx="60">
                  <c:v>60106</c:v>
                </c:pt>
                <c:pt idx="61">
                  <c:v>60098</c:v>
                </c:pt>
                <c:pt idx="62">
                  <c:v>60086</c:v>
                </c:pt>
                <c:pt idx="63">
                  <c:v>60044</c:v>
                </c:pt>
                <c:pt idx="64">
                  <c:v>60033</c:v>
                </c:pt>
                <c:pt idx="65">
                  <c:v>59987</c:v>
                </c:pt>
                <c:pt idx="66">
                  <c:v>59989</c:v>
                </c:pt>
                <c:pt idx="67">
                  <c:v>59999</c:v>
                </c:pt>
                <c:pt idx="68">
                  <c:v>59874</c:v>
                </c:pt>
                <c:pt idx="69">
                  <c:v>59913</c:v>
                </c:pt>
                <c:pt idx="70">
                  <c:v>59884</c:v>
                </c:pt>
                <c:pt idx="71">
                  <c:v>59844</c:v>
                </c:pt>
                <c:pt idx="72">
                  <c:v>59784</c:v>
                </c:pt>
                <c:pt idx="73">
                  <c:v>59770</c:v>
                </c:pt>
                <c:pt idx="74">
                  <c:v>59768</c:v>
                </c:pt>
                <c:pt idx="75">
                  <c:v>59756</c:v>
                </c:pt>
                <c:pt idx="76">
                  <c:v>59736</c:v>
                </c:pt>
                <c:pt idx="77">
                  <c:v>59702</c:v>
                </c:pt>
                <c:pt idx="78">
                  <c:v>59647</c:v>
                </c:pt>
                <c:pt idx="79">
                  <c:v>59567</c:v>
                </c:pt>
                <c:pt idx="80">
                  <c:v>59587</c:v>
                </c:pt>
                <c:pt idx="81">
                  <c:v>59573</c:v>
                </c:pt>
                <c:pt idx="82">
                  <c:v>59499</c:v>
                </c:pt>
                <c:pt idx="83">
                  <c:v>59529</c:v>
                </c:pt>
                <c:pt idx="84">
                  <c:v>59474</c:v>
                </c:pt>
                <c:pt idx="85">
                  <c:v>59454</c:v>
                </c:pt>
                <c:pt idx="86">
                  <c:v>59418</c:v>
                </c:pt>
                <c:pt idx="87">
                  <c:v>59454</c:v>
                </c:pt>
                <c:pt idx="88">
                  <c:v>59311</c:v>
                </c:pt>
                <c:pt idx="89">
                  <c:v>59357</c:v>
                </c:pt>
                <c:pt idx="90">
                  <c:v>59293</c:v>
                </c:pt>
                <c:pt idx="91">
                  <c:v>59317</c:v>
                </c:pt>
                <c:pt idx="92">
                  <c:v>59280</c:v>
                </c:pt>
                <c:pt idx="93">
                  <c:v>59254</c:v>
                </c:pt>
                <c:pt idx="94">
                  <c:v>59244</c:v>
                </c:pt>
                <c:pt idx="95">
                  <c:v>59238</c:v>
                </c:pt>
                <c:pt idx="96">
                  <c:v>59230</c:v>
                </c:pt>
                <c:pt idx="97">
                  <c:v>59204</c:v>
                </c:pt>
                <c:pt idx="98">
                  <c:v>59123</c:v>
                </c:pt>
                <c:pt idx="99">
                  <c:v>59076</c:v>
                </c:pt>
                <c:pt idx="100">
                  <c:v>59029</c:v>
                </c:pt>
                <c:pt idx="101">
                  <c:v>58993</c:v>
                </c:pt>
                <c:pt idx="102">
                  <c:v>58977</c:v>
                </c:pt>
                <c:pt idx="103">
                  <c:v>58955</c:v>
                </c:pt>
                <c:pt idx="104">
                  <c:v>58908</c:v>
                </c:pt>
                <c:pt idx="105">
                  <c:v>58845</c:v>
                </c:pt>
                <c:pt idx="106">
                  <c:v>58813</c:v>
                </c:pt>
                <c:pt idx="107">
                  <c:v>58797</c:v>
                </c:pt>
                <c:pt idx="108">
                  <c:v>58669</c:v>
                </c:pt>
                <c:pt idx="109">
                  <c:v>58648</c:v>
                </c:pt>
                <c:pt idx="110">
                  <c:v>58658</c:v>
                </c:pt>
                <c:pt idx="111">
                  <c:v>58603</c:v>
                </c:pt>
                <c:pt idx="112">
                  <c:v>58615</c:v>
                </c:pt>
                <c:pt idx="113">
                  <c:v>58601</c:v>
                </c:pt>
                <c:pt idx="114">
                  <c:v>58489</c:v>
                </c:pt>
                <c:pt idx="115">
                  <c:v>58513</c:v>
                </c:pt>
                <c:pt idx="116">
                  <c:v>58440</c:v>
                </c:pt>
                <c:pt idx="117">
                  <c:v>58393</c:v>
                </c:pt>
                <c:pt idx="118">
                  <c:v>58329</c:v>
                </c:pt>
                <c:pt idx="119">
                  <c:v>58214</c:v>
                </c:pt>
                <c:pt idx="120">
                  <c:v>58165</c:v>
                </c:pt>
                <c:pt idx="121">
                  <c:v>58130</c:v>
                </c:pt>
                <c:pt idx="122">
                  <c:v>58049</c:v>
                </c:pt>
                <c:pt idx="123">
                  <c:v>57964</c:v>
                </c:pt>
                <c:pt idx="124">
                  <c:v>57904</c:v>
                </c:pt>
                <c:pt idx="125">
                  <c:v>57843</c:v>
                </c:pt>
                <c:pt idx="126">
                  <c:v>57766</c:v>
                </c:pt>
                <c:pt idx="127">
                  <c:v>57649</c:v>
                </c:pt>
                <c:pt idx="128">
                  <c:v>57490</c:v>
                </c:pt>
                <c:pt idx="129">
                  <c:v>57359</c:v>
                </c:pt>
                <c:pt idx="130">
                  <c:v>57163</c:v>
                </c:pt>
                <c:pt idx="131">
                  <c:v>56901</c:v>
                </c:pt>
                <c:pt idx="132">
                  <c:v>56585</c:v>
                </c:pt>
                <c:pt idx="133">
                  <c:v>56305</c:v>
                </c:pt>
                <c:pt idx="134">
                  <c:v>55887</c:v>
                </c:pt>
                <c:pt idx="135">
                  <c:v>55518</c:v>
                </c:pt>
                <c:pt idx="136">
                  <c:v>54930</c:v>
                </c:pt>
                <c:pt idx="137">
                  <c:v>54298</c:v>
                </c:pt>
                <c:pt idx="138">
                  <c:v>53546</c:v>
                </c:pt>
                <c:pt idx="139">
                  <c:v>52616</c:v>
                </c:pt>
                <c:pt idx="140">
                  <c:v>51517</c:v>
                </c:pt>
                <c:pt idx="141">
                  <c:v>50377</c:v>
                </c:pt>
                <c:pt idx="142">
                  <c:v>49198</c:v>
                </c:pt>
                <c:pt idx="143">
                  <c:v>47939</c:v>
                </c:pt>
                <c:pt idx="144">
                  <c:v>47099</c:v>
                </c:pt>
                <c:pt idx="145">
                  <c:v>45431</c:v>
                </c:pt>
                <c:pt idx="146">
                  <c:v>44243</c:v>
                </c:pt>
                <c:pt idx="147">
                  <c:v>43358</c:v>
                </c:pt>
                <c:pt idx="148">
                  <c:v>42069</c:v>
                </c:pt>
                <c:pt idx="149">
                  <c:v>41346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F86-4E58-ACFA-256D6CA534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290431"/>
        <c:axId val="1"/>
      </c:scatterChart>
      <c:valAx>
        <c:axId val="6029043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  <c:max val="65000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90431"/>
        <c:crosses val="autoZero"/>
        <c:crossBetween val="midCat"/>
        <c:majorUnit val="200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 dirty="0"/>
              <a:t>0.1% CHAPS (v/v)</a:t>
            </a:r>
          </a:p>
        </c:rich>
      </c:tx>
      <c:layout>
        <c:manualLayout>
          <c:xMode val="edge"/>
          <c:yMode val="edge"/>
          <c:x val="0.38133921259842524"/>
          <c:y val="5.268643814732739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67125014323365"/>
          <c:y val="0.19159256290568466"/>
          <c:w val="0.79602487577736802"/>
          <c:h val="0.63780784886919073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Data'!$AK$1504:$AK$1653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Data'!$AL$1504:$AL$1653</c:f>
              <c:numCache>
                <c:formatCode>General</c:formatCode>
                <c:ptCount val="150"/>
                <c:pt idx="0">
                  <c:v>62940</c:v>
                </c:pt>
                <c:pt idx="1">
                  <c:v>62989</c:v>
                </c:pt>
                <c:pt idx="2">
                  <c:v>62870</c:v>
                </c:pt>
                <c:pt idx="3">
                  <c:v>62759</c:v>
                </c:pt>
                <c:pt idx="4">
                  <c:v>62660</c:v>
                </c:pt>
                <c:pt idx="5">
                  <c:v>62525</c:v>
                </c:pt>
                <c:pt idx="6">
                  <c:v>62545</c:v>
                </c:pt>
                <c:pt idx="7">
                  <c:v>62470</c:v>
                </c:pt>
                <c:pt idx="8">
                  <c:v>62395</c:v>
                </c:pt>
                <c:pt idx="9">
                  <c:v>62337</c:v>
                </c:pt>
                <c:pt idx="10">
                  <c:v>62241</c:v>
                </c:pt>
                <c:pt idx="11">
                  <c:v>62195</c:v>
                </c:pt>
                <c:pt idx="12">
                  <c:v>62056</c:v>
                </c:pt>
                <c:pt idx="13">
                  <c:v>62132</c:v>
                </c:pt>
                <c:pt idx="14">
                  <c:v>62015</c:v>
                </c:pt>
                <c:pt idx="15">
                  <c:v>61917</c:v>
                </c:pt>
                <c:pt idx="16">
                  <c:v>61908</c:v>
                </c:pt>
                <c:pt idx="17">
                  <c:v>61873</c:v>
                </c:pt>
                <c:pt idx="18">
                  <c:v>61732</c:v>
                </c:pt>
                <c:pt idx="19">
                  <c:v>61747</c:v>
                </c:pt>
                <c:pt idx="20">
                  <c:v>61589</c:v>
                </c:pt>
                <c:pt idx="21">
                  <c:v>61491</c:v>
                </c:pt>
                <c:pt idx="22">
                  <c:v>61462</c:v>
                </c:pt>
                <c:pt idx="23">
                  <c:v>61392</c:v>
                </c:pt>
                <c:pt idx="24">
                  <c:v>61351</c:v>
                </c:pt>
                <c:pt idx="25">
                  <c:v>61374</c:v>
                </c:pt>
                <c:pt idx="26">
                  <c:v>61258</c:v>
                </c:pt>
                <c:pt idx="27">
                  <c:v>61259</c:v>
                </c:pt>
                <c:pt idx="28">
                  <c:v>61230</c:v>
                </c:pt>
                <c:pt idx="29">
                  <c:v>61157</c:v>
                </c:pt>
                <c:pt idx="30">
                  <c:v>61126</c:v>
                </c:pt>
                <c:pt idx="31">
                  <c:v>61150</c:v>
                </c:pt>
                <c:pt idx="32">
                  <c:v>61064</c:v>
                </c:pt>
                <c:pt idx="33">
                  <c:v>60976</c:v>
                </c:pt>
                <c:pt idx="34">
                  <c:v>61020</c:v>
                </c:pt>
                <c:pt idx="35">
                  <c:v>60957</c:v>
                </c:pt>
                <c:pt idx="36">
                  <c:v>60915</c:v>
                </c:pt>
                <c:pt idx="37">
                  <c:v>60932</c:v>
                </c:pt>
                <c:pt idx="38">
                  <c:v>60887</c:v>
                </c:pt>
                <c:pt idx="39">
                  <c:v>60833</c:v>
                </c:pt>
                <c:pt idx="40">
                  <c:v>60848</c:v>
                </c:pt>
                <c:pt idx="41">
                  <c:v>60785</c:v>
                </c:pt>
                <c:pt idx="42">
                  <c:v>60799</c:v>
                </c:pt>
                <c:pt idx="43">
                  <c:v>60753</c:v>
                </c:pt>
                <c:pt idx="44">
                  <c:v>60712</c:v>
                </c:pt>
                <c:pt idx="45">
                  <c:v>60690</c:v>
                </c:pt>
                <c:pt idx="46">
                  <c:v>60657</c:v>
                </c:pt>
                <c:pt idx="47">
                  <c:v>60578</c:v>
                </c:pt>
                <c:pt idx="48">
                  <c:v>60520</c:v>
                </c:pt>
                <c:pt idx="49">
                  <c:v>60484</c:v>
                </c:pt>
                <c:pt idx="50">
                  <c:v>60392</c:v>
                </c:pt>
                <c:pt idx="51">
                  <c:v>60312</c:v>
                </c:pt>
                <c:pt idx="52">
                  <c:v>60321</c:v>
                </c:pt>
                <c:pt idx="53">
                  <c:v>60313</c:v>
                </c:pt>
                <c:pt idx="54">
                  <c:v>60259</c:v>
                </c:pt>
                <c:pt idx="55">
                  <c:v>60222</c:v>
                </c:pt>
                <c:pt idx="56">
                  <c:v>60189</c:v>
                </c:pt>
                <c:pt idx="57">
                  <c:v>60141</c:v>
                </c:pt>
                <c:pt idx="58">
                  <c:v>60133</c:v>
                </c:pt>
                <c:pt idx="59">
                  <c:v>60026</c:v>
                </c:pt>
                <c:pt idx="60">
                  <c:v>59964</c:v>
                </c:pt>
                <c:pt idx="61">
                  <c:v>60011</c:v>
                </c:pt>
                <c:pt idx="62">
                  <c:v>59928</c:v>
                </c:pt>
                <c:pt idx="63">
                  <c:v>59881</c:v>
                </c:pt>
                <c:pt idx="64">
                  <c:v>59870</c:v>
                </c:pt>
                <c:pt idx="65">
                  <c:v>59823</c:v>
                </c:pt>
                <c:pt idx="66">
                  <c:v>59778</c:v>
                </c:pt>
                <c:pt idx="67">
                  <c:v>59746</c:v>
                </c:pt>
                <c:pt idx="68">
                  <c:v>59608</c:v>
                </c:pt>
                <c:pt idx="69">
                  <c:v>59602</c:v>
                </c:pt>
                <c:pt idx="70">
                  <c:v>59576</c:v>
                </c:pt>
                <c:pt idx="71">
                  <c:v>59519</c:v>
                </c:pt>
                <c:pt idx="72">
                  <c:v>59391</c:v>
                </c:pt>
                <c:pt idx="73">
                  <c:v>59358</c:v>
                </c:pt>
                <c:pt idx="74">
                  <c:v>59309</c:v>
                </c:pt>
                <c:pt idx="75">
                  <c:v>59312</c:v>
                </c:pt>
                <c:pt idx="76">
                  <c:v>59189</c:v>
                </c:pt>
                <c:pt idx="77">
                  <c:v>59118</c:v>
                </c:pt>
                <c:pt idx="78">
                  <c:v>59006</c:v>
                </c:pt>
                <c:pt idx="79">
                  <c:v>58910</c:v>
                </c:pt>
                <c:pt idx="80">
                  <c:v>58879</c:v>
                </c:pt>
                <c:pt idx="81">
                  <c:v>58747</c:v>
                </c:pt>
                <c:pt idx="82">
                  <c:v>58648</c:v>
                </c:pt>
                <c:pt idx="83">
                  <c:v>58555</c:v>
                </c:pt>
                <c:pt idx="84">
                  <c:v>58454</c:v>
                </c:pt>
                <c:pt idx="85">
                  <c:v>58284</c:v>
                </c:pt>
                <c:pt idx="86">
                  <c:v>58157</c:v>
                </c:pt>
                <c:pt idx="87">
                  <c:v>58078</c:v>
                </c:pt>
                <c:pt idx="88">
                  <c:v>57828</c:v>
                </c:pt>
                <c:pt idx="89">
                  <c:v>57683</c:v>
                </c:pt>
                <c:pt idx="90">
                  <c:v>57529</c:v>
                </c:pt>
                <c:pt idx="91">
                  <c:v>57318</c:v>
                </c:pt>
                <c:pt idx="92">
                  <c:v>57099</c:v>
                </c:pt>
                <c:pt idx="93">
                  <c:v>56899</c:v>
                </c:pt>
                <c:pt idx="94">
                  <c:v>56649</c:v>
                </c:pt>
                <c:pt idx="95">
                  <c:v>56367</c:v>
                </c:pt>
                <c:pt idx="96">
                  <c:v>56084</c:v>
                </c:pt>
                <c:pt idx="97">
                  <c:v>55761</c:v>
                </c:pt>
                <c:pt idx="98">
                  <c:v>55417</c:v>
                </c:pt>
                <c:pt idx="99">
                  <c:v>55012</c:v>
                </c:pt>
                <c:pt idx="100">
                  <c:v>54571</c:v>
                </c:pt>
                <c:pt idx="101">
                  <c:v>54100</c:v>
                </c:pt>
                <c:pt idx="102">
                  <c:v>53635</c:v>
                </c:pt>
                <c:pt idx="103">
                  <c:v>53080</c:v>
                </c:pt>
                <c:pt idx="104">
                  <c:v>52492</c:v>
                </c:pt>
                <c:pt idx="105">
                  <c:v>51862</c:v>
                </c:pt>
                <c:pt idx="106">
                  <c:v>51241</c:v>
                </c:pt>
                <c:pt idx="107">
                  <c:v>50527</c:v>
                </c:pt>
                <c:pt idx="108">
                  <c:v>49805</c:v>
                </c:pt>
                <c:pt idx="109">
                  <c:v>49178</c:v>
                </c:pt>
                <c:pt idx="110">
                  <c:v>48449</c:v>
                </c:pt>
                <c:pt idx="111">
                  <c:v>47821</c:v>
                </c:pt>
                <c:pt idx="112">
                  <c:v>47187</c:v>
                </c:pt>
                <c:pt idx="113">
                  <c:v>46499</c:v>
                </c:pt>
                <c:pt idx="114">
                  <c:v>45850</c:v>
                </c:pt>
                <c:pt idx="115">
                  <c:v>45178</c:v>
                </c:pt>
                <c:pt idx="116">
                  <c:v>44470</c:v>
                </c:pt>
                <c:pt idx="117">
                  <c:v>43861</c:v>
                </c:pt>
                <c:pt idx="118">
                  <c:v>43049</c:v>
                </c:pt>
                <c:pt idx="119">
                  <c:v>42356</c:v>
                </c:pt>
                <c:pt idx="120">
                  <c:v>41762</c:v>
                </c:pt>
                <c:pt idx="121">
                  <c:v>41139</c:v>
                </c:pt>
                <c:pt idx="122">
                  <c:v>40502</c:v>
                </c:pt>
                <c:pt idx="123">
                  <c:v>39873</c:v>
                </c:pt>
                <c:pt idx="124">
                  <c:v>39279</c:v>
                </c:pt>
                <c:pt idx="125">
                  <c:v>38710</c:v>
                </c:pt>
                <c:pt idx="126">
                  <c:v>38119</c:v>
                </c:pt>
                <c:pt idx="127">
                  <c:v>37474</c:v>
                </c:pt>
                <c:pt idx="128">
                  <c:v>36877</c:v>
                </c:pt>
                <c:pt idx="129">
                  <c:v>36347</c:v>
                </c:pt>
                <c:pt idx="130">
                  <c:v>35757</c:v>
                </c:pt>
                <c:pt idx="131">
                  <c:v>35197</c:v>
                </c:pt>
                <c:pt idx="132">
                  <c:v>34629</c:v>
                </c:pt>
                <c:pt idx="133">
                  <c:v>34054</c:v>
                </c:pt>
                <c:pt idx="134">
                  <c:v>33457</c:v>
                </c:pt>
                <c:pt idx="135">
                  <c:v>32899</c:v>
                </c:pt>
                <c:pt idx="136">
                  <c:v>32382</c:v>
                </c:pt>
                <c:pt idx="137">
                  <c:v>31864</c:v>
                </c:pt>
                <c:pt idx="138">
                  <c:v>31327</c:v>
                </c:pt>
                <c:pt idx="139">
                  <c:v>30752</c:v>
                </c:pt>
                <c:pt idx="140">
                  <c:v>30239</c:v>
                </c:pt>
                <c:pt idx="141">
                  <c:v>29752</c:v>
                </c:pt>
                <c:pt idx="142">
                  <c:v>29244</c:v>
                </c:pt>
                <c:pt idx="143">
                  <c:v>28689</c:v>
                </c:pt>
                <c:pt idx="144">
                  <c:v>28358</c:v>
                </c:pt>
                <c:pt idx="145">
                  <c:v>27664</c:v>
                </c:pt>
                <c:pt idx="146">
                  <c:v>27165</c:v>
                </c:pt>
                <c:pt idx="147">
                  <c:v>26651</c:v>
                </c:pt>
                <c:pt idx="148">
                  <c:v>26149</c:v>
                </c:pt>
                <c:pt idx="149">
                  <c:v>25847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724-4B63-AA9C-DFC9A0638D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279615"/>
        <c:axId val="1"/>
      </c:scatterChart>
      <c:valAx>
        <c:axId val="60279615"/>
        <c:scaling>
          <c:orientation val="minMax"/>
          <c:max val="95"/>
          <c:min val="25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79615"/>
        <c:crosses val="autoZero"/>
        <c:crossBetween val="midCat"/>
        <c:majorUnit val="200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/>
              <a:t>Well C10 - C10</a:t>
            </a:r>
          </a:p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/>
              <a:t> Transition Temperature: 80.97243</a:t>
            </a:r>
          </a:p>
        </c:rich>
      </c:tx>
      <c:layout>
        <c:manualLayout>
          <c:xMode val="edge"/>
          <c:yMode val="edge"/>
          <c:x val="0.18667250018229736"/>
          <c:y val="3.671824369182028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67125014323365"/>
          <c:y val="0.31534491641210366"/>
          <c:w val="0.79602487577736802"/>
          <c:h val="0.51405541168548408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Data'!$AK$1504:$AK$1653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Data'!$AL$1504:$AL$1653</c:f>
              <c:numCache>
                <c:formatCode>General</c:formatCode>
                <c:ptCount val="150"/>
                <c:pt idx="0">
                  <c:v>62940</c:v>
                </c:pt>
                <c:pt idx="1">
                  <c:v>62989</c:v>
                </c:pt>
                <c:pt idx="2">
                  <c:v>62870</c:v>
                </c:pt>
                <c:pt idx="3">
                  <c:v>62759</c:v>
                </c:pt>
                <c:pt idx="4">
                  <c:v>62660</c:v>
                </c:pt>
                <c:pt idx="5">
                  <c:v>62525</c:v>
                </c:pt>
                <c:pt idx="6">
                  <c:v>62545</c:v>
                </c:pt>
                <c:pt idx="7">
                  <c:v>62470</c:v>
                </c:pt>
                <c:pt idx="8">
                  <c:v>62395</c:v>
                </c:pt>
                <c:pt idx="9">
                  <c:v>62337</c:v>
                </c:pt>
                <c:pt idx="10">
                  <c:v>62241</c:v>
                </c:pt>
                <c:pt idx="11">
                  <c:v>62195</c:v>
                </c:pt>
                <c:pt idx="12">
                  <c:v>62056</c:v>
                </c:pt>
                <c:pt idx="13">
                  <c:v>62132</c:v>
                </c:pt>
                <c:pt idx="14">
                  <c:v>62015</c:v>
                </c:pt>
                <c:pt idx="15">
                  <c:v>61917</c:v>
                </c:pt>
                <c:pt idx="16">
                  <c:v>61908</c:v>
                </c:pt>
                <c:pt idx="17">
                  <c:v>61873</c:v>
                </c:pt>
                <c:pt idx="18">
                  <c:v>61732</c:v>
                </c:pt>
                <c:pt idx="19">
                  <c:v>61747</c:v>
                </c:pt>
                <c:pt idx="20">
                  <c:v>61589</c:v>
                </c:pt>
                <c:pt idx="21">
                  <c:v>61491</c:v>
                </c:pt>
                <c:pt idx="22">
                  <c:v>61462</c:v>
                </c:pt>
                <c:pt idx="23">
                  <c:v>61392</c:v>
                </c:pt>
                <c:pt idx="24">
                  <c:v>61351</c:v>
                </c:pt>
                <c:pt idx="25">
                  <c:v>61374</c:v>
                </c:pt>
                <c:pt idx="26">
                  <c:v>61258</c:v>
                </c:pt>
                <c:pt idx="27">
                  <c:v>61259</c:v>
                </c:pt>
                <c:pt idx="28">
                  <c:v>61230</c:v>
                </c:pt>
                <c:pt idx="29">
                  <c:v>61157</c:v>
                </c:pt>
                <c:pt idx="30">
                  <c:v>61126</c:v>
                </c:pt>
                <c:pt idx="31">
                  <c:v>61150</c:v>
                </c:pt>
                <c:pt idx="32">
                  <c:v>61064</c:v>
                </c:pt>
                <c:pt idx="33">
                  <c:v>60976</c:v>
                </c:pt>
                <c:pt idx="34">
                  <c:v>61020</c:v>
                </c:pt>
                <c:pt idx="35">
                  <c:v>60957</c:v>
                </c:pt>
                <c:pt idx="36">
                  <c:v>60915</c:v>
                </c:pt>
                <c:pt idx="37">
                  <c:v>60932</c:v>
                </c:pt>
                <c:pt idx="38">
                  <c:v>60887</c:v>
                </c:pt>
                <c:pt idx="39">
                  <c:v>60833</c:v>
                </c:pt>
                <c:pt idx="40">
                  <c:v>60848</c:v>
                </c:pt>
                <c:pt idx="41">
                  <c:v>60785</c:v>
                </c:pt>
                <c:pt idx="42">
                  <c:v>60799</c:v>
                </c:pt>
                <c:pt idx="43">
                  <c:v>60753</c:v>
                </c:pt>
                <c:pt idx="44">
                  <c:v>60712</c:v>
                </c:pt>
                <c:pt idx="45">
                  <c:v>60690</c:v>
                </c:pt>
                <c:pt idx="46">
                  <c:v>60657</c:v>
                </c:pt>
                <c:pt idx="47">
                  <c:v>60578</c:v>
                </c:pt>
                <c:pt idx="48">
                  <c:v>60520</c:v>
                </c:pt>
                <c:pt idx="49">
                  <c:v>60484</c:v>
                </c:pt>
                <c:pt idx="50">
                  <c:v>60392</c:v>
                </c:pt>
                <c:pt idx="51">
                  <c:v>60312</c:v>
                </c:pt>
                <c:pt idx="52">
                  <c:v>60321</c:v>
                </c:pt>
                <c:pt idx="53">
                  <c:v>60313</c:v>
                </c:pt>
                <c:pt idx="54">
                  <c:v>60259</c:v>
                </c:pt>
                <c:pt idx="55">
                  <c:v>60222</c:v>
                </c:pt>
                <c:pt idx="56">
                  <c:v>60189</c:v>
                </c:pt>
                <c:pt idx="57">
                  <c:v>60141</c:v>
                </c:pt>
                <c:pt idx="58">
                  <c:v>60133</c:v>
                </c:pt>
                <c:pt idx="59">
                  <c:v>60026</c:v>
                </c:pt>
                <c:pt idx="60">
                  <c:v>59964</c:v>
                </c:pt>
                <c:pt idx="61">
                  <c:v>60011</c:v>
                </c:pt>
                <c:pt idx="62">
                  <c:v>59928</c:v>
                </c:pt>
                <c:pt idx="63">
                  <c:v>59881</c:v>
                </c:pt>
                <c:pt idx="64">
                  <c:v>59870</c:v>
                </c:pt>
                <c:pt idx="65">
                  <c:v>59823</c:v>
                </c:pt>
                <c:pt idx="66">
                  <c:v>59778</c:v>
                </c:pt>
                <c:pt idx="67">
                  <c:v>59746</c:v>
                </c:pt>
                <c:pt idx="68">
                  <c:v>59608</c:v>
                </c:pt>
                <c:pt idx="69">
                  <c:v>59602</c:v>
                </c:pt>
                <c:pt idx="70">
                  <c:v>59576</c:v>
                </c:pt>
                <c:pt idx="71">
                  <c:v>59519</c:v>
                </c:pt>
                <c:pt idx="72">
                  <c:v>59391</c:v>
                </c:pt>
                <c:pt idx="73">
                  <c:v>59358</c:v>
                </c:pt>
                <c:pt idx="74">
                  <c:v>59309</c:v>
                </c:pt>
                <c:pt idx="75">
                  <c:v>59312</c:v>
                </c:pt>
                <c:pt idx="76">
                  <c:v>59189</c:v>
                </c:pt>
                <c:pt idx="77">
                  <c:v>59118</c:v>
                </c:pt>
                <c:pt idx="78">
                  <c:v>59006</c:v>
                </c:pt>
                <c:pt idx="79">
                  <c:v>58910</c:v>
                </c:pt>
                <c:pt idx="80">
                  <c:v>58879</c:v>
                </c:pt>
                <c:pt idx="81">
                  <c:v>58747</c:v>
                </c:pt>
                <c:pt idx="82">
                  <c:v>58648</c:v>
                </c:pt>
                <c:pt idx="83">
                  <c:v>58555</c:v>
                </c:pt>
                <c:pt idx="84">
                  <c:v>58454</c:v>
                </c:pt>
                <c:pt idx="85">
                  <c:v>58284</c:v>
                </c:pt>
                <c:pt idx="86">
                  <c:v>58157</c:v>
                </c:pt>
                <c:pt idx="87">
                  <c:v>58078</c:v>
                </c:pt>
                <c:pt idx="88">
                  <c:v>57828</c:v>
                </c:pt>
                <c:pt idx="89">
                  <c:v>57683</c:v>
                </c:pt>
                <c:pt idx="90">
                  <c:v>57529</c:v>
                </c:pt>
                <c:pt idx="91">
                  <c:v>57318</c:v>
                </c:pt>
                <c:pt idx="92">
                  <c:v>57099</c:v>
                </c:pt>
                <c:pt idx="93">
                  <c:v>56899</c:v>
                </c:pt>
                <c:pt idx="94">
                  <c:v>56649</c:v>
                </c:pt>
                <c:pt idx="95">
                  <c:v>56367</c:v>
                </c:pt>
                <c:pt idx="96">
                  <c:v>56084</c:v>
                </c:pt>
                <c:pt idx="97">
                  <c:v>55761</c:v>
                </c:pt>
                <c:pt idx="98">
                  <c:v>55417</c:v>
                </c:pt>
                <c:pt idx="99">
                  <c:v>55012</c:v>
                </c:pt>
                <c:pt idx="100">
                  <c:v>54571</c:v>
                </c:pt>
                <c:pt idx="101">
                  <c:v>54100</c:v>
                </c:pt>
                <c:pt idx="102">
                  <c:v>53635</c:v>
                </c:pt>
                <c:pt idx="103">
                  <c:v>53080</c:v>
                </c:pt>
                <c:pt idx="104">
                  <c:v>52492</c:v>
                </c:pt>
                <c:pt idx="105">
                  <c:v>51862</c:v>
                </c:pt>
                <c:pt idx="106">
                  <c:v>51241</c:v>
                </c:pt>
                <c:pt idx="107">
                  <c:v>50527</c:v>
                </c:pt>
                <c:pt idx="108">
                  <c:v>49805</c:v>
                </c:pt>
                <c:pt idx="109">
                  <c:v>49178</c:v>
                </c:pt>
                <c:pt idx="110">
                  <c:v>48449</c:v>
                </c:pt>
                <c:pt idx="111">
                  <c:v>47821</c:v>
                </c:pt>
                <c:pt idx="112">
                  <c:v>47187</c:v>
                </c:pt>
                <c:pt idx="113">
                  <c:v>46499</c:v>
                </c:pt>
                <c:pt idx="114">
                  <c:v>45850</c:v>
                </c:pt>
                <c:pt idx="115">
                  <c:v>45178</c:v>
                </c:pt>
                <c:pt idx="116">
                  <c:v>44470</c:v>
                </c:pt>
                <c:pt idx="117">
                  <c:v>43861</c:v>
                </c:pt>
                <c:pt idx="118">
                  <c:v>43049</c:v>
                </c:pt>
                <c:pt idx="119">
                  <c:v>42356</c:v>
                </c:pt>
                <c:pt idx="120">
                  <c:v>41762</c:v>
                </c:pt>
                <c:pt idx="121">
                  <c:v>41139</c:v>
                </c:pt>
                <c:pt idx="122">
                  <c:v>40502</c:v>
                </c:pt>
                <c:pt idx="123">
                  <c:v>39873</c:v>
                </c:pt>
                <c:pt idx="124">
                  <c:v>39279</c:v>
                </c:pt>
                <c:pt idx="125">
                  <c:v>38710</c:v>
                </c:pt>
                <c:pt idx="126">
                  <c:v>38119</c:v>
                </c:pt>
                <c:pt idx="127">
                  <c:v>37474</c:v>
                </c:pt>
                <c:pt idx="128">
                  <c:v>36877</c:v>
                </c:pt>
                <c:pt idx="129">
                  <c:v>36347</c:v>
                </c:pt>
                <c:pt idx="130">
                  <c:v>35757</c:v>
                </c:pt>
                <c:pt idx="131">
                  <c:v>35197</c:v>
                </c:pt>
                <c:pt idx="132">
                  <c:v>34629</c:v>
                </c:pt>
                <c:pt idx="133">
                  <c:v>34054</c:v>
                </c:pt>
                <c:pt idx="134">
                  <c:v>33457</c:v>
                </c:pt>
                <c:pt idx="135">
                  <c:v>32899</c:v>
                </c:pt>
                <c:pt idx="136">
                  <c:v>32382</c:v>
                </c:pt>
                <c:pt idx="137">
                  <c:v>31864</c:v>
                </c:pt>
                <c:pt idx="138">
                  <c:v>31327</c:v>
                </c:pt>
                <c:pt idx="139">
                  <c:v>30752</c:v>
                </c:pt>
                <c:pt idx="140">
                  <c:v>30239</c:v>
                </c:pt>
                <c:pt idx="141">
                  <c:v>29752</c:v>
                </c:pt>
                <c:pt idx="142">
                  <c:v>29244</c:v>
                </c:pt>
                <c:pt idx="143">
                  <c:v>28689</c:v>
                </c:pt>
                <c:pt idx="144">
                  <c:v>28358</c:v>
                </c:pt>
                <c:pt idx="145">
                  <c:v>27664</c:v>
                </c:pt>
                <c:pt idx="146">
                  <c:v>27165</c:v>
                </c:pt>
                <c:pt idx="147">
                  <c:v>26651</c:v>
                </c:pt>
                <c:pt idx="148">
                  <c:v>26149</c:v>
                </c:pt>
                <c:pt idx="149">
                  <c:v>25847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0F6-445A-A2B2-15DF18B8948E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'Intensity Data'!$AK$1504:$AK$1653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Data'!$AM$1504:$AM$1653</c:f>
              <c:numCache>
                <c:formatCode>General</c:formatCode>
                <c:ptCount val="150"/>
                <c:pt idx="0">
                  <c:v>61369.21875</c:v>
                </c:pt>
                <c:pt idx="1">
                  <c:v>61368.4296875</c:v>
                </c:pt>
                <c:pt idx="2">
                  <c:v>61367.5859375</c:v>
                </c:pt>
                <c:pt idx="3">
                  <c:v>61366.68359375</c:v>
                </c:pt>
                <c:pt idx="4">
                  <c:v>61365.71484375</c:v>
                </c:pt>
                <c:pt idx="5">
                  <c:v>61364.68359375</c:v>
                </c:pt>
                <c:pt idx="6">
                  <c:v>61363.578125</c:v>
                </c:pt>
                <c:pt idx="7">
                  <c:v>61362.3984375</c:v>
                </c:pt>
                <c:pt idx="8">
                  <c:v>61361.1328125</c:v>
                </c:pt>
                <c:pt idx="9">
                  <c:v>61359.78125</c:v>
                </c:pt>
                <c:pt idx="10">
                  <c:v>61358.3359375</c:v>
                </c:pt>
                <c:pt idx="11">
                  <c:v>61356.79296875</c:v>
                </c:pt>
                <c:pt idx="12">
                  <c:v>61355.140625</c:v>
                </c:pt>
                <c:pt idx="13">
                  <c:v>61353.375</c:v>
                </c:pt>
                <c:pt idx="14">
                  <c:v>61351.484375</c:v>
                </c:pt>
                <c:pt idx="15">
                  <c:v>61349.46484375</c:v>
                </c:pt>
                <c:pt idx="16">
                  <c:v>61347.30859375</c:v>
                </c:pt>
                <c:pt idx="17">
                  <c:v>61344.99609375</c:v>
                </c:pt>
                <c:pt idx="18">
                  <c:v>61342.52734375</c:v>
                </c:pt>
                <c:pt idx="19">
                  <c:v>61339.88671875</c:v>
                </c:pt>
                <c:pt idx="20">
                  <c:v>61337.06640625</c:v>
                </c:pt>
                <c:pt idx="21">
                  <c:v>61334.046875</c:v>
                </c:pt>
                <c:pt idx="22">
                  <c:v>61330.81640625</c:v>
                </c:pt>
                <c:pt idx="23">
                  <c:v>61327.3671875</c:v>
                </c:pt>
                <c:pt idx="24">
                  <c:v>61323.67578125</c:v>
                </c:pt>
                <c:pt idx="25">
                  <c:v>61319.73046875</c:v>
                </c:pt>
                <c:pt idx="26">
                  <c:v>61315.51171875</c:v>
                </c:pt>
                <c:pt idx="27">
                  <c:v>61311.00390625</c:v>
                </c:pt>
                <c:pt idx="28">
                  <c:v>61306.1796875</c:v>
                </c:pt>
                <c:pt idx="29">
                  <c:v>61301.0234375</c:v>
                </c:pt>
                <c:pt idx="30">
                  <c:v>61295.51171875</c:v>
                </c:pt>
                <c:pt idx="31">
                  <c:v>61289.6171875</c:v>
                </c:pt>
                <c:pt idx="32">
                  <c:v>61283.31640625</c:v>
                </c:pt>
                <c:pt idx="33">
                  <c:v>61276.58203125</c:v>
                </c:pt>
                <c:pt idx="34">
                  <c:v>61269.3828125</c:v>
                </c:pt>
                <c:pt idx="35">
                  <c:v>61261.68359375</c:v>
                </c:pt>
                <c:pt idx="36">
                  <c:v>61253.453125</c:v>
                </c:pt>
                <c:pt idx="37">
                  <c:v>61244.66015625</c:v>
                </c:pt>
                <c:pt idx="38">
                  <c:v>61235.2578125</c:v>
                </c:pt>
                <c:pt idx="39">
                  <c:v>61225.20703125</c:v>
                </c:pt>
                <c:pt idx="40">
                  <c:v>61214.46484375</c:v>
                </c:pt>
                <c:pt idx="41">
                  <c:v>61202.98046875</c:v>
                </c:pt>
                <c:pt idx="42">
                  <c:v>61190.7109375</c:v>
                </c:pt>
                <c:pt idx="43">
                  <c:v>61177.59375</c:v>
                </c:pt>
                <c:pt idx="44">
                  <c:v>61163.578125</c:v>
                </c:pt>
                <c:pt idx="45">
                  <c:v>61148.59765625</c:v>
                </c:pt>
                <c:pt idx="46">
                  <c:v>61132.59375</c:v>
                </c:pt>
                <c:pt idx="47">
                  <c:v>61115.4921875</c:v>
                </c:pt>
                <c:pt idx="48">
                  <c:v>61097.21484375</c:v>
                </c:pt>
                <c:pt idx="49">
                  <c:v>61077.69140625</c:v>
                </c:pt>
                <c:pt idx="50">
                  <c:v>61056.83203125</c:v>
                </c:pt>
                <c:pt idx="51">
                  <c:v>61034.55078125</c:v>
                </c:pt>
                <c:pt idx="52">
                  <c:v>61010.75</c:v>
                </c:pt>
                <c:pt idx="53">
                  <c:v>60985.32421875</c:v>
                </c:pt>
                <c:pt idx="54">
                  <c:v>60958.171875</c:v>
                </c:pt>
                <c:pt idx="55">
                  <c:v>60929.17578125</c:v>
                </c:pt>
                <c:pt idx="56">
                  <c:v>60898.2109375</c:v>
                </c:pt>
                <c:pt idx="57">
                  <c:v>60865.15234375</c:v>
                </c:pt>
                <c:pt idx="58">
                  <c:v>60829.85546875</c:v>
                </c:pt>
                <c:pt idx="59">
                  <c:v>60792.1796875</c:v>
                </c:pt>
                <c:pt idx="60">
                  <c:v>60751.96484375</c:v>
                </c:pt>
                <c:pt idx="61">
                  <c:v>60709.05078125</c:v>
                </c:pt>
                <c:pt idx="62">
                  <c:v>60663.2578125</c:v>
                </c:pt>
                <c:pt idx="63">
                  <c:v>60614.3984375</c:v>
                </c:pt>
                <c:pt idx="64">
                  <c:v>60562.28515625</c:v>
                </c:pt>
                <c:pt idx="65">
                  <c:v>60506.69921875</c:v>
                </c:pt>
                <c:pt idx="66">
                  <c:v>60447.4296875</c:v>
                </c:pt>
                <c:pt idx="67">
                  <c:v>60384.23828125</c:v>
                </c:pt>
                <c:pt idx="68">
                  <c:v>60316.8828125</c:v>
                </c:pt>
                <c:pt idx="69">
                  <c:v>60245.10546875</c:v>
                </c:pt>
                <c:pt idx="70">
                  <c:v>60168.62890625</c:v>
                </c:pt>
                <c:pt idx="71">
                  <c:v>60087.17578125</c:v>
                </c:pt>
                <c:pt idx="72">
                  <c:v>60000.43359375</c:v>
                </c:pt>
                <c:pt idx="73">
                  <c:v>59908.09375</c:v>
                </c:pt>
                <c:pt idx="74">
                  <c:v>59809.8203125</c:v>
                </c:pt>
                <c:pt idx="75">
                  <c:v>59705.26953125</c:v>
                </c:pt>
                <c:pt idx="76">
                  <c:v>59594.07421875</c:v>
                </c:pt>
                <c:pt idx="77">
                  <c:v>59475.86328125</c:v>
                </c:pt>
                <c:pt idx="78">
                  <c:v>59350.234375</c:v>
                </c:pt>
                <c:pt idx="79">
                  <c:v>59216.77734375</c:v>
                </c:pt>
                <c:pt idx="80">
                  <c:v>59075.07421875</c:v>
                </c:pt>
                <c:pt idx="81">
                  <c:v>58924.68359375</c:v>
                </c:pt>
                <c:pt idx="82">
                  <c:v>58765.14453125</c:v>
                </c:pt>
                <c:pt idx="83">
                  <c:v>58596</c:v>
                </c:pt>
                <c:pt idx="84">
                  <c:v>58416.76171875</c:v>
                </c:pt>
                <c:pt idx="85">
                  <c:v>58226.9453125</c:v>
                </c:pt>
                <c:pt idx="86">
                  <c:v>58026.05078125</c:v>
                </c:pt>
                <c:pt idx="87">
                  <c:v>57813.5703125</c:v>
                </c:pt>
                <c:pt idx="88">
                  <c:v>57588.99609375</c:v>
                </c:pt>
                <c:pt idx="89">
                  <c:v>57351.8125</c:v>
                </c:pt>
                <c:pt idx="90">
                  <c:v>57101.5078125</c:v>
                </c:pt>
                <c:pt idx="91">
                  <c:v>56837.57421875</c:v>
                </c:pt>
                <c:pt idx="92">
                  <c:v>56559.51171875</c:v>
                </c:pt>
                <c:pt idx="93">
                  <c:v>56266.828125</c:v>
                </c:pt>
                <c:pt idx="94">
                  <c:v>55959.05859375</c:v>
                </c:pt>
                <c:pt idx="95">
                  <c:v>55635.75</c:v>
                </c:pt>
                <c:pt idx="96">
                  <c:v>55296.4765625</c:v>
                </c:pt>
                <c:pt idx="97">
                  <c:v>54940.84765625</c:v>
                </c:pt>
                <c:pt idx="98">
                  <c:v>54568.51171875</c:v>
                </c:pt>
                <c:pt idx="99">
                  <c:v>54179.1640625</c:v>
                </c:pt>
                <c:pt idx="100">
                  <c:v>53772.546875</c:v>
                </c:pt>
                <c:pt idx="101">
                  <c:v>53348.4609375</c:v>
                </c:pt>
                <c:pt idx="102">
                  <c:v>52906.7734375</c:v>
                </c:pt>
                <c:pt idx="103">
                  <c:v>52447.421875</c:v>
                </c:pt>
                <c:pt idx="104">
                  <c:v>51970.41796875</c:v>
                </c:pt>
                <c:pt idx="105">
                  <c:v>51475.8671875</c:v>
                </c:pt>
                <c:pt idx="106">
                  <c:v>50963.953125</c:v>
                </c:pt>
                <c:pt idx="107">
                  <c:v>50434.9609375</c:v>
                </c:pt>
                <c:pt idx="108">
                  <c:v>49889.265625</c:v>
                </c:pt>
                <c:pt idx="109">
                  <c:v>49327.359375</c:v>
                </c:pt>
                <c:pt idx="110">
                  <c:v>48749.8203125</c:v>
                </c:pt>
                <c:pt idx="111">
                  <c:v>48157.34375</c:v>
                </c:pt>
                <c:pt idx="112">
                  <c:v>47550.7265625</c:v>
                </c:pt>
                <c:pt idx="113">
                  <c:v>46930.87109375</c:v>
                </c:pt>
                <c:pt idx="114">
                  <c:v>46298.77734375</c:v>
                </c:pt>
                <c:pt idx="115">
                  <c:v>45655.5390625</c:v>
                </c:pt>
                <c:pt idx="116">
                  <c:v>45002.3515625</c:v>
                </c:pt>
                <c:pt idx="117">
                  <c:v>44340.48046875</c:v>
                </c:pt>
                <c:pt idx="118">
                  <c:v>43671.265625</c:v>
                </c:pt>
                <c:pt idx="119">
                  <c:v>42996.12109375</c:v>
                </c:pt>
                <c:pt idx="120">
                  <c:v>42316.49609375</c:v>
                </c:pt>
                <c:pt idx="121">
                  <c:v>41633.8984375</c:v>
                </c:pt>
                <c:pt idx="122">
                  <c:v>40949.84375</c:v>
                </c:pt>
                <c:pt idx="123">
                  <c:v>40265.875</c:v>
                </c:pt>
                <c:pt idx="124">
                  <c:v>39583.53125</c:v>
                </c:pt>
                <c:pt idx="125">
                  <c:v>38904.328125</c:v>
                </c:pt>
                <c:pt idx="126">
                  <c:v>38229.765625</c:v>
                </c:pt>
                <c:pt idx="127">
                  <c:v>37561.29296875</c:v>
                </c:pt>
                <c:pt idx="128">
                  <c:v>36900.3125</c:v>
                </c:pt>
                <c:pt idx="129">
                  <c:v>36248.1640625</c:v>
                </c:pt>
                <c:pt idx="130">
                  <c:v>35606.09765625</c:v>
                </c:pt>
                <c:pt idx="131">
                  <c:v>34975.30078125</c:v>
                </c:pt>
                <c:pt idx="132">
                  <c:v>34356.859375</c:v>
                </c:pt>
                <c:pt idx="133">
                  <c:v>33751.7578125</c:v>
                </c:pt>
                <c:pt idx="134">
                  <c:v>33160.890625</c:v>
                </c:pt>
                <c:pt idx="135">
                  <c:v>32585.044921875</c:v>
                </c:pt>
                <c:pt idx="136">
                  <c:v>32024.896484375</c:v>
                </c:pt>
                <c:pt idx="137">
                  <c:v>31481.0234375</c:v>
                </c:pt>
                <c:pt idx="138">
                  <c:v>30953.896484375</c:v>
                </c:pt>
                <c:pt idx="139">
                  <c:v>30443.884765625</c:v>
                </c:pt>
                <c:pt idx="140">
                  <c:v>29951.259765625</c:v>
                </c:pt>
                <c:pt idx="141">
                  <c:v>29476.201171875</c:v>
                </c:pt>
                <c:pt idx="142">
                  <c:v>29018.798828125</c:v>
                </c:pt>
                <c:pt idx="143">
                  <c:v>28579.0546875</c:v>
                </c:pt>
                <c:pt idx="144">
                  <c:v>28156.90234375</c:v>
                </c:pt>
                <c:pt idx="145">
                  <c:v>27752.19921875</c:v>
                </c:pt>
                <c:pt idx="146">
                  <c:v>27364.740234375</c:v>
                </c:pt>
                <c:pt idx="147">
                  <c:v>26994.263671875</c:v>
                </c:pt>
                <c:pt idx="148">
                  <c:v>26640.45703125</c:v>
                </c:pt>
                <c:pt idx="149">
                  <c:v>26302.962890625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0F6-445A-A2B2-15DF18B894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279615"/>
        <c:axId val="1"/>
      </c:scatterChart>
      <c:valAx>
        <c:axId val="6027961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79615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/>
              <a:t>Well G3 - G3</a:t>
            </a:r>
          </a:p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/>
              <a:t> Transition Temperature: 45.68894</a:t>
            </a:r>
          </a:p>
        </c:rich>
      </c:tx>
      <c:layout>
        <c:manualLayout>
          <c:xMode val="edge"/>
          <c:yMode val="edge"/>
          <c:x val="0.18667250018229736"/>
          <c:y val="3.671824369182028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67125014323365"/>
          <c:y val="0.31534491641210366"/>
          <c:w val="0.79602487577736802"/>
          <c:h val="0.51405541168548408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Data'!$I$4508:$I$4657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Data'!$J$4508:$J$4657</c:f>
              <c:numCache>
                <c:formatCode>General</c:formatCode>
                <c:ptCount val="150"/>
                <c:pt idx="0">
                  <c:v>33005</c:v>
                </c:pt>
                <c:pt idx="1">
                  <c:v>33012</c:v>
                </c:pt>
                <c:pt idx="2">
                  <c:v>32890</c:v>
                </c:pt>
                <c:pt idx="3">
                  <c:v>32690</c:v>
                </c:pt>
                <c:pt idx="4">
                  <c:v>32505</c:v>
                </c:pt>
                <c:pt idx="5">
                  <c:v>32263</c:v>
                </c:pt>
                <c:pt idx="6">
                  <c:v>32079</c:v>
                </c:pt>
                <c:pt idx="7">
                  <c:v>31778</c:v>
                </c:pt>
                <c:pt idx="8">
                  <c:v>31582</c:v>
                </c:pt>
                <c:pt idx="9">
                  <c:v>31383</c:v>
                </c:pt>
                <c:pt idx="10">
                  <c:v>31150</c:v>
                </c:pt>
                <c:pt idx="11">
                  <c:v>30968</c:v>
                </c:pt>
                <c:pt idx="12">
                  <c:v>30767</c:v>
                </c:pt>
                <c:pt idx="13">
                  <c:v>30550</c:v>
                </c:pt>
                <c:pt idx="14">
                  <c:v>30362</c:v>
                </c:pt>
                <c:pt idx="15">
                  <c:v>30149</c:v>
                </c:pt>
                <c:pt idx="16">
                  <c:v>29976</c:v>
                </c:pt>
                <c:pt idx="17">
                  <c:v>29737</c:v>
                </c:pt>
                <c:pt idx="18">
                  <c:v>29624</c:v>
                </c:pt>
                <c:pt idx="19">
                  <c:v>29408</c:v>
                </c:pt>
                <c:pt idx="20">
                  <c:v>29201</c:v>
                </c:pt>
                <c:pt idx="21">
                  <c:v>29032</c:v>
                </c:pt>
                <c:pt idx="22">
                  <c:v>28964</c:v>
                </c:pt>
                <c:pt idx="23">
                  <c:v>28677</c:v>
                </c:pt>
                <c:pt idx="24">
                  <c:v>28503</c:v>
                </c:pt>
                <c:pt idx="25">
                  <c:v>28423</c:v>
                </c:pt>
                <c:pt idx="26">
                  <c:v>28220</c:v>
                </c:pt>
                <c:pt idx="27">
                  <c:v>28075</c:v>
                </c:pt>
                <c:pt idx="28">
                  <c:v>27987</c:v>
                </c:pt>
                <c:pt idx="29">
                  <c:v>27817</c:v>
                </c:pt>
                <c:pt idx="30">
                  <c:v>27748</c:v>
                </c:pt>
                <c:pt idx="31">
                  <c:v>27622</c:v>
                </c:pt>
                <c:pt idx="32">
                  <c:v>27508</c:v>
                </c:pt>
                <c:pt idx="33">
                  <c:v>27461</c:v>
                </c:pt>
                <c:pt idx="34">
                  <c:v>27423</c:v>
                </c:pt>
                <c:pt idx="35">
                  <c:v>27363</c:v>
                </c:pt>
                <c:pt idx="36">
                  <c:v>27350</c:v>
                </c:pt>
                <c:pt idx="37">
                  <c:v>27359</c:v>
                </c:pt>
                <c:pt idx="38">
                  <c:v>27379</c:v>
                </c:pt>
                <c:pt idx="39">
                  <c:v>27431</c:v>
                </c:pt>
                <c:pt idx="40">
                  <c:v>27529</c:v>
                </c:pt>
                <c:pt idx="41">
                  <c:v>27592</c:v>
                </c:pt>
                <c:pt idx="42">
                  <c:v>27646</c:v>
                </c:pt>
                <c:pt idx="43">
                  <c:v>27818</c:v>
                </c:pt>
                <c:pt idx="44">
                  <c:v>27952</c:v>
                </c:pt>
                <c:pt idx="45">
                  <c:v>28182</c:v>
                </c:pt>
                <c:pt idx="46">
                  <c:v>28406</c:v>
                </c:pt>
                <c:pt idx="47">
                  <c:v>28616</c:v>
                </c:pt>
                <c:pt idx="48">
                  <c:v>28880</c:v>
                </c:pt>
                <c:pt idx="49">
                  <c:v>29168</c:v>
                </c:pt>
                <c:pt idx="50">
                  <c:v>29444</c:v>
                </c:pt>
                <c:pt idx="51">
                  <c:v>29732</c:v>
                </c:pt>
                <c:pt idx="52">
                  <c:v>30058</c:v>
                </c:pt>
                <c:pt idx="53">
                  <c:v>30402</c:v>
                </c:pt>
                <c:pt idx="54">
                  <c:v>30697</c:v>
                </c:pt>
                <c:pt idx="55">
                  <c:v>31021</c:v>
                </c:pt>
                <c:pt idx="56">
                  <c:v>31276</c:v>
                </c:pt>
                <c:pt idx="57">
                  <c:v>31566</c:v>
                </c:pt>
                <c:pt idx="58">
                  <c:v>31764</c:v>
                </c:pt>
                <c:pt idx="59">
                  <c:v>31892</c:v>
                </c:pt>
                <c:pt idx="60">
                  <c:v>32053</c:v>
                </c:pt>
                <c:pt idx="61">
                  <c:v>32128</c:v>
                </c:pt>
                <c:pt idx="62">
                  <c:v>32128</c:v>
                </c:pt>
                <c:pt idx="63">
                  <c:v>32081</c:v>
                </c:pt>
                <c:pt idx="64">
                  <c:v>32036</c:v>
                </c:pt>
                <c:pt idx="65">
                  <c:v>31852</c:v>
                </c:pt>
                <c:pt idx="66">
                  <c:v>31705</c:v>
                </c:pt>
                <c:pt idx="67">
                  <c:v>31471</c:v>
                </c:pt>
                <c:pt idx="68">
                  <c:v>31237</c:v>
                </c:pt>
                <c:pt idx="69">
                  <c:v>30965</c:v>
                </c:pt>
                <c:pt idx="70">
                  <c:v>30706</c:v>
                </c:pt>
                <c:pt idx="71">
                  <c:v>30358</c:v>
                </c:pt>
                <c:pt idx="72">
                  <c:v>30050</c:v>
                </c:pt>
                <c:pt idx="73">
                  <c:v>29742</c:v>
                </c:pt>
                <c:pt idx="74">
                  <c:v>29422</c:v>
                </c:pt>
                <c:pt idx="75">
                  <c:v>29068</c:v>
                </c:pt>
                <c:pt idx="76">
                  <c:v>28764</c:v>
                </c:pt>
                <c:pt idx="77">
                  <c:v>28425</c:v>
                </c:pt>
                <c:pt idx="78">
                  <c:v>28099</c:v>
                </c:pt>
                <c:pt idx="79">
                  <c:v>27720</c:v>
                </c:pt>
                <c:pt idx="80">
                  <c:v>27409</c:v>
                </c:pt>
                <c:pt idx="81">
                  <c:v>27086</c:v>
                </c:pt>
                <c:pt idx="82">
                  <c:v>26744</c:v>
                </c:pt>
                <c:pt idx="83">
                  <c:v>26430</c:v>
                </c:pt>
                <c:pt idx="84">
                  <c:v>26120</c:v>
                </c:pt>
                <c:pt idx="85">
                  <c:v>25782</c:v>
                </c:pt>
                <c:pt idx="86">
                  <c:v>25489</c:v>
                </c:pt>
                <c:pt idx="87">
                  <c:v>25132</c:v>
                </c:pt>
                <c:pt idx="88">
                  <c:v>24778</c:v>
                </c:pt>
                <c:pt idx="89">
                  <c:v>24471</c:v>
                </c:pt>
                <c:pt idx="90">
                  <c:v>24135</c:v>
                </c:pt>
                <c:pt idx="91">
                  <c:v>23836</c:v>
                </c:pt>
                <c:pt idx="92">
                  <c:v>23517</c:v>
                </c:pt>
                <c:pt idx="93">
                  <c:v>23221</c:v>
                </c:pt>
                <c:pt idx="94">
                  <c:v>22889</c:v>
                </c:pt>
                <c:pt idx="95">
                  <c:v>22606</c:v>
                </c:pt>
                <c:pt idx="96">
                  <c:v>22268</c:v>
                </c:pt>
                <c:pt idx="97">
                  <c:v>22000</c:v>
                </c:pt>
                <c:pt idx="98">
                  <c:v>21653</c:v>
                </c:pt>
                <c:pt idx="99">
                  <c:v>21362</c:v>
                </c:pt>
                <c:pt idx="100">
                  <c:v>21062</c:v>
                </c:pt>
                <c:pt idx="101">
                  <c:v>20761</c:v>
                </c:pt>
                <c:pt idx="102">
                  <c:v>20458</c:v>
                </c:pt>
                <c:pt idx="103">
                  <c:v>20169</c:v>
                </c:pt>
                <c:pt idx="104">
                  <c:v>19874</c:v>
                </c:pt>
                <c:pt idx="105">
                  <c:v>19605</c:v>
                </c:pt>
                <c:pt idx="106">
                  <c:v>19334</c:v>
                </c:pt>
                <c:pt idx="107">
                  <c:v>19008</c:v>
                </c:pt>
                <c:pt idx="108">
                  <c:v>18753</c:v>
                </c:pt>
                <c:pt idx="109">
                  <c:v>18487</c:v>
                </c:pt>
                <c:pt idx="110">
                  <c:v>18198</c:v>
                </c:pt>
                <c:pt idx="111">
                  <c:v>17930</c:v>
                </c:pt>
                <c:pt idx="112">
                  <c:v>17664</c:v>
                </c:pt>
                <c:pt idx="113">
                  <c:v>17406</c:v>
                </c:pt>
                <c:pt idx="114">
                  <c:v>17090</c:v>
                </c:pt>
                <c:pt idx="115">
                  <c:v>16849</c:v>
                </c:pt>
                <c:pt idx="116">
                  <c:v>16585</c:v>
                </c:pt>
                <c:pt idx="117">
                  <c:v>16345</c:v>
                </c:pt>
                <c:pt idx="118">
                  <c:v>16087</c:v>
                </c:pt>
                <c:pt idx="119">
                  <c:v>15818</c:v>
                </c:pt>
                <c:pt idx="120">
                  <c:v>15567</c:v>
                </c:pt>
                <c:pt idx="121">
                  <c:v>15298</c:v>
                </c:pt>
                <c:pt idx="122">
                  <c:v>15031</c:v>
                </c:pt>
                <c:pt idx="123">
                  <c:v>14803</c:v>
                </c:pt>
                <c:pt idx="124">
                  <c:v>14563</c:v>
                </c:pt>
                <c:pt idx="125">
                  <c:v>14311</c:v>
                </c:pt>
                <c:pt idx="126">
                  <c:v>14079</c:v>
                </c:pt>
                <c:pt idx="127">
                  <c:v>13808</c:v>
                </c:pt>
                <c:pt idx="128">
                  <c:v>13524</c:v>
                </c:pt>
                <c:pt idx="129">
                  <c:v>13327</c:v>
                </c:pt>
                <c:pt idx="130">
                  <c:v>13084</c:v>
                </c:pt>
                <c:pt idx="131">
                  <c:v>12827</c:v>
                </c:pt>
                <c:pt idx="132">
                  <c:v>12631</c:v>
                </c:pt>
                <c:pt idx="133">
                  <c:v>12411</c:v>
                </c:pt>
                <c:pt idx="134">
                  <c:v>12171</c:v>
                </c:pt>
                <c:pt idx="135">
                  <c:v>11937</c:v>
                </c:pt>
                <c:pt idx="136">
                  <c:v>11717</c:v>
                </c:pt>
                <c:pt idx="137">
                  <c:v>11483</c:v>
                </c:pt>
                <c:pt idx="138">
                  <c:v>11266</c:v>
                </c:pt>
                <c:pt idx="139">
                  <c:v>11046</c:v>
                </c:pt>
                <c:pt idx="140">
                  <c:v>10850</c:v>
                </c:pt>
                <c:pt idx="141">
                  <c:v>10611</c:v>
                </c:pt>
                <c:pt idx="142">
                  <c:v>10413</c:v>
                </c:pt>
                <c:pt idx="143">
                  <c:v>10228</c:v>
                </c:pt>
                <c:pt idx="144">
                  <c:v>10101</c:v>
                </c:pt>
                <c:pt idx="145">
                  <c:v>9823</c:v>
                </c:pt>
                <c:pt idx="146">
                  <c:v>9639</c:v>
                </c:pt>
                <c:pt idx="147">
                  <c:v>9395</c:v>
                </c:pt>
                <c:pt idx="148">
                  <c:v>9220</c:v>
                </c:pt>
                <c:pt idx="149">
                  <c:v>9083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817-49B9-B9DF-FAE462E8C3BB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'Intensity Data'!$I$4508:$I$4657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Data'!$K$4508:$K$4657</c:f>
              <c:numCache>
                <c:formatCode>General</c:formatCode>
                <c:ptCount val="150"/>
                <c:pt idx="36">
                  <c:v>27320.796875</c:v>
                </c:pt>
                <c:pt idx="37">
                  <c:v>27354.857421875</c:v>
                </c:pt>
                <c:pt idx="38">
                  <c:v>27397.607421875</c:v>
                </c:pt>
                <c:pt idx="39">
                  <c:v>27451.05859375</c:v>
                </c:pt>
                <c:pt idx="40">
                  <c:v>27517.5703125</c:v>
                </c:pt>
                <c:pt idx="41">
                  <c:v>27599.8359375</c:v>
                </c:pt>
                <c:pt idx="42">
                  <c:v>27700.841796875</c:v>
                </c:pt>
                <c:pt idx="43">
                  <c:v>27823.736328125</c:v>
                </c:pt>
                <c:pt idx="44">
                  <c:v>27971.62890625</c:v>
                </c:pt>
                <c:pt idx="45">
                  <c:v>28147.2578125</c:v>
                </c:pt>
                <c:pt idx="46">
                  <c:v>28352.580078125</c:v>
                </c:pt>
                <c:pt idx="47">
                  <c:v>28588.251953125</c:v>
                </c:pt>
                <c:pt idx="48">
                  <c:v>28853.1328125</c:v>
                </c:pt>
                <c:pt idx="49">
                  <c:v>29143.90625</c:v>
                </c:pt>
                <c:pt idx="50">
                  <c:v>29454.947265625</c:v>
                </c:pt>
                <c:pt idx="51">
                  <c:v>29778.599609375</c:v>
                </c:pt>
                <c:pt idx="52">
                  <c:v>30105.830078125</c:v>
                </c:pt>
                <c:pt idx="53">
                  <c:v>30427.197265625</c:v>
                </c:pt>
                <c:pt idx="54">
                  <c:v>30733.927734375</c:v>
                </c:pt>
                <c:pt idx="55">
                  <c:v>31018.80859375</c:v>
                </c:pt>
                <c:pt idx="56">
                  <c:v>31276.775390625</c:v>
                </c:pt>
                <c:pt idx="57">
                  <c:v>31505.0625</c:v>
                </c:pt>
                <c:pt idx="58">
                  <c:v>31703.013671875</c:v>
                </c:pt>
                <c:pt idx="59">
                  <c:v>31871.650390625</c:v>
                </c:pt>
                <c:pt idx="60">
                  <c:v>32013.162109375</c:v>
                </c:pt>
                <c:pt idx="61">
                  <c:v>32130.419921875</c:v>
                </c:pt>
                <c:pt idx="62">
                  <c:v>32226.560546875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817-49B9-B9DF-FAE462E8C3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9662287"/>
        <c:axId val="1"/>
      </c:scatterChart>
      <c:valAx>
        <c:axId val="6966228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62287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/>
              <a:t>Well H3 - H3</a:t>
            </a:r>
          </a:p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/>
              <a:t> Transition Temperature: 46.80009</a:t>
            </a:r>
          </a:p>
        </c:rich>
      </c:tx>
      <c:layout>
        <c:manualLayout>
          <c:xMode val="edge"/>
          <c:yMode val="edge"/>
          <c:x val="0.18667250018229736"/>
          <c:y val="3.671824369182028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67125014323365"/>
          <c:y val="0.31534491641210366"/>
          <c:w val="0.79602487577736802"/>
          <c:h val="0.51405541168548408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Data'!$I$5259:$I$5408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Data'!$J$5259:$J$5408</c:f>
              <c:numCache>
                <c:formatCode>General</c:formatCode>
                <c:ptCount val="150"/>
                <c:pt idx="0">
                  <c:v>50621</c:v>
                </c:pt>
                <c:pt idx="1">
                  <c:v>50727</c:v>
                </c:pt>
                <c:pt idx="2">
                  <c:v>50469</c:v>
                </c:pt>
                <c:pt idx="3">
                  <c:v>50127</c:v>
                </c:pt>
                <c:pt idx="4">
                  <c:v>49771</c:v>
                </c:pt>
                <c:pt idx="5">
                  <c:v>49420</c:v>
                </c:pt>
                <c:pt idx="6">
                  <c:v>49071</c:v>
                </c:pt>
                <c:pt idx="7">
                  <c:v>48730</c:v>
                </c:pt>
                <c:pt idx="8">
                  <c:v>48287</c:v>
                </c:pt>
                <c:pt idx="9">
                  <c:v>47989</c:v>
                </c:pt>
                <c:pt idx="10">
                  <c:v>47667</c:v>
                </c:pt>
                <c:pt idx="11">
                  <c:v>47320</c:v>
                </c:pt>
                <c:pt idx="12">
                  <c:v>46959</c:v>
                </c:pt>
                <c:pt idx="13">
                  <c:v>46696</c:v>
                </c:pt>
                <c:pt idx="14">
                  <c:v>46292</c:v>
                </c:pt>
                <c:pt idx="15">
                  <c:v>45969</c:v>
                </c:pt>
                <c:pt idx="16">
                  <c:v>45727</c:v>
                </c:pt>
                <c:pt idx="17">
                  <c:v>45312</c:v>
                </c:pt>
                <c:pt idx="18">
                  <c:v>45036</c:v>
                </c:pt>
                <c:pt idx="19">
                  <c:v>44760</c:v>
                </c:pt>
                <c:pt idx="20">
                  <c:v>44323</c:v>
                </c:pt>
                <c:pt idx="21">
                  <c:v>44034</c:v>
                </c:pt>
                <c:pt idx="22">
                  <c:v>43920</c:v>
                </c:pt>
                <c:pt idx="23">
                  <c:v>43432</c:v>
                </c:pt>
                <c:pt idx="24">
                  <c:v>43160</c:v>
                </c:pt>
                <c:pt idx="25">
                  <c:v>43027</c:v>
                </c:pt>
                <c:pt idx="26">
                  <c:v>42635</c:v>
                </c:pt>
                <c:pt idx="27">
                  <c:v>42403</c:v>
                </c:pt>
                <c:pt idx="28">
                  <c:v>42177</c:v>
                </c:pt>
                <c:pt idx="29">
                  <c:v>41980</c:v>
                </c:pt>
                <c:pt idx="30">
                  <c:v>41770</c:v>
                </c:pt>
                <c:pt idx="31">
                  <c:v>41540</c:v>
                </c:pt>
                <c:pt idx="32">
                  <c:v>41314</c:v>
                </c:pt>
                <c:pt idx="33">
                  <c:v>41210</c:v>
                </c:pt>
                <c:pt idx="34">
                  <c:v>41164</c:v>
                </c:pt>
                <c:pt idx="35">
                  <c:v>40937</c:v>
                </c:pt>
                <c:pt idx="36">
                  <c:v>40927</c:v>
                </c:pt>
                <c:pt idx="37">
                  <c:v>40846</c:v>
                </c:pt>
                <c:pt idx="38">
                  <c:v>40844</c:v>
                </c:pt>
                <c:pt idx="39">
                  <c:v>40871</c:v>
                </c:pt>
                <c:pt idx="40">
                  <c:v>40882</c:v>
                </c:pt>
                <c:pt idx="41">
                  <c:v>40914</c:v>
                </c:pt>
                <c:pt idx="42">
                  <c:v>41013</c:v>
                </c:pt>
                <c:pt idx="43">
                  <c:v>41123</c:v>
                </c:pt>
                <c:pt idx="44">
                  <c:v>41320</c:v>
                </c:pt>
                <c:pt idx="45">
                  <c:v>41579</c:v>
                </c:pt>
                <c:pt idx="46">
                  <c:v>41787</c:v>
                </c:pt>
                <c:pt idx="47">
                  <c:v>42050</c:v>
                </c:pt>
                <c:pt idx="48">
                  <c:v>42380</c:v>
                </c:pt>
                <c:pt idx="49">
                  <c:v>42743</c:v>
                </c:pt>
                <c:pt idx="50">
                  <c:v>43198</c:v>
                </c:pt>
                <c:pt idx="51">
                  <c:v>43708</c:v>
                </c:pt>
                <c:pt idx="52">
                  <c:v>44134</c:v>
                </c:pt>
                <c:pt idx="53">
                  <c:v>44683</c:v>
                </c:pt>
                <c:pt idx="54">
                  <c:v>45189</c:v>
                </c:pt>
                <c:pt idx="55">
                  <c:v>45755</c:v>
                </c:pt>
                <c:pt idx="56">
                  <c:v>46222</c:v>
                </c:pt>
                <c:pt idx="57">
                  <c:v>46730</c:v>
                </c:pt>
                <c:pt idx="58">
                  <c:v>47167</c:v>
                </c:pt>
                <c:pt idx="59">
                  <c:v>47536</c:v>
                </c:pt>
                <c:pt idx="60">
                  <c:v>47919</c:v>
                </c:pt>
                <c:pt idx="61">
                  <c:v>48123</c:v>
                </c:pt>
                <c:pt idx="62">
                  <c:v>48310</c:v>
                </c:pt>
                <c:pt idx="63">
                  <c:v>48380</c:v>
                </c:pt>
                <c:pt idx="64">
                  <c:v>48396</c:v>
                </c:pt>
                <c:pt idx="65">
                  <c:v>48290</c:v>
                </c:pt>
                <c:pt idx="66">
                  <c:v>48137</c:v>
                </c:pt>
                <c:pt idx="67">
                  <c:v>47836</c:v>
                </c:pt>
                <c:pt idx="68">
                  <c:v>47504</c:v>
                </c:pt>
                <c:pt idx="69">
                  <c:v>47115</c:v>
                </c:pt>
                <c:pt idx="70">
                  <c:v>46807</c:v>
                </c:pt>
                <c:pt idx="71">
                  <c:v>46394</c:v>
                </c:pt>
                <c:pt idx="72">
                  <c:v>45938</c:v>
                </c:pt>
                <c:pt idx="73">
                  <c:v>45513</c:v>
                </c:pt>
                <c:pt idx="74">
                  <c:v>45068</c:v>
                </c:pt>
                <c:pt idx="75">
                  <c:v>44540</c:v>
                </c:pt>
                <c:pt idx="76">
                  <c:v>44107</c:v>
                </c:pt>
                <c:pt idx="77">
                  <c:v>43580</c:v>
                </c:pt>
                <c:pt idx="78">
                  <c:v>43091</c:v>
                </c:pt>
                <c:pt idx="79">
                  <c:v>42561</c:v>
                </c:pt>
                <c:pt idx="80">
                  <c:v>42125</c:v>
                </c:pt>
                <c:pt idx="81">
                  <c:v>41677</c:v>
                </c:pt>
                <c:pt idx="82">
                  <c:v>41114</c:v>
                </c:pt>
                <c:pt idx="83">
                  <c:v>40674</c:v>
                </c:pt>
                <c:pt idx="84">
                  <c:v>40219</c:v>
                </c:pt>
                <c:pt idx="85">
                  <c:v>39693</c:v>
                </c:pt>
                <c:pt idx="86">
                  <c:v>39233</c:v>
                </c:pt>
                <c:pt idx="87">
                  <c:v>38715</c:v>
                </c:pt>
                <c:pt idx="88">
                  <c:v>38246</c:v>
                </c:pt>
                <c:pt idx="89">
                  <c:v>37769</c:v>
                </c:pt>
                <c:pt idx="90">
                  <c:v>37313</c:v>
                </c:pt>
                <c:pt idx="91">
                  <c:v>36876</c:v>
                </c:pt>
                <c:pt idx="92">
                  <c:v>36365</c:v>
                </c:pt>
                <c:pt idx="93">
                  <c:v>35924</c:v>
                </c:pt>
                <c:pt idx="94">
                  <c:v>35422</c:v>
                </c:pt>
                <c:pt idx="95">
                  <c:v>34995</c:v>
                </c:pt>
                <c:pt idx="96">
                  <c:v>34557</c:v>
                </c:pt>
                <c:pt idx="97">
                  <c:v>34061</c:v>
                </c:pt>
                <c:pt idx="98">
                  <c:v>33605</c:v>
                </c:pt>
                <c:pt idx="99">
                  <c:v>33162</c:v>
                </c:pt>
                <c:pt idx="100">
                  <c:v>32696</c:v>
                </c:pt>
                <c:pt idx="101">
                  <c:v>32298</c:v>
                </c:pt>
                <c:pt idx="102">
                  <c:v>31859</c:v>
                </c:pt>
                <c:pt idx="103">
                  <c:v>31385</c:v>
                </c:pt>
                <c:pt idx="104">
                  <c:v>30994</c:v>
                </c:pt>
                <c:pt idx="105">
                  <c:v>30547</c:v>
                </c:pt>
                <c:pt idx="106">
                  <c:v>30118</c:v>
                </c:pt>
                <c:pt idx="107">
                  <c:v>29699</c:v>
                </c:pt>
                <c:pt idx="108">
                  <c:v>29249</c:v>
                </c:pt>
                <c:pt idx="109">
                  <c:v>28811</c:v>
                </c:pt>
                <c:pt idx="110">
                  <c:v>28438</c:v>
                </c:pt>
                <c:pt idx="111">
                  <c:v>28013</c:v>
                </c:pt>
                <c:pt idx="112">
                  <c:v>27605</c:v>
                </c:pt>
                <c:pt idx="113">
                  <c:v>27219</c:v>
                </c:pt>
                <c:pt idx="114">
                  <c:v>26784</c:v>
                </c:pt>
                <c:pt idx="115">
                  <c:v>26372</c:v>
                </c:pt>
                <c:pt idx="116">
                  <c:v>26000</c:v>
                </c:pt>
                <c:pt idx="117">
                  <c:v>25597</c:v>
                </c:pt>
                <c:pt idx="118">
                  <c:v>25210</c:v>
                </c:pt>
                <c:pt idx="119">
                  <c:v>24857</c:v>
                </c:pt>
                <c:pt idx="120">
                  <c:v>24468</c:v>
                </c:pt>
                <c:pt idx="121">
                  <c:v>24096</c:v>
                </c:pt>
                <c:pt idx="122">
                  <c:v>23700</c:v>
                </c:pt>
                <c:pt idx="123">
                  <c:v>23275</c:v>
                </c:pt>
                <c:pt idx="124">
                  <c:v>22960</c:v>
                </c:pt>
                <c:pt idx="125">
                  <c:v>22601</c:v>
                </c:pt>
                <c:pt idx="126">
                  <c:v>22235</c:v>
                </c:pt>
                <c:pt idx="127">
                  <c:v>21843</c:v>
                </c:pt>
                <c:pt idx="128">
                  <c:v>21491</c:v>
                </c:pt>
                <c:pt idx="129">
                  <c:v>21147</c:v>
                </c:pt>
                <c:pt idx="130">
                  <c:v>20787</c:v>
                </c:pt>
                <c:pt idx="131">
                  <c:v>20440</c:v>
                </c:pt>
                <c:pt idx="132">
                  <c:v>20087</c:v>
                </c:pt>
                <c:pt idx="133">
                  <c:v>19747</c:v>
                </c:pt>
                <c:pt idx="134">
                  <c:v>19377</c:v>
                </c:pt>
                <c:pt idx="135">
                  <c:v>19080</c:v>
                </c:pt>
                <c:pt idx="136">
                  <c:v>18712</c:v>
                </c:pt>
                <c:pt idx="137">
                  <c:v>18373</c:v>
                </c:pt>
                <c:pt idx="138">
                  <c:v>18059</c:v>
                </c:pt>
                <c:pt idx="139">
                  <c:v>17693</c:v>
                </c:pt>
                <c:pt idx="140">
                  <c:v>17368</c:v>
                </c:pt>
                <c:pt idx="141">
                  <c:v>17044</c:v>
                </c:pt>
                <c:pt idx="142">
                  <c:v>16733</c:v>
                </c:pt>
                <c:pt idx="143">
                  <c:v>16416</c:v>
                </c:pt>
                <c:pt idx="144">
                  <c:v>16211</c:v>
                </c:pt>
                <c:pt idx="145">
                  <c:v>15787</c:v>
                </c:pt>
                <c:pt idx="146">
                  <c:v>15474</c:v>
                </c:pt>
                <c:pt idx="147">
                  <c:v>15160</c:v>
                </c:pt>
                <c:pt idx="148">
                  <c:v>14830</c:v>
                </c:pt>
                <c:pt idx="149">
                  <c:v>14668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B38-405C-B96E-618E4C8A5B09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'Intensity Data'!$I$5259:$I$5408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Data'!$K$5259:$K$5408</c:f>
              <c:numCache>
                <c:formatCode>General</c:formatCode>
                <c:ptCount val="150"/>
                <c:pt idx="38">
                  <c:v>40764.6484375</c:v>
                </c:pt>
                <c:pt idx="39">
                  <c:v>40816.8828125</c:v>
                </c:pt>
                <c:pt idx="40">
                  <c:v>40882.5859375</c:v>
                </c:pt>
                <c:pt idx="41">
                  <c:v>40964.93359375</c:v>
                </c:pt>
                <c:pt idx="42">
                  <c:v>41067.671875</c:v>
                </c:pt>
                <c:pt idx="43">
                  <c:v>41195.12890625</c:v>
                </c:pt>
                <c:pt idx="44">
                  <c:v>41352.13671875</c:v>
                </c:pt>
                <c:pt idx="45">
                  <c:v>41543.87890625</c:v>
                </c:pt>
                <c:pt idx="46">
                  <c:v>41775.58203125</c:v>
                </c:pt>
                <c:pt idx="47">
                  <c:v>42052.01953125</c:v>
                </c:pt>
                <c:pt idx="48">
                  <c:v>42376.8515625</c:v>
                </c:pt>
                <c:pt idx="49">
                  <c:v>42751.8046875</c:v>
                </c:pt>
                <c:pt idx="50">
                  <c:v>43175.80078125</c:v>
                </c:pt>
                <c:pt idx="51">
                  <c:v>43644.24609375</c:v>
                </c:pt>
                <c:pt idx="52">
                  <c:v>44148.703125</c:v>
                </c:pt>
                <c:pt idx="53">
                  <c:v>44677.1640625</c:v>
                </c:pt>
                <c:pt idx="54">
                  <c:v>45215.01953125</c:v>
                </c:pt>
                <c:pt idx="55">
                  <c:v>45746.59375</c:v>
                </c:pt>
                <c:pt idx="56">
                  <c:v>46256.921875</c:v>
                </c:pt>
                <c:pt idx="57">
                  <c:v>46733.37890625</c:v>
                </c:pt>
                <c:pt idx="58">
                  <c:v>47166.76953125</c:v>
                </c:pt>
                <c:pt idx="59">
                  <c:v>47551.73828125</c:v>
                </c:pt>
                <c:pt idx="60">
                  <c:v>47886.5546875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B38-405C-B96E-618E4C8A5B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9604879"/>
        <c:axId val="1"/>
      </c:scatterChart>
      <c:valAx>
        <c:axId val="6960487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04879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 dirty="0"/>
              <a:t>A08</a:t>
            </a:r>
          </a:p>
        </c:rich>
      </c:tx>
      <c:layout>
        <c:manualLayout>
          <c:xMode val="edge"/>
          <c:yMode val="edge"/>
          <c:x val="0.49115754269779704"/>
          <c:y val="1.086463081223141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384924802305942"/>
          <c:y val="0.17961349844369306"/>
          <c:w val="0.75179391867478629"/>
          <c:h val="0.64978716560775363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Data'!$I$5259:$I$5408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Data'!$J$5259:$J$5408</c:f>
              <c:numCache>
                <c:formatCode>General</c:formatCode>
                <c:ptCount val="150"/>
                <c:pt idx="0">
                  <c:v>50621</c:v>
                </c:pt>
                <c:pt idx="1">
                  <c:v>50727</c:v>
                </c:pt>
                <c:pt idx="2">
                  <c:v>50469</c:v>
                </c:pt>
                <c:pt idx="3">
                  <c:v>50127</c:v>
                </c:pt>
                <c:pt idx="4">
                  <c:v>49771</c:v>
                </c:pt>
                <c:pt idx="5">
                  <c:v>49420</c:v>
                </c:pt>
                <c:pt idx="6">
                  <c:v>49071</c:v>
                </c:pt>
                <c:pt idx="7">
                  <c:v>48730</c:v>
                </c:pt>
                <c:pt idx="8">
                  <c:v>48287</c:v>
                </c:pt>
                <c:pt idx="9">
                  <c:v>47989</c:v>
                </c:pt>
                <c:pt idx="10">
                  <c:v>47667</c:v>
                </c:pt>
                <c:pt idx="11">
                  <c:v>47320</c:v>
                </c:pt>
                <c:pt idx="12">
                  <c:v>46959</c:v>
                </c:pt>
                <c:pt idx="13">
                  <c:v>46696</c:v>
                </c:pt>
                <c:pt idx="14">
                  <c:v>46292</c:v>
                </c:pt>
                <c:pt idx="15">
                  <c:v>45969</c:v>
                </c:pt>
                <c:pt idx="16">
                  <c:v>45727</c:v>
                </c:pt>
                <c:pt idx="17">
                  <c:v>45312</c:v>
                </c:pt>
                <c:pt idx="18">
                  <c:v>45036</c:v>
                </c:pt>
                <c:pt idx="19">
                  <c:v>44760</c:v>
                </c:pt>
                <c:pt idx="20">
                  <c:v>44323</c:v>
                </c:pt>
                <c:pt idx="21">
                  <c:v>44034</c:v>
                </c:pt>
                <c:pt idx="22">
                  <c:v>43920</c:v>
                </c:pt>
                <c:pt idx="23">
                  <c:v>43432</c:v>
                </c:pt>
                <c:pt idx="24">
                  <c:v>43160</c:v>
                </c:pt>
                <c:pt idx="25">
                  <c:v>43027</c:v>
                </c:pt>
                <c:pt idx="26">
                  <c:v>42635</c:v>
                </c:pt>
                <c:pt idx="27">
                  <c:v>42403</c:v>
                </c:pt>
                <c:pt idx="28">
                  <c:v>42177</c:v>
                </c:pt>
                <c:pt idx="29">
                  <c:v>41980</c:v>
                </c:pt>
                <c:pt idx="30">
                  <c:v>41770</c:v>
                </c:pt>
                <c:pt idx="31">
                  <c:v>41540</c:v>
                </c:pt>
                <c:pt idx="32">
                  <c:v>41314</c:v>
                </c:pt>
                <c:pt idx="33">
                  <c:v>41210</c:v>
                </c:pt>
                <c:pt idx="34">
                  <c:v>41164</c:v>
                </c:pt>
                <c:pt idx="35">
                  <c:v>40937</c:v>
                </c:pt>
                <c:pt idx="36">
                  <c:v>40927</c:v>
                </c:pt>
                <c:pt idx="37">
                  <c:v>40846</c:v>
                </c:pt>
                <c:pt idx="38">
                  <c:v>40844</c:v>
                </c:pt>
                <c:pt idx="39">
                  <c:v>40871</c:v>
                </c:pt>
                <c:pt idx="40">
                  <c:v>40882</c:v>
                </c:pt>
                <c:pt idx="41">
                  <c:v>40914</c:v>
                </c:pt>
                <c:pt idx="42">
                  <c:v>41013</c:v>
                </c:pt>
                <c:pt idx="43">
                  <c:v>41123</c:v>
                </c:pt>
                <c:pt idx="44">
                  <c:v>41320</c:v>
                </c:pt>
                <c:pt idx="45">
                  <c:v>41579</c:v>
                </c:pt>
                <c:pt idx="46">
                  <c:v>41787</c:v>
                </c:pt>
                <c:pt idx="47">
                  <c:v>42050</c:v>
                </c:pt>
                <c:pt idx="48">
                  <c:v>42380</c:v>
                </c:pt>
                <c:pt idx="49">
                  <c:v>42743</c:v>
                </c:pt>
                <c:pt idx="50">
                  <c:v>43198</c:v>
                </c:pt>
                <c:pt idx="51">
                  <c:v>43708</c:v>
                </c:pt>
                <c:pt idx="52">
                  <c:v>44134</c:v>
                </c:pt>
                <c:pt idx="53">
                  <c:v>44683</c:v>
                </c:pt>
                <c:pt idx="54">
                  <c:v>45189</c:v>
                </c:pt>
                <c:pt idx="55">
                  <c:v>45755</c:v>
                </c:pt>
                <c:pt idx="56">
                  <c:v>46222</c:v>
                </c:pt>
                <c:pt idx="57">
                  <c:v>46730</c:v>
                </c:pt>
                <c:pt idx="58">
                  <c:v>47167</c:v>
                </c:pt>
                <c:pt idx="59">
                  <c:v>47536</c:v>
                </c:pt>
                <c:pt idx="60">
                  <c:v>47919</c:v>
                </c:pt>
                <c:pt idx="61">
                  <c:v>48123</c:v>
                </c:pt>
                <c:pt idx="62">
                  <c:v>48310</c:v>
                </c:pt>
                <c:pt idx="63">
                  <c:v>48380</c:v>
                </c:pt>
                <c:pt idx="64">
                  <c:v>48396</c:v>
                </c:pt>
                <c:pt idx="65">
                  <c:v>48290</c:v>
                </c:pt>
                <c:pt idx="66">
                  <c:v>48137</c:v>
                </c:pt>
                <c:pt idx="67">
                  <c:v>47836</c:v>
                </c:pt>
                <c:pt idx="68">
                  <c:v>47504</c:v>
                </c:pt>
                <c:pt idx="69">
                  <c:v>47115</c:v>
                </c:pt>
                <c:pt idx="70">
                  <c:v>46807</c:v>
                </c:pt>
                <c:pt idx="71">
                  <c:v>46394</c:v>
                </c:pt>
                <c:pt idx="72">
                  <c:v>45938</c:v>
                </c:pt>
                <c:pt idx="73">
                  <c:v>45513</c:v>
                </c:pt>
                <c:pt idx="74">
                  <c:v>45068</c:v>
                </c:pt>
                <c:pt idx="75">
                  <c:v>44540</c:v>
                </c:pt>
                <c:pt idx="76">
                  <c:v>44107</c:v>
                </c:pt>
                <c:pt idx="77">
                  <c:v>43580</c:v>
                </c:pt>
                <c:pt idx="78">
                  <c:v>43091</c:v>
                </c:pt>
                <c:pt idx="79">
                  <c:v>42561</c:v>
                </c:pt>
                <c:pt idx="80">
                  <c:v>42125</c:v>
                </c:pt>
                <c:pt idx="81">
                  <c:v>41677</c:v>
                </c:pt>
                <c:pt idx="82">
                  <c:v>41114</c:v>
                </c:pt>
                <c:pt idx="83">
                  <c:v>40674</c:v>
                </c:pt>
                <c:pt idx="84">
                  <c:v>40219</c:v>
                </c:pt>
                <c:pt idx="85">
                  <c:v>39693</c:v>
                </c:pt>
                <c:pt idx="86">
                  <c:v>39233</c:v>
                </c:pt>
                <c:pt idx="87">
                  <c:v>38715</c:v>
                </c:pt>
                <c:pt idx="88">
                  <c:v>38246</c:v>
                </c:pt>
                <c:pt idx="89">
                  <c:v>37769</c:v>
                </c:pt>
                <c:pt idx="90">
                  <c:v>37313</c:v>
                </c:pt>
                <c:pt idx="91">
                  <c:v>36876</c:v>
                </c:pt>
                <c:pt idx="92">
                  <c:v>36365</c:v>
                </c:pt>
                <c:pt idx="93">
                  <c:v>35924</c:v>
                </c:pt>
                <c:pt idx="94">
                  <c:v>35422</c:v>
                </c:pt>
                <c:pt idx="95">
                  <c:v>34995</c:v>
                </c:pt>
                <c:pt idx="96">
                  <c:v>34557</c:v>
                </c:pt>
                <c:pt idx="97">
                  <c:v>34061</c:v>
                </c:pt>
                <c:pt idx="98">
                  <c:v>33605</c:v>
                </c:pt>
                <c:pt idx="99">
                  <c:v>33162</c:v>
                </c:pt>
                <c:pt idx="100">
                  <c:v>32696</c:v>
                </c:pt>
                <c:pt idx="101">
                  <c:v>32298</c:v>
                </c:pt>
                <c:pt idx="102">
                  <c:v>31859</c:v>
                </c:pt>
                <c:pt idx="103">
                  <c:v>31385</c:v>
                </c:pt>
                <c:pt idx="104">
                  <c:v>30994</c:v>
                </c:pt>
                <c:pt idx="105">
                  <c:v>30547</c:v>
                </c:pt>
                <c:pt idx="106">
                  <c:v>30118</c:v>
                </c:pt>
                <c:pt idx="107">
                  <c:v>29699</c:v>
                </c:pt>
                <c:pt idx="108">
                  <c:v>29249</c:v>
                </c:pt>
                <c:pt idx="109">
                  <c:v>28811</c:v>
                </c:pt>
                <c:pt idx="110">
                  <c:v>28438</c:v>
                </c:pt>
                <c:pt idx="111">
                  <c:v>28013</c:v>
                </c:pt>
                <c:pt idx="112">
                  <c:v>27605</c:v>
                </c:pt>
                <c:pt idx="113">
                  <c:v>27219</c:v>
                </c:pt>
                <c:pt idx="114">
                  <c:v>26784</c:v>
                </c:pt>
                <c:pt idx="115">
                  <c:v>26372</c:v>
                </c:pt>
                <c:pt idx="116">
                  <c:v>26000</c:v>
                </c:pt>
                <c:pt idx="117">
                  <c:v>25597</c:v>
                </c:pt>
                <c:pt idx="118">
                  <c:v>25210</c:v>
                </c:pt>
                <c:pt idx="119">
                  <c:v>24857</c:v>
                </c:pt>
                <c:pt idx="120">
                  <c:v>24468</c:v>
                </c:pt>
                <c:pt idx="121">
                  <c:v>24096</c:v>
                </c:pt>
                <c:pt idx="122">
                  <c:v>23700</c:v>
                </c:pt>
                <c:pt idx="123">
                  <c:v>23275</c:v>
                </c:pt>
                <c:pt idx="124">
                  <c:v>22960</c:v>
                </c:pt>
                <c:pt idx="125">
                  <c:v>22601</c:v>
                </c:pt>
                <c:pt idx="126">
                  <c:v>22235</c:v>
                </c:pt>
                <c:pt idx="127">
                  <c:v>21843</c:v>
                </c:pt>
                <c:pt idx="128">
                  <c:v>21491</c:v>
                </c:pt>
                <c:pt idx="129">
                  <c:v>21147</c:v>
                </c:pt>
                <c:pt idx="130">
                  <c:v>20787</c:v>
                </c:pt>
                <c:pt idx="131">
                  <c:v>20440</c:v>
                </c:pt>
                <c:pt idx="132">
                  <c:v>20087</c:v>
                </c:pt>
                <c:pt idx="133">
                  <c:v>19747</c:v>
                </c:pt>
                <c:pt idx="134">
                  <c:v>19377</c:v>
                </c:pt>
                <c:pt idx="135">
                  <c:v>19080</c:v>
                </c:pt>
                <c:pt idx="136">
                  <c:v>18712</c:v>
                </c:pt>
                <c:pt idx="137">
                  <c:v>18373</c:v>
                </c:pt>
                <c:pt idx="138">
                  <c:v>18059</c:v>
                </c:pt>
                <c:pt idx="139">
                  <c:v>17693</c:v>
                </c:pt>
                <c:pt idx="140">
                  <c:v>17368</c:v>
                </c:pt>
                <c:pt idx="141">
                  <c:v>17044</c:v>
                </c:pt>
                <c:pt idx="142">
                  <c:v>16733</c:v>
                </c:pt>
                <c:pt idx="143">
                  <c:v>16416</c:v>
                </c:pt>
                <c:pt idx="144">
                  <c:v>16211</c:v>
                </c:pt>
                <c:pt idx="145">
                  <c:v>15787</c:v>
                </c:pt>
                <c:pt idx="146">
                  <c:v>15474</c:v>
                </c:pt>
                <c:pt idx="147">
                  <c:v>15160</c:v>
                </c:pt>
                <c:pt idx="148">
                  <c:v>14830</c:v>
                </c:pt>
                <c:pt idx="149">
                  <c:v>14668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2B0-4BB9-83FD-9DD48C31C760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'Intensity Data'!$I$5259:$I$5408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Data'!$K$5259:$K$5408</c:f>
              <c:numCache>
                <c:formatCode>General</c:formatCode>
                <c:ptCount val="150"/>
                <c:pt idx="38">
                  <c:v>40764.6484375</c:v>
                </c:pt>
                <c:pt idx="39">
                  <c:v>40816.8828125</c:v>
                </c:pt>
                <c:pt idx="40">
                  <c:v>40882.5859375</c:v>
                </c:pt>
                <c:pt idx="41">
                  <c:v>40964.93359375</c:v>
                </c:pt>
                <c:pt idx="42">
                  <c:v>41067.671875</c:v>
                </c:pt>
                <c:pt idx="43">
                  <c:v>41195.12890625</c:v>
                </c:pt>
                <c:pt idx="44">
                  <c:v>41352.13671875</c:v>
                </c:pt>
                <c:pt idx="45">
                  <c:v>41543.87890625</c:v>
                </c:pt>
                <c:pt idx="46">
                  <c:v>41775.58203125</c:v>
                </c:pt>
                <c:pt idx="47">
                  <c:v>42052.01953125</c:v>
                </c:pt>
                <c:pt idx="48">
                  <c:v>42376.8515625</c:v>
                </c:pt>
                <c:pt idx="49">
                  <c:v>42751.8046875</c:v>
                </c:pt>
                <c:pt idx="50">
                  <c:v>43175.80078125</c:v>
                </c:pt>
                <c:pt idx="51">
                  <c:v>43644.24609375</c:v>
                </c:pt>
                <c:pt idx="52">
                  <c:v>44148.703125</c:v>
                </c:pt>
                <c:pt idx="53">
                  <c:v>44677.1640625</c:v>
                </c:pt>
                <c:pt idx="54">
                  <c:v>45215.01953125</c:v>
                </c:pt>
                <c:pt idx="55">
                  <c:v>45746.59375</c:v>
                </c:pt>
                <c:pt idx="56">
                  <c:v>46256.921875</c:v>
                </c:pt>
                <c:pt idx="57">
                  <c:v>46733.37890625</c:v>
                </c:pt>
                <c:pt idx="58">
                  <c:v>47166.76953125</c:v>
                </c:pt>
                <c:pt idx="59">
                  <c:v>47551.73828125</c:v>
                </c:pt>
                <c:pt idx="60">
                  <c:v>47886.5546875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2B0-4BB9-83FD-9DD48C31C7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9604879"/>
        <c:axId val="1"/>
      </c:scatterChart>
      <c:valAx>
        <c:axId val="69604879"/>
        <c:scaling>
          <c:orientation val="minMax"/>
          <c:max val="95"/>
          <c:min val="2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04879"/>
        <c:crosses val="autoZero"/>
        <c:crossBetween val="midCat"/>
        <c:majorUnit val="200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 dirty="0"/>
              <a:t>B08</a:t>
            </a:r>
          </a:p>
        </c:rich>
      </c:tx>
      <c:layout>
        <c:manualLayout>
          <c:xMode val="edge"/>
          <c:yMode val="edge"/>
          <c:x val="0.46114159911167596"/>
          <c:y val="3.053475253685388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7473992830982624"/>
          <c:y val="0.2040457232553135"/>
          <c:w val="0.77626163991272501"/>
          <c:h val="0.62535480899469398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Data'!$I$4508:$I$4657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Data'!$J$4508:$J$4657</c:f>
              <c:numCache>
                <c:formatCode>General</c:formatCode>
                <c:ptCount val="150"/>
                <c:pt idx="0">
                  <c:v>33005</c:v>
                </c:pt>
                <c:pt idx="1">
                  <c:v>33012</c:v>
                </c:pt>
                <c:pt idx="2">
                  <c:v>32890</c:v>
                </c:pt>
                <c:pt idx="3">
                  <c:v>32690</c:v>
                </c:pt>
                <c:pt idx="4">
                  <c:v>32505</c:v>
                </c:pt>
                <c:pt idx="5">
                  <c:v>32263</c:v>
                </c:pt>
                <c:pt idx="6">
                  <c:v>32079</c:v>
                </c:pt>
                <c:pt idx="7">
                  <c:v>31778</c:v>
                </c:pt>
                <c:pt idx="8">
                  <c:v>31582</c:v>
                </c:pt>
                <c:pt idx="9">
                  <c:v>31383</c:v>
                </c:pt>
                <c:pt idx="10">
                  <c:v>31150</c:v>
                </c:pt>
                <c:pt idx="11">
                  <c:v>30968</c:v>
                </c:pt>
                <c:pt idx="12">
                  <c:v>30767</c:v>
                </c:pt>
                <c:pt idx="13">
                  <c:v>30550</c:v>
                </c:pt>
                <c:pt idx="14">
                  <c:v>30362</c:v>
                </c:pt>
                <c:pt idx="15">
                  <c:v>30149</c:v>
                </c:pt>
                <c:pt idx="16">
                  <c:v>29976</c:v>
                </c:pt>
                <c:pt idx="17">
                  <c:v>29737</c:v>
                </c:pt>
                <c:pt idx="18">
                  <c:v>29624</c:v>
                </c:pt>
                <c:pt idx="19">
                  <c:v>29408</c:v>
                </c:pt>
                <c:pt idx="20">
                  <c:v>29201</c:v>
                </c:pt>
                <c:pt idx="21">
                  <c:v>29032</c:v>
                </c:pt>
                <c:pt idx="22">
                  <c:v>28964</c:v>
                </c:pt>
                <c:pt idx="23">
                  <c:v>28677</c:v>
                </c:pt>
                <c:pt idx="24">
                  <c:v>28503</c:v>
                </c:pt>
                <c:pt idx="25">
                  <c:v>28423</c:v>
                </c:pt>
                <c:pt idx="26">
                  <c:v>28220</c:v>
                </c:pt>
                <c:pt idx="27">
                  <c:v>28075</c:v>
                </c:pt>
                <c:pt idx="28">
                  <c:v>27987</c:v>
                </c:pt>
                <c:pt idx="29">
                  <c:v>27817</c:v>
                </c:pt>
                <c:pt idx="30">
                  <c:v>27748</c:v>
                </c:pt>
                <c:pt idx="31">
                  <c:v>27622</c:v>
                </c:pt>
                <c:pt idx="32">
                  <c:v>27508</c:v>
                </c:pt>
                <c:pt idx="33">
                  <c:v>27461</c:v>
                </c:pt>
                <c:pt idx="34">
                  <c:v>27423</c:v>
                </c:pt>
                <c:pt idx="35">
                  <c:v>27363</c:v>
                </c:pt>
                <c:pt idx="36">
                  <c:v>27350</c:v>
                </c:pt>
                <c:pt idx="37">
                  <c:v>27359</c:v>
                </c:pt>
                <c:pt idx="38">
                  <c:v>27379</c:v>
                </c:pt>
                <c:pt idx="39">
                  <c:v>27431</c:v>
                </c:pt>
                <c:pt idx="40">
                  <c:v>27529</c:v>
                </c:pt>
                <c:pt idx="41">
                  <c:v>27592</c:v>
                </c:pt>
                <c:pt idx="42">
                  <c:v>27646</c:v>
                </c:pt>
                <c:pt idx="43">
                  <c:v>27818</c:v>
                </c:pt>
                <c:pt idx="44">
                  <c:v>27952</c:v>
                </c:pt>
                <c:pt idx="45">
                  <c:v>28182</c:v>
                </c:pt>
                <c:pt idx="46">
                  <c:v>28406</c:v>
                </c:pt>
                <c:pt idx="47">
                  <c:v>28616</c:v>
                </c:pt>
                <c:pt idx="48">
                  <c:v>28880</c:v>
                </c:pt>
                <c:pt idx="49">
                  <c:v>29168</c:v>
                </c:pt>
                <c:pt idx="50">
                  <c:v>29444</c:v>
                </c:pt>
                <c:pt idx="51">
                  <c:v>29732</c:v>
                </c:pt>
                <c:pt idx="52">
                  <c:v>30058</c:v>
                </c:pt>
                <c:pt idx="53">
                  <c:v>30402</c:v>
                </c:pt>
                <c:pt idx="54">
                  <c:v>30697</c:v>
                </c:pt>
                <c:pt idx="55">
                  <c:v>31021</c:v>
                </c:pt>
                <c:pt idx="56">
                  <c:v>31276</c:v>
                </c:pt>
                <c:pt idx="57">
                  <c:v>31566</c:v>
                </c:pt>
                <c:pt idx="58">
                  <c:v>31764</c:v>
                </c:pt>
                <c:pt idx="59">
                  <c:v>31892</c:v>
                </c:pt>
                <c:pt idx="60">
                  <c:v>32053</c:v>
                </c:pt>
                <c:pt idx="61">
                  <c:v>32128</c:v>
                </c:pt>
                <c:pt idx="62">
                  <c:v>32128</c:v>
                </c:pt>
                <c:pt idx="63">
                  <c:v>32081</c:v>
                </c:pt>
                <c:pt idx="64">
                  <c:v>32036</c:v>
                </c:pt>
                <c:pt idx="65">
                  <c:v>31852</c:v>
                </c:pt>
                <c:pt idx="66">
                  <c:v>31705</c:v>
                </c:pt>
                <c:pt idx="67">
                  <c:v>31471</c:v>
                </c:pt>
                <c:pt idx="68">
                  <c:v>31237</c:v>
                </c:pt>
                <c:pt idx="69">
                  <c:v>30965</c:v>
                </c:pt>
                <c:pt idx="70">
                  <c:v>30706</c:v>
                </c:pt>
                <c:pt idx="71">
                  <c:v>30358</c:v>
                </c:pt>
                <c:pt idx="72">
                  <c:v>30050</c:v>
                </c:pt>
                <c:pt idx="73">
                  <c:v>29742</c:v>
                </c:pt>
                <c:pt idx="74">
                  <c:v>29422</c:v>
                </c:pt>
                <c:pt idx="75">
                  <c:v>29068</c:v>
                </c:pt>
                <c:pt idx="76">
                  <c:v>28764</c:v>
                </c:pt>
                <c:pt idx="77">
                  <c:v>28425</c:v>
                </c:pt>
                <c:pt idx="78">
                  <c:v>28099</c:v>
                </c:pt>
                <c:pt idx="79">
                  <c:v>27720</c:v>
                </c:pt>
                <c:pt idx="80">
                  <c:v>27409</c:v>
                </c:pt>
                <c:pt idx="81">
                  <c:v>27086</c:v>
                </c:pt>
                <c:pt idx="82">
                  <c:v>26744</c:v>
                </c:pt>
                <c:pt idx="83">
                  <c:v>26430</c:v>
                </c:pt>
                <c:pt idx="84">
                  <c:v>26120</c:v>
                </c:pt>
                <c:pt idx="85">
                  <c:v>25782</c:v>
                </c:pt>
                <c:pt idx="86">
                  <c:v>25489</c:v>
                </c:pt>
                <c:pt idx="87">
                  <c:v>25132</c:v>
                </c:pt>
                <c:pt idx="88">
                  <c:v>24778</c:v>
                </c:pt>
                <c:pt idx="89">
                  <c:v>24471</c:v>
                </c:pt>
                <c:pt idx="90">
                  <c:v>24135</c:v>
                </c:pt>
                <c:pt idx="91">
                  <c:v>23836</c:v>
                </c:pt>
                <c:pt idx="92">
                  <c:v>23517</c:v>
                </c:pt>
                <c:pt idx="93">
                  <c:v>23221</c:v>
                </c:pt>
                <c:pt idx="94">
                  <c:v>22889</c:v>
                </c:pt>
                <c:pt idx="95">
                  <c:v>22606</c:v>
                </c:pt>
                <c:pt idx="96">
                  <c:v>22268</c:v>
                </c:pt>
                <c:pt idx="97">
                  <c:v>22000</c:v>
                </c:pt>
                <c:pt idx="98">
                  <c:v>21653</c:v>
                </c:pt>
                <c:pt idx="99">
                  <c:v>21362</c:v>
                </c:pt>
                <c:pt idx="100">
                  <c:v>21062</c:v>
                </c:pt>
                <c:pt idx="101">
                  <c:v>20761</c:v>
                </c:pt>
                <c:pt idx="102">
                  <c:v>20458</c:v>
                </c:pt>
                <c:pt idx="103">
                  <c:v>20169</c:v>
                </c:pt>
                <c:pt idx="104">
                  <c:v>19874</c:v>
                </c:pt>
                <c:pt idx="105">
                  <c:v>19605</c:v>
                </c:pt>
                <c:pt idx="106">
                  <c:v>19334</c:v>
                </c:pt>
                <c:pt idx="107">
                  <c:v>19008</c:v>
                </c:pt>
                <c:pt idx="108">
                  <c:v>18753</c:v>
                </c:pt>
                <c:pt idx="109">
                  <c:v>18487</c:v>
                </c:pt>
                <c:pt idx="110">
                  <c:v>18198</c:v>
                </c:pt>
                <c:pt idx="111">
                  <c:v>17930</c:v>
                </c:pt>
                <c:pt idx="112">
                  <c:v>17664</c:v>
                </c:pt>
                <c:pt idx="113">
                  <c:v>17406</c:v>
                </c:pt>
                <c:pt idx="114">
                  <c:v>17090</c:v>
                </c:pt>
                <c:pt idx="115">
                  <c:v>16849</c:v>
                </c:pt>
                <c:pt idx="116">
                  <c:v>16585</c:v>
                </c:pt>
                <c:pt idx="117">
                  <c:v>16345</c:v>
                </c:pt>
                <c:pt idx="118">
                  <c:v>16087</c:v>
                </c:pt>
                <c:pt idx="119">
                  <c:v>15818</c:v>
                </c:pt>
                <c:pt idx="120">
                  <c:v>15567</c:v>
                </c:pt>
                <c:pt idx="121">
                  <c:v>15298</c:v>
                </c:pt>
                <c:pt idx="122">
                  <c:v>15031</c:v>
                </c:pt>
                <c:pt idx="123">
                  <c:v>14803</c:v>
                </c:pt>
                <c:pt idx="124">
                  <c:v>14563</c:v>
                </c:pt>
                <c:pt idx="125">
                  <c:v>14311</c:v>
                </c:pt>
                <c:pt idx="126">
                  <c:v>14079</c:v>
                </c:pt>
                <c:pt idx="127">
                  <c:v>13808</c:v>
                </c:pt>
                <c:pt idx="128">
                  <c:v>13524</c:v>
                </c:pt>
                <c:pt idx="129">
                  <c:v>13327</c:v>
                </c:pt>
                <c:pt idx="130">
                  <c:v>13084</c:v>
                </c:pt>
                <c:pt idx="131">
                  <c:v>12827</c:v>
                </c:pt>
                <c:pt idx="132">
                  <c:v>12631</c:v>
                </c:pt>
                <c:pt idx="133">
                  <c:v>12411</c:v>
                </c:pt>
                <c:pt idx="134">
                  <c:v>12171</c:v>
                </c:pt>
                <c:pt idx="135">
                  <c:v>11937</c:v>
                </c:pt>
                <c:pt idx="136">
                  <c:v>11717</c:v>
                </c:pt>
                <c:pt idx="137">
                  <c:v>11483</c:v>
                </c:pt>
                <c:pt idx="138">
                  <c:v>11266</c:v>
                </c:pt>
                <c:pt idx="139">
                  <c:v>11046</c:v>
                </c:pt>
                <c:pt idx="140">
                  <c:v>10850</c:v>
                </c:pt>
                <c:pt idx="141">
                  <c:v>10611</c:v>
                </c:pt>
                <c:pt idx="142">
                  <c:v>10413</c:v>
                </c:pt>
                <c:pt idx="143">
                  <c:v>10228</c:v>
                </c:pt>
                <c:pt idx="144">
                  <c:v>10101</c:v>
                </c:pt>
                <c:pt idx="145">
                  <c:v>9823</c:v>
                </c:pt>
                <c:pt idx="146">
                  <c:v>9639</c:v>
                </c:pt>
                <c:pt idx="147">
                  <c:v>9395</c:v>
                </c:pt>
                <c:pt idx="148">
                  <c:v>9220</c:v>
                </c:pt>
                <c:pt idx="149">
                  <c:v>9083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053-426A-8250-C9489EC75DF1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'Intensity Data'!$I$4508:$I$4657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Data'!$K$4508:$K$4657</c:f>
              <c:numCache>
                <c:formatCode>General</c:formatCode>
                <c:ptCount val="150"/>
                <c:pt idx="36">
                  <c:v>27320.796875</c:v>
                </c:pt>
                <c:pt idx="37">
                  <c:v>27354.857421875</c:v>
                </c:pt>
                <c:pt idx="38">
                  <c:v>27397.607421875</c:v>
                </c:pt>
                <c:pt idx="39">
                  <c:v>27451.05859375</c:v>
                </c:pt>
                <c:pt idx="40">
                  <c:v>27517.5703125</c:v>
                </c:pt>
                <c:pt idx="41">
                  <c:v>27599.8359375</c:v>
                </c:pt>
                <c:pt idx="42">
                  <c:v>27700.841796875</c:v>
                </c:pt>
                <c:pt idx="43">
                  <c:v>27823.736328125</c:v>
                </c:pt>
                <c:pt idx="44">
                  <c:v>27971.62890625</c:v>
                </c:pt>
                <c:pt idx="45">
                  <c:v>28147.2578125</c:v>
                </c:pt>
                <c:pt idx="46">
                  <c:v>28352.580078125</c:v>
                </c:pt>
                <c:pt idx="47">
                  <c:v>28588.251953125</c:v>
                </c:pt>
                <c:pt idx="48">
                  <c:v>28853.1328125</c:v>
                </c:pt>
                <c:pt idx="49">
                  <c:v>29143.90625</c:v>
                </c:pt>
                <c:pt idx="50">
                  <c:v>29454.947265625</c:v>
                </c:pt>
                <c:pt idx="51">
                  <c:v>29778.599609375</c:v>
                </c:pt>
                <c:pt idx="52">
                  <c:v>30105.830078125</c:v>
                </c:pt>
                <c:pt idx="53">
                  <c:v>30427.197265625</c:v>
                </c:pt>
                <c:pt idx="54">
                  <c:v>30733.927734375</c:v>
                </c:pt>
                <c:pt idx="55">
                  <c:v>31018.80859375</c:v>
                </c:pt>
                <c:pt idx="56">
                  <c:v>31276.775390625</c:v>
                </c:pt>
                <c:pt idx="57">
                  <c:v>31505.0625</c:v>
                </c:pt>
                <c:pt idx="58">
                  <c:v>31703.013671875</c:v>
                </c:pt>
                <c:pt idx="59">
                  <c:v>31871.650390625</c:v>
                </c:pt>
                <c:pt idx="60">
                  <c:v>32013.162109375</c:v>
                </c:pt>
                <c:pt idx="61">
                  <c:v>32130.419921875</c:v>
                </c:pt>
                <c:pt idx="62">
                  <c:v>32226.560546875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053-426A-8250-C9489EC75D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9662287"/>
        <c:axId val="1"/>
      </c:scatterChart>
      <c:valAx>
        <c:axId val="69662287"/>
        <c:scaling>
          <c:orientation val="minMax"/>
          <c:max val="95"/>
          <c:min val="2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62287"/>
        <c:crosses val="autoZero"/>
        <c:crossBetween val="midCat"/>
        <c:majorUnit val="100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 sz="1800" b="1" i="0" baseline="0" dirty="0">
                <a:effectLst/>
              </a:rPr>
              <a:t>75 mM </a:t>
            </a:r>
            <a:r>
              <a:rPr lang="en-CA" sz="1800" b="1" i="0" baseline="0" dirty="0" err="1">
                <a:effectLst/>
              </a:rPr>
              <a:t>Nacl</a:t>
            </a:r>
            <a:endParaRPr lang="en-CA" dirty="0">
              <a:effectLst/>
            </a:endParaRPr>
          </a:p>
        </c:rich>
      </c:tx>
      <c:layout>
        <c:manualLayout>
          <c:xMode val="edge"/>
          <c:yMode val="edge"/>
          <c:x val="0.31743746566320485"/>
          <c:y val="5.437166722891150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67125014323365"/>
          <c:y val="0.21795214883258224"/>
          <c:w val="0.79602487577736802"/>
          <c:h val="0.61218297057687998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Data'!$M$2:$M$151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Data'!$N$2:$N$151</c:f>
              <c:numCache>
                <c:formatCode>General</c:formatCode>
                <c:ptCount val="150"/>
                <c:pt idx="0">
                  <c:v>34519</c:v>
                </c:pt>
                <c:pt idx="1">
                  <c:v>34482</c:v>
                </c:pt>
                <c:pt idx="2">
                  <c:v>34264</c:v>
                </c:pt>
                <c:pt idx="3">
                  <c:v>33986</c:v>
                </c:pt>
                <c:pt idx="4">
                  <c:v>33637</c:v>
                </c:pt>
                <c:pt idx="5">
                  <c:v>33476</c:v>
                </c:pt>
                <c:pt idx="6">
                  <c:v>33215</c:v>
                </c:pt>
                <c:pt idx="7">
                  <c:v>32959</c:v>
                </c:pt>
                <c:pt idx="8">
                  <c:v>32675</c:v>
                </c:pt>
                <c:pt idx="9">
                  <c:v>32431</c:v>
                </c:pt>
                <c:pt idx="10">
                  <c:v>32158</c:v>
                </c:pt>
                <c:pt idx="11">
                  <c:v>31952</c:v>
                </c:pt>
                <c:pt idx="12">
                  <c:v>31687</c:v>
                </c:pt>
                <c:pt idx="13">
                  <c:v>31486</c:v>
                </c:pt>
                <c:pt idx="14">
                  <c:v>31291</c:v>
                </c:pt>
                <c:pt idx="15">
                  <c:v>31034</c:v>
                </c:pt>
                <c:pt idx="16">
                  <c:v>30817</c:v>
                </c:pt>
                <c:pt idx="17">
                  <c:v>30649</c:v>
                </c:pt>
                <c:pt idx="18">
                  <c:v>30399</c:v>
                </c:pt>
                <c:pt idx="19">
                  <c:v>30127</c:v>
                </c:pt>
                <c:pt idx="20">
                  <c:v>29900</c:v>
                </c:pt>
                <c:pt idx="21">
                  <c:v>29669</c:v>
                </c:pt>
                <c:pt idx="22">
                  <c:v>29587</c:v>
                </c:pt>
                <c:pt idx="23">
                  <c:v>29246</c:v>
                </c:pt>
                <c:pt idx="24">
                  <c:v>29025</c:v>
                </c:pt>
                <c:pt idx="25">
                  <c:v>28972</c:v>
                </c:pt>
                <c:pt idx="26">
                  <c:v>28703</c:v>
                </c:pt>
                <c:pt idx="27">
                  <c:v>28568</c:v>
                </c:pt>
                <c:pt idx="28">
                  <c:v>28365</c:v>
                </c:pt>
                <c:pt idx="29">
                  <c:v>28153</c:v>
                </c:pt>
                <c:pt idx="30">
                  <c:v>28085</c:v>
                </c:pt>
                <c:pt idx="31">
                  <c:v>27936</c:v>
                </c:pt>
                <c:pt idx="32">
                  <c:v>27811</c:v>
                </c:pt>
                <c:pt idx="33">
                  <c:v>27692</c:v>
                </c:pt>
                <c:pt idx="34">
                  <c:v>27734</c:v>
                </c:pt>
                <c:pt idx="35">
                  <c:v>27644</c:v>
                </c:pt>
                <c:pt idx="36">
                  <c:v>27584</c:v>
                </c:pt>
                <c:pt idx="37">
                  <c:v>27648</c:v>
                </c:pt>
                <c:pt idx="38">
                  <c:v>27687</c:v>
                </c:pt>
                <c:pt idx="39">
                  <c:v>27848</c:v>
                </c:pt>
                <c:pt idx="40">
                  <c:v>28044</c:v>
                </c:pt>
                <c:pt idx="41">
                  <c:v>28197</c:v>
                </c:pt>
                <c:pt idx="42">
                  <c:v>28431</c:v>
                </c:pt>
                <c:pt idx="43">
                  <c:v>28764</c:v>
                </c:pt>
                <c:pt idx="44">
                  <c:v>29073</c:v>
                </c:pt>
                <c:pt idx="45">
                  <c:v>29506</c:v>
                </c:pt>
                <c:pt idx="46">
                  <c:v>29994</c:v>
                </c:pt>
                <c:pt idx="47">
                  <c:v>30553</c:v>
                </c:pt>
                <c:pt idx="48">
                  <c:v>31195</c:v>
                </c:pt>
                <c:pt idx="49">
                  <c:v>31836</c:v>
                </c:pt>
                <c:pt idx="50">
                  <c:v>32554</c:v>
                </c:pt>
                <c:pt idx="51">
                  <c:v>33214</c:v>
                </c:pt>
                <c:pt idx="52">
                  <c:v>33948</c:v>
                </c:pt>
                <c:pt idx="53">
                  <c:v>34717</c:v>
                </c:pt>
                <c:pt idx="54">
                  <c:v>35435</c:v>
                </c:pt>
                <c:pt idx="55">
                  <c:v>36099</c:v>
                </c:pt>
                <c:pt idx="56">
                  <c:v>36648</c:v>
                </c:pt>
                <c:pt idx="57">
                  <c:v>37175</c:v>
                </c:pt>
                <c:pt idx="58">
                  <c:v>37539</c:v>
                </c:pt>
                <c:pt idx="59">
                  <c:v>37777</c:v>
                </c:pt>
                <c:pt idx="60">
                  <c:v>37977</c:v>
                </c:pt>
                <c:pt idx="61">
                  <c:v>38063</c:v>
                </c:pt>
                <c:pt idx="62">
                  <c:v>38047</c:v>
                </c:pt>
                <c:pt idx="63">
                  <c:v>37948</c:v>
                </c:pt>
                <c:pt idx="64">
                  <c:v>37803</c:v>
                </c:pt>
                <c:pt idx="65">
                  <c:v>37544</c:v>
                </c:pt>
                <c:pt idx="66">
                  <c:v>37215</c:v>
                </c:pt>
                <c:pt idx="67">
                  <c:v>36853</c:v>
                </c:pt>
                <c:pt idx="68">
                  <c:v>36470</c:v>
                </c:pt>
                <c:pt idx="69">
                  <c:v>36140</c:v>
                </c:pt>
                <c:pt idx="70">
                  <c:v>35769</c:v>
                </c:pt>
                <c:pt idx="71">
                  <c:v>35427</c:v>
                </c:pt>
                <c:pt idx="72">
                  <c:v>35030</c:v>
                </c:pt>
                <c:pt idx="73">
                  <c:v>34746</c:v>
                </c:pt>
                <c:pt idx="74">
                  <c:v>34392</c:v>
                </c:pt>
                <c:pt idx="75">
                  <c:v>33958</c:v>
                </c:pt>
                <c:pt idx="76">
                  <c:v>33651</c:v>
                </c:pt>
                <c:pt idx="77">
                  <c:v>33313</c:v>
                </c:pt>
                <c:pt idx="78">
                  <c:v>32986</c:v>
                </c:pt>
                <c:pt idx="79">
                  <c:v>32522</c:v>
                </c:pt>
                <c:pt idx="80">
                  <c:v>32186</c:v>
                </c:pt>
                <c:pt idx="81">
                  <c:v>31873</c:v>
                </c:pt>
                <c:pt idx="82">
                  <c:v>31513</c:v>
                </c:pt>
                <c:pt idx="83">
                  <c:v>31178</c:v>
                </c:pt>
                <c:pt idx="84">
                  <c:v>30828</c:v>
                </c:pt>
                <c:pt idx="85">
                  <c:v>30487</c:v>
                </c:pt>
                <c:pt idx="86">
                  <c:v>30146</c:v>
                </c:pt>
                <c:pt idx="87">
                  <c:v>29772</c:v>
                </c:pt>
                <c:pt idx="88">
                  <c:v>29363</c:v>
                </c:pt>
                <c:pt idx="89">
                  <c:v>29055</c:v>
                </c:pt>
                <c:pt idx="90">
                  <c:v>28685</c:v>
                </c:pt>
                <c:pt idx="91">
                  <c:v>28378</c:v>
                </c:pt>
                <c:pt idx="92">
                  <c:v>28091</c:v>
                </c:pt>
                <c:pt idx="93">
                  <c:v>27728</c:v>
                </c:pt>
                <c:pt idx="94">
                  <c:v>27361</c:v>
                </c:pt>
                <c:pt idx="95">
                  <c:v>27032</c:v>
                </c:pt>
                <c:pt idx="96">
                  <c:v>26703</c:v>
                </c:pt>
                <c:pt idx="97">
                  <c:v>26392</c:v>
                </c:pt>
                <c:pt idx="98">
                  <c:v>26057</c:v>
                </c:pt>
                <c:pt idx="99">
                  <c:v>25716</c:v>
                </c:pt>
                <c:pt idx="100">
                  <c:v>25374</c:v>
                </c:pt>
                <c:pt idx="101">
                  <c:v>25089</c:v>
                </c:pt>
                <c:pt idx="102">
                  <c:v>24778</c:v>
                </c:pt>
                <c:pt idx="103">
                  <c:v>24394</c:v>
                </c:pt>
                <c:pt idx="104">
                  <c:v>24122</c:v>
                </c:pt>
                <c:pt idx="105">
                  <c:v>23798</c:v>
                </c:pt>
                <c:pt idx="106">
                  <c:v>23516</c:v>
                </c:pt>
                <c:pt idx="107">
                  <c:v>23200</c:v>
                </c:pt>
                <c:pt idx="108">
                  <c:v>22861</c:v>
                </c:pt>
                <c:pt idx="109">
                  <c:v>22592</c:v>
                </c:pt>
                <c:pt idx="110">
                  <c:v>22327</c:v>
                </c:pt>
                <c:pt idx="111">
                  <c:v>22050</c:v>
                </c:pt>
                <c:pt idx="112">
                  <c:v>21725</c:v>
                </c:pt>
                <c:pt idx="113">
                  <c:v>21448</c:v>
                </c:pt>
                <c:pt idx="114">
                  <c:v>21175</c:v>
                </c:pt>
                <c:pt idx="115">
                  <c:v>20872</c:v>
                </c:pt>
                <c:pt idx="116">
                  <c:v>20615</c:v>
                </c:pt>
                <c:pt idx="117">
                  <c:v>20295</c:v>
                </c:pt>
                <c:pt idx="118">
                  <c:v>20000</c:v>
                </c:pt>
                <c:pt idx="119">
                  <c:v>19723</c:v>
                </c:pt>
                <c:pt idx="120">
                  <c:v>19456</c:v>
                </c:pt>
                <c:pt idx="121">
                  <c:v>19176</c:v>
                </c:pt>
                <c:pt idx="122">
                  <c:v>18877</c:v>
                </c:pt>
                <c:pt idx="123">
                  <c:v>18588</c:v>
                </c:pt>
                <c:pt idx="124">
                  <c:v>18327</c:v>
                </c:pt>
                <c:pt idx="125">
                  <c:v>18054</c:v>
                </c:pt>
                <c:pt idx="126">
                  <c:v>17812</c:v>
                </c:pt>
                <c:pt idx="127">
                  <c:v>17598</c:v>
                </c:pt>
                <c:pt idx="128">
                  <c:v>17308</c:v>
                </c:pt>
                <c:pt idx="129">
                  <c:v>17037</c:v>
                </c:pt>
                <c:pt idx="130">
                  <c:v>16756</c:v>
                </c:pt>
                <c:pt idx="131">
                  <c:v>16506</c:v>
                </c:pt>
                <c:pt idx="132">
                  <c:v>16227</c:v>
                </c:pt>
                <c:pt idx="133">
                  <c:v>16022</c:v>
                </c:pt>
                <c:pt idx="134">
                  <c:v>15767</c:v>
                </c:pt>
                <c:pt idx="135">
                  <c:v>15534</c:v>
                </c:pt>
                <c:pt idx="136">
                  <c:v>15276</c:v>
                </c:pt>
                <c:pt idx="137">
                  <c:v>14993</c:v>
                </c:pt>
                <c:pt idx="138">
                  <c:v>14774</c:v>
                </c:pt>
                <c:pt idx="139">
                  <c:v>14501</c:v>
                </c:pt>
                <c:pt idx="140">
                  <c:v>14259</c:v>
                </c:pt>
                <c:pt idx="141">
                  <c:v>14051</c:v>
                </c:pt>
                <c:pt idx="142">
                  <c:v>13817</c:v>
                </c:pt>
                <c:pt idx="143">
                  <c:v>13606</c:v>
                </c:pt>
                <c:pt idx="144">
                  <c:v>13400</c:v>
                </c:pt>
                <c:pt idx="145">
                  <c:v>13100</c:v>
                </c:pt>
                <c:pt idx="146">
                  <c:v>12860</c:v>
                </c:pt>
                <c:pt idx="147">
                  <c:v>12625</c:v>
                </c:pt>
                <c:pt idx="148">
                  <c:v>12358</c:v>
                </c:pt>
                <c:pt idx="149">
                  <c:v>12234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CFA-4FAC-BDE1-261D019CFB9F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'Intensity Data'!$M$2:$M$151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Data'!$O$2:$O$151</c:f>
              <c:numCache>
                <c:formatCode>General</c:formatCode>
                <c:ptCount val="150"/>
                <c:pt idx="31">
                  <c:v>27663.171875</c:v>
                </c:pt>
                <c:pt idx="32">
                  <c:v>27674.048828125</c:v>
                </c:pt>
                <c:pt idx="33">
                  <c:v>27688.69140625</c:v>
                </c:pt>
                <c:pt idx="34">
                  <c:v>27708.392578125</c:v>
                </c:pt>
                <c:pt idx="35">
                  <c:v>27734.869140625</c:v>
                </c:pt>
                <c:pt idx="36">
                  <c:v>27770.392578125</c:v>
                </c:pt>
                <c:pt idx="37">
                  <c:v>27817.962890625</c:v>
                </c:pt>
                <c:pt idx="38">
                  <c:v>27881.48828125</c:v>
                </c:pt>
                <c:pt idx="39">
                  <c:v>27966.017578125</c:v>
                </c:pt>
                <c:pt idx="40">
                  <c:v>28077.94921875</c:v>
                </c:pt>
                <c:pt idx="41">
                  <c:v>28225.224609375</c:v>
                </c:pt>
                <c:pt idx="42">
                  <c:v>28417.384765625</c:v>
                </c:pt>
                <c:pt idx="43">
                  <c:v>28665.380859375</c:v>
                </c:pt>
                <c:pt idx="44">
                  <c:v>28980.955078125</c:v>
                </c:pt>
                <c:pt idx="45">
                  <c:v>29375.400390625</c:v>
                </c:pt>
                <c:pt idx="46">
                  <c:v>29857.541015625</c:v>
                </c:pt>
                <c:pt idx="47">
                  <c:v>30431.044921875</c:v>
                </c:pt>
                <c:pt idx="48">
                  <c:v>31091.544921875</c:v>
                </c:pt>
                <c:pt idx="49">
                  <c:v>31824.51953125</c:v>
                </c:pt>
                <c:pt idx="50">
                  <c:v>32605.169921875</c:v>
                </c:pt>
                <c:pt idx="51">
                  <c:v>33401.03515625</c:v>
                </c:pt>
                <c:pt idx="52">
                  <c:v>34177.0546875</c:v>
                </c:pt>
                <c:pt idx="53">
                  <c:v>34901.5390625</c:v>
                </c:pt>
                <c:pt idx="54">
                  <c:v>35550.984375</c:v>
                </c:pt>
                <c:pt idx="55">
                  <c:v>36112.2890625</c:v>
                </c:pt>
                <c:pt idx="56">
                  <c:v>36582.31640625</c:v>
                </c:pt>
                <c:pt idx="57">
                  <c:v>36965.59765625</c:v>
                </c:pt>
                <c:pt idx="58">
                  <c:v>37271.4296875</c:v>
                </c:pt>
                <c:pt idx="59">
                  <c:v>37511.265625</c:v>
                </c:pt>
                <c:pt idx="60">
                  <c:v>37696.80078125</c:v>
                </c:pt>
                <c:pt idx="61">
                  <c:v>37838.8203125</c:v>
                </c:pt>
                <c:pt idx="62">
                  <c:v>37946.65234375</c:v>
                </c:pt>
                <c:pt idx="63">
                  <c:v>38028.0234375</c:v>
                </c:pt>
                <c:pt idx="64">
                  <c:v>38089.14453125</c:v>
                </c:pt>
                <c:pt idx="65">
                  <c:v>38134.89453125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CFA-4FAC-BDE1-261D019CFB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78581247"/>
        <c:axId val="1"/>
      </c:scatterChart>
      <c:valAx>
        <c:axId val="2078581247"/>
        <c:scaling>
          <c:orientation val="minMax"/>
          <c:max val="95"/>
          <c:min val="2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8581247"/>
        <c:crosses val="autoZero"/>
        <c:crossBetween val="midCat"/>
        <c:majorUnit val="200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 dirty="0"/>
              <a:t>B02</a:t>
            </a:r>
          </a:p>
        </c:rich>
      </c:tx>
      <c:layout>
        <c:manualLayout>
          <c:xMode val="edge"/>
          <c:yMode val="edge"/>
          <c:x val="0.46805774278215223"/>
          <c:y val="4.881376341264090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67125014323365"/>
          <c:y val="0.19023653480440697"/>
          <c:w val="0.79602487577736802"/>
          <c:h val="0.63989878510695142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Data'!$I$3006:$I$3155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Data'!$J$3006:$J$3155</c:f>
              <c:numCache>
                <c:formatCode>General</c:formatCode>
                <c:ptCount val="150"/>
                <c:pt idx="0">
                  <c:v>27348</c:v>
                </c:pt>
                <c:pt idx="1">
                  <c:v>27227</c:v>
                </c:pt>
                <c:pt idx="2">
                  <c:v>26964</c:v>
                </c:pt>
                <c:pt idx="3">
                  <c:v>26776</c:v>
                </c:pt>
                <c:pt idx="4">
                  <c:v>26562</c:v>
                </c:pt>
                <c:pt idx="5">
                  <c:v>26355</c:v>
                </c:pt>
                <c:pt idx="6">
                  <c:v>26198</c:v>
                </c:pt>
                <c:pt idx="7">
                  <c:v>25957</c:v>
                </c:pt>
                <c:pt idx="8">
                  <c:v>25782</c:v>
                </c:pt>
                <c:pt idx="9">
                  <c:v>25631</c:v>
                </c:pt>
                <c:pt idx="10">
                  <c:v>25423</c:v>
                </c:pt>
                <c:pt idx="11">
                  <c:v>25244</c:v>
                </c:pt>
                <c:pt idx="12">
                  <c:v>25072</c:v>
                </c:pt>
                <c:pt idx="13">
                  <c:v>24890</c:v>
                </c:pt>
                <c:pt idx="14">
                  <c:v>24692</c:v>
                </c:pt>
                <c:pt idx="15">
                  <c:v>24549</c:v>
                </c:pt>
                <c:pt idx="16">
                  <c:v>24384</c:v>
                </c:pt>
                <c:pt idx="17">
                  <c:v>24184</c:v>
                </c:pt>
                <c:pt idx="18">
                  <c:v>24043</c:v>
                </c:pt>
                <c:pt idx="19">
                  <c:v>23906</c:v>
                </c:pt>
                <c:pt idx="20">
                  <c:v>23750</c:v>
                </c:pt>
                <c:pt idx="21">
                  <c:v>23569</c:v>
                </c:pt>
                <c:pt idx="22">
                  <c:v>23524</c:v>
                </c:pt>
                <c:pt idx="23">
                  <c:v>23300</c:v>
                </c:pt>
                <c:pt idx="24">
                  <c:v>23172</c:v>
                </c:pt>
                <c:pt idx="25">
                  <c:v>23099</c:v>
                </c:pt>
                <c:pt idx="26">
                  <c:v>22937</c:v>
                </c:pt>
                <c:pt idx="27">
                  <c:v>22833</c:v>
                </c:pt>
                <c:pt idx="28">
                  <c:v>22701</c:v>
                </c:pt>
                <c:pt idx="29">
                  <c:v>22592</c:v>
                </c:pt>
                <c:pt idx="30">
                  <c:v>22478</c:v>
                </c:pt>
                <c:pt idx="31">
                  <c:v>22350</c:v>
                </c:pt>
                <c:pt idx="32">
                  <c:v>22205</c:v>
                </c:pt>
                <c:pt idx="33">
                  <c:v>22128</c:v>
                </c:pt>
                <c:pt idx="34">
                  <c:v>22009</c:v>
                </c:pt>
                <c:pt idx="35">
                  <c:v>21797</c:v>
                </c:pt>
                <c:pt idx="36">
                  <c:v>21724</c:v>
                </c:pt>
                <c:pt idx="37">
                  <c:v>21499</c:v>
                </c:pt>
                <c:pt idx="38">
                  <c:v>21398</c:v>
                </c:pt>
                <c:pt idx="39">
                  <c:v>21243</c:v>
                </c:pt>
                <c:pt idx="40">
                  <c:v>21046</c:v>
                </c:pt>
                <c:pt idx="41">
                  <c:v>20878</c:v>
                </c:pt>
                <c:pt idx="42">
                  <c:v>20706</c:v>
                </c:pt>
                <c:pt idx="43">
                  <c:v>20533</c:v>
                </c:pt>
                <c:pt idx="44">
                  <c:v>20366</c:v>
                </c:pt>
                <c:pt idx="45">
                  <c:v>20189</c:v>
                </c:pt>
                <c:pt idx="46">
                  <c:v>19998</c:v>
                </c:pt>
                <c:pt idx="47">
                  <c:v>19828</c:v>
                </c:pt>
                <c:pt idx="48">
                  <c:v>19678</c:v>
                </c:pt>
                <c:pt idx="49">
                  <c:v>19515</c:v>
                </c:pt>
                <c:pt idx="50">
                  <c:v>19337</c:v>
                </c:pt>
                <c:pt idx="51">
                  <c:v>19203</c:v>
                </c:pt>
                <c:pt idx="52">
                  <c:v>19038</c:v>
                </c:pt>
                <c:pt idx="53">
                  <c:v>18854</c:v>
                </c:pt>
                <c:pt idx="54">
                  <c:v>18719</c:v>
                </c:pt>
                <c:pt idx="55">
                  <c:v>18573</c:v>
                </c:pt>
                <c:pt idx="56">
                  <c:v>18395</c:v>
                </c:pt>
                <c:pt idx="57">
                  <c:v>18266</c:v>
                </c:pt>
                <c:pt idx="58">
                  <c:v>18116</c:v>
                </c:pt>
                <c:pt idx="59">
                  <c:v>17961</c:v>
                </c:pt>
                <c:pt idx="60">
                  <c:v>17824</c:v>
                </c:pt>
                <c:pt idx="61">
                  <c:v>17699</c:v>
                </c:pt>
                <c:pt idx="62">
                  <c:v>17608</c:v>
                </c:pt>
                <c:pt idx="63">
                  <c:v>17478</c:v>
                </c:pt>
                <c:pt idx="64">
                  <c:v>17343</c:v>
                </c:pt>
                <c:pt idx="65">
                  <c:v>17240</c:v>
                </c:pt>
                <c:pt idx="66">
                  <c:v>17141</c:v>
                </c:pt>
                <c:pt idx="67">
                  <c:v>16976</c:v>
                </c:pt>
                <c:pt idx="68">
                  <c:v>16868</c:v>
                </c:pt>
                <c:pt idx="69">
                  <c:v>16746</c:v>
                </c:pt>
                <c:pt idx="70">
                  <c:v>16648</c:v>
                </c:pt>
                <c:pt idx="71">
                  <c:v>16516</c:v>
                </c:pt>
                <c:pt idx="72">
                  <c:v>16394</c:v>
                </c:pt>
                <c:pt idx="73">
                  <c:v>16298</c:v>
                </c:pt>
                <c:pt idx="74">
                  <c:v>16180</c:v>
                </c:pt>
                <c:pt idx="75">
                  <c:v>16050</c:v>
                </c:pt>
                <c:pt idx="76">
                  <c:v>15952</c:v>
                </c:pt>
                <c:pt idx="77">
                  <c:v>15841</c:v>
                </c:pt>
                <c:pt idx="78">
                  <c:v>15696</c:v>
                </c:pt>
                <c:pt idx="79">
                  <c:v>15568</c:v>
                </c:pt>
                <c:pt idx="80">
                  <c:v>15441</c:v>
                </c:pt>
                <c:pt idx="81">
                  <c:v>15324</c:v>
                </c:pt>
                <c:pt idx="82">
                  <c:v>15198</c:v>
                </c:pt>
                <c:pt idx="83">
                  <c:v>15053</c:v>
                </c:pt>
                <c:pt idx="84">
                  <c:v>14943</c:v>
                </c:pt>
                <c:pt idx="85">
                  <c:v>14774</c:v>
                </c:pt>
                <c:pt idx="86">
                  <c:v>14685</c:v>
                </c:pt>
                <c:pt idx="87">
                  <c:v>14545</c:v>
                </c:pt>
                <c:pt idx="88">
                  <c:v>14379</c:v>
                </c:pt>
                <c:pt idx="89">
                  <c:v>14248</c:v>
                </c:pt>
                <c:pt idx="90">
                  <c:v>14093</c:v>
                </c:pt>
                <c:pt idx="91">
                  <c:v>13986</c:v>
                </c:pt>
                <c:pt idx="92">
                  <c:v>13823</c:v>
                </c:pt>
                <c:pt idx="93">
                  <c:v>13724</c:v>
                </c:pt>
                <c:pt idx="94">
                  <c:v>13576</c:v>
                </c:pt>
                <c:pt idx="95">
                  <c:v>13454</c:v>
                </c:pt>
                <c:pt idx="96">
                  <c:v>13335</c:v>
                </c:pt>
                <c:pt idx="97">
                  <c:v>13193</c:v>
                </c:pt>
                <c:pt idx="98">
                  <c:v>13079</c:v>
                </c:pt>
                <c:pt idx="99">
                  <c:v>12929</c:v>
                </c:pt>
                <c:pt idx="100">
                  <c:v>12793</c:v>
                </c:pt>
                <c:pt idx="101">
                  <c:v>12662</c:v>
                </c:pt>
                <c:pt idx="102">
                  <c:v>12548</c:v>
                </c:pt>
                <c:pt idx="103">
                  <c:v>12400</c:v>
                </c:pt>
                <c:pt idx="104">
                  <c:v>12254</c:v>
                </c:pt>
                <c:pt idx="105">
                  <c:v>12153</c:v>
                </c:pt>
                <c:pt idx="106">
                  <c:v>12037</c:v>
                </c:pt>
                <c:pt idx="107">
                  <c:v>11904</c:v>
                </c:pt>
                <c:pt idx="108">
                  <c:v>11752</c:v>
                </c:pt>
                <c:pt idx="109">
                  <c:v>11653</c:v>
                </c:pt>
                <c:pt idx="110">
                  <c:v>11509</c:v>
                </c:pt>
                <c:pt idx="111">
                  <c:v>11406</c:v>
                </c:pt>
                <c:pt idx="112">
                  <c:v>11282</c:v>
                </c:pt>
                <c:pt idx="113">
                  <c:v>11160</c:v>
                </c:pt>
                <c:pt idx="114">
                  <c:v>11045</c:v>
                </c:pt>
                <c:pt idx="115">
                  <c:v>10923</c:v>
                </c:pt>
                <c:pt idx="116">
                  <c:v>10792</c:v>
                </c:pt>
                <c:pt idx="117">
                  <c:v>10677</c:v>
                </c:pt>
                <c:pt idx="118">
                  <c:v>10542</c:v>
                </c:pt>
                <c:pt idx="119">
                  <c:v>10440</c:v>
                </c:pt>
                <c:pt idx="120">
                  <c:v>10310</c:v>
                </c:pt>
                <c:pt idx="121">
                  <c:v>10188</c:v>
                </c:pt>
                <c:pt idx="122">
                  <c:v>10077</c:v>
                </c:pt>
                <c:pt idx="123">
                  <c:v>9920</c:v>
                </c:pt>
                <c:pt idx="124">
                  <c:v>9802</c:v>
                </c:pt>
                <c:pt idx="125">
                  <c:v>9666</c:v>
                </c:pt>
                <c:pt idx="126">
                  <c:v>9563</c:v>
                </c:pt>
                <c:pt idx="127">
                  <c:v>9439</c:v>
                </c:pt>
                <c:pt idx="128">
                  <c:v>9329</c:v>
                </c:pt>
                <c:pt idx="129">
                  <c:v>9206</c:v>
                </c:pt>
                <c:pt idx="130">
                  <c:v>9090</c:v>
                </c:pt>
                <c:pt idx="131">
                  <c:v>8963</c:v>
                </c:pt>
                <c:pt idx="132">
                  <c:v>8857</c:v>
                </c:pt>
                <c:pt idx="133">
                  <c:v>8726</c:v>
                </c:pt>
                <c:pt idx="134">
                  <c:v>8621</c:v>
                </c:pt>
                <c:pt idx="135">
                  <c:v>8511</c:v>
                </c:pt>
                <c:pt idx="136">
                  <c:v>8371</c:v>
                </c:pt>
                <c:pt idx="137">
                  <c:v>8260</c:v>
                </c:pt>
                <c:pt idx="138">
                  <c:v>8140</c:v>
                </c:pt>
                <c:pt idx="139">
                  <c:v>8017</c:v>
                </c:pt>
                <c:pt idx="140">
                  <c:v>7907</c:v>
                </c:pt>
                <c:pt idx="141">
                  <c:v>7796</c:v>
                </c:pt>
                <c:pt idx="142">
                  <c:v>7698</c:v>
                </c:pt>
                <c:pt idx="143">
                  <c:v>7562</c:v>
                </c:pt>
                <c:pt idx="144">
                  <c:v>7505</c:v>
                </c:pt>
                <c:pt idx="145">
                  <c:v>7337</c:v>
                </c:pt>
                <c:pt idx="146">
                  <c:v>7227</c:v>
                </c:pt>
                <c:pt idx="147">
                  <c:v>7085</c:v>
                </c:pt>
                <c:pt idx="148">
                  <c:v>7000</c:v>
                </c:pt>
                <c:pt idx="149">
                  <c:v>6911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16E-4DDA-A337-65807907CB98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'Intensity Data'!$I$3006:$I$3155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Data'!$K$3006:$K$3155</c:f>
              <c:numCache>
                <c:formatCode>General</c:formatCode>
                <c:ptCount val="150"/>
                <c:pt idx="20">
                  <c:v>23645.45703125</c:v>
                </c:pt>
                <c:pt idx="21">
                  <c:v>23548.185546875</c:v>
                </c:pt>
                <c:pt idx="22">
                  <c:v>23447.1875</c:v>
                </c:pt>
                <c:pt idx="23">
                  <c:v>23342.4296875</c:v>
                </c:pt>
                <c:pt idx="24">
                  <c:v>23233.890625</c:v>
                </c:pt>
                <c:pt idx="25">
                  <c:v>23121.5625</c:v>
                </c:pt>
                <c:pt idx="26">
                  <c:v>23005.447265625</c:v>
                </c:pt>
                <c:pt idx="27">
                  <c:v>22885.564453125</c:v>
                </c:pt>
                <c:pt idx="28">
                  <c:v>22761.9453125</c:v>
                </c:pt>
                <c:pt idx="29">
                  <c:v>22634.638671875</c:v>
                </c:pt>
                <c:pt idx="30">
                  <c:v>22503.708984375</c:v>
                </c:pt>
                <c:pt idx="31">
                  <c:v>22369.23828125</c:v>
                </c:pt>
                <c:pt idx="32">
                  <c:v>22231.322265625</c:v>
                </c:pt>
                <c:pt idx="33">
                  <c:v>22090.076171875</c:v>
                </c:pt>
                <c:pt idx="34">
                  <c:v>21945.634765625</c:v>
                </c:pt>
                <c:pt idx="35">
                  <c:v>21798.146484375</c:v>
                </c:pt>
                <c:pt idx="36">
                  <c:v>21647.779296875</c:v>
                </c:pt>
                <c:pt idx="37">
                  <c:v>21494.720703125</c:v>
                </c:pt>
                <c:pt idx="38">
                  <c:v>21339.166015625</c:v>
                </c:pt>
                <c:pt idx="39">
                  <c:v>21181.3359375</c:v>
                </c:pt>
                <c:pt idx="40">
                  <c:v>21021.45703125</c:v>
                </c:pt>
                <c:pt idx="41">
                  <c:v>20859.77734375</c:v>
                </c:pt>
                <c:pt idx="42">
                  <c:v>20696.546875</c:v>
                </c:pt>
                <c:pt idx="43">
                  <c:v>20532.03515625</c:v>
                </c:pt>
                <c:pt idx="44">
                  <c:v>20366.515625</c:v>
                </c:pt>
                <c:pt idx="45">
                  <c:v>20200.271484375</c:v>
                </c:pt>
                <c:pt idx="46">
                  <c:v>20033.5859375</c:v>
                </c:pt>
                <c:pt idx="47">
                  <c:v>19866.75</c:v>
                </c:pt>
                <c:pt idx="48">
                  <c:v>19700.0546875</c:v>
                </c:pt>
                <c:pt idx="49">
                  <c:v>19533.791015625</c:v>
                </c:pt>
                <c:pt idx="50">
                  <c:v>19368.240234375</c:v>
                </c:pt>
                <c:pt idx="51">
                  <c:v>19203.689453125</c:v>
                </c:pt>
                <c:pt idx="52">
                  <c:v>19040.412109375</c:v>
                </c:pt>
                <c:pt idx="53">
                  <c:v>18878.671875</c:v>
                </c:pt>
                <c:pt idx="54">
                  <c:v>18718.728515625</c:v>
                </c:pt>
                <c:pt idx="55">
                  <c:v>18560.822265625</c:v>
                </c:pt>
                <c:pt idx="56">
                  <c:v>18405.185546875</c:v>
                </c:pt>
                <c:pt idx="57">
                  <c:v>18252.03515625</c:v>
                </c:pt>
                <c:pt idx="58">
                  <c:v>18101.572265625</c:v>
                </c:pt>
                <c:pt idx="59">
                  <c:v>17953.982421875</c:v>
                </c:pt>
                <c:pt idx="60">
                  <c:v>17809.43359375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16E-4DDA-A337-65807907CB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256319"/>
        <c:axId val="1"/>
      </c:scatterChart>
      <c:valAx>
        <c:axId val="60256319"/>
        <c:scaling>
          <c:orientation val="minMax"/>
          <c:max val="95"/>
          <c:min val="2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56319"/>
        <c:crosses val="autoZero"/>
        <c:crossBetween val="midCat"/>
        <c:majorUnit val="100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CA" sz="1800" b="1" i="0" baseline="0" dirty="0">
                <a:effectLst/>
              </a:rPr>
              <a:t>150 mM </a:t>
            </a:r>
            <a:r>
              <a:rPr lang="en-CA" sz="1800" b="1" i="0" baseline="0" dirty="0" err="1">
                <a:effectLst/>
              </a:rPr>
              <a:t>Nacl</a:t>
            </a:r>
            <a:endParaRPr lang="en-CA" dirty="0">
              <a:effectLst/>
            </a:endParaRPr>
          </a:p>
        </c:rich>
      </c:tx>
      <c:layout>
        <c:manualLayout>
          <c:xMode val="edge"/>
          <c:yMode val="edge"/>
          <c:x val="0.27568366592756838"/>
          <c:y val="1.157450128253676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27242658969181"/>
          <c:y val="0.2020001102767445"/>
          <c:w val="0.71482212173589166"/>
          <c:h val="0.62813542531051791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Data'!$Q$2:$Q$151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Data'!$R$2:$R$151</c:f>
              <c:numCache>
                <c:formatCode>General</c:formatCode>
                <c:ptCount val="150"/>
                <c:pt idx="0">
                  <c:v>37287</c:v>
                </c:pt>
                <c:pt idx="1">
                  <c:v>37198</c:v>
                </c:pt>
                <c:pt idx="2">
                  <c:v>36973</c:v>
                </c:pt>
                <c:pt idx="3">
                  <c:v>36674</c:v>
                </c:pt>
                <c:pt idx="4">
                  <c:v>36372</c:v>
                </c:pt>
                <c:pt idx="5">
                  <c:v>36163</c:v>
                </c:pt>
                <c:pt idx="6">
                  <c:v>35897</c:v>
                </c:pt>
                <c:pt idx="7">
                  <c:v>35616</c:v>
                </c:pt>
                <c:pt idx="8">
                  <c:v>35322</c:v>
                </c:pt>
                <c:pt idx="9">
                  <c:v>35076</c:v>
                </c:pt>
                <c:pt idx="10">
                  <c:v>34839</c:v>
                </c:pt>
                <c:pt idx="11">
                  <c:v>34610</c:v>
                </c:pt>
                <c:pt idx="12">
                  <c:v>34274</c:v>
                </c:pt>
                <c:pt idx="13">
                  <c:v>34105</c:v>
                </c:pt>
                <c:pt idx="14">
                  <c:v>33831</c:v>
                </c:pt>
                <c:pt idx="15">
                  <c:v>33603</c:v>
                </c:pt>
                <c:pt idx="16">
                  <c:v>33411</c:v>
                </c:pt>
                <c:pt idx="17">
                  <c:v>33174</c:v>
                </c:pt>
                <c:pt idx="18">
                  <c:v>32914</c:v>
                </c:pt>
                <c:pt idx="19">
                  <c:v>32656</c:v>
                </c:pt>
                <c:pt idx="20">
                  <c:v>32450</c:v>
                </c:pt>
                <c:pt idx="21">
                  <c:v>32187</c:v>
                </c:pt>
                <c:pt idx="22">
                  <c:v>32110</c:v>
                </c:pt>
                <c:pt idx="23">
                  <c:v>31770</c:v>
                </c:pt>
                <c:pt idx="24">
                  <c:v>31521</c:v>
                </c:pt>
                <c:pt idx="25">
                  <c:v>31427</c:v>
                </c:pt>
                <c:pt idx="26">
                  <c:v>31149</c:v>
                </c:pt>
                <c:pt idx="27">
                  <c:v>31047</c:v>
                </c:pt>
                <c:pt idx="28">
                  <c:v>30847</c:v>
                </c:pt>
                <c:pt idx="29">
                  <c:v>30667</c:v>
                </c:pt>
                <c:pt idx="30">
                  <c:v>30465</c:v>
                </c:pt>
                <c:pt idx="31">
                  <c:v>30378</c:v>
                </c:pt>
                <c:pt idx="32">
                  <c:v>30184</c:v>
                </c:pt>
                <c:pt idx="33">
                  <c:v>30080</c:v>
                </c:pt>
                <c:pt idx="34">
                  <c:v>30116</c:v>
                </c:pt>
                <c:pt idx="35">
                  <c:v>29968</c:v>
                </c:pt>
                <c:pt idx="36">
                  <c:v>29968</c:v>
                </c:pt>
                <c:pt idx="37">
                  <c:v>29985</c:v>
                </c:pt>
                <c:pt idx="38">
                  <c:v>30011</c:v>
                </c:pt>
                <c:pt idx="39">
                  <c:v>30161</c:v>
                </c:pt>
                <c:pt idx="40">
                  <c:v>30283</c:v>
                </c:pt>
                <c:pt idx="41">
                  <c:v>30469</c:v>
                </c:pt>
                <c:pt idx="42">
                  <c:v>30729</c:v>
                </c:pt>
                <c:pt idx="43">
                  <c:v>30956</c:v>
                </c:pt>
                <c:pt idx="44">
                  <c:v>31294</c:v>
                </c:pt>
                <c:pt idx="45">
                  <c:v>31786</c:v>
                </c:pt>
                <c:pt idx="46">
                  <c:v>32227</c:v>
                </c:pt>
                <c:pt idx="47">
                  <c:v>32825</c:v>
                </c:pt>
                <c:pt idx="48">
                  <c:v>33477</c:v>
                </c:pt>
                <c:pt idx="49">
                  <c:v>34165</c:v>
                </c:pt>
                <c:pt idx="50">
                  <c:v>34885</c:v>
                </c:pt>
                <c:pt idx="51">
                  <c:v>35662</c:v>
                </c:pt>
                <c:pt idx="52">
                  <c:v>36437</c:v>
                </c:pt>
                <c:pt idx="53">
                  <c:v>37198</c:v>
                </c:pt>
                <c:pt idx="54">
                  <c:v>37957</c:v>
                </c:pt>
                <c:pt idx="55">
                  <c:v>38625</c:v>
                </c:pt>
                <c:pt idx="56">
                  <c:v>39362</c:v>
                </c:pt>
                <c:pt idx="57">
                  <c:v>39951</c:v>
                </c:pt>
                <c:pt idx="58">
                  <c:v>40363</c:v>
                </c:pt>
                <c:pt idx="59">
                  <c:v>40661</c:v>
                </c:pt>
                <c:pt idx="60">
                  <c:v>40945</c:v>
                </c:pt>
                <c:pt idx="61">
                  <c:v>41135</c:v>
                </c:pt>
                <c:pt idx="62">
                  <c:v>41181</c:v>
                </c:pt>
                <c:pt idx="63">
                  <c:v>41103</c:v>
                </c:pt>
                <c:pt idx="64">
                  <c:v>40952</c:v>
                </c:pt>
                <c:pt idx="65">
                  <c:v>40694</c:v>
                </c:pt>
                <c:pt idx="66">
                  <c:v>40332</c:v>
                </c:pt>
                <c:pt idx="67">
                  <c:v>39951</c:v>
                </c:pt>
                <c:pt idx="68">
                  <c:v>39555</c:v>
                </c:pt>
                <c:pt idx="69">
                  <c:v>39188</c:v>
                </c:pt>
                <c:pt idx="70">
                  <c:v>38849</c:v>
                </c:pt>
                <c:pt idx="71">
                  <c:v>38459</c:v>
                </c:pt>
                <c:pt idx="72">
                  <c:v>38058</c:v>
                </c:pt>
                <c:pt idx="73">
                  <c:v>37650</c:v>
                </c:pt>
                <c:pt idx="74">
                  <c:v>37304</c:v>
                </c:pt>
                <c:pt idx="75">
                  <c:v>36847</c:v>
                </c:pt>
                <c:pt idx="76">
                  <c:v>36557</c:v>
                </c:pt>
                <c:pt idx="77">
                  <c:v>36147</c:v>
                </c:pt>
                <c:pt idx="78">
                  <c:v>35756</c:v>
                </c:pt>
                <c:pt idx="79">
                  <c:v>35251</c:v>
                </c:pt>
                <c:pt idx="80">
                  <c:v>34899</c:v>
                </c:pt>
                <c:pt idx="81">
                  <c:v>34541</c:v>
                </c:pt>
                <c:pt idx="82">
                  <c:v>34142</c:v>
                </c:pt>
                <c:pt idx="83">
                  <c:v>33742</c:v>
                </c:pt>
                <c:pt idx="84">
                  <c:v>33404</c:v>
                </c:pt>
                <c:pt idx="85">
                  <c:v>33035</c:v>
                </c:pt>
                <c:pt idx="86">
                  <c:v>32630</c:v>
                </c:pt>
                <c:pt idx="87">
                  <c:v>32232</c:v>
                </c:pt>
                <c:pt idx="88">
                  <c:v>31810</c:v>
                </c:pt>
                <c:pt idx="89">
                  <c:v>31460</c:v>
                </c:pt>
                <c:pt idx="90">
                  <c:v>31060</c:v>
                </c:pt>
                <c:pt idx="91">
                  <c:v>30773</c:v>
                </c:pt>
                <c:pt idx="92">
                  <c:v>30369</c:v>
                </c:pt>
                <c:pt idx="93">
                  <c:v>30024</c:v>
                </c:pt>
                <c:pt idx="94">
                  <c:v>29671</c:v>
                </c:pt>
                <c:pt idx="95">
                  <c:v>29328</c:v>
                </c:pt>
                <c:pt idx="96">
                  <c:v>28917</c:v>
                </c:pt>
                <c:pt idx="97">
                  <c:v>28594</c:v>
                </c:pt>
                <c:pt idx="98">
                  <c:v>28208</c:v>
                </c:pt>
                <c:pt idx="99">
                  <c:v>27862</c:v>
                </c:pt>
                <c:pt idx="100">
                  <c:v>27523</c:v>
                </c:pt>
                <c:pt idx="101">
                  <c:v>27200</c:v>
                </c:pt>
                <c:pt idx="102">
                  <c:v>26849</c:v>
                </c:pt>
                <c:pt idx="103">
                  <c:v>26519</c:v>
                </c:pt>
                <c:pt idx="104">
                  <c:v>26204</c:v>
                </c:pt>
                <c:pt idx="105">
                  <c:v>25866</c:v>
                </c:pt>
                <c:pt idx="106">
                  <c:v>25538</c:v>
                </c:pt>
                <c:pt idx="107">
                  <c:v>25188</c:v>
                </c:pt>
                <c:pt idx="108">
                  <c:v>24847</c:v>
                </c:pt>
                <c:pt idx="109">
                  <c:v>24521</c:v>
                </c:pt>
                <c:pt idx="110">
                  <c:v>24231</c:v>
                </c:pt>
                <c:pt idx="111">
                  <c:v>23948</c:v>
                </c:pt>
                <c:pt idx="112">
                  <c:v>23603</c:v>
                </c:pt>
                <c:pt idx="113">
                  <c:v>23321</c:v>
                </c:pt>
                <c:pt idx="114">
                  <c:v>23002</c:v>
                </c:pt>
                <c:pt idx="115">
                  <c:v>22684</c:v>
                </c:pt>
                <c:pt idx="116">
                  <c:v>22442</c:v>
                </c:pt>
                <c:pt idx="117">
                  <c:v>22103</c:v>
                </c:pt>
                <c:pt idx="118">
                  <c:v>21817</c:v>
                </c:pt>
                <c:pt idx="119">
                  <c:v>21501</c:v>
                </c:pt>
                <c:pt idx="120">
                  <c:v>21207</c:v>
                </c:pt>
                <c:pt idx="121">
                  <c:v>20922</c:v>
                </c:pt>
                <c:pt idx="122">
                  <c:v>20598</c:v>
                </c:pt>
                <c:pt idx="123">
                  <c:v>20254</c:v>
                </c:pt>
                <c:pt idx="124">
                  <c:v>19953</c:v>
                </c:pt>
                <c:pt idx="125">
                  <c:v>19733</c:v>
                </c:pt>
                <c:pt idx="126">
                  <c:v>19439</c:v>
                </c:pt>
                <c:pt idx="127">
                  <c:v>19179</c:v>
                </c:pt>
                <c:pt idx="128">
                  <c:v>18869</c:v>
                </c:pt>
                <c:pt idx="129">
                  <c:v>18616</c:v>
                </c:pt>
                <c:pt idx="130">
                  <c:v>18361</c:v>
                </c:pt>
                <c:pt idx="131">
                  <c:v>18044</c:v>
                </c:pt>
                <c:pt idx="132">
                  <c:v>17813</c:v>
                </c:pt>
                <c:pt idx="133">
                  <c:v>17534</c:v>
                </c:pt>
                <c:pt idx="134">
                  <c:v>17275</c:v>
                </c:pt>
                <c:pt idx="135">
                  <c:v>17043</c:v>
                </c:pt>
                <c:pt idx="136">
                  <c:v>16744</c:v>
                </c:pt>
                <c:pt idx="137">
                  <c:v>16458</c:v>
                </c:pt>
                <c:pt idx="138">
                  <c:v>16212</c:v>
                </c:pt>
                <c:pt idx="139">
                  <c:v>15949</c:v>
                </c:pt>
                <c:pt idx="140">
                  <c:v>15692</c:v>
                </c:pt>
                <c:pt idx="141">
                  <c:v>15443</c:v>
                </c:pt>
                <c:pt idx="142">
                  <c:v>15235</c:v>
                </c:pt>
                <c:pt idx="143">
                  <c:v>14948</c:v>
                </c:pt>
                <c:pt idx="144">
                  <c:v>14785</c:v>
                </c:pt>
                <c:pt idx="145">
                  <c:v>14455</c:v>
                </c:pt>
                <c:pt idx="146">
                  <c:v>14233</c:v>
                </c:pt>
                <c:pt idx="147">
                  <c:v>13971</c:v>
                </c:pt>
                <c:pt idx="148">
                  <c:v>13684</c:v>
                </c:pt>
                <c:pt idx="149">
                  <c:v>13565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292-4004-95D2-CB9420CDF10E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'Intensity Data'!$Q$2:$Q$151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Data'!$S$2:$S$151</c:f>
              <c:numCache>
                <c:formatCode>General</c:formatCode>
                <c:ptCount val="150"/>
                <c:pt idx="31">
                  <c:v>30007.779296875</c:v>
                </c:pt>
                <c:pt idx="32">
                  <c:v>30018.33203125</c:v>
                </c:pt>
                <c:pt idx="33">
                  <c:v>30032.498046875</c:v>
                </c:pt>
                <c:pt idx="34">
                  <c:v>30051.501953125</c:v>
                </c:pt>
                <c:pt idx="35">
                  <c:v>30076.970703125</c:v>
                </c:pt>
                <c:pt idx="36">
                  <c:v>30111.05859375</c:v>
                </c:pt>
                <c:pt idx="37">
                  <c:v>30156.6015625</c:v>
                </c:pt>
                <c:pt idx="38">
                  <c:v>30217.298828125</c:v>
                </c:pt>
                <c:pt idx="39">
                  <c:v>30297.939453125</c:v>
                </c:pt>
                <c:pt idx="40">
                  <c:v>30404.625</c:v>
                </c:pt>
                <c:pt idx="41">
                  <c:v>30544.974609375</c:v>
                </c:pt>
                <c:pt idx="42">
                  <c:v>30728.263671875</c:v>
                </c:pt>
                <c:pt idx="43">
                  <c:v>30965.337890625</c:v>
                </c:pt>
                <c:pt idx="44">
                  <c:v>31268.208984375</c:v>
                </c:pt>
                <c:pt idx="45">
                  <c:v>31649.064453125</c:v>
                </c:pt>
                <c:pt idx="46">
                  <c:v>32118.583984375</c:v>
                </c:pt>
                <c:pt idx="47">
                  <c:v>32683.455078125</c:v>
                </c:pt>
                <c:pt idx="48">
                  <c:v>33343.43359375</c:v>
                </c:pt>
                <c:pt idx="49">
                  <c:v>34088.65625</c:v>
                </c:pt>
                <c:pt idx="50">
                  <c:v>34898.40234375</c:v>
                </c:pt>
                <c:pt idx="51">
                  <c:v>35742.3046875</c:v>
                </c:pt>
                <c:pt idx="52">
                  <c:v>36584.42578125</c:v>
                </c:pt>
                <c:pt idx="53">
                  <c:v>37389.125</c:v>
                </c:pt>
                <c:pt idx="54">
                  <c:v>38126.83984375</c:v>
                </c:pt>
                <c:pt idx="55">
                  <c:v>38777.8828125</c:v>
                </c:pt>
                <c:pt idx="56">
                  <c:v>39333.41015625</c:v>
                </c:pt>
                <c:pt idx="57">
                  <c:v>39793.98046875</c:v>
                </c:pt>
                <c:pt idx="58">
                  <c:v>40166.7890625</c:v>
                </c:pt>
                <c:pt idx="59">
                  <c:v>40462.7578125</c:v>
                </c:pt>
                <c:pt idx="60">
                  <c:v>40694.1171875</c:v>
                </c:pt>
                <c:pt idx="61">
                  <c:v>40872.8046875</c:v>
                </c:pt>
                <c:pt idx="62">
                  <c:v>41009.5234375</c:v>
                </c:pt>
                <c:pt idx="63">
                  <c:v>41113.37890625</c:v>
                </c:pt>
                <c:pt idx="64">
                  <c:v>41191.84765625</c:v>
                </c:pt>
                <c:pt idx="65">
                  <c:v>41250.890625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292-4004-95D2-CB9420CDF1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78587487"/>
        <c:axId val="1"/>
      </c:scatterChart>
      <c:valAx>
        <c:axId val="2078587487"/>
        <c:scaling>
          <c:orientation val="minMax"/>
          <c:max val="95"/>
          <c:min val="2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8587487"/>
        <c:crosses val="autoZero"/>
        <c:crossBetween val="midCat"/>
        <c:majorUnit val="200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 sz="1800" b="1" i="0" baseline="0" dirty="0">
                <a:effectLst/>
              </a:rPr>
              <a:t>300 mM NaCl</a:t>
            </a:r>
            <a:endParaRPr lang="en-CA" dirty="0">
              <a:effectLst/>
            </a:endParaRPr>
          </a:p>
        </c:rich>
      </c:tx>
      <c:layout>
        <c:manualLayout>
          <c:xMode val="edge"/>
          <c:yMode val="edge"/>
          <c:x val="0.34133921259842526"/>
          <c:y val="0.1044245367532651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67125014323365"/>
          <c:y val="0.3139889010780938"/>
          <c:w val="0.79602487577736802"/>
          <c:h val="0.51614613875851034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Data'!$AC$2:$AC$151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Data'!$AD$2:$AD$151</c:f>
              <c:numCache>
                <c:formatCode>General</c:formatCode>
                <c:ptCount val="150"/>
                <c:pt idx="0">
                  <c:v>39648</c:v>
                </c:pt>
                <c:pt idx="1">
                  <c:v>39221</c:v>
                </c:pt>
                <c:pt idx="2">
                  <c:v>38803</c:v>
                </c:pt>
                <c:pt idx="3">
                  <c:v>38430</c:v>
                </c:pt>
                <c:pt idx="4">
                  <c:v>38129</c:v>
                </c:pt>
                <c:pt idx="5">
                  <c:v>37783</c:v>
                </c:pt>
                <c:pt idx="6">
                  <c:v>37475</c:v>
                </c:pt>
                <c:pt idx="7">
                  <c:v>37187</c:v>
                </c:pt>
                <c:pt idx="8">
                  <c:v>36851</c:v>
                </c:pt>
                <c:pt idx="9">
                  <c:v>36576</c:v>
                </c:pt>
                <c:pt idx="10">
                  <c:v>36224</c:v>
                </c:pt>
                <c:pt idx="11">
                  <c:v>35992</c:v>
                </c:pt>
                <c:pt idx="12">
                  <c:v>35605</c:v>
                </c:pt>
                <c:pt idx="13">
                  <c:v>35370</c:v>
                </c:pt>
                <c:pt idx="14">
                  <c:v>35069</c:v>
                </c:pt>
                <c:pt idx="15">
                  <c:v>34773</c:v>
                </c:pt>
                <c:pt idx="16">
                  <c:v>34467</c:v>
                </c:pt>
                <c:pt idx="17">
                  <c:v>34125</c:v>
                </c:pt>
                <c:pt idx="18">
                  <c:v>33887</c:v>
                </c:pt>
                <c:pt idx="19">
                  <c:v>33529</c:v>
                </c:pt>
                <c:pt idx="20">
                  <c:v>33172</c:v>
                </c:pt>
                <c:pt idx="21">
                  <c:v>32933</c:v>
                </c:pt>
                <c:pt idx="22">
                  <c:v>32803</c:v>
                </c:pt>
                <c:pt idx="23">
                  <c:v>32350</c:v>
                </c:pt>
                <c:pt idx="24">
                  <c:v>32051</c:v>
                </c:pt>
                <c:pt idx="25">
                  <c:v>31913</c:v>
                </c:pt>
                <c:pt idx="26">
                  <c:v>31550</c:v>
                </c:pt>
                <c:pt idx="27">
                  <c:v>31369</c:v>
                </c:pt>
                <c:pt idx="28">
                  <c:v>31163</c:v>
                </c:pt>
                <c:pt idx="29">
                  <c:v>30828</c:v>
                </c:pt>
                <c:pt idx="30">
                  <c:v>30643</c:v>
                </c:pt>
                <c:pt idx="31">
                  <c:v>30410</c:v>
                </c:pt>
                <c:pt idx="32">
                  <c:v>30209</c:v>
                </c:pt>
                <c:pt idx="33">
                  <c:v>29998</c:v>
                </c:pt>
                <c:pt idx="34">
                  <c:v>29849</c:v>
                </c:pt>
                <c:pt idx="35">
                  <c:v>29659</c:v>
                </c:pt>
                <c:pt idx="36">
                  <c:v>29578</c:v>
                </c:pt>
                <c:pt idx="37">
                  <c:v>29430</c:v>
                </c:pt>
                <c:pt idx="38">
                  <c:v>29387</c:v>
                </c:pt>
                <c:pt idx="39">
                  <c:v>29350</c:v>
                </c:pt>
                <c:pt idx="40">
                  <c:v>29367</c:v>
                </c:pt>
                <c:pt idx="41">
                  <c:v>29447</c:v>
                </c:pt>
                <c:pt idx="42">
                  <c:v>29513</c:v>
                </c:pt>
                <c:pt idx="43">
                  <c:v>29629</c:v>
                </c:pt>
                <c:pt idx="44">
                  <c:v>29803</c:v>
                </c:pt>
                <c:pt idx="45">
                  <c:v>30017</c:v>
                </c:pt>
                <c:pt idx="46">
                  <c:v>30305</c:v>
                </c:pt>
                <c:pt idx="47">
                  <c:v>30610</c:v>
                </c:pt>
                <c:pt idx="48">
                  <c:v>31032</c:v>
                </c:pt>
                <c:pt idx="49">
                  <c:v>31491</c:v>
                </c:pt>
                <c:pt idx="50">
                  <c:v>31924</c:v>
                </c:pt>
                <c:pt idx="51">
                  <c:v>32469</c:v>
                </c:pt>
                <c:pt idx="52">
                  <c:v>33008</c:v>
                </c:pt>
                <c:pt idx="53">
                  <c:v>33615</c:v>
                </c:pt>
                <c:pt idx="54">
                  <c:v>34116</c:v>
                </c:pt>
                <c:pt idx="55">
                  <c:v>34643</c:v>
                </c:pt>
                <c:pt idx="56">
                  <c:v>35139</c:v>
                </c:pt>
                <c:pt idx="57">
                  <c:v>35568</c:v>
                </c:pt>
                <c:pt idx="58">
                  <c:v>35975</c:v>
                </c:pt>
                <c:pt idx="59">
                  <c:v>36320</c:v>
                </c:pt>
                <c:pt idx="60">
                  <c:v>36552</c:v>
                </c:pt>
                <c:pt idx="61">
                  <c:v>36724</c:v>
                </c:pt>
                <c:pt idx="62">
                  <c:v>36839</c:v>
                </c:pt>
                <c:pt idx="63">
                  <c:v>36825</c:v>
                </c:pt>
                <c:pt idx="64">
                  <c:v>36862</c:v>
                </c:pt>
                <c:pt idx="65">
                  <c:v>36706</c:v>
                </c:pt>
                <c:pt idx="66">
                  <c:v>36490</c:v>
                </c:pt>
                <c:pt idx="67">
                  <c:v>36307</c:v>
                </c:pt>
                <c:pt idx="68">
                  <c:v>36030</c:v>
                </c:pt>
                <c:pt idx="69">
                  <c:v>35837</c:v>
                </c:pt>
                <c:pt idx="70">
                  <c:v>35552</c:v>
                </c:pt>
                <c:pt idx="71">
                  <c:v>35311</c:v>
                </c:pt>
                <c:pt idx="72">
                  <c:v>35055</c:v>
                </c:pt>
                <c:pt idx="73">
                  <c:v>34844</c:v>
                </c:pt>
                <c:pt idx="74">
                  <c:v>34567</c:v>
                </c:pt>
                <c:pt idx="75">
                  <c:v>34239</c:v>
                </c:pt>
                <c:pt idx="76">
                  <c:v>34006</c:v>
                </c:pt>
                <c:pt idx="77">
                  <c:v>33733</c:v>
                </c:pt>
                <c:pt idx="78">
                  <c:v>33419</c:v>
                </c:pt>
                <c:pt idx="79">
                  <c:v>33056</c:v>
                </c:pt>
                <c:pt idx="80">
                  <c:v>32787</c:v>
                </c:pt>
                <c:pt idx="81">
                  <c:v>32562</c:v>
                </c:pt>
                <c:pt idx="82">
                  <c:v>32224</c:v>
                </c:pt>
                <c:pt idx="83">
                  <c:v>31966</c:v>
                </c:pt>
                <c:pt idx="84">
                  <c:v>31668</c:v>
                </c:pt>
                <c:pt idx="85">
                  <c:v>31403</c:v>
                </c:pt>
                <c:pt idx="86">
                  <c:v>31098</c:v>
                </c:pt>
                <c:pt idx="87">
                  <c:v>30793</c:v>
                </c:pt>
                <c:pt idx="88">
                  <c:v>30480</c:v>
                </c:pt>
                <c:pt idx="89">
                  <c:v>30220</c:v>
                </c:pt>
                <c:pt idx="90">
                  <c:v>29870</c:v>
                </c:pt>
                <c:pt idx="91">
                  <c:v>29635</c:v>
                </c:pt>
                <c:pt idx="92">
                  <c:v>29343</c:v>
                </c:pt>
                <c:pt idx="93">
                  <c:v>29032</c:v>
                </c:pt>
                <c:pt idx="94">
                  <c:v>28792</c:v>
                </c:pt>
                <c:pt idx="95">
                  <c:v>28473</c:v>
                </c:pt>
                <c:pt idx="96">
                  <c:v>28187</c:v>
                </c:pt>
                <c:pt idx="97">
                  <c:v>27956</c:v>
                </c:pt>
                <c:pt idx="98">
                  <c:v>27648</c:v>
                </c:pt>
                <c:pt idx="99">
                  <c:v>27374</c:v>
                </c:pt>
                <c:pt idx="100">
                  <c:v>27057</c:v>
                </c:pt>
                <c:pt idx="101">
                  <c:v>26813</c:v>
                </c:pt>
                <c:pt idx="102">
                  <c:v>26505</c:v>
                </c:pt>
                <c:pt idx="103">
                  <c:v>26240</c:v>
                </c:pt>
                <c:pt idx="104">
                  <c:v>25941</c:v>
                </c:pt>
                <c:pt idx="105">
                  <c:v>25661</c:v>
                </c:pt>
                <c:pt idx="106">
                  <c:v>25358</c:v>
                </c:pt>
                <c:pt idx="107">
                  <c:v>25088</c:v>
                </c:pt>
                <c:pt idx="108">
                  <c:v>24771</c:v>
                </c:pt>
                <c:pt idx="109">
                  <c:v>24522</c:v>
                </c:pt>
                <c:pt idx="110">
                  <c:v>24288</c:v>
                </c:pt>
                <c:pt idx="111">
                  <c:v>24001</c:v>
                </c:pt>
                <c:pt idx="112">
                  <c:v>23725</c:v>
                </c:pt>
                <c:pt idx="113">
                  <c:v>23518</c:v>
                </c:pt>
                <c:pt idx="114">
                  <c:v>23179</c:v>
                </c:pt>
                <c:pt idx="115">
                  <c:v>23003</c:v>
                </c:pt>
                <c:pt idx="116">
                  <c:v>22769</c:v>
                </c:pt>
                <c:pt idx="117">
                  <c:v>22502</c:v>
                </c:pt>
                <c:pt idx="118">
                  <c:v>22219</c:v>
                </c:pt>
                <c:pt idx="119">
                  <c:v>21955</c:v>
                </c:pt>
                <c:pt idx="120">
                  <c:v>21692</c:v>
                </c:pt>
                <c:pt idx="121">
                  <c:v>21468</c:v>
                </c:pt>
                <c:pt idx="122">
                  <c:v>21212</c:v>
                </c:pt>
                <c:pt idx="123">
                  <c:v>20943</c:v>
                </c:pt>
                <c:pt idx="124">
                  <c:v>20699</c:v>
                </c:pt>
                <c:pt idx="125">
                  <c:v>20489</c:v>
                </c:pt>
                <c:pt idx="126">
                  <c:v>20249</c:v>
                </c:pt>
                <c:pt idx="127">
                  <c:v>20027</c:v>
                </c:pt>
                <c:pt idx="128">
                  <c:v>19775</c:v>
                </c:pt>
                <c:pt idx="129">
                  <c:v>19571</c:v>
                </c:pt>
                <c:pt idx="130">
                  <c:v>19303</c:v>
                </c:pt>
                <c:pt idx="131">
                  <c:v>19045</c:v>
                </c:pt>
                <c:pt idx="132">
                  <c:v>18836</c:v>
                </c:pt>
                <c:pt idx="133">
                  <c:v>18579</c:v>
                </c:pt>
                <c:pt idx="134">
                  <c:v>18373</c:v>
                </c:pt>
                <c:pt idx="135">
                  <c:v>18140</c:v>
                </c:pt>
                <c:pt idx="136">
                  <c:v>17903</c:v>
                </c:pt>
                <c:pt idx="137">
                  <c:v>17622</c:v>
                </c:pt>
                <c:pt idx="138">
                  <c:v>17402</c:v>
                </c:pt>
                <c:pt idx="139">
                  <c:v>17145</c:v>
                </c:pt>
                <c:pt idx="140">
                  <c:v>16902</c:v>
                </c:pt>
                <c:pt idx="141">
                  <c:v>16682</c:v>
                </c:pt>
                <c:pt idx="142">
                  <c:v>16435</c:v>
                </c:pt>
                <c:pt idx="143">
                  <c:v>16211</c:v>
                </c:pt>
                <c:pt idx="144">
                  <c:v>16069</c:v>
                </c:pt>
                <c:pt idx="145">
                  <c:v>15726</c:v>
                </c:pt>
                <c:pt idx="146">
                  <c:v>15484</c:v>
                </c:pt>
                <c:pt idx="147">
                  <c:v>15249</c:v>
                </c:pt>
                <c:pt idx="148">
                  <c:v>15007</c:v>
                </c:pt>
                <c:pt idx="149">
                  <c:v>14873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040-480B-B2CF-D9373EC139B0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'Intensity Data'!$AC$2:$AC$151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Data'!$AE$2:$AE$151</c:f>
              <c:numCache>
                <c:formatCode>General</c:formatCode>
                <c:ptCount val="150"/>
                <c:pt idx="36">
                  <c:v>29351.490234375</c:v>
                </c:pt>
                <c:pt idx="37">
                  <c:v>29368.611328125</c:v>
                </c:pt>
                <c:pt idx="38">
                  <c:v>29391.962890625</c:v>
                </c:pt>
                <c:pt idx="39">
                  <c:v>29423.744140625</c:v>
                </c:pt>
                <c:pt idx="40">
                  <c:v>29466.888671875</c:v>
                </c:pt>
                <c:pt idx="41">
                  <c:v>29525.24609375</c:v>
                </c:pt>
                <c:pt idx="42">
                  <c:v>29603.80078125</c:v>
                </c:pt>
                <c:pt idx="43">
                  <c:v>29708.849609375</c:v>
                </c:pt>
                <c:pt idx="44">
                  <c:v>29848.107421875</c:v>
                </c:pt>
                <c:pt idx="45">
                  <c:v>30030.595703125</c:v>
                </c:pt>
                <c:pt idx="46">
                  <c:v>30266.140625</c:v>
                </c:pt>
                <c:pt idx="47">
                  <c:v>30564.302734375</c:v>
                </c:pt>
                <c:pt idx="48">
                  <c:v>30932.5625</c:v>
                </c:pt>
                <c:pt idx="49">
                  <c:v>31373.822265625</c:v>
                </c:pt>
                <c:pt idx="50">
                  <c:v>31883.765625</c:v>
                </c:pt>
                <c:pt idx="51">
                  <c:v>32449.0078125</c:v>
                </c:pt>
                <c:pt idx="52">
                  <c:v>33047.30078125</c:v>
                </c:pt>
                <c:pt idx="53">
                  <c:v>33650.44140625</c:v>
                </c:pt>
                <c:pt idx="54">
                  <c:v>34229.3125</c:v>
                </c:pt>
                <c:pt idx="55">
                  <c:v>34759.265625</c:v>
                </c:pt>
                <c:pt idx="56">
                  <c:v>35223.875</c:v>
                </c:pt>
                <c:pt idx="57">
                  <c:v>35615.98046875</c:v>
                </c:pt>
                <c:pt idx="58">
                  <c:v>35936.40625</c:v>
                </c:pt>
                <c:pt idx="59">
                  <c:v>36191.4296875</c:v>
                </c:pt>
                <c:pt idx="60">
                  <c:v>36390.1640625</c:v>
                </c:pt>
                <c:pt idx="61">
                  <c:v>36542.51171875</c:v>
                </c:pt>
                <c:pt idx="62">
                  <c:v>36657.828125</c:v>
                </c:pt>
                <c:pt idx="63">
                  <c:v>36744.28125</c:v>
                </c:pt>
                <c:pt idx="64">
                  <c:v>36808.6328125</c:v>
                </c:pt>
                <c:pt idx="65">
                  <c:v>36856.27734375</c:v>
                </c:pt>
                <c:pt idx="66">
                  <c:v>36891.41015625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040-480B-B2CF-D9373EC139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78571679"/>
        <c:axId val="1"/>
      </c:scatterChart>
      <c:valAx>
        <c:axId val="2078571679"/>
        <c:scaling>
          <c:orientation val="minMax"/>
          <c:max val="95"/>
          <c:min val="2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8571679"/>
        <c:crosses val="autoZero"/>
        <c:crossBetween val="midCat"/>
        <c:majorUnit val="200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 dirty="0"/>
              <a:t>Bis-Tris</a:t>
            </a:r>
            <a:r>
              <a:rPr lang="en-CA" baseline="0" dirty="0"/>
              <a:t> pH 6</a:t>
            </a:r>
            <a:endParaRPr lang="en-CA" dirty="0"/>
          </a:p>
        </c:rich>
      </c:tx>
      <c:layout>
        <c:manualLayout>
          <c:xMode val="edge"/>
          <c:yMode val="edge"/>
          <c:x val="0.37600587926509194"/>
          <c:y val="3.671837427507190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67125014323365"/>
          <c:y val="0.14768038725698207"/>
          <c:w val="0.79602487577736802"/>
          <c:h val="0.68172002451789337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Data'!$A$753:$A$902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Data'!$B$753:$B$902</c:f>
              <c:numCache>
                <c:formatCode>General</c:formatCode>
                <c:ptCount val="150"/>
                <c:pt idx="0">
                  <c:v>66535</c:v>
                </c:pt>
                <c:pt idx="1">
                  <c:v>66637</c:v>
                </c:pt>
                <c:pt idx="2">
                  <c:v>66593</c:v>
                </c:pt>
                <c:pt idx="3">
                  <c:v>66519</c:v>
                </c:pt>
                <c:pt idx="4">
                  <c:v>66309</c:v>
                </c:pt>
                <c:pt idx="5">
                  <c:v>66202</c:v>
                </c:pt>
                <c:pt idx="6">
                  <c:v>66052</c:v>
                </c:pt>
                <c:pt idx="7">
                  <c:v>65900</c:v>
                </c:pt>
                <c:pt idx="8">
                  <c:v>65643</c:v>
                </c:pt>
                <c:pt idx="9">
                  <c:v>65524</c:v>
                </c:pt>
                <c:pt idx="10">
                  <c:v>65377</c:v>
                </c:pt>
                <c:pt idx="11">
                  <c:v>65166</c:v>
                </c:pt>
                <c:pt idx="12">
                  <c:v>64987</c:v>
                </c:pt>
                <c:pt idx="13">
                  <c:v>64905</c:v>
                </c:pt>
                <c:pt idx="14">
                  <c:v>64692</c:v>
                </c:pt>
                <c:pt idx="15">
                  <c:v>64584</c:v>
                </c:pt>
                <c:pt idx="16">
                  <c:v>64479</c:v>
                </c:pt>
                <c:pt idx="17">
                  <c:v>64317</c:v>
                </c:pt>
                <c:pt idx="18">
                  <c:v>64046</c:v>
                </c:pt>
                <c:pt idx="19">
                  <c:v>63881</c:v>
                </c:pt>
                <c:pt idx="20">
                  <c:v>63714</c:v>
                </c:pt>
                <c:pt idx="21">
                  <c:v>63478</c:v>
                </c:pt>
                <c:pt idx="22">
                  <c:v>63376</c:v>
                </c:pt>
                <c:pt idx="23">
                  <c:v>63156</c:v>
                </c:pt>
                <c:pt idx="24">
                  <c:v>62984</c:v>
                </c:pt>
                <c:pt idx="25">
                  <c:v>63057</c:v>
                </c:pt>
                <c:pt idx="26">
                  <c:v>62840</c:v>
                </c:pt>
                <c:pt idx="27">
                  <c:v>62694</c:v>
                </c:pt>
                <c:pt idx="28">
                  <c:v>62588</c:v>
                </c:pt>
                <c:pt idx="29">
                  <c:v>62517</c:v>
                </c:pt>
                <c:pt idx="30">
                  <c:v>62429</c:v>
                </c:pt>
                <c:pt idx="31">
                  <c:v>62446</c:v>
                </c:pt>
                <c:pt idx="32">
                  <c:v>62298</c:v>
                </c:pt>
                <c:pt idx="33">
                  <c:v>62190</c:v>
                </c:pt>
                <c:pt idx="34">
                  <c:v>62370</c:v>
                </c:pt>
                <c:pt idx="35">
                  <c:v>62284</c:v>
                </c:pt>
                <c:pt idx="36">
                  <c:v>62327</c:v>
                </c:pt>
                <c:pt idx="37">
                  <c:v>62333</c:v>
                </c:pt>
                <c:pt idx="38">
                  <c:v>62373</c:v>
                </c:pt>
                <c:pt idx="39">
                  <c:v>62535</c:v>
                </c:pt>
                <c:pt idx="40">
                  <c:v>62617</c:v>
                </c:pt>
                <c:pt idx="41">
                  <c:v>62636</c:v>
                </c:pt>
                <c:pt idx="42">
                  <c:v>62622</c:v>
                </c:pt>
                <c:pt idx="43">
                  <c:v>62623</c:v>
                </c:pt>
                <c:pt idx="44">
                  <c:v>62617</c:v>
                </c:pt>
                <c:pt idx="45">
                  <c:v>62557</c:v>
                </c:pt>
                <c:pt idx="46">
                  <c:v>62461</c:v>
                </c:pt>
                <c:pt idx="47">
                  <c:v>62363</c:v>
                </c:pt>
                <c:pt idx="48">
                  <c:v>62195</c:v>
                </c:pt>
                <c:pt idx="49">
                  <c:v>62113</c:v>
                </c:pt>
                <c:pt idx="50">
                  <c:v>61867</c:v>
                </c:pt>
                <c:pt idx="51">
                  <c:v>61672</c:v>
                </c:pt>
                <c:pt idx="52">
                  <c:v>61374</c:v>
                </c:pt>
                <c:pt idx="53">
                  <c:v>61223</c:v>
                </c:pt>
                <c:pt idx="54">
                  <c:v>60849</c:v>
                </c:pt>
                <c:pt idx="55">
                  <c:v>60478</c:v>
                </c:pt>
                <c:pt idx="56">
                  <c:v>60077</c:v>
                </c:pt>
                <c:pt idx="57">
                  <c:v>59675</c:v>
                </c:pt>
                <c:pt idx="58">
                  <c:v>59245</c:v>
                </c:pt>
                <c:pt idx="59">
                  <c:v>58778</c:v>
                </c:pt>
                <c:pt idx="60">
                  <c:v>58317</c:v>
                </c:pt>
                <c:pt idx="61">
                  <c:v>57834</c:v>
                </c:pt>
                <c:pt idx="62">
                  <c:v>57364</c:v>
                </c:pt>
                <c:pt idx="63">
                  <c:v>56800</c:v>
                </c:pt>
                <c:pt idx="64">
                  <c:v>56269</c:v>
                </c:pt>
                <c:pt idx="65">
                  <c:v>55636</c:v>
                </c:pt>
                <c:pt idx="66">
                  <c:v>55068</c:v>
                </c:pt>
                <c:pt idx="67">
                  <c:v>54400</c:v>
                </c:pt>
                <c:pt idx="68">
                  <c:v>53762</c:v>
                </c:pt>
                <c:pt idx="69">
                  <c:v>53190</c:v>
                </c:pt>
                <c:pt idx="70">
                  <c:v>52661</c:v>
                </c:pt>
                <c:pt idx="71">
                  <c:v>52018</c:v>
                </c:pt>
                <c:pt idx="72">
                  <c:v>51359</c:v>
                </c:pt>
                <c:pt idx="73">
                  <c:v>50824</c:v>
                </c:pt>
                <c:pt idx="74">
                  <c:v>50228</c:v>
                </c:pt>
                <c:pt idx="75">
                  <c:v>49596</c:v>
                </c:pt>
                <c:pt idx="76">
                  <c:v>49076</c:v>
                </c:pt>
                <c:pt idx="77">
                  <c:v>48450</c:v>
                </c:pt>
                <c:pt idx="78">
                  <c:v>47860</c:v>
                </c:pt>
                <c:pt idx="79">
                  <c:v>47183</c:v>
                </c:pt>
                <c:pt idx="80">
                  <c:v>46675</c:v>
                </c:pt>
                <c:pt idx="81">
                  <c:v>46193</c:v>
                </c:pt>
                <c:pt idx="82">
                  <c:v>45634</c:v>
                </c:pt>
                <c:pt idx="83">
                  <c:v>44975</c:v>
                </c:pt>
                <c:pt idx="84">
                  <c:v>44515</c:v>
                </c:pt>
                <c:pt idx="85">
                  <c:v>43943</c:v>
                </c:pt>
                <c:pt idx="86">
                  <c:v>43444</c:v>
                </c:pt>
                <c:pt idx="87">
                  <c:v>42865</c:v>
                </c:pt>
                <c:pt idx="88">
                  <c:v>42269</c:v>
                </c:pt>
                <c:pt idx="89">
                  <c:v>41735</c:v>
                </c:pt>
                <c:pt idx="90">
                  <c:v>41197</c:v>
                </c:pt>
                <c:pt idx="91">
                  <c:v>40716</c:v>
                </c:pt>
                <c:pt idx="92">
                  <c:v>40193</c:v>
                </c:pt>
                <c:pt idx="93">
                  <c:v>39714</c:v>
                </c:pt>
                <c:pt idx="94">
                  <c:v>39164</c:v>
                </c:pt>
                <c:pt idx="95">
                  <c:v>38605</c:v>
                </c:pt>
                <c:pt idx="96">
                  <c:v>38160</c:v>
                </c:pt>
                <c:pt idx="97">
                  <c:v>37670</c:v>
                </c:pt>
                <c:pt idx="98">
                  <c:v>37154</c:v>
                </c:pt>
                <c:pt idx="99">
                  <c:v>36666</c:v>
                </c:pt>
                <c:pt idx="100">
                  <c:v>36185</c:v>
                </c:pt>
                <c:pt idx="101">
                  <c:v>35711</c:v>
                </c:pt>
                <c:pt idx="102">
                  <c:v>35275</c:v>
                </c:pt>
                <c:pt idx="103">
                  <c:v>34838</c:v>
                </c:pt>
                <c:pt idx="104">
                  <c:v>34335</c:v>
                </c:pt>
                <c:pt idx="105">
                  <c:v>33890</c:v>
                </c:pt>
                <c:pt idx="106">
                  <c:v>33440</c:v>
                </c:pt>
                <c:pt idx="107">
                  <c:v>32999</c:v>
                </c:pt>
                <c:pt idx="108">
                  <c:v>32483</c:v>
                </c:pt>
                <c:pt idx="109">
                  <c:v>32090</c:v>
                </c:pt>
                <c:pt idx="110">
                  <c:v>31691</c:v>
                </c:pt>
                <c:pt idx="111">
                  <c:v>31296</c:v>
                </c:pt>
                <c:pt idx="112">
                  <c:v>30838</c:v>
                </c:pt>
                <c:pt idx="113">
                  <c:v>30406</c:v>
                </c:pt>
                <c:pt idx="114">
                  <c:v>29954</c:v>
                </c:pt>
                <c:pt idx="115">
                  <c:v>29547</c:v>
                </c:pt>
                <c:pt idx="116">
                  <c:v>29127</c:v>
                </c:pt>
                <c:pt idx="117">
                  <c:v>28676</c:v>
                </c:pt>
                <c:pt idx="118">
                  <c:v>28273</c:v>
                </c:pt>
                <c:pt idx="119">
                  <c:v>27895</c:v>
                </c:pt>
                <c:pt idx="120">
                  <c:v>27474</c:v>
                </c:pt>
                <c:pt idx="121">
                  <c:v>27086</c:v>
                </c:pt>
                <c:pt idx="122">
                  <c:v>26640</c:v>
                </c:pt>
                <c:pt idx="123">
                  <c:v>26208</c:v>
                </c:pt>
                <c:pt idx="124">
                  <c:v>25807</c:v>
                </c:pt>
                <c:pt idx="125">
                  <c:v>25421</c:v>
                </c:pt>
                <c:pt idx="126">
                  <c:v>25059</c:v>
                </c:pt>
                <c:pt idx="127">
                  <c:v>24689</c:v>
                </c:pt>
                <c:pt idx="128">
                  <c:v>24208</c:v>
                </c:pt>
                <c:pt idx="129">
                  <c:v>23832</c:v>
                </c:pt>
                <c:pt idx="130">
                  <c:v>23433</c:v>
                </c:pt>
                <c:pt idx="131">
                  <c:v>23017</c:v>
                </c:pt>
                <c:pt idx="132">
                  <c:v>22614</c:v>
                </c:pt>
                <c:pt idx="133">
                  <c:v>22262</c:v>
                </c:pt>
                <c:pt idx="134">
                  <c:v>21885</c:v>
                </c:pt>
                <c:pt idx="135">
                  <c:v>21517</c:v>
                </c:pt>
                <c:pt idx="136">
                  <c:v>21086</c:v>
                </c:pt>
                <c:pt idx="137">
                  <c:v>20675</c:v>
                </c:pt>
                <c:pt idx="138">
                  <c:v>20264</c:v>
                </c:pt>
                <c:pt idx="139">
                  <c:v>19849</c:v>
                </c:pt>
                <c:pt idx="140">
                  <c:v>19445</c:v>
                </c:pt>
                <c:pt idx="141">
                  <c:v>19071</c:v>
                </c:pt>
                <c:pt idx="142">
                  <c:v>18710</c:v>
                </c:pt>
                <c:pt idx="143">
                  <c:v>18350</c:v>
                </c:pt>
                <c:pt idx="144">
                  <c:v>18074</c:v>
                </c:pt>
                <c:pt idx="145">
                  <c:v>17562</c:v>
                </c:pt>
                <c:pt idx="146">
                  <c:v>17188</c:v>
                </c:pt>
                <c:pt idx="147">
                  <c:v>16785</c:v>
                </c:pt>
                <c:pt idx="148">
                  <c:v>16377</c:v>
                </c:pt>
                <c:pt idx="149">
                  <c:v>16139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1AB-44FC-AF95-D77E1C02A8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78576255"/>
        <c:axId val="1"/>
      </c:scatterChart>
      <c:valAx>
        <c:axId val="2078576255"/>
        <c:scaling>
          <c:orientation val="minMax"/>
          <c:max val="95"/>
          <c:min val="2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8576255"/>
        <c:crosses val="autoZero"/>
        <c:crossBetween val="midCat"/>
        <c:majorUnit val="200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 dirty="0"/>
              <a:t>HEPES</a:t>
            </a:r>
            <a:r>
              <a:rPr lang="en-CA" baseline="0" dirty="0"/>
              <a:t> pH 7</a:t>
            </a:r>
            <a:endParaRPr lang="en-CA" dirty="0"/>
          </a:p>
        </c:rich>
      </c:tx>
      <c:layout>
        <c:manualLayout>
          <c:xMode val="edge"/>
          <c:yMode val="edge"/>
          <c:x val="0.30955391698918994"/>
          <c:y val="4.714441579296061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67125014323365"/>
          <c:y val="0.19159256290568466"/>
          <c:w val="0.79602487577736802"/>
          <c:h val="0.63780784886919073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Data'!$M$753:$M$902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Data'!$N$753:$N$902</c:f>
              <c:numCache>
                <c:formatCode>General</c:formatCode>
                <c:ptCount val="150"/>
                <c:pt idx="0">
                  <c:v>49671</c:v>
                </c:pt>
                <c:pt idx="1">
                  <c:v>49821</c:v>
                </c:pt>
                <c:pt idx="2">
                  <c:v>49703</c:v>
                </c:pt>
                <c:pt idx="3">
                  <c:v>49439</c:v>
                </c:pt>
                <c:pt idx="4">
                  <c:v>49065</c:v>
                </c:pt>
                <c:pt idx="5">
                  <c:v>48836</c:v>
                </c:pt>
                <c:pt idx="6">
                  <c:v>48576</c:v>
                </c:pt>
                <c:pt idx="7">
                  <c:v>48231</c:v>
                </c:pt>
                <c:pt idx="8">
                  <c:v>47888</c:v>
                </c:pt>
                <c:pt idx="9">
                  <c:v>47647</c:v>
                </c:pt>
                <c:pt idx="10">
                  <c:v>47344</c:v>
                </c:pt>
                <c:pt idx="11">
                  <c:v>47067</c:v>
                </c:pt>
                <c:pt idx="12">
                  <c:v>46746</c:v>
                </c:pt>
                <c:pt idx="13">
                  <c:v>46554</c:v>
                </c:pt>
                <c:pt idx="14">
                  <c:v>46239</c:v>
                </c:pt>
                <c:pt idx="15">
                  <c:v>45978</c:v>
                </c:pt>
                <c:pt idx="16">
                  <c:v>45753</c:v>
                </c:pt>
                <c:pt idx="17">
                  <c:v>45568</c:v>
                </c:pt>
                <c:pt idx="18">
                  <c:v>45248</c:v>
                </c:pt>
                <c:pt idx="19">
                  <c:v>45036</c:v>
                </c:pt>
                <c:pt idx="20">
                  <c:v>44753</c:v>
                </c:pt>
                <c:pt idx="21">
                  <c:v>44528</c:v>
                </c:pt>
                <c:pt idx="22">
                  <c:v>44454</c:v>
                </c:pt>
                <c:pt idx="23">
                  <c:v>44079</c:v>
                </c:pt>
                <c:pt idx="24">
                  <c:v>43917</c:v>
                </c:pt>
                <c:pt idx="25">
                  <c:v>43875</c:v>
                </c:pt>
                <c:pt idx="26">
                  <c:v>43644</c:v>
                </c:pt>
                <c:pt idx="27">
                  <c:v>43496</c:v>
                </c:pt>
                <c:pt idx="28">
                  <c:v>43456</c:v>
                </c:pt>
                <c:pt idx="29">
                  <c:v>43366</c:v>
                </c:pt>
                <c:pt idx="30">
                  <c:v>43267</c:v>
                </c:pt>
                <c:pt idx="31">
                  <c:v>43333</c:v>
                </c:pt>
                <c:pt idx="32">
                  <c:v>43377</c:v>
                </c:pt>
                <c:pt idx="33">
                  <c:v>43381</c:v>
                </c:pt>
                <c:pt idx="34">
                  <c:v>43657</c:v>
                </c:pt>
                <c:pt idx="35">
                  <c:v>43925</c:v>
                </c:pt>
                <c:pt idx="36">
                  <c:v>44078</c:v>
                </c:pt>
                <c:pt idx="37">
                  <c:v>44581</c:v>
                </c:pt>
                <c:pt idx="38">
                  <c:v>44896</c:v>
                </c:pt>
                <c:pt idx="39">
                  <c:v>45480</c:v>
                </c:pt>
                <c:pt idx="40">
                  <c:v>46143</c:v>
                </c:pt>
                <c:pt idx="41">
                  <c:v>46777</c:v>
                </c:pt>
                <c:pt idx="42">
                  <c:v>47676</c:v>
                </c:pt>
                <c:pt idx="43">
                  <c:v>48582</c:v>
                </c:pt>
                <c:pt idx="44">
                  <c:v>49614</c:v>
                </c:pt>
                <c:pt idx="45">
                  <c:v>50703</c:v>
                </c:pt>
                <c:pt idx="46">
                  <c:v>51916</c:v>
                </c:pt>
                <c:pt idx="47">
                  <c:v>53137</c:v>
                </c:pt>
                <c:pt idx="48">
                  <c:v>54489</c:v>
                </c:pt>
                <c:pt idx="49">
                  <c:v>55830</c:v>
                </c:pt>
                <c:pt idx="50">
                  <c:v>57075</c:v>
                </c:pt>
                <c:pt idx="51">
                  <c:v>58315</c:v>
                </c:pt>
                <c:pt idx="52">
                  <c:v>59379</c:v>
                </c:pt>
                <c:pt idx="53">
                  <c:v>60189</c:v>
                </c:pt>
                <c:pt idx="54">
                  <c:v>60628</c:v>
                </c:pt>
                <c:pt idx="55">
                  <c:v>60984</c:v>
                </c:pt>
                <c:pt idx="56">
                  <c:v>61160</c:v>
                </c:pt>
                <c:pt idx="57">
                  <c:v>61242</c:v>
                </c:pt>
                <c:pt idx="58">
                  <c:v>61254</c:v>
                </c:pt>
                <c:pt idx="59">
                  <c:v>61166</c:v>
                </c:pt>
                <c:pt idx="60">
                  <c:v>61077</c:v>
                </c:pt>
                <c:pt idx="61">
                  <c:v>60884</c:v>
                </c:pt>
                <c:pt idx="62">
                  <c:v>60688</c:v>
                </c:pt>
                <c:pt idx="63">
                  <c:v>60467</c:v>
                </c:pt>
                <c:pt idx="64">
                  <c:v>60177</c:v>
                </c:pt>
                <c:pt idx="65">
                  <c:v>59832</c:v>
                </c:pt>
                <c:pt idx="66">
                  <c:v>59513</c:v>
                </c:pt>
                <c:pt idx="67">
                  <c:v>59116</c:v>
                </c:pt>
                <c:pt idx="68">
                  <c:v>58709</c:v>
                </c:pt>
                <c:pt idx="69">
                  <c:v>58291</c:v>
                </c:pt>
                <c:pt idx="70">
                  <c:v>57833</c:v>
                </c:pt>
                <c:pt idx="71">
                  <c:v>57225</c:v>
                </c:pt>
                <c:pt idx="72">
                  <c:v>56691</c:v>
                </c:pt>
                <c:pt idx="73">
                  <c:v>56179</c:v>
                </c:pt>
                <c:pt idx="74">
                  <c:v>55639</c:v>
                </c:pt>
                <c:pt idx="75">
                  <c:v>54955</c:v>
                </c:pt>
                <c:pt idx="76">
                  <c:v>54443</c:v>
                </c:pt>
                <c:pt idx="77">
                  <c:v>53824</c:v>
                </c:pt>
                <c:pt idx="78">
                  <c:v>53205</c:v>
                </c:pt>
                <c:pt idx="79">
                  <c:v>52470</c:v>
                </c:pt>
                <c:pt idx="80">
                  <c:v>51906</c:v>
                </c:pt>
                <c:pt idx="81">
                  <c:v>51418</c:v>
                </c:pt>
                <c:pt idx="82">
                  <c:v>50733</c:v>
                </c:pt>
                <c:pt idx="83">
                  <c:v>50132</c:v>
                </c:pt>
                <c:pt idx="84">
                  <c:v>49598</c:v>
                </c:pt>
                <c:pt idx="85">
                  <c:v>49005</c:v>
                </c:pt>
                <c:pt idx="86">
                  <c:v>48419</c:v>
                </c:pt>
                <c:pt idx="87">
                  <c:v>47839</c:v>
                </c:pt>
                <c:pt idx="88">
                  <c:v>47126</c:v>
                </c:pt>
                <c:pt idx="89">
                  <c:v>46613</c:v>
                </c:pt>
                <c:pt idx="90">
                  <c:v>46009</c:v>
                </c:pt>
                <c:pt idx="91">
                  <c:v>45453</c:v>
                </c:pt>
                <c:pt idx="92">
                  <c:v>44872</c:v>
                </c:pt>
                <c:pt idx="93">
                  <c:v>44384</c:v>
                </c:pt>
                <c:pt idx="94">
                  <c:v>43804</c:v>
                </c:pt>
                <c:pt idx="95">
                  <c:v>43273</c:v>
                </c:pt>
                <c:pt idx="96">
                  <c:v>42653</c:v>
                </c:pt>
                <c:pt idx="97">
                  <c:v>42096</c:v>
                </c:pt>
                <c:pt idx="98">
                  <c:v>41565</c:v>
                </c:pt>
                <c:pt idx="99">
                  <c:v>41004</c:v>
                </c:pt>
                <c:pt idx="100">
                  <c:v>40391</c:v>
                </c:pt>
                <c:pt idx="101">
                  <c:v>39897</c:v>
                </c:pt>
                <c:pt idx="102">
                  <c:v>39384</c:v>
                </c:pt>
                <c:pt idx="103">
                  <c:v>38840</c:v>
                </c:pt>
                <c:pt idx="104">
                  <c:v>38340</c:v>
                </c:pt>
                <c:pt idx="105">
                  <c:v>37813</c:v>
                </c:pt>
                <c:pt idx="106">
                  <c:v>37344</c:v>
                </c:pt>
                <c:pt idx="107">
                  <c:v>36843</c:v>
                </c:pt>
                <c:pt idx="108">
                  <c:v>36319</c:v>
                </c:pt>
                <c:pt idx="109">
                  <c:v>35842</c:v>
                </c:pt>
                <c:pt idx="110">
                  <c:v>35365</c:v>
                </c:pt>
                <c:pt idx="111">
                  <c:v>34886</c:v>
                </c:pt>
                <c:pt idx="112">
                  <c:v>34393</c:v>
                </c:pt>
                <c:pt idx="113">
                  <c:v>33919</c:v>
                </c:pt>
                <c:pt idx="114">
                  <c:v>33432</c:v>
                </c:pt>
                <c:pt idx="115">
                  <c:v>32965</c:v>
                </c:pt>
                <c:pt idx="116">
                  <c:v>32516</c:v>
                </c:pt>
                <c:pt idx="117">
                  <c:v>32021</c:v>
                </c:pt>
                <c:pt idx="118">
                  <c:v>31568</c:v>
                </c:pt>
                <c:pt idx="119">
                  <c:v>31092</c:v>
                </c:pt>
                <c:pt idx="120">
                  <c:v>30643</c:v>
                </c:pt>
                <c:pt idx="121">
                  <c:v>30204</c:v>
                </c:pt>
                <c:pt idx="122">
                  <c:v>29736</c:v>
                </c:pt>
                <c:pt idx="123">
                  <c:v>29317</c:v>
                </c:pt>
                <c:pt idx="124">
                  <c:v>28856</c:v>
                </c:pt>
                <c:pt idx="125">
                  <c:v>28406</c:v>
                </c:pt>
                <c:pt idx="126">
                  <c:v>27983</c:v>
                </c:pt>
                <c:pt idx="127">
                  <c:v>27624</c:v>
                </c:pt>
                <c:pt idx="128">
                  <c:v>27135</c:v>
                </c:pt>
                <c:pt idx="129">
                  <c:v>26741</c:v>
                </c:pt>
                <c:pt idx="130">
                  <c:v>26289</c:v>
                </c:pt>
                <c:pt idx="131">
                  <c:v>25879</c:v>
                </c:pt>
                <c:pt idx="132">
                  <c:v>25509</c:v>
                </c:pt>
                <c:pt idx="133">
                  <c:v>25068</c:v>
                </c:pt>
                <c:pt idx="134">
                  <c:v>24645</c:v>
                </c:pt>
                <c:pt idx="135">
                  <c:v>24292</c:v>
                </c:pt>
                <c:pt idx="136">
                  <c:v>23841</c:v>
                </c:pt>
                <c:pt idx="137">
                  <c:v>23413</c:v>
                </c:pt>
                <c:pt idx="138">
                  <c:v>23059</c:v>
                </c:pt>
                <c:pt idx="139">
                  <c:v>22548</c:v>
                </c:pt>
                <c:pt idx="140">
                  <c:v>22177</c:v>
                </c:pt>
                <c:pt idx="141">
                  <c:v>21801</c:v>
                </c:pt>
                <c:pt idx="142">
                  <c:v>21437</c:v>
                </c:pt>
                <c:pt idx="143">
                  <c:v>21047</c:v>
                </c:pt>
                <c:pt idx="144">
                  <c:v>20774</c:v>
                </c:pt>
                <c:pt idx="145">
                  <c:v>20267</c:v>
                </c:pt>
                <c:pt idx="146">
                  <c:v>19885</c:v>
                </c:pt>
                <c:pt idx="147">
                  <c:v>19490</c:v>
                </c:pt>
                <c:pt idx="148">
                  <c:v>19028</c:v>
                </c:pt>
                <c:pt idx="149">
                  <c:v>18813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F09-41AE-8392-CE047AA31275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'Intensity Data'!$M$753:$M$902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Data'!$O$753:$O$902</c:f>
              <c:numCache>
                <c:formatCode>General</c:formatCode>
                <c:ptCount val="150"/>
                <c:pt idx="25">
                  <c:v>43459.97265625</c:v>
                </c:pt>
                <c:pt idx="26">
                  <c:v>43469.171875</c:v>
                </c:pt>
                <c:pt idx="27">
                  <c:v>43481.703125</c:v>
                </c:pt>
                <c:pt idx="28">
                  <c:v>43498.765625</c:v>
                </c:pt>
                <c:pt idx="29">
                  <c:v>43521.984375</c:v>
                </c:pt>
                <c:pt idx="30">
                  <c:v>43553.55078125</c:v>
                </c:pt>
                <c:pt idx="31">
                  <c:v>43596.42578125</c:v>
                </c:pt>
                <c:pt idx="32">
                  <c:v>43654.5703125</c:v>
                </c:pt>
                <c:pt idx="33">
                  <c:v>43733.2578125</c:v>
                </c:pt>
                <c:pt idx="34">
                  <c:v>43839.46484375</c:v>
                </c:pt>
                <c:pt idx="35">
                  <c:v>43982.27734375</c:v>
                </c:pt>
                <c:pt idx="36">
                  <c:v>44173.359375</c:v>
                </c:pt>
                <c:pt idx="37">
                  <c:v>44427.33984375</c:v>
                </c:pt>
                <c:pt idx="38">
                  <c:v>44761.94921875</c:v>
                </c:pt>
                <c:pt idx="39">
                  <c:v>45197.69140625</c:v>
                </c:pt>
                <c:pt idx="40">
                  <c:v>45756.63671875</c:v>
                </c:pt>
                <c:pt idx="41">
                  <c:v>46459.890625</c:v>
                </c:pt>
                <c:pt idx="42">
                  <c:v>47323.51171875</c:v>
                </c:pt>
                <c:pt idx="43">
                  <c:v>48353.0234375</c:v>
                </c:pt>
                <c:pt idx="44">
                  <c:v>49537.71484375</c:v>
                </c:pt>
                <c:pt idx="45">
                  <c:v>50846.82421875</c:v>
                </c:pt>
                <c:pt idx="46">
                  <c:v>52230.19921875</c:v>
                </c:pt>
                <c:pt idx="47">
                  <c:v>53624.6953125</c:v>
                </c:pt>
                <c:pt idx="48">
                  <c:v>54965.14453125</c:v>
                </c:pt>
                <c:pt idx="49">
                  <c:v>56196.0390625</c:v>
                </c:pt>
                <c:pt idx="50">
                  <c:v>57279.7578125</c:v>
                </c:pt>
                <c:pt idx="51">
                  <c:v>58199.1171875</c:v>
                </c:pt>
                <c:pt idx="52">
                  <c:v>58954.78515625</c:v>
                </c:pt>
                <c:pt idx="53">
                  <c:v>59559.9453125</c:v>
                </c:pt>
                <c:pt idx="54">
                  <c:v>60034.546875</c:v>
                </c:pt>
                <c:pt idx="55">
                  <c:v>60400.6875</c:v>
                </c:pt>
                <c:pt idx="56">
                  <c:v>60679.58984375</c:v>
                </c:pt>
                <c:pt idx="57">
                  <c:v>60889.9921875</c:v>
                </c:pt>
                <c:pt idx="58">
                  <c:v>61047.55859375</c:v>
                </c:pt>
                <c:pt idx="59">
                  <c:v>61164.9140625</c:v>
                </c:pt>
                <c:pt idx="60">
                  <c:v>61251.9609375</c:v>
                </c:pt>
                <c:pt idx="61">
                  <c:v>61316.3359375</c:v>
                </c:pt>
                <c:pt idx="62">
                  <c:v>61363.83203125</c:v>
                </c:pt>
                <c:pt idx="63">
                  <c:v>61398.8203125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F09-41AE-8392-CE047AA312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78582079"/>
        <c:axId val="1"/>
      </c:scatterChart>
      <c:valAx>
        <c:axId val="2078582079"/>
        <c:scaling>
          <c:orientation val="minMax"/>
          <c:max val="95"/>
          <c:min val="2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8582079"/>
        <c:crosses val="autoZero"/>
        <c:crossBetween val="midCat"/>
        <c:majorUnit val="200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 dirty="0"/>
              <a:t>Tris</a:t>
            </a:r>
            <a:r>
              <a:rPr lang="en-CA" baseline="0" dirty="0"/>
              <a:t> pH8 8</a:t>
            </a:r>
            <a:endParaRPr lang="en-CA" dirty="0"/>
          </a:p>
        </c:rich>
      </c:tx>
      <c:layout>
        <c:manualLayout>
          <c:xMode val="edge"/>
          <c:yMode val="edge"/>
          <c:x val="0.38933921259842513"/>
          <c:y val="5.268643814732739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67125014323365"/>
          <c:y val="0.15965643516117367"/>
          <c:w val="0.79602487577736802"/>
          <c:h val="0.66974397661370177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Data'!$U$753:$U$902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Data'!$V$753:$V$902</c:f>
              <c:numCache>
                <c:formatCode>General</c:formatCode>
                <c:ptCount val="150"/>
                <c:pt idx="0">
                  <c:v>43502</c:v>
                </c:pt>
                <c:pt idx="1">
                  <c:v>43381</c:v>
                </c:pt>
                <c:pt idx="2">
                  <c:v>43156</c:v>
                </c:pt>
                <c:pt idx="3">
                  <c:v>42848</c:v>
                </c:pt>
                <c:pt idx="4">
                  <c:v>42549</c:v>
                </c:pt>
                <c:pt idx="5">
                  <c:v>42274</c:v>
                </c:pt>
                <c:pt idx="6">
                  <c:v>41999</c:v>
                </c:pt>
                <c:pt idx="7">
                  <c:v>41696</c:v>
                </c:pt>
                <c:pt idx="8">
                  <c:v>41410</c:v>
                </c:pt>
                <c:pt idx="9">
                  <c:v>41144</c:v>
                </c:pt>
                <c:pt idx="10">
                  <c:v>40842</c:v>
                </c:pt>
                <c:pt idx="11">
                  <c:v>40607</c:v>
                </c:pt>
                <c:pt idx="12">
                  <c:v>40313</c:v>
                </c:pt>
                <c:pt idx="13">
                  <c:v>40109</c:v>
                </c:pt>
                <c:pt idx="14">
                  <c:v>39860</c:v>
                </c:pt>
                <c:pt idx="15">
                  <c:v>39585</c:v>
                </c:pt>
                <c:pt idx="16">
                  <c:v>39345</c:v>
                </c:pt>
                <c:pt idx="17">
                  <c:v>39130</c:v>
                </c:pt>
                <c:pt idx="18">
                  <c:v>38871</c:v>
                </c:pt>
                <c:pt idx="19">
                  <c:v>38649</c:v>
                </c:pt>
                <c:pt idx="20">
                  <c:v>38376</c:v>
                </c:pt>
                <c:pt idx="21">
                  <c:v>38089</c:v>
                </c:pt>
                <c:pt idx="22">
                  <c:v>38050</c:v>
                </c:pt>
                <c:pt idx="23">
                  <c:v>37671</c:v>
                </c:pt>
                <c:pt idx="24">
                  <c:v>37438</c:v>
                </c:pt>
                <c:pt idx="25">
                  <c:v>37373</c:v>
                </c:pt>
                <c:pt idx="26">
                  <c:v>37122</c:v>
                </c:pt>
                <c:pt idx="27">
                  <c:v>36987</c:v>
                </c:pt>
                <c:pt idx="28">
                  <c:v>36831</c:v>
                </c:pt>
                <c:pt idx="29">
                  <c:v>36651</c:v>
                </c:pt>
                <c:pt idx="30">
                  <c:v>36535</c:v>
                </c:pt>
                <c:pt idx="31">
                  <c:v>36476</c:v>
                </c:pt>
                <c:pt idx="32">
                  <c:v>36423</c:v>
                </c:pt>
                <c:pt idx="33">
                  <c:v>36363</c:v>
                </c:pt>
                <c:pt idx="34">
                  <c:v>36374</c:v>
                </c:pt>
                <c:pt idx="35">
                  <c:v>36396</c:v>
                </c:pt>
                <c:pt idx="36">
                  <c:v>36457</c:v>
                </c:pt>
                <c:pt idx="37">
                  <c:v>36646</c:v>
                </c:pt>
                <c:pt idx="38">
                  <c:v>36736</c:v>
                </c:pt>
                <c:pt idx="39">
                  <c:v>37087</c:v>
                </c:pt>
                <c:pt idx="40">
                  <c:v>37372</c:v>
                </c:pt>
                <c:pt idx="41">
                  <c:v>37782</c:v>
                </c:pt>
                <c:pt idx="42">
                  <c:v>38219</c:v>
                </c:pt>
                <c:pt idx="43">
                  <c:v>38791</c:v>
                </c:pt>
                <c:pt idx="44">
                  <c:v>39388</c:v>
                </c:pt>
                <c:pt idx="45">
                  <c:v>40149</c:v>
                </c:pt>
                <c:pt idx="46">
                  <c:v>40947</c:v>
                </c:pt>
                <c:pt idx="47">
                  <c:v>41843</c:v>
                </c:pt>
                <c:pt idx="48">
                  <c:v>42867</c:v>
                </c:pt>
                <c:pt idx="49">
                  <c:v>43912</c:v>
                </c:pt>
                <c:pt idx="50">
                  <c:v>44976</c:v>
                </c:pt>
                <c:pt idx="51">
                  <c:v>46081</c:v>
                </c:pt>
                <c:pt idx="52">
                  <c:v>47279</c:v>
                </c:pt>
                <c:pt idx="53">
                  <c:v>48408</c:v>
                </c:pt>
                <c:pt idx="54">
                  <c:v>49462</c:v>
                </c:pt>
                <c:pt idx="55">
                  <c:v>50445</c:v>
                </c:pt>
                <c:pt idx="56">
                  <c:v>51394</c:v>
                </c:pt>
                <c:pt idx="57">
                  <c:v>52117</c:v>
                </c:pt>
                <c:pt idx="58">
                  <c:v>52744</c:v>
                </c:pt>
                <c:pt idx="59">
                  <c:v>53134</c:v>
                </c:pt>
                <c:pt idx="60">
                  <c:v>53469</c:v>
                </c:pt>
                <c:pt idx="61">
                  <c:v>53583</c:v>
                </c:pt>
                <c:pt idx="62">
                  <c:v>53628</c:v>
                </c:pt>
                <c:pt idx="63">
                  <c:v>53453</c:v>
                </c:pt>
                <c:pt idx="64">
                  <c:v>53279</c:v>
                </c:pt>
                <c:pt idx="65">
                  <c:v>52788</c:v>
                </c:pt>
                <c:pt idx="66">
                  <c:v>52406</c:v>
                </c:pt>
                <c:pt idx="67">
                  <c:v>51859</c:v>
                </c:pt>
                <c:pt idx="68">
                  <c:v>51267</c:v>
                </c:pt>
                <c:pt idx="69">
                  <c:v>50779</c:v>
                </c:pt>
                <c:pt idx="70">
                  <c:v>50231</c:v>
                </c:pt>
                <c:pt idx="71">
                  <c:v>49702</c:v>
                </c:pt>
                <c:pt idx="72">
                  <c:v>49139</c:v>
                </c:pt>
                <c:pt idx="73">
                  <c:v>48598</c:v>
                </c:pt>
                <c:pt idx="74">
                  <c:v>48038</c:v>
                </c:pt>
                <c:pt idx="75">
                  <c:v>47420</c:v>
                </c:pt>
                <c:pt idx="76">
                  <c:v>46950</c:v>
                </c:pt>
                <c:pt idx="77">
                  <c:v>46402</c:v>
                </c:pt>
                <c:pt idx="78">
                  <c:v>45808</c:v>
                </c:pt>
                <c:pt idx="79">
                  <c:v>45182</c:v>
                </c:pt>
                <c:pt idx="80">
                  <c:v>44708</c:v>
                </c:pt>
                <c:pt idx="81">
                  <c:v>44130</c:v>
                </c:pt>
                <c:pt idx="82">
                  <c:v>43600</c:v>
                </c:pt>
                <c:pt idx="83">
                  <c:v>43091</c:v>
                </c:pt>
                <c:pt idx="84">
                  <c:v>42600</c:v>
                </c:pt>
                <c:pt idx="85">
                  <c:v>41971</c:v>
                </c:pt>
                <c:pt idx="86">
                  <c:v>41541</c:v>
                </c:pt>
                <c:pt idx="87">
                  <c:v>41007</c:v>
                </c:pt>
                <c:pt idx="88">
                  <c:v>40416</c:v>
                </c:pt>
                <c:pt idx="89">
                  <c:v>39916</c:v>
                </c:pt>
                <c:pt idx="90">
                  <c:v>39401</c:v>
                </c:pt>
                <c:pt idx="91">
                  <c:v>38906</c:v>
                </c:pt>
                <c:pt idx="92">
                  <c:v>38417</c:v>
                </c:pt>
                <c:pt idx="93">
                  <c:v>37935</c:v>
                </c:pt>
                <c:pt idx="94">
                  <c:v>37384</c:v>
                </c:pt>
                <c:pt idx="95">
                  <c:v>36927</c:v>
                </c:pt>
                <c:pt idx="96">
                  <c:v>36447</c:v>
                </c:pt>
                <c:pt idx="97">
                  <c:v>36040</c:v>
                </c:pt>
                <c:pt idx="98">
                  <c:v>35453</c:v>
                </c:pt>
                <c:pt idx="99">
                  <c:v>34984</c:v>
                </c:pt>
                <c:pt idx="100">
                  <c:v>34513</c:v>
                </c:pt>
                <c:pt idx="101">
                  <c:v>34048</c:v>
                </c:pt>
                <c:pt idx="102">
                  <c:v>33585</c:v>
                </c:pt>
                <c:pt idx="103">
                  <c:v>33136</c:v>
                </c:pt>
                <c:pt idx="104">
                  <c:v>32690</c:v>
                </c:pt>
                <c:pt idx="105">
                  <c:v>32209</c:v>
                </c:pt>
                <c:pt idx="106">
                  <c:v>31807</c:v>
                </c:pt>
                <c:pt idx="107">
                  <c:v>31358</c:v>
                </c:pt>
                <c:pt idx="108">
                  <c:v>30903</c:v>
                </c:pt>
                <c:pt idx="109">
                  <c:v>30460</c:v>
                </c:pt>
                <c:pt idx="110">
                  <c:v>30058</c:v>
                </c:pt>
                <c:pt idx="111">
                  <c:v>29642</c:v>
                </c:pt>
                <c:pt idx="112">
                  <c:v>29242</c:v>
                </c:pt>
                <c:pt idx="113">
                  <c:v>28814</c:v>
                </c:pt>
                <c:pt idx="114">
                  <c:v>28408</c:v>
                </c:pt>
                <c:pt idx="115">
                  <c:v>28023</c:v>
                </c:pt>
                <c:pt idx="116">
                  <c:v>27622</c:v>
                </c:pt>
                <c:pt idx="117">
                  <c:v>27274</c:v>
                </c:pt>
                <c:pt idx="118">
                  <c:v>26841</c:v>
                </c:pt>
                <c:pt idx="119">
                  <c:v>26478</c:v>
                </c:pt>
                <c:pt idx="120">
                  <c:v>26057</c:v>
                </c:pt>
                <c:pt idx="121">
                  <c:v>25711</c:v>
                </c:pt>
                <c:pt idx="122">
                  <c:v>25309</c:v>
                </c:pt>
                <c:pt idx="123">
                  <c:v>24939</c:v>
                </c:pt>
                <c:pt idx="124">
                  <c:v>24569</c:v>
                </c:pt>
                <c:pt idx="125">
                  <c:v>24234</c:v>
                </c:pt>
                <c:pt idx="126">
                  <c:v>23909</c:v>
                </c:pt>
                <c:pt idx="127">
                  <c:v>23554</c:v>
                </c:pt>
                <c:pt idx="128">
                  <c:v>23182</c:v>
                </c:pt>
                <c:pt idx="129">
                  <c:v>22837</c:v>
                </c:pt>
                <c:pt idx="130">
                  <c:v>22507</c:v>
                </c:pt>
                <c:pt idx="131">
                  <c:v>22156</c:v>
                </c:pt>
                <c:pt idx="132">
                  <c:v>21817</c:v>
                </c:pt>
                <c:pt idx="133">
                  <c:v>21502</c:v>
                </c:pt>
                <c:pt idx="134">
                  <c:v>21142</c:v>
                </c:pt>
                <c:pt idx="135">
                  <c:v>20804</c:v>
                </c:pt>
                <c:pt idx="136">
                  <c:v>20458</c:v>
                </c:pt>
                <c:pt idx="137">
                  <c:v>20140</c:v>
                </c:pt>
                <c:pt idx="138">
                  <c:v>19826</c:v>
                </c:pt>
                <c:pt idx="139">
                  <c:v>19426</c:v>
                </c:pt>
                <c:pt idx="140">
                  <c:v>19128</c:v>
                </c:pt>
                <c:pt idx="141">
                  <c:v>18800</c:v>
                </c:pt>
                <c:pt idx="142">
                  <c:v>18502</c:v>
                </c:pt>
                <c:pt idx="143">
                  <c:v>18184</c:v>
                </c:pt>
                <c:pt idx="144">
                  <c:v>17980</c:v>
                </c:pt>
                <c:pt idx="145">
                  <c:v>17565</c:v>
                </c:pt>
                <c:pt idx="146">
                  <c:v>17248</c:v>
                </c:pt>
                <c:pt idx="147">
                  <c:v>16933</c:v>
                </c:pt>
                <c:pt idx="148">
                  <c:v>16630</c:v>
                </c:pt>
                <c:pt idx="149">
                  <c:v>16420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195-4B94-B81A-F6DFFE5BE36E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'Intensity Data'!$U$753:$U$902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Data'!$W$753:$W$902</c:f>
              <c:numCache>
                <c:formatCode>General</c:formatCode>
                <c:ptCount val="150"/>
                <c:pt idx="28">
                  <c:v>36404.96875</c:v>
                </c:pt>
                <c:pt idx="29">
                  <c:v>36417.6875</c:v>
                </c:pt>
                <c:pt idx="30">
                  <c:v>36434.42578125</c:v>
                </c:pt>
                <c:pt idx="31">
                  <c:v>36456.4453125</c:v>
                </c:pt>
                <c:pt idx="32">
                  <c:v>36485.390625</c:v>
                </c:pt>
                <c:pt idx="33">
                  <c:v>36523.41015625</c:v>
                </c:pt>
                <c:pt idx="34">
                  <c:v>36573.2890625</c:v>
                </c:pt>
                <c:pt idx="35">
                  <c:v>36638.61328125</c:v>
                </c:pt>
                <c:pt idx="36">
                  <c:v>36723.99609375</c:v>
                </c:pt>
                <c:pt idx="37">
                  <c:v>36835.296875</c:v>
                </c:pt>
                <c:pt idx="38">
                  <c:v>36979.875</c:v>
                </c:pt>
                <c:pt idx="39">
                  <c:v>37166.8203125</c:v>
                </c:pt>
                <c:pt idx="40">
                  <c:v>37407.1328125</c:v>
                </c:pt>
                <c:pt idx="41">
                  <c:v>37713.70703125</c:v>
                </c:pt>
                <c:pt idx="42">
                  <c:v>38101.0625</c:v>
                </c:pt>
                <c:pt idx="43">
                  <c:v>38584.5625</c:v>
                </c:pt>
                <c:pt idx="44">
                  <c:v>39178.96875</c:v>
                </c:pt>
                <c:pt idx="45">
                  <c:v>39896.234375</c:v>
                </c:pt>
                <c:pt idx="46">
                  <c:v>40742.5546875</c:v>
                </c:pt>
                <c:pt idx="47">
                  <c:v>41715.09765625</c:v>
                </c:pt>
                <c:pt idx="48">
                  <c:v>42799.33203125</c:v>
                </c:pt>
                <c:pt idx="49">
                  <c:v>43967.9921875</c:v>
                </c:pt>
                <c:pt idx="50">
                  <c:v>45182.73828125</c:v>
                </c:pt>
                <c:pt idx="51">
                  <c:v>46398.65625</c:v>
                </c:pt>
                <c:pt idx="52">
                  <c:v>47570.65234375</c:v>
                </c:pt>
                <c:pt idx="53">
                  <c:v>48659.9296875</c:v>
                </c:pt>
                <c:pt idx="54">
                  <c:v>49638.58984375</c:v>
                </c:pt>
                <c:pt idx="55">
                  <c:v>50491.46484375</c:v>
                </c:pt>
                <c:pt idx="56">
                  <c:v>51215.1875</c:v>
                </c:pt>
                <c:pt idx="57">
                  <c:v>51815.5703125</c:v>
                </c:pt>
                <c:pt idx="58">
                  <c:v>52304.34765625</c:v>
                </c:pt>
                <c:pt idx="59">
                  <c:v>52696.20703125</c:v>
                </c:pt>
                <c:pt idx="60">
                  <c:v>53006.515625</c:v>
                </c:pt>
                <c:pt idx="61">
                  <c:v>53249.859375</c:v>
                </c:pt>
                <c:pt idx="62">
                  <c:v>53439.23046875</c:v>
                </c:pt>
                <c:pt idx="63">
                  <c:v>53585.71875</c:v>
                </c:pt>
                <c:pt idx="64">
                  <c:v>53698.515625</c:v>
                </c:pt>
                <c:pt idx="65">
                  <c:v>53785.0625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195-4B94-B81A-F6DFFE5BE3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78570015"/>
        <c:axId val="1"/>
      </c:scatterChart>
      <c:valAx>
        <c:axId val="2078570015"/>
        <c:scaling>
          <c:orientation val="minMax"/>
          <c:max val="95"/>
          <c:min val="2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  <c:max val="60000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8570015"/>
        <c:crosses val="autoZero"/>
        <c:crossBetween val="midCat"/>
        <c:majorUnit val="200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 dirty="0"/>
              <a:t>Bis-Tris propane pH 9</a:t>
            </a:r>
          </a:p>
        </c:rich>
      </c:tx>
      <c:layout>
        <c:manualLayout>
          <c:xMode val="edge"/>
          <c:yMode val="edge"/>
          <c:x val="0.18667250018229736"/>
          <c:y val="3.671824369182028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67125014323365"/>
          <c:y val="0.20756062677794018"/>
          <c:w val="0.81062866141732282"/>
          <c:h val="0.62183978499693515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Data'!$BE$753:$BE$902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Data'!$BF$753:$BF$902</c:f>
              <c:numCache>
                <c:formatCode>General</c:formatCode>
                <c:ptCount val="150"/>
                <c:pt idx="0">
                  <c:v>53202</c:v>
                </c:pt>
                <c:pt idx="1">
                  <c:v>52288</c:v>
                </c:pt>
                <c:pt idx="2">
                  <c:v>51403</c:v>
                </c:pt>
                <c:pt idx="3">
                  <c:v>50951</c:v>
                </c:pt>
                <c:pt idx="4">
                  <c:v>50529</c:v>
                </c:pt>
                <c:pt idx="5">
                  <c:v>50100</c:v>
                </c:pt>
                <c:pt idx="6">
                  <c:v>49836</c:v>
                </c:pt>
                <c:pt idx="7">
                  <c:v>49387</c:v>
                </c:pt>
                <c:pt idx="8">
                  <c:v>49016</c:v>
                </c:pt>
                <c:pt idx="9">
                  <c:v>48678</c:v>
                </c:pt>
                <c:pt idx="10">
                  <c:v>48289</c:v>
                </c:pt>
                <c:pt idx="11">
                  <c:v>47986</c:v>
                </c:pt>
                <c:pt idx="12">
                  <c:v>47579</c:v>
                </c:pt>
                <c:pt idx="13">
                  <c:v>47299</c:v>
                </c:pt>
                <c:pt idx="14">
                  <c:v>46983</c:v>
                </c:pt>
                <c:pt idx="15">
                  <c:v>46662</c:v>
                </c:pt>
                <c:pt idx="16">
                  <c:v>46301</c:v>
                </c:pt>
                <c:pt idx="17">
                  <c:v>45920</c:v>
                </c:pt>
                <c:pt idx="18">
                  <c:v>45766</c:v>
                </c:pt>
                <c:pt idx="19">
                  <c:v>45324</c:v>
                </c:pt>
                <c:pt idx="20">
                  <c:v>44921</c:v>
                </c:pt>
                <c:pt idx="21">
                  <c:v>44728</c:v>
                </c:pt>
                <c:pt idx="22">
                  <c:v>44489</c:v>
                </c:pt>
                <c:pt idx="23">
                  <c:v>44076</c:v>
                </c:pt>
                <c:pt idx="24">
                  <c:v>43789</c:v>
                </c:pt>
                <c:pt idx="25">
                  <c:v>43594</c:v>
                </c:pt>
                <c:pt idx="26">
                  <c:v>43224</c:v>
                </c:pt>
                <c:pt idx="27">
                  <c:v>43043</c:v>
                </c:pt>
                <c:pt idx="28">
                  <c:v>42826</c:v>
                </c:pt>
                <c:pt idx="29">
                  <c:v>42512</c:v>
                </c:pt>
                <c:pt idx="30">
                  <c:v>42346</c:v>
                </c:pt>
                <c:pt idx="31">
                  <c:v>42147</c:v>
                </c:pt>
                <c:pt idx="32">
                  <c:v>41981</c:v>
                </c:pt>
                <c:pt idx="33">
                  <c:v>41874</c:v>
                </c:pt>
                <c:pt idx="34">
                  <c:v>41692</c:v>
                </c:pt>
                <c:pt idx="35">
                  <c:v>41585</c:v>
                </c:pt>
                <c:pt idx="36">
                  <c:v>41566</c:v>
                </c:pt>
                <c:pt idx="37">
                  <c:v>41516</c:v>
                </c:pt>
                <c:pt idx="38">
                  <c:v>41553</c:v>
                </c:pt>
                <c:pt idx="39">
                  <c:v>41579</c:v>
                </c:pt>
                <c:pt idx="40">
                  <c:v>41699</c:v>
                </c:pt>
                <c:pt idx="41">
                  <c:v>41833</c:v>
                </c:pt>
                <c:pt idx="42">
                  <c:v>42083</c:v>
                </c:pt>
                <c:pt idx="43">
                  <c:v>42365</c:v>
                </c:pt>
                <c:pt idx="44">
                  <c:v>42744</c:v>
                </c:pt>
                <c:pt idx="45">
                  <c:v>43136</c:v>
                </c:pt>
                <c:pt idx="46">
                  <c:v>43664</c:v>
                </c:pt>
                <c:pt idx="47">
                  <c:v>44129</c:v>
                </c:pt>
                <c:pt idx="48">
                  <c:v>44769</c:v>
                </c:pt>
                <c:pt idx="49">
                  <c:v>45318</c:v>
                </c:pt>
                <c:pt idx="50">
                  <c:v>45913</c:v>
                </c:pt>
                <c:pt idx="51">
                  <c:v>46610</c:v>
                </c:pt>
                <c:pt idx="52">
                  <c:v>47259</c:v>
                </c:pt>
                <c:pt idx="53">
                  <c:v>47904</c:v>
                </c:pt>
                <c:pt idx="54">
                  <c:v>48408</c:v>
                </c:pt>
                <c:pt idx="55">
                  <c:v>49034</c:v>
                </c:pt>
                <c:pt idx="56">
                  <c:v>49484</c:v>
                </c:pt>
                <c:pt idx="57">
                  <c:v>49868</c:v>
                </c:pt>
                <c:pt idx="58">
                  <c:v>50205</c:v>
                </c:pt>
                <c:pt idx="59">
                  <c:v>50353</c:v>
                </c:pt>
                <c:pt idx="60">
                  <c:v>50404</c:v>
                </c:pt>
                <c:pt idx="61">
                  <c:v>50412</c:v>
                </c:pt>
                <c:pt idx="62">
                  <c:v>50169</c:v>
                </c:pt>
                <c:pt idx="63">
                  <c:v>50042</c:v>
                </c:pt>
                <c:pt idx="64">
                  <c:v>49750</c:v>
                </c:pt>
                <c:pt idx="65">
                  <c:v>49423</c:v>
                </c:pt>
                <c:pt idx="66">
                  <c:v>49085</c:v>
                </c:pt>
                <c:pt idx="67">
                  <c:v>48737</c:v>
                </c:pt>
                <c:pt idx="68">
                  <c:v>48364</c:v>
                </c:pt>
                <c:pt idx="69">
                  <c:v>48015</c:v>
                </c:pt>
                <c:pt idx="70">
                  <c:v>47553</c:v>
                </c:pt>
                <c:pt idx="71">
                  <c:v>47148</c:v>
                </c:pt>
                <c:pt idx="72">
                  <c:v>46781</c:v>
                </c:pt>
                <c:pt idx="73">
                  <c:v>46349</c:v>
                </c:pt>
                <c:pt idx="74">
                  <c:v>45958</c:v>
                </c:pt>
                <c:pt idx="75">
                  <c:v>45592</c:v>
                </c:pt>
                <c:pt idx="76">
                  <c:v>45183</c:v>
                </c:pt>
                <c:pt idx="77">
                  <c:v>44771</c:v>
                </c:pt>
                <c:pt idx="78">
                  <c:v>44393</c:v>
                </c:pt>
                <c:pt idx="79">
                  <c:v>44001</c:v>
                </c:pt>
                <c:pt idx="80">
                  <c:v>43606</c:v>
                </c:pt>
                <c:pt idx="81">
                  <c:v>43177</c:v>
                </c:pt>
                <c:pt idx="82">
                  <c:v>42785</c:v>
                </c:pt>
                <c:pt idx="83">
                  <c:v>42457</c:v>
                </c:pt>
                <c:pt idx="84">
                  <c:v>42051</c:v>
                </c:pt>
                <c:pt idx="85">
                  <c:v>41686</c:v>
                </c:pt>
                <c:pt idx="86">
                  <c:v>41320</c:v>
                </c:pt>
                <c:pt idx="87">
                  <c:v>40921</c:v>
                </c:pt>
                <c:pt idx="88">
                  <c:v>40541</c:v>
                </c:pt>
                <c:pt idx="89">
                  <c:v>40211</c:v>
                </c:pt>
                <c:pt idx="90">
                  <c:v>39822</c:v>
                </c:pt>
                <c:pt idx="91">
                  <c:v>39404</c:v>
                </c:pt>
                <c:pt idx="92">
                  <c:v>39004</c:v>
                </c:pt>
                <c:pt idx="93">
                  <c:v>38642</c:v>
                </c:pt>
                <c:pt idx="94">
                  <c:v>38278</c:v>
                </c:pt>
                <c:pt idx="95">
                  <c:v>37877</c:v>
                </c:pt>
                <c:pt idx="96">
                  <c:v>37506</c:v>
                </c:pt>
                <c:pt idx="97">
                  <c:v>37178</c:v>
                </c:pt>
                <c:pt idx="98">
                  <c:v>36767</c:v>
                </c:pt>
                <c:pt idx="99">
                  <c:v>36440</c:v>
                </c:pt>
                <c:pt idx="100">
                  <c:v>36044</c:v>
                </c:pt>
                <c:pt idx="101">
                  <c:v>35652</c:v>
                </c:pt>
                <c:pt idx="102">
                  <c:v>35269</c:v>
                </c:pt>
                <c:pt idx="103">
                  <c:v>34932</c:v>
                </c:pt>
                <c:pt idx="104">
                  <c:v>34526</c:v>
                </c:pt>
                <c:pt idx="105">
                  <c:v>34115</c:v>
                </c:pt>
                <c:pt idx="106">
                  <c:v>33747</c:v>
                </c:pt>
                <c:pt idx="107">
                  <c:v>33376</c:v>
                </c:pt>
                <c:pt idx="108">
                  <c:v>32987</c:v>
                </c:pt>
                <c:pt idx="109">
                  <c:v>32648</c:v>
                </c:pt>
                <c:pt idx="110">
                  <c:v>32215</c:v>
                </c:pt>
                <c:pt idx="111">
                  <c:v>31858</c:v>
                </c:pt>
                <c:pt idx="112">
                  <c:v>31484</c:v>
                </c:pt>
                <c:pt idx="113">
                  <c:v>31125</c:v>
                </c:pt>
                <c:pt idx="114">
                  <c:v>30779</c:v>
                </c:pt>
                <c:pt idx="115">
                  <c:v>30362</c:v>
                </c:pt>
                <c:pt idx="116">
                  <c:v>29974</c:v>
                </c:pt>
                <c:pt idx="117">
                  <c:v>29591</c:v>
                </c:pt>
                <c:pt idx="118">
                  <c:v>29245</c:v>
                </c:pt>
                <c:pt idx="119">
                  <c:v>28826</c:v>
                </c:pt>
                <c:pt idx="120">
                  <c:v>28447</c:v>
                </c:pt>
                <c:pt idx="121">
                  <c:v>28053</c:v>
                </c:pt>
                <c:pt idx="122">
                  <c:v>27730</c:v>
                </c:pt>
                <c:pt idx="123">
                  <c:v>27346</c:v>
                </c:pt>
                <c:pt idx="124">
                  <c:v>26953</c:v>
                </c:pt>
                <c:pt idx="125">
                  <c:v>26520</c:v>
                </c:pt>
                <c:pt idx="126">
                  <c:v>26162</c:v>
                </c:pt>
                <c:pt idx="127">
                  <c:v>25783</c:v>
                </c:pt>
                <c:pt idx="128">
                  <c:v>25413</c:v>
                </c:pt>
                <c:pt idx="129">
                  <c:v>25032</c:v>
                </c:pt>
                <c:pt idx="130">
                  <c:v>24657</c:v>
                </c:pt>
                <c:pt idx="131">
                  <c:v>24252</c:v>
                </c:pt>
                <c:pt idx="132">
                  <c:v>23912</c:v>
                </c:pt>
                <c:pt idx="133">
                  <c:v>23507</c:v>
                </c:pt>
                <c:pt idx="134">
                  <c:v>23130</c:v>
                </c:pt>
                <c:pt idx="135">
                  <c:v>22762</c:v>
                </c:pt>
                <c:pt idx="136">
                  <c:v>22384</c:v>
                </c:pt>
                <c:pt idx="137">
                  <c:v>22001</c:v>
                </c:pt>
                <c:pt idx="138">
                  <c:v>21598</c:v>
                </c:pt>
                <c:pt idx="139">
                  <c:v>21256</c:v>
                </c:pt>
                <c:pt idx="140">
                  <c:v>20912</c:v>
                </c:pt>
                <c:pt idx="141">
                  <c:v>20521</c:v>
                </c:pt>
                <c:pt idx="142">
                  <c:v>20144</c:v>
                </c:pt>
                <c:pt idx="143">
                  <c:v>19741</c:v>
                </c:pt>
                <c:pt idx="144">
                  <c:v>19526</c:v>
                </c:pt>
                <c:pt idx="145">
                  <c:v>19038</c:v>
                </c:pt>
                <c:pt idx="146">
                  <c:v>18695</c:v>
                </c:pt>
                <c:pt idx="147">
                  <c:v>18348</c:v>
                </c:pt>
                <c:pt idx="148">
                  <c:v>17975</c:v>
                </c:pt>
                <c:pt idx="149">
                  <c:v>17742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6FA-478B-AAC6-A2C080382AA8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'Intensity Data'!$BE$753:$BE$902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Data'!$BG$753:$BG$902</c:f>
              <c:numCache>
                <c:formatCode>General</c:formatCode>
                <c:ptCount val="150"/>
                <c:pt idx="37">
                  <c:v>41421.67578125</c:v>
                </c:pt>
                <c:pt idx="38">
                  <c:v>41505.67578125</c:v>
                </c:pt>
                <c:pt idx="39">
                  <c:v>41613.046875</c:v>
                </c:pt>
                <c:pt idx="40">
                  <c:v>41749.51953125</c:v>
                </c:pt>
                <c:pt idx="41">
                  <c:v>41921.7421875</c:v>
                </c:pt>
                <c:pt idx="42">
                  <c:v>42137.109375</c:v>
                </c:pt>
                <c:pt idx="43">
                  <c:v>42403.3984375</c:v>
                </c:pt>
                <c:pt idx="44">
                  <c:v>42728.078125</c:v>
                </c:pt>
                <c:pt idx="45">
                  <c:v>43117.265625</c:v>
                </c:pt>
                <c:pt idx="46">
                  <c:v>43574.359375</c:v>
                </c:pt>
                <c:pt idx="47">
                  <c:v>44098.5390625</c:v>
                </c:pt>
                <c:pt idx="48">
                  <c:v>44683.42578125</c:v>
                </c:pt>
                <c:pt idx="49">
                  <c:v>45316.4609375</c:v>
                </c:pt>
                <c:pt idx="50">
                  <c:v>45979.40625</c:v>
                </c:pt>
                <c:pt idx="51">
                  <c:v>46650.14453125</c:v>
                </c:pt>
                <c:pt idx="52">
                  <c:v>47305.51953125</c:v>
                </c:pt>
                <c:pt idx="53">
                  <c:v>47924.4140625</c:v>
                </c:pt>
                <c:pt idx="54">
                  <c:v>48490.3359375</c:v>
                </c:pt>
                <c:pt idx="55">
                  <c:v>48992.76953125</c:v>
                </c:pt>
                <c:pt idx="56">
                  <c:v>49427.2890625</c:v>
                </c:pt>
                <c:pt idx="57">
                  <c:v>49794.62890625</c:v>
                </c:pt>
                <c:pt idx="58">
                  <c:v>50099.25390625</c:v>
                </c:pt>
                <c:pt idx="59">
                  <c:v>50347.8671875</c:v>
                </c:pt>
                <c:pt idx="60">
                  <c:v>50548.1328125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6FA-478B-AAC6-A2C080382A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271711"/>
        <c:axId val="1"/>
      </c:scatterChart>
      <c:valAx>
        <c:axId val="60271711"/>
        <c:scaling>
          <c:orientation val="minMax"/>
          <c:max val="95"/>
          <c:min val="2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  <c:max val="60000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71711"/>
        <c:crosses val="autoZero"/>
        <c:crossBetween val="midCat"/>
        <c:majorUnit val="200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CA" dirty="0"/>
              <a:t>0% Glycerol (v/v)</a:t>
            </a:r>
          </a:p>
        </c:rich>
      </c:tx>
      <c:layout>
        <c:manualLayout>
          <c:xMode val="edge"/>
          <c:yMode val="edge"/>
          <c:x val="0.42133921259842522"/>
          <c:y val="2.87343423389441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67125014323365"/>
          <c:y val="0.17961651500149309"/>
          <c:w val="0.79602487577736802"/>
          <c:h val="0.64978389677338233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'Intensity Data'!$BI$753:$BI$902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Data'!$BJ$753:$BJ$902</c:f>
              <c:numCache>
                <c:formatCode>General</c:formatCode>
                <c:ptCount val="150"/>
                <c:pt idx="0">
                  <c:v>38512</c:v>
                </c:pt>
                <c:pt idx="1">
                  <c:v>38473</c:v>
                </c:pt>
                <c:pt idx="2">
                  <c:v>38240</c:v>
                </c:pt>
                <c:pt idx="3">
                  <c:v>38037</c:v>
                </c:pt>
                <c:pt idx="4">
                  <c:v>37795</c:v>
                </c:pt>
                <c:pt idx="5">
                  <c:v>37636</c:v>
                </c:pt>
                <c:pt idx="6">
                  <c:v>37375</c:v>
                </c:pt>
                <c:pt idx="7">
                  <c:v>37129</c:v>
                </c:pt>
                <c:pt idx="8">
                  <c:v>36934</c:v>
                </c:pt>
                <c:pt idx="9">
                  <c:v>36711</c:v>
                </c:pt>
                <c:pt idx="10">
                  <c:v>36506</c:v>
                </c:pt>
                <c:pt idx="11">
                  <c:v>36360</c:v>
                </c:pt>
                <c:pt idx="12">
                  <c:v>36106</c:v>
                </c:pt>
                <c:pt idx="13">
                  <c:v>35926</c:v>
                </c:pt>
                <c:pt idx="14">
                  <c:v>35753</c:v>
                </c:pt>
                <c:pt idx="15">
                  <c:v>35520</c:v>
                </c:pt>
                <c:pt idx="16">
                  <c:v>35314</c:v>
                </c:pt>
                <c:pt idx="17">
                  <c:v>35160</c:v>
                </c:pt>
                <c:pt idx="18">
                  <c:v>35034</c:v>
                </c:pt>
                <c:pt idx="19">
                  <c:v>34809</c:v>
                </c:pt>
                <c:pt idx="20">
                  <c:v>34575</c:v>
                </c:pt>
                <c:pt idx="21">
                  <c:v>34462</c:v>
                </c:pt>
                <c:pt idx="22">
                  <c:v>34360</c:v>
                </c:pt>
                <c:pt idx="23">
                  <c:v>34165</c:v>
                </c:pt>
                <c:pt idx="24">
                  <c:v>34034</c:v>
                </c:pt>
                <c:pt idx="25">
                  <c:v>33881</c:v>
                </c:pt>
                <c:pt idx="26">
                  <c:v>33803</c:v>
                </c:pt>
                <c:pt idx="27">
                  <c:v>33739</c:v>
                </c:pt>
                <c:pt idx="28">
                  <c:v>33677</c:v>
                </c:pt>
                <c:pt idx="29">
                  <c:v>33611</c:v>
                </c:pt>
                <c:pt idx="30">
                  <c:v>33595</c:v>
                </c:pt>
                <c:pt idx="31">
                  <c:v>33685</c:v>
                </c:pt>
                <c:pt idx="32">
                  <c:v>33699</c:v>
                </c:pt>
                <c:pt idx="33">
                  <c:v>33792</c:v>
                </c:pt>
                <c:pt idx="34">
                  <c:v>33835</c:v>
                </c:pt>
                <c:pt idx="35">
                  <c:v>34097</c:v>
                </c:pt>
                <c:pt idx="36">
                  <c:v>34262</c:v>
                </c:pt>
                <c:pt idx="37">
                  <c:v>34660</c:v>
                </c:pt>
                <c:pt idx="38">
                  <c:v>34952</c:v>
                </c:pt>
                <c:pt idx="39">
                  <c:v>35382</c:v>
                </c:pt>
                <c:pt idx="40">
                  <c:v>35933</c:v>
                </c:pt>
                <c:pt idx="41">
                  <c:v>36533</c:v>
                </c:pt>
                <c:pt idx="42">
                  <c:v>37302</c:v>
                </c:pt>
                <c:pt idx="43">
                  <c:v>38221</c:v>
                </c:pt>
                <c:pt idx="44">
                  <c:v>39187</c:v>
                </c:pt>
                <c:pt idx="45">
                  <c:v>40269</c:v>
                </c:pt>
                <c:pt idx="46">
                  <c:v>41538</c:v>
                </c:pt>
                <c:pt idx="47">
                  <c:v>42824</c:v>
                </c:pt>
                <c:pt idx="48">
                  <c:v>44237</c:v>
                </c:pt>
                <c:pt idx="49">
                  <c:v>45780</c:v>
                </c:pt>
                <c:pt idx="50">
                  <c:v>47328</c:v>
                </c:pt>
                <c:pt idx="51">
                  <c:v>48907</c:v>
                </c:pt>
                <c:pt idx="52">
                  <c:v>50495</c:v>
                </c:pt>
                <c:pt idx="53">
                  <c:v>52097</c:v>
                </c:pt>
                <c:pt idx="54">
                  <c:v>53514</c:v>
                </c:pt>
                <c:pt idx="55">
                  <c:v>54851</c:v>
                </c:pt>
                <c:pt idx="56">
                  <c:v>55958</c:v>
                </c:pt>
                <c:pt idx="57">
                  <c:v>56696</c:v>
                </c:pt>
                <c:pt idx="58">
                  <c:v>57191</c:v>
                </c:pt>
                <c:pt idx="59">
                  <c:v>57521</c:v>
                </c:pt>
                <c:pt idx="60">
                  <c:v>57673</c:v>
                </c:pt>
                <c:pt idx="61">
                  <c:v>57766</c:v>
                </c:pt>
                <c:pt idx="62">
                  <c:v>57626</c:v>
                </c:pt>
                <c:pt idx="63">
                  <c:v>57511</c:v>
                </c:pt>
                <c:pt idx="64">
                  <c:v>57315</c:v>
                </c:pt>
                <c:pt idx="65">
                  <c:v>57014</c:v>
                </c:pt>
                <c:pt idx="66">
                  <c:v>56748</c:v>
                </c:pt>
                <c:pt idx="67">
                  <c:v>56464</c:v>
                </c:pt>
                <c:pt idx="68">
                  <c:v>56035</c:v>
                </c:pt>
                <c:pt idx="69">
                  <c:v>55612</c:v>
                </c:pt>
                <c:pt idx="70">
                  <c:v>55148</c:v>
                </c:pt>
                <c:pt idx="71">
                  <c:v>54679</c:v>
                </c:pt>
                <c:pt idx="72">
                  <c:v>54217</c:v>
                </c:pt>
                <c:pt idx="73">
                  <c:v>53639</c:v>
                </c:pt>
                <c:pt idx="74">
                  <c:v>53150</c:v>
                </c:pt>
                <c:pt idx="75">
                  <c:v>52583</c:v>
                </c:pt>
                <c:pt idx="76">
                  <c:v>52018</c:v>
                </c:pt>
                <c:pt idx="77">
                  <c:v>51373</c:v>
                </c:pt>
                <c:pt idx="78">
                  <c:v>50836</c:v>
                </c:pt>
                <c:pt idx="79">
                  <c:v>50266</c:v>
                </c:pt>
                <c:pt idx="80">
                  <c:v>49716</c:v>
                </c:pt>
                <c:pt idx="81">
                  <c:v>49133</c:v>
                </c:pt>
                <c:pt idx="82">
                  <c:v>48488</c:v>
                </c:pt>
                <c:pt idx="83">
                  <c:v>47994</c:v>
                </c:pt>
                <c:pt idx="84">
                  <c:v>47402</c:v>
                </c:pt>
                <c:pt idx="85">
                  <c:v>46823</c:v>
                </c:pt>
                <c:pt idx="86">
                  <c:v>46309</c:v>
                </c:pt>
                <c:pt idx="87">
                  <c:v>45724</c:v>
                </c:pt>
                <c:pt idx="88">
                  <c:v>45252</c:v>
                </c:pt>
                <c:pt idx="89">
                  <c:v>44701</c:v>
                </c:pt>
                <c:pt idx="90">
                  <c:v>44126</c:v>
                </c:pt>
                <c:pt idx="91">
                  <c:v>43586</c:v>
                </c:pt>
                <c:pt idx="92">
                  <c:v>42971</c:v>
                </c:pt>
                <c:pt idx="93">
                  <c:v>42461</c:v>
                </c:pt>
                <c:pt idx="94">
                  <c:v>41994</c:v>
                </c:pt>
                <c:pt idx="95">
                  <c:v>41432</c:v>
                </c:pt>
                <c:pt idx="96">
                  <c:v>40947</c:v>
                </c:pt>
                <c:pt idx="97">
                  <c:v>40468</c:v>
                </c:pt>
                <c:pt idx="98">
                  <c:v>39961</c:v>
                </c:pt>
                <c:pt idx="99">
                  <c:v>39493</c:v>
                </c:pt>
                <c:pt idx="100">
                  <c:v>38977</c:v>
                </c:pt>
                <c:pt idx="101">
                  <c:v>38441</c:v>
                </c:pt>
                <c:pt idx="102">
                  <c:v>37977</c:v>
                </c:pt>
                <c:pt idx="103">
                  <c:v>37541</c:v>
                </c:pt>
                <c:pt idx="104">
                  <c:v>36996</c:v>
                </c:pt>
                <c:pt idx="105">
                  <c:v>36583</c:v>
                </c:pt>
                <c:pt idx="106">
                  <c:v>36094</c:v>
                </c:pt>
                <c:pt idx="107">
                  <c:v>35662</c:v>
                </c:pt>
                <c:pt idx="108">
                  <c:v>35149</c:v>
                </c:pt>
                <c:pt idx="109">
                  <c:v>34702</c:v>
                </c:pt>
                <c:pt idx="110">
                  <c:v>34256</c:v>
                </c:pt>
                <c:pt idx="111">
                  <c:v>33769</c:v>
                </c:pt>
                <c:pt idx="112">
                  <c:v>33368</c:v>
                </c:pt>
                <c:pt idx="113">
                  <c:v>32927</c:v>
                </c:pt>
                <c:pt idx="114">
                  <c:v>32486</c:v>
                </c:pt>
                <c:pt idx="115">
                  <c:v>32076</c:v>
                </c:pt>
                <c:pt idx="116">
                  <c:v>31609</c:v>
                </c:pt>
                <c:pt idx="117">
                  <c:v>31223</c:v>
                </c:pt>
                <c:pt idx="118">
                  <c:v>30769</c:v>
                </c:pt>
                <c:pt idx="119">
                  <c:v>30313</c:v>
                </c:pt>
                <c:pt idx="120">
                  <c:v>29908</c:v>
                </c:pt>
                <c:pt idx="121">
                  <c:v>29495</c:v>
                </c:pt>
                <c:pt idx="122">
                  <c:v>29041</c:v>
                </c:pt>
                <c:pt idx="123">
                  <c:v>28696</c:v>
                </c:pt>
                <c:pt idx="124">
                  <c:v>28278</c:v>
                </c:pt>
                <c:pt idx="125">
                  <c:v>27829</c:v>
                </c:pt>
                <c:pt idx="126">
                  <c:v>27471</c:v>
                </c:pt>
                <c:pt idx="127">
                  <c:v>27039</c:v>
                </c:pt>
                <c:pt idx="128">
                  <c:v>26668</c:v>
                </c:pt>
                <c:pt idx="129">
                  <c:v>26216</c:v>
                </c:pt>
                <c:pt idx="130">
                  <c:v>25862</c:v>
                </c:pt>
                <c:pt idx="131">
                  <c:v>25492</c:v>
                </c:pt>
                <c:pt idx="132">
                  <c:v>25040</c:v>
                </c:pt>
                <c:pt idx="133">
                  <c:v>24680</c:v>
                </c:pt>
                <c:pt idx="134">
                  <c:v>24291</c:v>
                </c:pt>
                <c:pt idx="135">
                  <c:v>23911</c:v>
                </c:pt>
                <c:pt idx="136">
                  <c:v>23532</c:v>
                </c:pt>
                <c:pt idx="137">
                  <c:v>23168</c:v>
                </c:pt>
                <c:pt idx="138">
                  <c:v>22778</c:v>
                </c:pt>
                <c:pt idx="139">
                  <c:v>22431</c:v>
                </c:pt>
                <c:pt idx="140">
                  <c:v>22036</c:v>
                </c:pt>
                <c:pt idx="141">
                  <c:v>21691</c:v>
                </c:pt>
                <c:pt idx="142">
                  <c:v>21304</c:v>
                </c:pt>
                <c:pt idx="143">
                  <c:v>20894</c:v>
                </c:pt>
                <c:pt idx="144">
                  <c:v>20696</c:v>
                </c:pt>
                <c:pt idx="145">
                  <c:v>20164</c:v>
                </c:pt>
                <c:pt idx="146">
                  <c:v>19835</c:v>
                </c:pt>
                <c:pt idx="147">
                  <c:v>19512</c:v>
                </c:pt>
                <c:pt idx="148">
                  <c:v>19134</c:v>
                </c:pt>
                <c:pt idx="149">
                  <c:v>18898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A6E-4B16-AD6B-D36666F444C3}"/>
            </c:ext>
          </c:extLst>
        </c:ser>
        <c:ser>
          <c:idx val="1"/>
          <c:order val="1"/>
          <c:spPr>
            <a:ln w="19050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'Intensity Data'!$BI$753:$BI$902</c:f>
              <c:numCache>
                <c:formatCode>General</c:formatCode>
                <c:ptCount val="150"/>
                <c:pt idx="0">
                  <c:v>20</c:v>
                </c:pt>
                <c:pt idx="1">
                  <c:v>20.5</c:v>
                </c:pt>
                <c:pt idx="2">
                  <c:v>21</c:v>
                </c:pt>
                <c:pt idx="3">
                  <c:v>21.5</c:v>
                </c:pt>
                <c:pt idx="4">
                  <c:v>22</c:v>
                </c:pt>
                <c:pt idx="5">
                  <c:v>22.5</c:v>
                </c:pt>
                <c:pt idx="6">
                  <c:v>23</c:v>
                </c:pt>
                <c:pt idx="7">
                  <c:v>23.5</c:v>
                </c:pt>
                <c:pt idx="8">
                  <c:v>24</c:v>
                </c:pt>
                <c:pt idx="9">
                  <c:v>24.5</c:v>
                </c:pt>
                <c:pt idx="10">
                  <c:v>25</c:v>
                </c:pt>
                <c:pt idx="11">
                  <c:v>25.5</c:v>
                </c:pt>
                <c:pt idx="12">
                  <c:v>26</c:v>
                </c:pt>
                <c:pt idx="13">
                  <c:v>26.5</c:v>
                </c:pt>
                <c:pt idx="14">
                  <c:v>27</c:v>
                </c:pt>
                <c:pt idx="15">
                  <c:v>27.5</c:v>
                </c:pt>
                <c:pt idx="16">
                  <c:v>28</c:v>
                </c:pt>
                <c:pt idx="17">
                  <c:v>28.5</c:v>
                </c:pt>
                <c:pt idx="18">
                  <c:v>29</c:v>
                </c:pt>
                <c:pt idx="19">
                  <c:v>29.5</c:v>
                </c:pt>
                <c:pt idx="20">
                  <c:v>30</c:v>
                </c:pt>
                <c:pt idx="21">
                  <c:v>30.5</c:v>
                </c:pt>
                <c:pt idx="22">
                  <c:v>31</c:v>
                </c:pt>
                <c:pt idx="23">
                  <c:v>31.5</c:v>
                </c:pt>
                <c:pt idx="24">
                  <c:v>32</c:v>
                </c:pt>
                <c:pt idx="25">
                  <c:v>32.5</c:v>
                </c:pt>
                <c:pt idx="26">
                  <c:v>33</c:v>
                </c:pt>
                <c:pt idx="27">
                  <c:v>33.5</c:v>
                </c:pt>
                <c:pt idx="28">
                  <c:v>34</c:v>
                </c:pt>
                <c:pt idx="29">
                  <c:v>34.5</c:v>
                </c:pt>
                <c:pt idx="30">
                  <c:v>35</c:v>
                </c:pt>
                <c:pt idx="31">
                  <c:v>35.5</c:v>
                </c:pt>
                <c:pt idx="32">
                  <c:v>36</c:v>
                </c:pt>
                <c:pt idx="33">
                  <c:v>36.5</c:v>
                </c:pt>
                <c:pt idx="34">
                  <c:v>37</c:v>
                </c:pt>
                <c:pt idx="35">
                  <c:v>37.5</c:v>
                </c:pt>
                <c:pt idx="36">
                  <c:v>38</c:v>
                </c:pt>
                <c:pt idx="37">
                  <c:v>38.5</c:v>
                </c:pt>
                <c:pt idx="38">
                  <c:v>39</c:v>
                </c:pt>
                <c:pt idx="39">
                  <c:v>39.5</c:v>
                </c:pt>
                <c:pt idx="40">
                  <c:v>40</c:v>
                </c:pt>
                <c:pt idx="41">
                  <c:v>40.5</c:v>
                </c:pt>
                <c:pt idx="42">
                  <c:v>41</c:v>
                </c:pt>
                <c:pt idx="43">
                  <c:v>41.5</c:v>
                </c:pt>
                <c:pt idx="44">
                  <c:v>42</c:v>
                </c:pt>
                <c:pt idx="45">
                  <c:v>42.5</c:v>
                </c:pt>
                <c:pt idx="46">
                  <c:v>43</c:v>
                </c:pt>
                <c:pt idx="47">
                  <c:v>43.5</c:v>
                </c:pt>
                <c:pt idx="48">
                  <c:v>44</c:v>
                </c:pt>
                <c:pt idx="49">
                  <c:v>44.5</c:v>
                </c:pt>
                <c:pt idx="50">
                  <c:v>45</c:v>
                </c:pt>
                <c:pt idx="51">
                  <c:v>45.5</c:v>
                </c:pt>
                <c:pt idx="52">
                  <c:v>46</c:v>
                </c:pt>
                <c:pt idx="53">
                  <c:v>46.5</c:v>
                </c:pt>
                <c:pt idx="54">
                  <c:v>47</c:v>
                </c:pt>
                <c:pt idx="55">
                  <c:v>47.5</c:v>
                </c:pt>
                <c:pt idx="56">
                  <c:v>48</c:v>
                </c:pt>
                <c:pt idx="57">
                  <c:v>48.5</c:v>
                </c:pt>
                <c:pt idx="58">
                  <c:v>49</c:v>
                </c:pt>
                <c:pt idx="59">
                  <c:v>49.5</c:v>
                </c:pt>
                <c:pt idx="60">
                  <c:v>50</c:v>
                </c:pt>
                <c:pt idx="61">
                  <c:v>50.5</c:v>
                </c:pt>
                <c:pt idx="62">
                  <c:v>51</c:v>
                </c:pt>
                <c:pt idx="63">
                  <c:v>51.5</c:v>
                </c:pt>
                <c:pt idx="64">
                  <c:v>52</c:v>
                </c:pt>
                <c:pt idx="65">
                  <c:v>52.5</c:v>
                </c:pt>
                <c:pt idx="66">
                  <c:v>53</c:v>
                </c:pt>
                <c:pt idx="67">
                  <c:v>53.5</c:v>
                </c:pt>
                <c:pt idx="68">
                  <c:v>54</c:v>
                </c:pt>
                <c:pt idx="69">
                  <c:v>54.5</c:v>
                </c:pt>
                <c:pt idx="70">
                  <c:v>55</c:v>
                </c:pt>
                <c:pt idx="71">
                  <c:v>55.5</c:v>
                </c:pt>
                <c:pt idx="72">
                  <c:v>56</c:v>
                </c:pt>
                <c:pt idx="73">
                  <c:v>56.5</c:v>
                </c:pt>
                <c:pt idx="74">
                  <c:v>57</c:v>
                </c:pt>
                <c:pt idx="75">
                  <c:v>57.5</c:v>
                </c:pt>
                <c:pt idx="76">
                  <c:v>58</c:v>
                </c:pt>
                <c:pt idx="77">
                  <c:v>58.5</c:v>
                </c:pt>
                <c:pt idx="78">
                  <c:v>59</c:v>
                </c:pt>
                <c:pt idx="79">
                  <c:v>59.5</c:v>
                </c:pt>
                <c:pt idx="80">
                  <c:v>60</c:v>
                </c:pt>
                <c:pt idx="81">
                  <c:v>60.5</c:v>
                </c:pt>
                <c:pt idx="82">
                  <c:v>61</c:v>
                </c:pt>
                <c:pt idx="83">
                  <c:v>61.5</c:v>
                </c:pt>
                <c:pt idx="84">
                  <c:v>62</c:v>
                </c:pt>
                <c:pt idx="85">
                  <c:v>62.5</c:v>
                </c:pt>
                <c:pt idx="86">
                  <c:v>63</c:v>
                </c:pt>
                <c:pt idx="87">
                  <c:v>63.5</c:v>
                </c:pt>
                <c:pt idx="88">
                  <c:v>64</c:v>
                </c:pt>
                <c:pt idx="89">
                  <c:v>64.5</c:v>
                </c:pt>
                <c:pt idx="90">
                  <c:v>65</c:v>
                </c:pt>
                <c:pt idx="91">
                  <c:v>65.5</c:v>
                </c:pt>
                <c:pt idx="92">
                  <c:v>66</c:v>
                </c:pt>
                <c:pt idx="93">
                  <c:v>66.5</c:v>
                </c:pt>
                <c:pt idx="94">
                  <c:v>67</c:v>
                </c:pt>
                <c:pt idx="95">
                  <c:v>67.5</c:v>
                </c:pt>
                <c:pt idx="96">
                  <c:v>68</c:v>
                </c:pt>
                <c:pt idx="97">
                  <c:v>68.5</c:v>
                </c:pt>
                <c:pt idx="98">
                  <c:v>69</c:v>
                </c:pt>
                <c:pt idx="99">
                  <c:v>69.5</c:v>
                </c:pt>
                <c:pt idx="100">
                  <c:v>70</c:v>
                </c:pt>
                <c:pt idx="101">
                  <c:v>70.5</c:v>
                </c:pt>
                <c:pt idx="102">
                  <c:v>71</c:v>
                </c:pt>
                <c:pt idx="103">
                  <c:v>71.5</c:v>
                </c:pt>
                <c:pt idx="104">
                  <c:v>72</c:v>
                </c:pt>
                <c:pt idx="105">
                  <c:v>72.5</c:v>
                </c:pt>
                <c:pt idx="106">
                  <c:v>73</c:v>
                </c:pt>
                <c:pt idx="107">
                  <c:v>73.5</c:v>
                </c:pt>
                <c:pt idx="108">
                  <c:v>74</c:v>
                </c:pt>
                <c:pt idx="109">
                  <c:v>74.5</c:v>
                </c:pt>
                <c:pt idx="110">
                  <c:v>75</c:v>
                </c:pt>
                <c:pt idx="111">
                  <c:v>75.5</c:v>
                </c:pt>
                <c:pt idx="112">
                  <c:v>76</c:v>
                </c:pt>
                <c:pt idx="113">
                  <c:v>76.5</c:v>
                </c:pt>
                <c:pt idx="114">
                  <c:v>77</c:v>
                </c:pt>
                <c:pt idx="115">
                  <c:v>77.5</c:v>
                </c:pt>
                <c:pt idx="116">
                  <c:v>78</c:v>
                </c:pt>
                <c:pt idx="117">
                  <c:v>78.5</c:v>
                </c:pt>
                <c:pt idx="118">
                  <c:v>79</c:v>
                </c:pt>
                <c:pt idx="119">
                  <c:v>79.5</c:v>
                </c:pt>
                <c:pt idx="120">
                  <c:v>80</c:v>
                </c:pt>
                <c:pt idx="121">
                  <c:v>80.5</c:v>
                </c:pt>
                <c:pt idx="122">
                  <c:v>81</c:v>
                </c:pt>
                <c:pt idx="123">
                  <c:v>81.5</c:v>
                </c:pt>
                <c:pt idx="124">
                  <c:v>82</c:v>
                </c:pt>
                <c:pt idx="125">
                  <c:v>82.5</c:v>
                </c:pt>
                <c:pt idx="126">
                  <c:v>83</c:v>
                </c:pt>
                <c:pt idx="127">
                  <c:v>83.5</c:v>
                </c:pt>
                <c:pt idx="128">
                  <c:v>84</c:v>
                </c:pt>
                <c:pt idx="129">
                  <c:v>84.5</c:v>
                </c:pt>
                <c:pt idx="130">
                  <c:v>85</c:v>
                </c:pt>
                <c:pt idx="131">
                  <c:v>85.5</c:v>
                </c:pt>
                <c:pt idx="132">
                  <c:v>86</c:v>
                </c:pt>
                <c:pt idx="133">
                  <c:v>86.5</c:v>
                </c:pt>
                <c:pt idx="134">
                  <c:v>87</c:v>
                </c:pt>
                <c:pt idx="135">
                  <c:v>87.5</c:v>
                </c:pt>
                <c:pt idx="136">
                  <c:v>88</c:v>
                </c:pt>
                <c:pt idx="137">
                  <c:v>88.5</c:v>
                </c:pt>
                <c:pt idx="138">
                  <c:v>89</c:v>
                </c:pt>
                <c:pt idx="139">
                  <c:v>89.5</c:v>
                </c:pt>
                <c:pt idx="140">
                  <c:v>90</c:v>
                </c:pt>
                <c:pt idx="141">
                  <c:v>90.5</c:v>
                </c:pt>
                <c:pt idx="142">
                  <c:v>91</c:v>
                </c:pt>
                <c:pt idx="143">
                  <c:v>91.5</c:v>
                </c:pt>
                <c:pt idx="144">
                  <c:v>92</c:v>
                </c:pt>
                <c:pt idx="145">
                  <c:v>92.5</c:v>
                </c:pt>
                <c:pt idx="146">
                  <c:v>93</c:v>
                </c:pt>
                <c:pt idx="147">
                  <c:v>93.5</c:v>
                </c:pt>
                <c:pt idx="148">
                  <c:v>94</c:v>
                </c:pt>
                <c:pt idx="149">
                  <c:v>94.5</c:v>
                </c:pt>
              </c:numCache>
            </c:numRef>
          </c:xVal>
          <c:yVal>
            <c:numRef>
              <c:f>'Intensity Data'!$BK$753:$BK$902</c:f>
              <c:numCache>
                <c:formatCode>General</c:formatCode>
                <c:ptCount val="150"/>
                <c:pt idx="24">
                  <c:v>33765.84375</c:v>
                </c:pt>
                <c:pt idx="25">
                  <c:v>33773.27734375</c:v>
                </c:pt>
                <c:pt idx="26">
                  <c:v>33783.12109375</c:v>
                </c:pt>
                <c:pt idx="27">
                  <c:v>33796.14453125</c:v>
                </c:pt>
                <c:pt idx="28">
                  <c:v>33813.37109375</c:v>
                </c:pt>
                <c:pt idx="29">
                  <c:v>33836.1484375</c:v>
                </c:pt>
                <c:pt idx="30">
                  <c:v>33866.25390625</c:v>
                </c:pt>
                <c:pt idx="31">
                  <c:v>33906.01171875</c:v>
                </c:pt>
                <c:pt idx="32">
                  <c:v>33958.46875</c:v>
                </c:pt>
                <c:pt idx="33">
                  <c:v>34027.59765625</c:v>
                </c:pt>
                <c:pt idx="34">
                  <c:v>34118.54296875</c:v>
                </c:pt>
                <c:pt idx="35">
                  <c:v>34237.9453125</c:v>
                </c:pt>
                <c:pt idx="36">
                  <c:v>34394.265625</c:v>
                </c:pt>
                <c:pt idx="37">
                  <c:v>34598.171875</c:v>
                </c:pt>
                <c:pt idx="38">
                  <c:v>34862.87890625</c:v>
                </c:pt>
                <c:pt idx="39">
                  <c:v>35204.390625</c:v>
                </c:pt>
                <c:pt idx="40">
                  <c:v>35641.49609375</c:v>
                </c:pt>
                <c:pt idx="41">
                  <c:v>36195.265625</c:v>
                </c:pt>
                <c:pt idx="42">
                  <c:v>36887.828125</c:v>
                </c:pt>
                <c:pt idx="43">
                  <c:v>37740.1171875</c:v>
                </c:pt>
                <c:pt idx="44">
                  <c:v>38768.3828125</c:v>
                </c:pt>
                <c:pt idx="45">
                  <c:v>39979.7265625</c:v>
                </c:pt>
                <c:pt idx="46">
                  <c:v>41367.265625</c:v>
                </c:pt>
                <c:pt idx="47">
                  <c:v>42906.48828125</c:v>
                </c:pt>
                <c:pt idx="48">
                  <c:v>44554.4140625</c:v>
                </c:pt>
                <c:pt idx="49">
                  <c:v>46253</c:v>
                </c:pt>
                <c:pt idx="50">
                  <c:v>47936.6484375</c:v>
                </c:pt>
                <c:pt idx="51">
                  <c:v>49542.0234375</c:v>
                </c:pt>
                <c:pt idx="52">
                  <c:v>51017.1640625</c:v>
                </c:pt>
                <c:pt idx="53">
                  <c:v>52327.2578125</c:v>
                </c:pt>
                <c:pt idx="54">
                  <c:v>53456.04296875</c:v>
                </c:pt>
                <c:pt idx="55">
                  <c:v>54403.50390625</c:v>
                </c:pt>
                <c:pt idx="56">
                  <c:v>55181.4609375</c:v>
                </c:pt>
                <c:pt idx="57">
                  <c:v>55808.7734375</c:v>
                </c:pt>
                <c:pt idx="58">
                  <c:v>56307.27734375</c:v>
                </c:pt>
                <c:pt idx="59">
                  <c:v>56698.8359375</c:v>
                </c:pt>
                <c:pt idx="60">
                  <c:v>57003.58984375</c:v>
                </c:pt>
                <c:pt idx="61">
                  <c:v>57239.09765625</c:v>
                </c:pt>
                <c:pt idx="62">
                  <c:v>57420.08984375</c:v>
                </c:pt>
                <c:pt idx="63">
                  <c:v>57558.6015625</c:v>
                </c:pt>
                <c:pt idx="64">
                  <c:v>57664.2578125</c:v>
                </c:pt>
                <c:pt idx="65">
                  <c:v>57744.65234375</c:v>
                </c:pt>
                <c:pt idx="66">
                  <c:v>57805.7109375</c:v>
                </c:pt>
                <c:pt idx="67">
                  <c:v>57852.015625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A6E-4B16-AD6B-D36666F444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277535"/>
        <c:axId val="1"/>
      </c:scatterChart>
      <c:valAx>
        <c:axId val="60277535"/>
        <c:scaling>
          <c:orientation val="minMax"/>
          <c:max val="95"/>
          <c:min val="2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  <c:max val="60000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77535"/>
        <c:crosses val="autoZero"/>
        <c:crossBetween val="midCat"/>
        <c:majorUnit val="200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7758A-A966-417A-B3A4-116264B92A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649B0D-7DE8-467D-BCA2-C6BE84978A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64503-6449-454D-8E7A-811C59C40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5BE8-05FE-4E89-B8FF-A8ACBFEBD72C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8AC46-C953-4E15-B7CF-D9E447592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283FC-09EA-4DF4-9297-D52BA9C15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95C8-FCB6-4005-A2E0-0662B4F76E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338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CD86C-66F2-4E3C-B93F-F4B264BE1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11FD0E-DEEA-4628-BA5D-347C18EE2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E3658-FCEE-410E-AF55-6D5C63CF7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5BE8-05FE-4E89-B8FF-A8ACBFEBD72C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D1163-53B8-4EC5-8FEC-DD71EBE2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5FD76-896C-4215-9039-A4B49A91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95C8-FCB6-4005-A2E0-0662B4F76E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3929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B92F69-738D-4934-ACDE-FB386621D9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EAE0E5-31EE-4650-82AC-56B826589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044B5-B2AC-47DA-BB80-E672D2969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5BE8-05FE-4E89-B8FF-A8ACBFEBD72C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CBCC5-EB89-4FA7-A621-B1F8BED26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5468A-2D2A-4F67-A995-E383B7964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95C8-FCB6-4005-A2E0-0662B4F76E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897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C88B0-3870-4BC8-9BF9-44B751673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6B3D6-91C3-4010-A128-77C6FAAA7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D4489-74F6-4E30-B840-D02A65AAE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5BE8-05FE-4E89-B8FF-A8ACBFEBD72C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2FA60-E5C6-4D55-9A7E-867AF86F5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BA9A4-BF89-41BF-B500-182AA03C9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95C8-FCB6-4005-A2E0-0662B4F76E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6288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0C38C-413D-49BA-AB7E-E3DA7D9BB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D32A5-ABAA-4F08-9F46-5611304CE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13E4C-9249-407F-ACA6-0F61F98F6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5BE8-05FE-4E89-B8FF-A8ACBFEBD72C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89B1C-8E91-4CAB-A232-975E682EE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A5586D-61AE-4079-9F14-7F66CE615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95C8-FCB6-4005-A2E0-0662B4F76E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645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803AF-8E4D-405A-97B0-D493F111A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4ECEC-DB2B-4DCB-B15F-BE5E54F3B1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C94390-51A7-4B62-AC64-8A29A05BF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BEBAEF-DD43-4DFF-B012-C8B2337F1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5BE8-05FE-4E89-B8FF-A8ACBFEBD72C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8173A-4343-4F62-A2C5-0DD6301D0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6B4EF-16D4-4A15-9B74-C8802C0A3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95C8-FCB6-4005-A2E0-0662B4F76E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59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6421B-FC12-4DE4-A22F-4847689D3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ABAC5-77AE-4B17-8497-234F4F660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9E8090-53AD-4491-9EEB-BB7B0C90E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1EDFC0-33FA-498F-98FA-74FE029B07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6A6785-0BA2-4695-AE0B-4E1146509E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621F4E-D48A-42BF-A02D-92074C4B2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5BE8-05FE-4E89-B8FF-A8ACBFEBD72C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5D3CCB-0F6F-4188-848A-F6D0224D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094B49-345F-42FE-B465-794304FD4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95C8-FCB6-4005-A2E0-0662B4F76E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28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42054-F79E-46C7-AFA0-068B11D63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9B0117-C468-4DF9-A149-36E3E6976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5BE8-05FE-4E89-B8FF-A8ACBFEBD72C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9B7F2-692D-43FE-8142-298837411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911032-B989-4595-990D-3E785DC14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95C8-FCB6-4005-A2E0-0662B4F76E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786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FC31D2-4A20-4391-946E-3B6B41998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5BE8-05FE-4E89-B8FF-A8ACBFEBD72C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C1F86B-F43E-41F8-BADE-DBD77C017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14EB65-6226-4EE4-87F7-2E4B5222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95C8-FCB6-4005-A2E0-0662B4F76E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003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832CC-2BD0-4060-BFF5-4AB239E1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3E86A-B6E0-40E5-B6A6-152CE8562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F19F95-A5C7-457A-8B74-5E3E324E9E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131A3-383C-4988-A044-C81441F49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5BE8-05FE-4E89-B8FF-A8ACBFEBD72C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4BED20-8B5C-4DF3-AFD9-57A873B55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6BDAD1-149B-45C0-B547-C833C16BB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95C8-FCB6-4005-A2E0-0662B4F76E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147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80AF7-AF45-4DEF-89AE-88B17843D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E261E7-DD98-4FC9-B5B5-2F734FDA25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637740-2B0B-4F30-BE48-CB00384933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41AD45-79AF-42E5-BB02-2AB8D4857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5BE8-05FE-4E89-B8FF-A8ACBFEBD72C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232E5-95AE-40BD-ADEB-D8296B86B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C83E8-E667-42FF-8C6F-2EB2A541A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95C8-FCB6-4005-A2E0-0662B4F76E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792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03D6FC-534C-4046-81C9-9694F139E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4205B-2A6F-45D4-83F3-1656F55B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8CB08-1F08-438C-BBE2-66BDE55839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15BE8-05FE-4E89-B8FF-A8ACBFEBD72C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CC366-2A73-41DD-82F4-12FC045AB1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74EB4-0881-4C28-9BE2-3FFE53397F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B95C8-FCB6-4005-A2E0-0662B4F76E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449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7" Type="http://schemas.openxmlformats.org/officeDocument/2006/relationships/chart" Target="../charts/chart20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19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2C283-E7FA-4C7F-A10C-B09F22E8D0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Buffer screen by DSF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1588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954F2-9A44-4FDF-9B4E-C2DE19F9D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DSF experiments with C-HEAT domain- Salt</a:t>
            </a:r>
            <a:endParaRPr lang="en-CA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62C0C90-0614-42F9-8B2B-E785C8005883}"/>
              </a:ext>
            </a:extLst>
          </p:cNvPr>
          <p:cNvGraphicFramePr>
            <a:graphicFrameLocks noGrp="1"/>
          </p:cNvGraphicFramePr>
          <p:nvPr/>
        </p:nvGraphicFramePr>
        <p:xfrm>
          <a:off x="2674142" y="1600200"/>
          <a:ext cx="6546059" cy="1828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82019">
                  <a:extLst>
                    <a:ext uri="{9D8B030D-6E8A-4147-A177-3AD203B41FA5}">
                      <a16:colId xmlns:a16="http://schemas.microsoft.com/office/drawing/2014/main" val="129718238"/>
                    </a:ext>
                  </a:extLst>
                </a:gridCol>
                <a:gridCol w="2377758">
                  <a:extLst>
                    <a:ext uri="{9D8B030D-6E8A-4147-A177-3AD203B41FA5}">
                      <a16:colId xmlns:a16="http://schemas.microsoft.com/office/drawing/2014/main" val="2741570385"/>
                    </a:ext>
                  </a:extLst>
                </a:gridCol>
                <a:gridCol w="1986282">
                  <a:extLst>
                    <a:ext uri="{9D8B030D-6E8A-4147-A177-3AD203B41FA5}">
                      <a16:colId xmlns:a16="http://schemas.microsoft.com/office/drawing/2014/main" val="35014916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[Salt] mM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NaCl added T</a:t>
                      </a:r>
                      <a:r>
                        <a:rPr lang="en-US" baseline="-25000" dirty="0"/>
                        <a:t>m</a:t>
                      </a:r>
                      <a:r>
                        <a:rPr lang="en-US" dirty="0"/>
                        <a:t> (°C) 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KCl</a:t>
                      </a:r>
                      <a:r>
                        <a:rPr lang="en-US" dirty="0"/>
                        <a:t> added T (°C) 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9782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43.9 ± 0.3 n =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43.5 ± N.D. n =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2585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75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45.0 ± 0.3 n = 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44.5 ± 0.2 n = 3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8688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150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45.3 ± 0.2 n = 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44.9 ± 0.8 n = 3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3321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300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45.4 ± 0.5 n = 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44.9 ± 0.8 n = 3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4637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8D04EFC-3281-4A41-9A94-192143082028}"/>
              </a:ext>
            </a:extLst>
          </p:cNvPr>
          <p:cNvSpPr txBox="1"/>
          <p:nvPr/>
        </p:nvSpPr>
        <p:spPr>
          <a:xfrm>
            <a:off x="2607467" y="3429000"/>
            <a:ext cx="283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N.D.= not determined</a:t>
            </a:r>
            <a:endParaRPr lang="en-C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9DFCE3-5967-4BB7-887B-DD76AA6E5419}"/>
              </a:ext>
            </a:extLst>
          </p:cNvPr>
          <p:cNvSpPr txBox="1"/>
          <p:nvPr/>
        </p:nvSpPr>
        <p:spPr>
          <a:xfrm>
            <a:off x="4169568" y="6351625"/>
            <a:ext cx="424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Fluorescence Intensity </a:t>
            </a:r>
            <a:r>
              <a:rPr lang="en-US" i="1" dirty="0"/>
              <a:t>vs</a:t>
            </a:r>
            <a:r>
              <a:rPr lang="en-US" dirty="0"/>
              <a:t>. Temperature (°C)</a:t>
            </a:r>
            <a:endParaRPr lang="en-CA" dirty="0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717D80F3-D46D-486A-BC58-E7504500C8E8}"/>
              </a:ext>
            </a:extLst>
          </p:cNvPr>
          <p:cNvGraphicFramePr>
            <a:graphicFrameLocks/>
          </p:cNvGraphicFramePr>
          <p:nvPr/>
        </p:nvGraphicFramePr>
        <p:xfrm>
          <a:off x="121920" y="4114801"/>
          <a:ext cx="2552222" cy="2194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5B378CC6-5A1E-4D85-8AD5-E24603139A90}"/>
              </a:ext>
            </a:extLst>
          </p:cNvPr>
          <p:cNvGraphicFramePr>
            <a:graphicFrameLocks/>
          </p:cNvGraphicFramePr>
          <p:nvPr/>
        </p:nvGraphicFramePr>
        <p:xfrm>
          <a:off x="2809875" y="4094993"/>
          <a:ext cx="2719386" cy="2194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9727051D-A2DC-4DEC-A9FB-66A772B75D92}"/>
              </a:ext>
            </a:extLst>
          </p:cNvPr>
          <p:cNvGraphicFramePr>
            <a:graphicFrameLocks/>
          </p:cNvGraphicFramePr>
          <p:nvPr/>
        </p:nvGraphicFramePr>
        <p:xfrm>
          <a:off x="5846602" y="4094313"/>
          <a:ext cx="2577465" cy="2194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936AA4A3-F1FB-4E29-BFB8-5F5088FC527B}"/>
              </a:ext>
            </a:extLst>
          </p:cNvPr>
          <p:cNvGraphicFramePr>
            <a:graphicFrameLocks/>
          </p:cNvGraphicFramePr>
          <p:nvPr/>
        </p:nvGraphicFramePr>
        <p:xfrm>
          <a:off x="8642350" y="4094313"/>
          <a:ext cx="3336290" cy="2214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CC8191B-E657-473F-B6C9-8A2A8FCC695C}"/>
              </a:ext>
            </a:extLst>
          </p:cNvPr>
          <p:cNvSpPr txBox="1"/>
          <p:nvPr/>
        </p:nvSpPr>
        <p:spPr>
          <a:xfrm>
            <a:off x="350839" y="1571625"/>
            <a:ext cx="22566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Buffer conditions</a:t>
            </a:r>
          </a:p>
          <a:p>
            <a:r>
              <a:rPr lang="en-US" dirty="0"/>
              <a:t>20 mM HEPES, pH 7.4</a:t>
            </a:r>
          </a:p>
          <a:p>
            <a:r>
              <a:rPr lang="en-US" dirty="0"/>
              <a:t>[C-HEAT]= 0.1 mg/mL</a:t>
            </a:r>
          </a:p>
          <a:p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39963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D5BE3-F46A-457D-9966-02C39B80C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DSF experiments with C-HEAT domain- pH and buffer salts </a:t>
            </a:r>
            <a:endParaRPr lang="en-CA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2EA74F3-A323-47DD-AC9E-D5D26A594567}"/>
              </a:ext>
            </a:extLst>
          </p:cNvPr>
          <p:cNvGraphicFramePr>
            <a:graphicFrameLocks noGrp="1"/>
          </p:cNvGraphicFramePr>
          <p:nvPr/>
        </p:nvGraphicFramePr>
        <p:xfrm>
          <a:off x="3956050" y="1535748"/>
          <a:ext cx="4279900" cy="18932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86418">
                  <a:extLst>
                    <a:ext uri="{9D8B030D-6E8A-4147-A177-3AD203B41FA5}">
                      <a16:colId xmlns:a16="http://schemas.microsoft.com/office/drawing/2014/main" val="3667384101"/>
                    </a:ext>
                  </a:extLst>
                </a:gridCol>
                <a:gridCol w="1793482">
                  <a:extLst>
                    <a:ext uri="{9D8B030D-6E8A-4147-A177-3AD203B41FA5}">
                      <a16:colId xmlns:a16="http://schemas.microsoft.com/office/drawing/2014/main" val="2456559126"/>
                    </a:ext>
                  </a:extLst>
                </a:gridCol>
              </a:tblGrid>
              <a:tr h="430212">
                <a:tc>
                  <a:txBody>
                    <a:bodyPr/>
                    <a:lstStyle/>
                    <a:p>
                      <a:r>
                        <a:rPr lang="en-US" dirty="0"/>
                        <a:t>pH and Buffer salts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  <a:r>
                        <a:rPr lang="en-US" baseline="-25000" dirty="0"/>
                        <a:t>m</a:t>
                      </a:r>
                      <a:r>
                        <a:rPr lang="en-US" dirty="0"/>
                        <a:t> (°C)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275449"/>
                  </a:ext>
                </a:extLst>
              </a:tr>
              <a:tr h="216594">
                <a:tc>
                  <a:txBody>
                    <a:bodyPr/>
                    <a:lstStyle/>
                    <a:p>
                      <a:r>
                        <a:rPr lang="en-US" dirty="0"/>
                        <a:t>Bis-Tris pH 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N.D.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635266"/>
                  </a:ext>
                </a:extLst>
              </a:tr>
              <a:tr h="216594">
                <a:tc>
                  <a:txBody>
                    <a:bodyPr/>
                    <a:lstStyle/>
                    <a:p>
                      <a:r>
                        <a:rPr lang="en-US" dirty="0"/>
                        <a:t>HEPES pH 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43.6 ± 0.7 n =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108903"/>
                  </a:ext>
                </a:extLst>
              </a:tr>
              <a:tr h="216594">
                <a:tc>
                  <a:txBody>
                    <a:bodyPr/>
                    <a:lstStyle/>
                    <a:p>
                      <a:r>
                        <a:rPr lang="en-US" dirty="0"/>
                        <a:t>Tris pH 8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45.3 ± 0.3 n =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979302"/>
                  </a:ext>
                </a:extLst>
              </a:tr>
              <a:tr h="216594">
                <a:tc>
                  <a:txBody>
                    <a:bodyPr/>
                    <a:lstStyle/>
                    <a:p>
                      <a:r>
                        <a:rPr lang="en-US" dirty="0"/>
                        <a:t>Bis-tris propane pH 9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45.2 ± N.D.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56893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9DC4C68-0522-40C8-BD11-C2D24BD0ED3B}"/>
              </a:ext>
            </a:extLst>
          </p:cNvPr>
          <p:cNvSpPr txBox="1"/>
          <p:nvPr/>
        </p:nvSpPr>
        <p:spPr>
          <a:xfrm>
            <a:off x="4381502" y="6399333"/>
            <a:ext cx="424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Fluorescence Intensity </a:t>
            </a:r>
            <a:r>
              <a:rPr lang="en-US" i="1" dirty="0"/>
              <a:t>vs</a:t>
            </a:r>
            <a:r>
              <a:rPr lang="en-US" dirty="0"/>
              <a:t>. Temperature (°C)</a:t>
            </a:r>
            <a:endParaRPr lang="en-CA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7CF0D462-D95A-42E5-8AD4-FBE207621065}"/>
              </a:ext>
            </a:extLst>
          </p:cNvPr>
          <p:cNvGraphicFramePr>
            <a:graphicFrameLocks/>
          </p:cNvGraphicFramePr>
          <p:nvPr/>
        </p:nvGraphicFramePr>
        <p:xfrm>
          <a:off x="135892" y="3797106"/>
          <a:ext cx="2997200" cy="2441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A4AECEA0-D9CF-4D73-A5E0-0309F800B3BF}"/>
              </a:ext>
            </a:extLst>
          </p:cNvPr>
          <p:cNvGraphicFramePr>
            <a:graphicFrameLocks/>
          </p:cNvGraphicFramePr>
          <p:nvPr/>
        </p:nvGraphicFramePr>
        <p:xfrm>
          <a:off x="3228975" y="3779520"/>
          <a:ext cx="2997200" cy="2441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DDCBC8D1-C925-4650-9702-A88F0E552F61}"/>
              </a:ext>
            </a:extLst>
          </p:cNvPr>
          <p:cNvGraphicFramePr>
            <a:graphicFrameLocks/>
          </p:cNvGraphicFramePr>
          <p:nvPr/>
        </p:nvGraphicFramePr>
        <p:xfrm>
          <a:off x="6358888" y="3784480"/>
          <a:ext cx="2876552" cy="245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DD709D6E-D4E0-4C35-817C-35A7E0CEEFC9}"/>
              </a:ext>
            </a:extLst>
          </p:cNvPr>
          <p:cNvGraphicFramePr>
            <a:graphicFrameLocks/>
          </p:cNvGraphicFramePr>
          <p:nvPr/>
        </p:nvGraphicFramePr>
        <p:xfrm>
          <a:off x="9315448" y="3779448"/>
          <a:ext cx="2740660" cy="245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DDACC187-F304-45D3-9FF3-1EE8A6F0731A}"/>
              </a:ext>
            </a:extLst>
          </p:cNvPr>
          <p:cNvSpPr/>
          <p:nvPr/>
        </p:nvSpPr>
        <p:spPr>
          <a:xfrm>
            <a:off x="4016764" y="3410116"/>
            <a:ext cx="22306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N.D.= not determined</a:t>
            </a:r>
            <a:endParaRPr lang="en-CA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D8FB87-A0FA-4F58-9AEB-48114F260006}"/>
              </a:ext>
            </a:extLst>
          </p:cNvPr>
          <p:cNvSpPr txBox="1"/>
          <p:nvPr/>
        </p:nvSpPr>
        <p:spPr>
          <a:xfrm>
            <a:off x="446088" y="1828602"/>
            <a:ext cx="25917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Buffer conditions</a:t>
            </a:r>
          </a:p>
          <a:p>
            <a:r>
              <a:rPr lang="en-US" dirty="0"/>
              <a:t>150 mM NaCl</a:t>
            </a:r>
          </a:p>
          <a:p>
            <a:r>
              <a:rPr lang="en-US" dirty="0"/>
              <a:t>[C-HEAT]= 0.1 mg/mL</a:t>
            </a:r>
          </a:p>
          <a:p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52154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FF003-F2F7-443C-9DF6-C8DC9E6BB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DSF experiments with C-HEAT domain- Glycerol</a:t>
            </a:r>
            <a:endParaRPr lang="en-CA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99D196A-63BB-47AE-8B4C-E7991AC24A6F}"/>
              </a:ext>
            </a:extLst>
          </p:cNvPr>
          <p:cNvGraphicFramePr>
            <a:graphicFrameLocks noGrp="1"/>
          </p:cNvGraphicFramePr>
          <p:nvPr/>
        </p:nvGraphicFramePr>
        <p:xfrm>
          <a:off x="3733800" y="1690688"/>
          <a:ext cx="4152900" cy="155511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10232526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555015615"/>
                    </a:ext>
                  </a:extLst>
                </a:gridCol>
              </a:tblGrid>
              <a:tr h="457835">
                <a:tc>
                  <a:txBody>
                    <a:bodyPr/>
                    <a:lstStyle/>
                    <a:p>
                      <a:r>
                        <a:rPr lang="en-US" dirty="0"/>
                        <a:t>Glycerol % (v/v)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</a:t>
                      </a:r>
                      <a:r>
                        <a:rPr lang="en-US" baseline="-25000" dirty="0"/>
                        <a:t>m</a:t>
                      </a:r>
                      <a:r>
                        <a:rPr lang="en-US" dirty="0"/>
                        <a:t> (°C)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92185"/>
                  </a:ext>
                </a:extLst>
              </a:tr>
              <a:tr h="345039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44.2 ± 0.2 n = 3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768253"/>
                  </a:ext>
                </a:extLst>
              </a:tr>
              <a:tr h="345039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44.2 ± 1.6 n = 3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014196"/>
                  </a:ext>
                </a:extLst>
              </a:tr>
              <a:tr h="345039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48.1 ± 0.7 n = 3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48994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2A54E0D-8EF2-4670-B620-30AB8F5064F1}"/>
              </a:ext>
            </a:extLst>
          </p:cNvPr>
          <p:cNvSpPr txBox="1"/>
          <p:nvPr/>
        </p:nvSpPr>
        <p:spPr>
          <a:xfrm>
            <a:off x="4099560" y="6391275"/>
            <a:ext cx="424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Fluorescence Intensity </a:t>
            </a:r>
            <a:r>
              <a:rPr lang="en-US" i="1" dirty="0"/>
              <a:t>vs</a:t>
            </a:r>
            <a:r>
              <a:rPr lang="en-US" dirty="0"/>
              <a:t>. Temperature (°C)</a:t>
            </a:r>
            <a:endParaRPr lang="en-CA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EC7CB56-CBE0-4112-B481-654B1A7CD313}"/>
              </a:ext>
            </a:extLst>
          </p:cNvPr>
          <p:cNvGraphicFramePr>
            <a:graphicFrameLocks/>
          </p:cNvGraphicFramePr>
          <p:nvPr/>
        </p:nvGraphicFramePr>
        <p:xfrm>
          <a:off x="233363" y="3429000"/>
          <a:ext cx="3500437" cy="296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6DF9A002-C7EB-4FF1-B76D-680897B54537}"/>
              </a:ext>
            </a:extLst>
          </p:cNvPr>
          <p:cNvGraphicFramePr>
            <a:graphicFrameLocks/>
          </p:cNvGraphicFramePr>
          <p:nvPr/>
        </p:nvGraphicFramePr>
        <p:xfrm>
          <a:off x="4090670" y="3403600"/>
          <a:ext cx="3702050" cy="296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E5FE04AB-AE42-4FE1-8978-1033F7291368}"/>
              </a:ext>
            </a:extLst>
          </p:cNvPr>
          <p:cNvGraphicFramePr>
            <a:graphicFrameLocks/>
          </p:cNvGraphicFramePr>
          <p:nvPr/>
        </p:nvGraphicFramePr>
        <p:xfrm>
          <a:off x="8073390" y="3403600"/>
          <a:ext cx="3783330" cy="297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D4D95AF2-8BDB-403A-8D05-5F474B6C056A}"/>
              </a:ext>
            </a:extLst>
          </p:cNvPr>
          <p:cNvSpPr/>
          <p:nvPr/>
        </p:nvSpPr>
        <p:spPr>
          <a:xfrm>
            <a:off x="952500" y="1873885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Buffer conditions</a:t>
            </a:r>
          </a:p>
          <a:p>
            <a:r>
              <a:rPr lang="en-US" dirty="0"/>
              <a:t>20 mM HEPES, pH 7.4</a:t>
            </a:r>
          </a:p>
          <a:p>
            <a:r>
              <a:rPr lang="en-US" dirty="0"/>
              <a:t>150 mM NaCl</a:t>
            </a:r>
          </a:p>
          <a:p>
            <a:r>
              <a:rPr lang="en-US" dirty="0"/>
              <a:t>[C-HEAT]= 0.1 mg/mL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987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09AFA-057A-415C-B8E1-0014054CC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DSF experiments with C-HEAT domain- CHAPS</a:t>
            </a:r>
            <a:endParaRPr lang="en-CA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090E917-0419-4F07-8252-9ED250E21AD3}"/>
              </a:ext>
            </a:extLst>
          </p:cNvPr>
          <p:cNvGraphicFramePr>
            <a:graphicFrameLocks noGrp="1"/>
          </p:cNvGraphicFramePr>
          <p:nvPr/>
        </p:nvGraphicFramePr>
        <p:xfrm>
          <a:off x="4019550" y="1497965"/>
          <a:ext cx="4152900" cy="155511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10232526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555015615"/>
                    </a:ext>
                  </a:extLst>
                </a:gridCol>
              </a:tblGrid>
              <a:tr h="457835">
                <a:tc>
                  <a:txBody>
                    <a:bodyPr/>
                    <a:lstStyle/>
                    <a:p>
                      <a:r>
                        <a:rPr lang="en-US" dirty="0"/>
                        <a:t>CHAPS % (v/v)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</a:t>
                      </a:r>
                      <a:r>
                        <a:rPr lang="en-US" baseline="-25000" dirty="0"/>
                        <a:t>m</a:t>
                      </a:r>
                      <a:r>
                        <a:rPr lang="en-US" dirty="0"/>
                        <a:t> (°C)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92185"/>
                  </a:ext>
                </a:extLst>
              </a:tr>
              <a:tr h="345039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44.1 ± 0.4 n = 3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768253"/>
                  </a:ext>
                </a:extLst>
              </a:tr>
              <a:tr h="345039">
                <a:tc>
                  <a:txBody>
                    <a:bodyPr/>
                    <a:lstStyle/>
                    <a:p>
                      <a:r>
                        <a:rPr lang="en-US" dirty="0"/>
                        <a:t>0.1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N.D.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014196"/>
                  </a:ext>
                </a:extLst>
              </a:tr>
              <a:tr h="345039">
                <a:tc>
                  <a:txBody>
                    <a:bodyPr/>
                    <a:lstStyle/>
                    <a:p>
                      <a:r>
                        <a:rPr lang="en-US" dirty="0"/>
                        <a:t>0.5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N.D.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48994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A222463-929C-4BE0-B951-6D8562982FE1}"/>
              </a:ext>
            </a:extLst>
          </p:cNvPr>
          <p:cNvSpPr txBox="1"/>
          <p:nvPr/>
        </p:nvSpPr>
        <p:spPr>
          <a:xfrm>
            <a:off x="4198622" y="6488111"/>
            <a:ext cx="424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Fluorescence Intensity </a:t>
            </a:r>
            <a:r>
              <a:rPr lang="en-US" i="1" dirty="0"/>
              <a:t>vs</a:t>
            </a:r>
            <a:r>
              <a:rPr lang="en-US" dirty="0"/>
              <a:t>. Temperature (°C)</a:t>
            </a:r>
            <a:endParaRPr lang="en-CA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0EDC093-7C64-48C2-8D7F-BCCFAE953A0A}"/>
              </a:ext>
            </a:extLst>
          </p:cNvPr>
          <p:cNvGraphicFramePr>
            <a:graphicFrameLocks/>
          </p:cNvGraphicFramePr>
          <p:nvPr/>
        </p:nvGraphicFramePr>
        <p:xfrm>
          <a:off x="219710" y="3609656"/>
          <a:ext cx="3905250" cy="2878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FA406FDC-A688-4ABD-A1EE-B1EB6400D734}"/>
              </a:ext>
            </a:extLst>
          </p:cNvPr>
          <p:cNvGraphicFramePr>
            <a:graphicFrameLocks/>
          </p:cNvGraphicFramePr>
          <p:nvPr/>
        </p:nvGraphicFramePr>
        <p:xfrm>
          <a:off x="8209283" y="3658870"/>
          <a:ext cx="3763007" cy="2760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A10F2DB0-4FD8-45C8-A391-83E3994D4D0A}"/>
              </a:ext>
            </a:extLst>
          </p:cNvPr>
          <p:cNvGraphicFramePr>
            <a:graphicFrameLocks/>
          </p:cNvGraphicFramePr>
          <p:nvPr/>
        </p:nvGraphicFramePr>
        <p:xfrm>
          <a:off x="4267201" y="3658871"/>
          <a:ext cx="3799841" cy="2760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1B078460-A263-422B-8E88-6A92D0540BDD}"/>
              </a:ext>
            </a:extLst>
          </p:cNvPr>
          <p:cNvSpPr/>
          <p:nvPr/>
        </p:nvSpPr>
        <p:spPr>
          <a:xfrm>
            <a:off x="3865389" y="3170874"/>
            <a:ext cx="22306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N.D.= not determined</a:t>
            </a:r>
            <a:endParaRPr lang="en-CA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B6DCE7-C002-4D8C-AC3E-66C4EF3C6FB5}"/>
              </a:ext>
            </a:extLst>
          </p:cNvPr>
          <p:cNvSpPr/>
          <p:nvPr/>
        </p:nvSpPr>
        <p:spPr>
          <a:xfrm>
            <a:off x="971550" y="1808482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Buffer conditions</a:t>
            </a:r>
          </a:p>
          <a:p>
            <a:r>
              <a:rPr lang="en-US" dirty="0"/>
              <a:t>HEPES, pH 7.4</a:t>
            </a:r>
          </a:p>
          <a:p>
            <a:r>
              <a:rPr lang="en-US" dirty="0"/>
              <a:t>150 mM NaCl</a:t>
            </a:r>
          </a:p>
          <a:p>
            <a:r>
              <a:rPr lang="en-US" dirty="0"/>
              <a:t>[C-HEAT]= 0.1 mg/mL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448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5D2B0-1945-4753-A45F-B0D3506C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0" y="-355268"/>
            <a:ext cx="10515600" cy="1325563"/>
          </a:xfrm>
        </p:spPr>
        <p:txBody>
          <a:bodyPr/>
          <a:lstStyle/>
          <a:p>
            <a:r>
              <a:rPr lang="en-US" dirty="0"/>
              <a:t>DSF experiments N-HEAT domain </a:t>
            </a:r>
            <a:endParaRPr lang="en-CA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B81F974-315B-414C-9C26-27789B508E0B}"/>
              </a:ext>
            </a:extLst>
          </p:cNvPr>
          <p:cNvGraphicFramePr>
            <a:graphicFrameLocks noGrp="1"/>
          </p:cNvGraphicFramePr>
          <p:nvPr/>
        </p:nvGraphicFramePr>
        <p:xfrm>
          <a:off x="53500" y="685165"/>
          <a:ext cx="12060002" cy="266509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3348">
                  <a:extLst>
                    <a:ext uri="{9D8B030D-6E8A-4147-A177-3AD203B41FA5}">
                      <a16:colId xmlns:a16="http://schemas.microsoft.com/office/drawing/2014/main" val="2102325260"/>
                    </a:ext>
                  </a:extLst>
                </a:gridCol>
                <a:gridCol w="910521">
                  <a:extLst>
                    <a:ext uri="{9D8B030D-6E8A-4147-A177-3AD203B41FA5}">
                      <a16:colId xmlns:a16="http://schemas.microsoft.com/office/drawing/2014/main" val="2555015615"/>
                    </a:ext>
                  </a:extLst>
                </a:gridCol>
                <a:gridCol w="955103">
                  <a:extLst>
                    <a:ext uri="{9D8B030D-6E8A-4147-A177-3AD203B41FA5}">
                      <a16:colId xmlns:a16="http://schemas.microsoft.com/office/drawing/2014/main" val="4197863943"/>
                    </a:ext>
                  </a:extLst>
                </a:gridCol>
                <a:gridCol w="955103">
                  <a:extLst>
                    <a:ext uri="{9D8B030D-6E8A-4147-A177-3AD203B41FA5}">
                      <a16:colId xmlns:a16="http://schemas.microsoft.com/office/drawing/2014/main" val="3975499730"/>
                    </a:ext>
                  </a:extLst>
                </a:gridCol>
                <a:gridCol w="955103">
                  <a:extLst>
                    <a:ext uri="{9D8B030D-6E8A-4147-A177-3AD203B41FA5}">
                      <a16:colId xmlns:a16="http://schemas.microsoft.com/office/drawing/2014/main" val="397556480"/>
                    </a:ext>
                  </a:extLst>
                </a:gridCol>
                <a:gridCol w="955103">
                  <a:extLst>
                    <a:ext uri="{9D8B030D-6E8A-4147-A177-3AD203B41FA5}">
                      <a16:colId xmlns:a16="http://schemas.microsoft.com/office/drawing/2014/main" val="615904792"/>
                    </a:ext>
                  </a:extLst>
                </a:gridCol>
                <a:gridCol w="955103">
                  <a:extLst>
                    <a:ext uri="{9D8B030D-6E8A-4147-A177-3AD203B41FA5}">
                      <a16:colId xmlns:a16="http://schemas.microsoft.com/office/drawing/2014/main" val="3541592606"/>
                    </a:ext>
                  </a:extLst>
                </a:gridCol>
                <a:gridCol w="955103">
                  <a:extLst>
                    <a:ext uri="{9D8B030D-6E8A-4147-A177-3AD203B41FA5}">
                      <a16:colId xmlns:a16="http://schemas.microsoft.com/office/drawing/2014/main" val="293776953"/>
                    </a:ext>
                  </a:extLst>
                </a:gridCol>
                <a:gridCol w="955103">
                  <a:extLst>
                    <a:ext uri="{9D8B030D-6E8A-4147-A177-3AD203B41FA5}">
                      <a16:colId xmlns:a16="http://schemas.microsoft.com/office/drawing/2014/main" val="3934770455"/>
                    </a:ext>
                  </a:extLst>
                </a:gridCol>
                <a:gridCol w="955103">
                  <a:extLst>
                    <a:ext uri="{9D8B030D-6E8A-4147-A177-3AD203B41FA5}">
                      <a16:colId xmlns:a16="http://schemas.microsoft.com/office/drawing/2014/main" val="2782953899"/>
                    </a:ext>
                  </a:extLst>
                </a:gridCol>
                <a:gridCol w="955103">
                  <a:extLst>
                    <a:ext uri="{9D8B030D-6E8A-4147-A177-3AD203B41FA5}">
                      <a16:colId xmlns:a16="http://schemas.microsoft.com/office/drawing/2014/main" val="1239255955"/>
                    </a:ext>
                  </a:extLst>
                </a:gridCol>
                <a:gridCol w="955103">
                  <a:extLst>
                    <a:ext uri="{9D8B030D-6E8A-4147-A177-3AD203B41FA5}">
                      <a16:colId xmlns:a16="http://schemas.microsoft.com/office/drawing/2014/main" val="3594936846"/>
                    </a:ext>
                  </a:extLst>
                </a:gridCol>
                <a:gridCol w="955103">
                  <a:extLst>
                    <a:ext uri="{9D8B030D-6E8A-4147-A177-3AD203B41FA5}">
                      <a16:colId xmlns:a16="http://schemas.microsoft.com/office/drawing/2014/main" val="1472134987"/>
                    </a:ext>
                  </a:extLst>
                </a:gridCol>
              </a:tblGrid>
              <a:tr h="363564">
                <a:tc>
                  <a:txBody>
                    <a:bodyPr/>
                    <a:lstStyle/>
                    <a:p>
                      <a:endParaRPr lang="en-CA" sz="1400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</a:t>
                      </a:r>
                      <a:r>
                        <a:rPr lang="en-US" sz="1800" baseline="-25000" dirty="0"/>
                        <a:t>m</a:t>
                      </a:r>
                      <a:r>
                        <a:rPr lang="en-US" sz="1800" dirty="0"/>
                        <a:t> (°C)</a:t>
                      </a:r>
                      <a:endParaRPr lang="en-CA" sz="1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892185"/>
                  </a:ext>
                </a:extLst>
              </a:tr>
              <a:tr h="5150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dirty="0"/>
                    </a:p>
                    <a:p>
                      <a:endParaRPr lang="en-CA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N-HEAT domain 76-404 – TOC019 B02</a:t>
                      </a:r>
                      <a:endParaRPr lang="en-CA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N-HEAT domain  81– 1643 TOC019 B08</a:t>
                      </a:r>
                      <a:endParaRPr lang="en-CA" sz="1400" kern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N-HEAT domain 76-1715 – TOC019 A08</a:t>
                      </a:r>
                      <a:endParaRPr lang="en-CA" sz="1400" kern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619415"/>
                  </a:ext>
                </a:extLst>
              </a:tr>
              <a:tr h="727129">
                <a:tc>
                  <a:txBody>
                    <a:bodyPr/>
                    <a:lstStyle/>
                    <a:p>
                      <a:r>
                        <a:rPr lang="en-US" sz="1400" kern="1200" dirty="0"/>
                        <a:t>Buffer</a:t>
                      </a:r>
                      <a:endParaRPr lang="en-CA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0.2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mg/mL </a:t>
                      </a:r>
                      <a:endParaRPr lang="en-CA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0.1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mg/mL</a:t>
                      </a:r>
                      <a:endParaRPr lang="en-CA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0.05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mg/mL</a:t>
                      </a:r>
                      <a:endParaRPr lang="en-CA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0.025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mg/mL</a:t>
                      </a:r>
                      <a:endParaRPr lang="en-CA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0.2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mg/mL </a:t>
                      </a:r>
                      <a:endParaRPr lang="en-CA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0.1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mg/mL</a:t>
                      </a:r>
                      <a:endParaRPr lang="en-CA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0.05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mg/mL</a:t>
                      </a:r>
                      <a:endParaRPr lang="en-CA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0.025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mg/mL</a:t>
                      </a:r>
                      <a:endParaRPr lang="en-CA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0.2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mg/mL </a:t>
                      </a:r>
                      <a:endParaRPr lang="en-CA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0.1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mg/mL</a:t>
                      </a:r>
                      <a:endParaRPr lang="en-CA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0.05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mg/mL</a:t>
                      </a:r>
                      <a:endParaRPr lang="en-CA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0.025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mg/mL</a:t>
                      </a:r>
                      <a:endParaRPr lang="en-CA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833404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37.3 ± 0.5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 = 2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35.5 ± 3.1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 n = 2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N.D.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N.D.</a:t>
                      </a:r>
                      <a:endParaRPr lang="en-CA" sz="14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46.6 ± 0.0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 = 3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47.2 ± 0.9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 n = 3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47.7 ± 1.1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 n = 3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47.0 ± 0.4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 n = 3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46.0 ± 0.3 n = 3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47.3 ± 0.6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 n = 3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47.7 ± 0.6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 n = 3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47.7 ± 0.3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 n = 3</a:t>
                      </a:r>
                      <a:endParaRPr lang="en-CA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768253"/>
                  </a:ext>
                </a:extLst>
              </a:tr>
              <a:tr h="351209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N.D.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N.D.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N.D.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N.D.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46.5 ± 0.8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 = 3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46.9 ± 1.1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 n = 3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45.9 ± 5.9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 n = 3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46.2 ± 0.3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 n = 3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45.5 ± 0.4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 = 3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48.0 ± 0.7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 n = 3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48.1 ± 0.8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 n = 3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46.1 ± 0.2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 n = 3</a:t>
                      </a:r>
                      <a:endParaRPr lang="en-CA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014196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3396B72F-CE2F-4A4D-B69C-9162041599D8}"/>
              </a:ext>
            </a:extLst>
          </p:cNvPr>
          <p:cNvSpPr/>
          <p:nvPr/>
        </p:nvSpPr>
        <p:spPr>
          <a:xfrm>
            <a:off x="0" y="3386694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Buffer 1 : 20 mM HEPES pH 7.4, 300 mM NaCl, 5 % glycerol and 1 mM TCEP</a:t>
            </a:r>
          </a:p>
          <a:p>
            <a:r>
              <a:rPr lang="en-US" dirty="0"/>
              <a:t>Buffer 2: 20 mM HEPES pH 7.4, 150 mM NaCl and 1 mM TCEP  </a:t>
            </a:r>
            <a:endParaRPr lang="en-CA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7B0B97-E65A-44FE-81AB-D70B6FABD720}"/>
              </a:ext>
            </a:extLst>
          </p:cNvPr>
          <p:cNvSpPr/>
          <p:nvPr/>
        </p:nvSpPr>
        <p:spPr>
          <a:xfrm>
            <a:off x="0" y="3898717"/>
            <a:ext cx="22306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N.D.= not determined</a:t>
            </a:r>
            <a:endParaRPr lang="en-CA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10F2DB0-4FD8-45C8-A391-83E3994D4D0A}"/>
              </a:ext>
            </a:extLst>
          </p:cNvPr>
          <p:cNvGraphicFramePr>
            <a:graphicFrameLocks/>
          </p:cNvGraphicFramePr>
          <p:nvPr/>
        </p:nvGraphicFramePr>
        <p:xfrm>
          <a:off x="22602825" y="-7686675"/>
          <a:ext cx="4762500" cy="318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F446AD17-1D53-4A0D-9CC4-AC17713B9960}"/>
              </a:ext>
            </a:extLst>
          </p:cNvPr>
          <p:cNvGraphicFramePr>
            <a:graphicFrameLocks/>
          </p:cNvGraphicFramePr>
          <p:nvPr/>
        </p:nvGraphicFramePr>
        <p:xfrm>
          <a:off x="-15173325" y="7553325"/>
          <a:ext cx="4762500" cy="318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99378204-C67F-4FA5-9604-F13E8966C317}"/>
              </a:ext>
            </a:extLst>
          </p:cNvPr>
          <p:cNvGraphicFramePr>
            <a:graphicFrameLocks/>
          </p:cNvGraphicFramePr>
          <p:nvPr/>
        </p:nvGraphicFramePr>
        <p:xfrm>
          <a:off x="-15173325" y="11363325"/>
          <a:ext cx="4762500" cy="318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99378204-C67F-4FA5-9604-F13E8966C317}"/>
              </a:ext>
            </a:extLst>
          </p:cNvPr>
          <p:cNvGraphicFramePr>
            <a:graphicFrameLocks/>
          </p:cNvGraphicFramePr>
          <p:nvPr/>
        </p:nvGraphicFramePr>
        <p:xfrm>
          <a:off x="8151238" y="4268049"/>
          <a:ext cx="3115980" cy="2053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F446AD17-1D53-4A0D-9CC4-AC17713B9960}"/>
              </a:ext>
            </a:extLst>
          </p:cNvPr>
          <p:cNvGraphicFramePr>
            <a:graphicFrameLocks/>
          </p:cNvGraphicFramePr>
          <p:nvPr/>
        </p:nvGraphicFramePr>
        <p:xfrm>
          <a:off x="4427820" y="4286985"/>
          <a:ext cx="3115980" cy="2053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13E85124-3851-44B5-B76A-8834FDC70191}"/>
              </a:ext>
            </a:extLst>
          </p:cNvPr>
          <p:cNvGraphicFramePr>
            <a:graphicFrameLocks/>
          </p:cNvGraphicFramePr>
          <p:nvPr/>
        </p:nvGraphicFramePr>
        <p:xfrm>
          <a:off x="1053788" y="4268049"/>
          <a:ext cx="2933700" cy="2072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1B05AB70-423A-46CA-A9F4-29AA756E83E0}"/>
              </a:ext>
            </a:extLst>
          </p:cNvPr>
          <p:cNvSpPr txBox="1"/>
          <p:nvPr/>
        </p:nvSpPr>
        <p:spPr>
          <a:xfrm>
            <a:off x="3987488" y="6488668"/>
            <a:ext cx="424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Fluorescence Intensity </a:t>
            </a:r>
            <a:r>
              <a:rPr lang="en-US" i="1" dirty="0"/>
              <a:t>vs</a:t>
            </a:r>
            <a:r>
              <a:rPr lang="en-US" dirty="0"/>
              <a:t>. Temperature (°C)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64001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A1002702D6FC4B93764935804B2B11" ma:contentTypeVersion="14" ma:contentTypeDescription="Create a new document." ma:contentTypeScope="" ma:versionID="15ba245cd5fbc3a3caa261dcb8a48686">
  <xsd:schema xmlns:xsd="http://www.w3.org/2001/XMLSchema" xmlns:xs="http://www.w3.org/2001/XMLSchema" xmlns:p="http://schemas.microsoft.com/office/2006/metadata/properties" xmlns:ns3="f8c22b02-19e4-4d93-a01d-3699c9e6bada" xmlns:ns4="5b29f6b5-6d67-4613-a82f-1c97a1d79a26" targetNamespace="http://schemas.microsoft.com/office/2006/metadata/properties" ma:root="true" ma:fieldsID="0a4702d56ad63be55c3bacacfd0470ec" ns3:_="" ns4:_="">
    <xsd:import namespace="f8c22b02-19e4-4d93-a01d-3699c9e6bada"/>
    <xsd:import namespace="5b29f6b5-6d67-4613-a82f-1c97a1d79a2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c22b02-19e4-4d93-a01d-3699c9e6ba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29f6b5-6d67-4613-a82f-1c97a1d79a2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475ED5-3CA8-4494-8F30-776F42AE32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c22b02-19e4-4d93-a01d-3699c9e6bada"/>
    <ds:schemaRef ds:uri="5b29f6b5-6d67-4613-a82f-1c97a1d79a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9A3E34-EB21-49F2-87CC-ECD7463767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926703-1807-4A7F-BEA9-79E2E91D360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691</Words>
  <Application>Microsoft Office PowerPoint</Application>
  <PresentationFormat>Widescreen</PresentationFormat>
  <Paragraphs>167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Buffer screen by DSF</vt:lpstr>
      <vt:lpstr>DSF experiments with C-HEAT domain- Salt</vt:lpstr>
      <vt:lpstr>DSF experiments with C-HEAT domain- pH and buffer salts </vt:lpstr>
      <vt:lpstr>DSF experiments with C-HEAT domain- Glycerol</vt:lpstr>
      <vt:lpstr>DSF experiments with C-HEAT domain- CHAPS</vt:lpstr>
      <vt:lpstr>DSF experiments N-HEAT domain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screen by DSF</dc:title>
  <dc:creator>Claudia Alvarez</dc:creator>
  <cp:lastModifiedBy>Claudia Alvarez</cp:lastModifiedBy>
  <cp:revision>1</cp:revision>
  <dcterms:created xsi:type="dcterms:W3CDTF">2019-12-03T19:04:08Z</dcterms:created>
  <dcterms:modified xsi:type="dcterms:W3CDTF">2019-12-03T19:06:40Z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0x010100BDA1002702D6FC4B93764935804B2B11</vt:lpwstr>
  </property>
</Properties>
</file>