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77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57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8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18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2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59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9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10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51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16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8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57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6ACC-3A39-480A-B978-B7EE0CEBE4BB}" type="datetimeFigureOut">
              <a:rPr lang="en-CA" smtClean="0"/>
              <a:t>2018-04-14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81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014" y="2175789"/>
            <a:ext cx="5323548" cy="4468851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254056" y="2891245"/>
            <a:ext cx="679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265" y="2699657"/>
            <a:ext cx="111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FLAG-HTT</a:t>
            </a:r>
          </a:p>
          <a:p>
            <a:pPr algn="ctr"/>
            <a:r>
              <a:rPr lang="en-CA" dirty="0"/>
              <a:t>~350 </a:t>
            </a:r>
            <a:r>
              <a:rPr lang="en-CA" dirty="0" err="1"/>
              <a:t>kDa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 rot="16200000">
            <a:off x="3241500" y="-842505"/>
            <a:ext cx="1644812" cy="444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HTT CFLAG</a:t>
            </a:r>
            <a:endParaRPr lang="en-CA" dirty="0"/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HTT NFLAG</a:t>
            </a:r>
            <a:endParaRPr lang="en-CA" dirty="0"/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GFP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PBS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D1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D2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D4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D6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6985604" y="3090650"/>
            <a:ext cx="1990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FLAG detected in lanes 3, 4, 6 and 7.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61440"/>
              </p:ext>
            </p:extLst>
          </p:nvPr>
        </p:nvGraphicFramePr>
        <p:xfrm>
          <a:off x="6985604" y="1836548"/>
          <a:ext cx="1975523" cy="103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523">
                  <a:extLst>
                    <a:ext uri="{9D8B030D-6E8A-4147-A177-3AD203B41FA5}">
                      <a16:colId xmlns:a16="http://schemas.microsoft.com/office/drawing/2014/main" val="171575562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FLAG mouse monoclonal (F1804), stored at -20C (3</a:t>
                      </a:r>
                      <a:r>
                        <a:rPr lang="en-CA" sz="1100" u="none" strike="noStrike" baseline="30000" dirty="0">
                          <a:effectLst/>
                        </a:rPr>
                        <a:t>rd</a:t>
                      </a:r>
                      <a:r>
                        <a:rPr lang="en-CA" sz="1100" u="none" strike="noStrike" baseline="0" dirty="0">
                          <a:effectLst/>
                        </a:rPr>
                        <a:t> </a:t>
                      </a:r>
                      <a:r>
                        <a:rPr lang="en-CA" sz="1100" u="none" strike="noStrike" dirty="0">
                          <a:effectLst/>
                        </a:rPr>
                        <a:t>use)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4664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Size: 348 </a:t>
                      </a:r>
                      <a:r>
                        <a:rPr lang="en-CA" sz="1100" u="none" strike="noStrike" dirty="0" err="1">
                          <a:effectLst/>
                        </a:rPr>
                        <a:t>kDa</a:t>
                      </a:r>
                      <a:r>
                        <a:rPr lang="en-CA" sz="1100" u="none" strike="noStrike" dirty="0">
                          <a:effectLst/>
                        </a:rPr>
                        <a:t> (tagged to HTT)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56469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1:1000 in 7 ml 3% BSA in PBST (usually used at 1:5000 dilution)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180484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HEK293T HTT D1, D2, D4, D6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20171205-07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075525" y="5499464"/>
            <a:ext cx="679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199" y="5307876"/>
            <a:ext cx="111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FLAG-GFP</a:t>
            </a:r>
          </a:p>
          <a:p>
            <a:pPr algn="ctr"/>
            <a:r>
              <a:rPr lang="en-CA" dirty="0"/>
              <a:t>~27 </a:t>
            </a:r>
            <a:r>
              <a:rPr lang="en-CA" dirty="0" err="1"/>
              <a:t>kDa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1645915" y="2124208"/>
            <a:ext cx="5521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rgbClr val="FFFF00"/>
                </a:solidFill>
              </a:rPr>
              <a:t>1         2           3            4           5            6           7            8            9</a:t>
            </a:r>
          </a:p>
        </p:txBody>
      </p:sp>
    </p:spTree>
    <p:extLst>
      <p:ext uri="{BB962C8B-B14F-4D97-AF65-F5344CB8AC3E}">
        <p14:creationId xmlns:p14="http://schemas.microsoft.com/office/powerpoint/2010/main" val="205773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234" y="2212722"/>
            <a:ext cx="5378489" cy="446209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32835"/>
              </p:ext>
            </p:extLst>
          </p:nvPr>
        </p:nvGraphicFramePr>
        <p:xfrm>
          <a:off x="7001455" y="4638577"/>
          <a:ext cx="2044437" cy="868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437">
                  <a:extLst>
                    <a:ext uri="{9D8B030D-6E8A-4147-A177-3AD203B41FA5}">
                      <a16:colId xmlns:a16="http://schemas.microsoft.com/office/drawing/2014/main" val="98431276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GAPDH mouse monoclonal (MAB374), stored at 4C (2</a:t>
                      </a:r>
                      <a:r>
                        <a:rPr lang="en-CA" sz="1100" u="none" strike="noStrike" baseline="30000" dirty="0">
                          <a:effectLst/>
                        </a:rPr>
                        <a:t>nd</a:t>
                      </a:r>
                      <a:r>
                        <a:rPr lang="en-CA" sz="1100" u="none" strike="noStrike" baseline="0" dirty="0">
                          <a:effectLst/>
                        </a:rPr>
                        <a:t> </a:t>
                      </a:r>
                      <a:r>
                        <a:rPr lang="en-CA" sz="1100" u="none" strike="noStrike" dirty="0">
                          <a:effectLst/>
                        </a:rPr>
                        <a:t>use)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03737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Size: 36 </a:t>
                      </a:r>
                      <a:r>
                        <a:rPr lang="en-CA" sz="1100" u="none" strike="noStrike" dirty="0" err="1">
                          <a:effectLst/>
                        </a:rPr>
                        <a:t>kDa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661066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8942753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65846" y="5155471"/>
            <a:ext cx="679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-113720" y="4963883"/>
            <a:ext cx="98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GAPDH</a:t>
            </a:r>
          </a:p>
          <a:p>
            <a:pPr algn="ctr"/>
            <a:r>
              <a:rPr lang="en-CA" dirty="0"/>
              <a:t>36 </a:t>
            </a:r>
            <a:r>
              <a:rPr lang="en-CA" dirty="0" err="1"/>
              <a:t>kDa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HEK293T HTT D1, D2, D4, D6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20171205-07</a:t>
            </a:r>
          </a:p>
        </p:txBody>
      </p:sp>
      <p:sp>
        <p:nvSpPr>
          <p:cNvPr id="14" name="Rectangle 13"/>
          <p:cNvSpPr/>
          <p:nvPr/>
        </p:nvSpPr>
        <p:spPr>
          <a:xfrm rot="16200000">
            <a:off x="3241500" y="-842505"/>
            <a:ext cx="1644812" cy="4446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HTT CFLAG</a:t>
            </a:r>
            <a:endParaRPr lang="en-CA" dirty="0"/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HTT NFLAG</a:t>
            </a:r>
            <a:endParaRPr lang="en-CA" dirty="0"/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GFP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PBS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D1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D2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D4</a:t>
            </a:r>
          </a:p>
          <a:p>
            <a:pPr>
              <a:lnSpc>
                <a:spcPct val="200000"/>
              </a:lnSpc>
            </a:pPr>
            <a:r>
              <a:rPr lang="en-CA" dirty="0">
                <a:solidFill>
                  <a:srgbClr val="000000"/>
                </a:solidFill>
                <a:latin typeface="Calibri" panose="020F0502020204030204" pitchFamily="34" charset="0"/>
              </a:rPr>
              <a:t>D6</a:t>
            </a:r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1645915" y="2124208"/>
            <a:ext cx="5521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rgbClr val="FFFF00"/>
                </a:solidFill>
              </a:rPr>
              <a:t>1         2           3            4           5            6           7            8            9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861A0A8-6FBE-4815-9833-BF10F7CCDB98}"/>
              </a:ext>
            </a:extLst>
          </p:cNvPr>
          <p:cNvCxnSpPr/>
          <p:nvPr/>
        </p:nvCxnSpPr>
        <p:spPr>
          <a:xfrm>
            <a:off x="836016" y="2882537"/>
            <a:ext cx="679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50B116E-9B2B-4AA7-A349-E15140DD6578}"/>
              </a:ext>
            </a:extLst>
          </p:cNvPr>
          <p:cNvSpPr txBox="1"/>
          <p:nvPr/>
        </p:nvSpPr>
        <p:spPr>
          <a:xfrm>
            <a:off x="-43550" y="2690949"/>
            <a:ext cx="98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HTT</a:t>
            </a:r>
          </a:p>
          <a:p>
            <a:pPr algn="ctr"/>
            <a:r>
              <a:rPr lang="en-CA" dirty="0"/>
              <a:t>348 </a:t>
            </a:r>
            <a:r>
              <a:rPr lang="en-CA" dirty="0" err="1"/>
              <a:t>kDa</a:t>
            </a:r>
            <a:endParaRPr lang="en-CA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5415D11-610F-416A-903C-8B3FC9850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007691"/>
              </p:ext>
            </p:extLst>
          </p:nvPr>
        </p:nvGraphicFramePr>
        <p:xfrm>
          <a:off x="7001455" y="2424391"/>
          <a:ext cx="2031954" cy="868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954">
                  <a:extLst>
                    <a:ext uri="{9D8B030D-6E8A-4147-A177-3AD203B41FA5}">
                      <a16:colId xmlns:a16="http://schemas.microsoft.com/office/drawing/2014/main" val="260793565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HTT rabbit monoclonal (ab109115), stored at -20C (1</a:t>
                      </a:r>
                      <a:r>
                        <a:rPr lang="en-CA" sz="1100" u="none" strike="noStrike" baseline="30000" dirty="0">
                          <a:effectLst/>
                        </a:rPr>
                        <a:t>st</a:t>
                      </a:r>
                      <a:r>
                        <a:rPr lang="en-CA" sz="1100" u="none" strike="noStrike" baseline="0" dirty="0">
                          <a:effectLst/>
                        </a:rPr>
                        <a:t> </a:t>
                      </a:r>
                      <a:r>
                        <a:rPr lang="en-CA" sz="1100" u="none" strike="noStrike" dirty="0">
                          <a:effectLst/>
                        </a:rPr>
                        <a:t>use)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694079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>
                          <a:effectLst/>
                        </a:rPr>
                        <a:t>Size: 348 kDa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11132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</a:rPr>
                        <a:t>Dilution: 1:5000 in 7 ml 3% BSA in PBST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405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13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182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Ho</dc:creator>
  <cp:lastModifiedBy>Jolene</cp:lastModifiedBy>
  <cp:revision>53</cp:revision>
  <dcterms:created xsi:type="dcterms:W3CDTF">2017-06-21T18:54:46Z</dcterms:created>
  <dcterms:modified xsi:type="dcterms:W3CDTF">2018-04-14T18:46:05Z</dcterms:modified>
</cp:coreProperties>
</file>