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9" r:id="rId2"/>
  </p:sldIdLst>
  <p:sldSz cx="21383625" cy="30275213"/>
  <p:notesSz cx="9942513" cy="14371638"/>
  <p:defaultTextStyle>
    <a:defPPr>
      <a:defRPr lang="fr-FR"/>
    </a:defPPr>
    <a:lvl1pPr marL="0" algn="l" defTabSz="2951488" rtl="0" eaLnBrk="1" latinLnBrk="0" hangingPunct="1">
      <a:defRPr sz="5795" kern="1200">
        <a:solidFill>
          <a:schemeClr val="tx1"/>
        </a:solidFill>
        <a:latin typeface="+mn-lt"/>
        <a:ea typeface="+mn-ea"/>
        <a:cs typeface="+mn-cs"/>
      </a:defRPr>
    </a:lvl1pPr>
    <a:lvl2pPr marL="1475744" algn="l" defTabSz="2951488" rtl="0" eaLnBrk="1" latinLnBrk="0" hangingPunct="1">
      <a:defRPr sz="5795" kern="1200">
        <a:solidFill>
          <a:schemeClr val="tx1"/>
        </a:solidFill>
        <a:latin typeface="+mn-lt"/>
        <a:ea typeface="+mn-ea"/>
        <a:cs typeface="+mn-cs"/>
      </a:defRPr>
    </a:lvl2pPr>
    <a:lvl3pPr marL="2951488" algn="l" defTabSz="2951488" rtl="0" eaLnBrk="1" latinLnBrk="0" hangingPunct="1">
      <a:defRPr sz="5795" kern="1200">
        <a:solidFill>
          <a:schemeClr val="tx1"/>
        </a:solidFill>
        <a:latin typeface="+mn-lt"/>
        <a:ea typeface="+mn-ea"/>
        <a:cs typeface="+mn-cs"/>
      </a:defRPr>
    </a:lvl3pPr>
    <a:lvl4pPr marL="4427231" algn="l" defTabSz="2951488" rtl="0" eaLnBrk="1" latinLnBrk="0" hangingPunct="1">
      <a:defRPr sz="5795" kern="1200">
        <a:solidFill>
          <a:schemeClr val="tx1"/>
        </a:solidFill>
        <a:latin typeface="+mn-lt"/>
        <a:ea typeface="+mn-ea"/>
        <a:cs typeface="+mn-cs"/>
      </a:defRPr>
    </a:lvl4pPr>
    <a:lvl5pPr marL="5902975" algn="l" defTabSz="2951488" rtl="0" eaLnBrk="1" latinLnBrk="0" hangingPunct="1">
      <a:defRPr sz="5795" kern="1200">
        <a:solidFill>
          <a:schemeClr val="tx1"/>
        </a:solidFill>
        <a:latin typeface="+mn-lt"/>
        <a:ea typeface="+mn-ea"/>
        <a:cs typeface="+mn-cs"/>
      </a:defRPr>
    </a:lvl5pPr>
    <a:lvl6pPr marL="7378718" algn="l" defTabSz="2951488" rtl="0" eaLnBrk="1" latinLnBrk="0" hangingPunct="1">
      <a:defRPr sz="5795" kern="1200">
        <a:solidFill>
          <a:schemeClr val="tx1"/>
        </a:solidFill>
        <a:latin typeface="+mn-lt"/>
        <a:ea typeface="+mn-ea"/>
        <a:cs typeface="+mn-cs"/>
      </a:defRPr>
    </a:lvl6pPr>
    <a:lvl7pPr marL="8854462" algn="l" defTabSz="2951488" rtl="0" eaLnBrk="1" latinLnBrk="0" hangingPunct="1">
      <a:defRPr sz="5795" kern="1200">
        <a:solidFill>
          <a:schemeClr val="tx1"/>
        </a:solidFill>
        <a:latin typeface="+mn-lt"/>
        <a:ea typeface="+mn-ea"/>
        <a:cs typeface="+mn-cs"/>
      </a:defRPr>
    </a:lvl7pPr>
    <a:lvl8pPr marL="10330206" algn="l" defTabSz="2951488" rtl="0" eaLnBrk="1" latinLnBrk="0" hangingPunct="1">
      <a:defRPr sz="5795" kern="1200">
        <a:solidFill>
          <a:schemeClr val="tx1"/>
        </a:solidFill>
        <a:latin typeface="+mn-lt"/>
        <a:ea typeface="+mn-ea"/>
        <a:cs typeface="+mn-cs"/>
      </a:defRPr>
    </a:lvl8pPr>
    <a:lvl9pPr marL="11805950" algn="l" defTabSz="2951488" rtl="0" eaLnBrk="1" latinLnBrk="0" hangingPunct="1">
      <a:defRPr sz="579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99" userDrawn="1">
          <p15:clr>
            <a:srgbClr val="A4A3A4"/>
          </p15:clr>
        </p15:guide>
        <p15:guide id="2" pos="769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ena Maria Fachinotti" initials="EMF" lastIdx="2" clrIdx="0">
    <p:extLst>
      <p:ext uri="{19B8F6BF-5375-455C-9EA6-DF929625EA0E}">
        <p15:presenceInfo xmlns:p15="http://schemas.microsoft.com/office/powerpoint/2012/main" userId="S-1-5-21-2549886845-264585227-397852783-98107" providerId="AD"/>
      </p:ext>
    </p:extLst>
  </p:cmAuthor>
  <p:cmAuthor id="2" name="Floriane Sophie Muller" initials="FSM" lastIdx="5" clrIdx="1">
    <p:extLst>
      <p:ext uri="{19B8F6BF-5375-455C-9EA6-DF929625EA0E}">
        <p15:presenceInfo xmlns:p15="http://schemas.microsoft.com/office/powerpoint/2012/main" userId="S-1-5-21-2549886845-264585227-397852783-58385" providerId="AD"/>
      </p:ext>
    </p:extLst>
  </p:cmAuthor>
  <p:cmAuthor id="3" name="Christopher Kaiser" initials="CK" lastIdx="1" clrIdx="2">
    <p:extLst>
      <p:ext uri="{19B8F6BF-5375-455C-9EA6-DF929625EA0E}">
        <p15:presenceInfo xmlns:p15="http://schemas.microsoft.com/office/powerpoint/2012/main" userId="S-1-5-21-2549886845-264585227-397852783-50007" providerId="AD"/>
      </p:ext>
    </p:extLst>
  </p:cmAuthor>
  <p:cmAuthor id="4" name="Dimitri Donzé" initials="DD" lastIdx="8" clrIdx="3">
    <p:extLst>
      <p:ext uri="{19B8F6BF-5375-455C-9EA6-DF929625EA0E}">
        <p15:presenceInfo xmlns:p15="http://schemas.microsoft.com/office/powerpoint/2012/main" userId="S-1-5-21-2549886845-264585227-397852783-30799" providerId="AD"/>
      </p:ext>
    </p:extLst>
  </p:cmAuthor>
  <p:cmAuthor id="5" name="Claire Wuillemin" initials="CW" lastIdx="3" clrIdx="4">
    <p:extLst>
      <p:ext uri="{19B8F6BF-5375-455C-9EA6-DF929625EA0E}">
        <p15:presenceInfo xmlns:p15="http://schemas.microsoft.com/office/powerpoint/2012/main" userId="S-1-5-21-2549886845-264585227-397852783-54708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0063"/>
    <a:srgbClr val="FFFFFF"/>
    <a:srgbClr val="31859C"/>
    <a:srgbClr val="F1AB00"/>
    <a:srgbClr val="465F7F"/>
    <a:srgbClr val="470B71"/>
    <a:srgbClr val="FF5C00"/>
    <a:srgbClr val="C69200"/>
    <a:srgbClr val="F42941"/>
    <a:srgbClr val="0067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30" autoAdjust="0"/>
    <p:restoredTop sz="94690" autoAdjust="0"/>
  </p:normalViewPr>
  <p:slideViewPr>
    <p:cSldViewPr>
      <p:cViewPr varScale="1">
        <p:scale>
          <a:sx n="25" d="100"/>
          <a:sy n="25" d="100"/>
        </p:scale>
        <p:origin x="3624" y="36"/>
      </p:cViewPr>
      <p:guideLst>
        <p:guide orient="horz" pos="9599"/>
        <p:guide pos="769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603772" y="9404941"/>
            <a:ext cx="18176082" cy="648954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207545" y="17155953"/>
            <a:ext cx="14968538" cy="77369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746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492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38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8984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73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476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22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7969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A451-AE96-48FF-8B39-B683EF0913A9}" type="datetimeFigureOut">
              <a:rPr lang="fr-CH" smtClean="0"/>
              <a:t>24.10.2023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7945-9B6C-4A53-BC3D-06A4A9DAFCA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070658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A451-AE96-48FF-8B39-B683EF0913A9}" type="datetimeFigureOut">
              <a:rPr lang="fr-CH" smtClean="0"/>
              <a:t>24.10.2023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7945-9B6C-4A53-BC3D-06A4A9DAFCA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21885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51339263" y="7568804"/>
            <a:ext cx="15930057" cy="161243542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541664" y="7568804"/>
            <a:ext cx="47441207" cy="161243542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A451-AE96-48FF-8B39-B683EF0913A9}" type="datetimeFigureOut">
              <a:rPr lang="fr-CH" smtClean="0"/>
              <a:t>24.10.2023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7945-9B6C-4A53-BC3D-06A4A9DAFCA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165897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A451-AE96-48FF-8B39-B683EF0913A9}" type="datetimeFigureOut">
              <a:rPr lang="fr-CH" smtClean="0"/>
              <a:t>24.10.2023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7945-9B6C-4A53-BC3D-06A4A9DAFCA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007810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89158" y="19454631"/>
            <a:ext cx="18176082" cy="6012994"/>
          </a:xfrm>
        </p:spPr>
        <p:txBody>
          <a:bodyPr anchor="t"/>
          <a:lstStyle>
            <a:lvl1pPr algn="l">
              <a:defRPr sz="12922" b="1" cap="all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689158" y="12831930"/>
            <a:ext cx="18176082" cy="6622701"/>
          </a:xfrm>
        </p:spPr>
        <p:txBody>
          <a:bodyPr anchor="b"/>
          <a:lstStyle>
            <a:lvl1pPr marL="0" indent="0">
              <a:buNone/>
              <a:defRPr sz="6427">
                <a:solidFill>
                  <a:schemeClr val="tx1">
                    <a:tint val="75000"/>
                  </a:schemeClr>
                </a:solidFill>
              </a:defRPr>
            </a:lvl1pPr>
            <a:lvl2pPr marL="1474614" indent="0">
              <a:buNone/>
              <a:defRPr sz="5790">
                <a:solidFill>
                  <a:schemeClr val="tx1">
                    <a:tint val="75000"/>
                  </a:schemeClr>
                </a:solidFill>
              </a:defRPr>
            </a:lvl2pPr>
            <a:lvl3pPr marL="2949228" indent="0">
              <a:buNone/>
              <a:defRPr sz="5155">
                <a:solidFill>
                  <a:schemeClr val="tx1">
                    <a:tint val="75000"/>
                  </a:schemeClr>
                </a:solidFill>
              </a:defRPr>
            </a:lvl3pPr>
            <a:lvl4pPr marL="4423843" indent="0">
              <a:buNone/>
              <a:defRPr sz="4520">
                <a:solidFill>
                  <a:schemeClr val="tx1">
                    <a:tint val="75000"/>
                  </a:schemeClr>
                </a:solidFill>
              </a:defRPr>
            </a:lvl4pPr>
            <a:lvl5pPr marL="5898456" indent="0">
              <a:buNone/>
              <a:defRPr sz="4520">
                <a:solidFill>
                  <a:schemeClr val="tx1">
                    <a:tint val="75000"/>
                  </a:schemeClr>
                </a:solidFill>
              </a:defRPr>
            </a:lvl5pPr>
            <a:lvl6pPr marL="7373070" indent="0">
              <a:buNone/>
              <a:defRPr sz="4520">
                <a:solidFill>
                  <a:schemeClr val="tx1">
                    <a:tint val="75000"/>
                  </a:schemeClr>
                </a:solidFill>
              </a:defRPr>
            </a:lvl6pPr>
            <a:lvl7pPr marL="8847684" indent="0">
              <a:buNone/>
              <a:defRPr sz="4520">
                <a:solidFill>
                  <a:schemeClr val="tx1">
                    <a:tint val="75000"/>
                  </a:schemeClr>
                </a:solidFill>
              </a:defRPr>
            </a:lvl7pPr>
            <a:lvl8pPr marL="10322298" indent="0">
              <a:buNone/>
              <a:defRPr sz="4520">
                <a:solidFill>
                  <a:schemeClr val="tx1">
                    <a:tint val="75000"/>
                  </a:schemeClr>
                </a:solidFill>
              </a:defRPr>
            </a:lvl8pPr>
            <a:lvl9pPr marL="11796912" indent="0">
              <a:buNone/>
              <a:defRPr sz="45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A451-AE96-48FF-8B39-B683EF0913A9}" type="datetimeFigureOut">
              <a:rPr lang="fr-CH" smtClean="0"/>
              <a:t>24.10.2023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7945-9B6C-4A53-BC3D-06A4A9DAFCA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274757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541665" y="44095288"/>
            <a:ext cx="31685632" cy="124717058"/>
          </a:xfrm>
        </p:spPr>
        <p:txBody>
          <a:bodyPr/>
          <a:lstStyle>
            <a:lvl1pPr>
              <a:defRPr sz="9039"/>
            </a:lvl1pPr>
            <a:lvl2pPr>
              <a:defRPr sz="7767"/>
            </a:lvl2pPr>
            <a:lvl3pPr>
              <a:defRPr sz="6427"/>
            </a:lvl3pPr>
            <a:lvl4pPr>
              <a:defRPr sz="5790"/>
            </a:lvl4pPr>
            <a:lvl5pPr>
              <a:defRPr sz="5790"/>
            </a:lvl5pPr>
            <a:lvl6pPr>
              <a:defRPr sz="5790"/>
            </a:lvl6pPr>
            <a:lvl7pPr>
              <a:defRPr sz="5790"/>
            </a:lvl7pPr>
            <a:lvl8pPr>
              <a:defRPr sz="5790"/>
            </a:lvl8pPr>
            <a:lvl9pPr>
              <a:defRPr sz="579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5583690" y="44095288"/>
            <a:ext cx="31685631" cy="124717058"/>
          </a:xfrm>
        </p:spPr>
        <p:txBody>
          <a:bodyPr/>
          <a:lstStyle>
            <a:lvl1pPr>
              <a:defRPr sz="9039"/>
            </a:lvl1pPr>
            <a:lvl2pPr>
              <a:defRPr sz="7767"/>
            </a:lvl2pPr>
            <a:lvl3pPr>
              <a:defRPr sz="6427"/>
            </a:lvl3pPr>
            <a:lvl4pPr>
              <a:defRPr sz="5790"/>
            </a:lvl4pPr>
            <a:lvl5pPr>
              <a:defRPr sz="5790"/>
            </a:lvl5pPr>
            <a:lvl6pPr>
              <a:defRPr sz="5790"/>
            </a:lvl6pPr>
            <a:lvl7pPr>
              <a:defRPr sz="5790"/>
            </a:lvl7pPr>
            <a:lvl8pPr>
              <a:defRPr sz="5790"/>
            </a:lvl8pPr>
            <a:lvl9pPr>
              <a:defRPr sz="579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A451-AE96-48FF-8B39-B683EF0913A9}" type="datetimeFigureOut">
              <a:rPr lang="fr-CH" smtClean="0"/>
              <a:t>24.10.2023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7945-9B6C-4A53-BC3D-06A4A9DAFCA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723377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69182" y="1212414"/>
            <a:ext cx="19245263" cy="5045868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69181" y="6776886"/>
            <a:ext cx="9448149" cy="2824282"/>
          </a:xfrm>
        </p:spPr>
        <p:txBody>
          <a:bodyPr anchor="b"/>
          <a:lstStyle>
            <a:lvl1pPr marL="0" indent="0">
              <a:buNone/>
              <a:defRPr sz="7767" b="1"/>
            </a:lvl1pPr>
            <a:lvl2pPr marL="1474614" indent="0">
              <a:buNone/>
              <a:defRPr sz="6427" b="1"/>
            </a:lvl2pPr>
            <a:lvl3pPr marL="2949228" indent="0">
              <a:buNone/>
              <a:defRPr sz="5790" b="1"/>
            </a:lvl3pPr>
            <a:lvl4pPr marL="4423843" indent="0">
              <a:buNone/>
              <a:defRPr sz="5155" b="1"/>
            </a:lvl4pPr>
            <a:lvl5pPr marL="5898456" indent="0">
              <a:buNone/>
              <a:defRPr sz="5155" b="1"/>
            </a:lvl5pPr>
            <a:lvl6pPr marL="7373070" indent="0">
              <a:buNone/>
              <a:defRPr sz="5155" b="1"/>
            </a:lvl6pPr>
            <a:lvl7pPr marL="8847684" indent="0">
              <a:buNone/>
              <a:defRPr sz="5155" b="1"/>
            </a:lvl7pPr>
            <a:lvl8pPr marL="10322298" indent="0">
              <a:buNone/>
              <a:defRPr sz="5155" b="1"/>
            </a:lvl8pPr>
            <a:lvl9pPr marL="11796912" indent="0">
              <a:buNone/>
              <a:defRPr sz="5155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069181" y="9601167"/>
            <a:ext cx="9448149" cy="17443291"/>
          </a:xfrm>
        </p:spPr>
        <p:txBody>
          <a:bodyPr/>
          <a:lstStyle>
            <a:lvl1pPr>
              <a:defRPr sz="7767"/>
            </a:lvl1pPr>
            <a:lvl2pPr>
              <a:defRPr sz="6427"/>
            </a:lvl2pPr>
            <a:lvl3pPr>
              <a:defRPr sz="5790"/>
            </a:lvl3pPr>
            <a:lvl4pPr>
              <a:defRPr sz="5155"/>
            </a:lvl4pPr>
            <a:lvl5pPr>
              <a:defRPr sz="5155"/>
            </a:lvl5pPr>
            <a:lvl6pPr>
              <a:defRPr sz="5155"/>
            </a:lvl6pPr>
            <a:lvl7pPr>
              <a:defRPr sz="5155"/>
            </a:lvl7pPr>
            <a:lvl8pPr>
              <a:defRPr sz="5155"/>
            </a:lvl8pPr>
            <a:lvl9pPr>
              <a:defRPr sz="5155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10862585" y="6776886"/>
            <a:ext cx="9451860" cy="2824282"/>
          </a:xfrm>
        </p:spPr>
        <p:txBody>
          <a:bodyPr anchor="b"/>
          <a:lstStyle>
            <a:lvl1pPr marL="0" indent="0">
              <a:buNone/>
              <a:defRPr sz="7767" b="1"/>
            </a:lvl1pPr>
            <a:lvl2pPr marL="1474614" indent="0">
              <a:buNone/>
              <a:defRPr sz="6427" b="1"/>
            </a:lvl2pPr>
            <a:lvl3pPr marL="2949228" indent="0">
              <a:buNone/>
              <a:defRPr sz="5790" b="1"/>
            </a:lvl3pPr>
            <a:lvl4pPr marL="4423843" indent="0">
              <a:buNone/>
              <a:defRPr sz="5155" b="1"/>
            </a:lvl4pPr>
            <a:lvl5pPr marL="5898456" indent="0">
              <a:buNone/>
              <a:defRPr sz="5155" b="1"/>
            </a:lvl5pPr>
            <a:lvl6pPr marL="7373070" indent="0">
              <a:buNone/>
              <a:defRPr sz="5155" b="1"/>
            </a:lvl6pPr>
            <a:lvl7pPr marL="8847684" indent="0">
              <a:buNone/>
              <a:defRPr sz="5155" b="1"/>
            </a:lvl7pPr>
            <a:lvl8pPr marL="10322298" indent="0">
              <a:buNone/>
              <a:defRPr sz="5155" b="1"/>
            </a:lvl8pPr>
            <a:lvl9pPr marL="11796912" indent="0">
              <a:buNone/>
              <a:defRPr sz="5155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10862585" y="9601167"/>
            <a:ext cx="9451860" cy="17443291"/>
          </a:xfrm>
        </p:spPr>
        <p:txBody>
          <a:bodyPr/>
          <a:lstStyle>
            <a:lvl1pPr>
              <a:defRPr sz="7767"/>
            </a:lvl1pPr>
            <a:lvl2pPr>
              <a:defRPr sz="6427"/>
            </a:lvl2pPr>
            <a:lvl3pPr>
              <a:defRPr sz="5790"/>
            </a:lvl3pPr>
            <a:lvl4pPr>
              <a:defRPr sz="5155"/>
            </a:lvl4pPr>
            <a:lvl5pPr>
              <a:defRPr sz="5155"/>
            </a:lvl5pPr>
            <a:lvl6pPr>
              <a:defRPr sz="5155"/>
            </a:lvl6pPr>
            <a:lvl7pPr>
              <a:defRPr sz="5155"/>
            </a:lvl7pPr>
            <a:lvl8pPr>
              <a:defRPr sz="5155"/>
            </a:lvl8pPr>
            <a:lvl9pPr>
              <a:defRPr sz="5155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A451-AE96-48FF-8B39-B683EF0913A9}" type="datetimeFigureOut">
              <a:rPr lang="fr-CH" smtClean="0"/>
              <a:t>24.10.2023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7945-9B6C-4A53-BC3D-06A4A9DAFCA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126072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A451-AE96-48FF-8B39-B683EF0913A9}" type="datetimeFigureOut">
              <a:rPr lang="fr-CH" smtClean="0"/>
              <a:t>24.10.2023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7945-9B6C-4A53-BC3D-06A4A9DAFCA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220286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A451-AE96-48FF-8B39-B683EF0913A9}" type="datetimeFigureOut">
              <a:rPr lang="fr-CH" smtClean="0"/>
              <a:t>24.10.2023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7945-9B6C-4A53-BC3D-06A4A9DAFCA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656286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69182" y="1205403"/>
            <a:ext cx="7035065" cy="5129967"/>
          </a:xfrm>
        </p:spPr>
        <p:txBody>
          <a:bodyPr anchor="b"/>
          <a:lstStyle>
            <a:lvl1pPr algn="l">
              <a:defRPr sz="6427" b="1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60404" y="1205405"/>
            <a:ext cx="11954041" cy="25839055"/>
          </a:xfrm>
        </p:spPr>
        <p:txBody>
          <a:bodyPr/>
          <a:lstStyle>
            <a:lvl1pPr>
              <a:defRPr sz="10310"/>
            </a:lvl1pPr>
            <a:lvl2pPr>
              <a:defRPr sz="9039"/>
            </a:lvl2pPr>
            <a:lvl3pPr>
              <a:defRPr sz="7767"/>
            </a:lvl3pPr>
            <a:lvl4pPr>
              <a:defRPr sz="6427"/>
            </a:lvl4pPr>
            <a:lvl5pPr>
              <a:defRPr sz="6427"/>
            </a:lvl5pPr>
            <a:lvl6pPr>
              <a:defRPr sz="6427"/>
            </a:lvl6pPr>
            <a:lvl7pPr>
              <a:defRPr sz="6427"/>
            </a:lvl7pPr>
            <a:lvl8pPr>
              <a:defRPr sz="6427"/>
            </a:lvl8pPr>
            <a:lvl9pPr>
              <a:defRPr sz="6427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069182" y="6335373"/>
            <a:ext cx="7035065" cy="20709089"/>
          </a:xfrm>
        </p:spPr>
        <p:txBody>
          <a:bodyPr/>
          <a:lstStyle>
            <a:lvl1pPr marL="0" indent="0">
              <a:buNone/>
              <a:defRPr sz="4520"/>
            </a:lvl1pPr>
            <a:lvl2pPr marL="1474614" indent="0">
              <a:buNone/>
              <a:defRPr sz="3884"/>
            </a:lvl2pPr>
            <a:lvl3pPr marL="2949228" indent="0">
              <a:buNone/>
              <a:defRPr sz="3249"/>
            </a:lvl3pPr>
            <a:lvl4pPr marL="4423843" indent="0">
              <a:buNone/>
              <a:defRPr sz="2895"/>
            </a:lvl4pPr>
            <a:lvl5pPr marL="5898456" indent="0">
              <a:buNone/>
              <a:defRPr sz="2895"/>
            </a:lvl5pPr>
            <a:lvl6pPr marL="7373070" indent="0">
              <a:buNone/>
              <a:defRPr sz="2895"/>
            </a:lvl6pPr>
            <a:lvl7pPr marL="8847684" indent="0">
              <a:buNone/>
              <a:defRPr sz="2895"/>
            </a:lvl7pPr>
            <a:lvl8pPr marL="10322298" indent="0">
              <a:buNone/>
              <a:defRPr sz="2895"/>
            </a:lvl8pPr>
            <a:lvl9pPr marL="11796912" indent="0">
              <a:buNone/>
              <a:defRPr sz="2895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A451-AE96-48FF-8B39-B683EF0913A9}" type="datetimeFigureOut">
              <a:rPr lang="fr-CH" smtClean="0"/>
              <a:t>24.10.2023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7945-9B6C-4A53-BC3D-06A4A9DAFCA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00124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191341" y="21192650"/>
            <a:ext cx="12830175" cy="2501913"/>
          </a:xfrm>
        </p:spPr>
        <p:txBody>
          <a:bodyPr anchor="b"/>
          <a:lstStyle>
            <a:lvl1pPr algn="l">
              <a:defRPr sz="6427" b="1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191341" y="2705148"/>
            <a:ext cx="12830175" cy="18165128"/>
          </a:xfrm>
        </p:spPr>
        <p:txBody>
          <a:bodyPr/>
          <a:lstStyle>
            <a:lvl1pPr marL="0" indent="0">
              <a:buNone/>
              <a:defRPr sz="10310"/>
            </a:lvl1pPr>
            <a:lvl2pPr marL="1474614" indent="0">
              <a:buNone/>
              <a:defRPr sz="9039"/>
            </a:lvl2pPr>
            <a:lvl3pPr marL="2949228" indent="0">
              <a:buNone/>
              <a:defRPr sz="7767"/>
            </a:lvl3pPr>
            <a:lvl4pPr marL="4423843" indent="0">
              <a:buNone/>
              <a:defRPr sz="6427"/>
            </a:lvl4pPr>
            <a:lvl5pPr marL="5898456" indent="0">
              <a:buNone/>
              <a:defRPr sz="6427"/>
            </a:lvl5pPr>
            <a:lvl6pPr marL="7373070" indent="0">
              <a:buNone/>
              <a:defRPr sz="6427"/>
            </a:lvl6pPr>
            <a:lvl7pPr marL="8847684" indent="0">
              <a:buNone/>
              <a:defRPr sz="6427"/>
            </a:lvl7pPr>
            <a:lvl8pPr marL="10322298" indent="0">
              <a:buNone/>
              <a:defRPr sz="6427"/>
            </a:lvl8pPr>
            <a:lvl9pPr marL="11796912" indent="0">
              <a:buNone/>
              <a:defRPr sz="6427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191341" y="23694562"/>
            <a:ext cx="12830175" cy="3553130"/>
          </a:xfrm>
        </p:spPr>
        <p:txBody>
          <a:bodyPr/>
          <a:lstStyle>
            <a:lvl1pPr marL="0" indent="0">
              <a:buNone/>
              <a:defRPr sz="4520"/>
            </a:lvl1pPr>
            <a:lvl2pPr marL="1474614" indent="0">
              <a:buNone/>
              <a:defRPr sz="3884"/>
            </a:lvl2pPr>
            <a:lvl3pPr marL="2949228" indent="0">
              <a:buNone/>
              <a:defRPr sz="3249"/>
            </a:lvl3pPr>
            <a:lvl4pPr marL="4423843" indent="0">
              <a:buNone/>
              <a:defRPr sz="2895"/>
            </a:lvl4pPr>
            <a:lvl5pPr marL="5898456" indent="0">
              <a:buNone/>
              <a:defRPr sz="2895"/>
            </a:lvl5pPr>
            <a:lvl6pPr marL="7373070" indent="0">
              <a:buNone/>
              <a:defRPr sz="2895"/>
            </a:lvl6pPr>
            <a:lvl7pPr marL="8847684" indent="0">
              <a:buNone/>
              <a:defRPr sz="2895"/>
            </a:lvl7pPr>
            <a:lvl8pPr marL="10322298" indent="0">
              <a:buNone/>
              <a:defRPr sz="2895"/>
            </a:lvl8pPr>
            <a:lvl9pPr marL="11796912" indent="0">
              <a:buNone/>
              <a:defRPr sz="2895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A451-AE96-48FF-8B39-B683EF0913A9}" type="datetimeFigureOut">
              <a:rPr lang="fr-CH" smtClean="0"/>
              <a:t>24.10.2023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7945-9B6C-4A53-BC3D-06A4A9DAFCA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71333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069182" y="1212414"/>
            <a:ext cx="19245263" cy="5045868"/>
          </a:xfrm>
          <a:prstGeom prst="rect">
            <a:avLst/>
          </a:prstGeom>
        </p:spPr>
        <p:txBody>
          <a:bodyPr vert="horz" lIns="417643" tIns="208822" rIns="417643" bIns="208822" rtlCol="0" anchor="ctr">
            <a:normAutofit/>
          </a:bodyPr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69182" y="7064219"/>
            <a:ext cx="19245263" cy="19980241"/>
          </a:xfrm>
          <a:prstGeom prst="rect">
            <a:avLst/>
          </a:prstGeom>
        </p:spPr>
        <p:txBody>
          <a:bodyPr vert="horz" lIns="417643" tIns="208822" rIns="417643" bIns="208822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069181" y="28060639"/>
            <a:ext cx="4989513" cy="1611875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l">
              <a:defRPr sz="388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C5A451-AE96-48FF-8B39-B683EF0913A9}" type="datetimeFigureOut">
              <a:rPr lang="fr-CH" smtClean="0"/>
              <a:t>24.10.2023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7306072" y="28060639"/>
            <a:ext cx="6771481" cy="1611875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ctr">
              <a:defRPr sz="388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5324932" y="28060639"/>
            <a:ext cx="4989513" cy="1611875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r">
              <a:defRPr sz="388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C7945-9B6C-4A53-BC3D-06A4A9DAFCA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009264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949228" rtl="0" eaLnBrk="1" latinLnBrk="0" hangingPunct="1">
        <a:spcBef>
          <a:spcPct val="0"/>
        </a:spcBef>
        <a:buNone/>
        <a:defRPr sz="1419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05960" indent="-1105960" algn="l" defTabSz="2949228" rtl="0" eaLnBrk="1" latinLnBrk="0" hangingPunct="1">
        <a:spcBef>
          <a:spcPct val="20000"/>
        </a:spcBef>
        <a:buFont typeface="Arial" pitchFamily="34" charset="0"/>
        <a:buChar char="•"/>
        <a:defRPr sz="10310" kern="1200">
          <a:solidFill>
            <a:schemeClr val="tx1"/>
          </a:solidFill>
          <a:latin typeface="+mn-lt"/>
          <a:ea typeface="+mn-ea"/>
          <a:cs typeface="+mn-cs"/>
        </a:defRPr>
      </a:lvl1pPr>
      <a:lvl2pPr marL="2396248" indent="-921634" algn="l" defTabSz="2949228" rtl="0" eaLnBrk="1" latinLnBrk="0" hangingPunct="1">
        <a:spcBef>
          <a:spcPct val="20000"/>
        </a:spcBef>
        <a:buFont typeface="Arial" pitchFamily="34" charset="0"/>
        <a:buChar char="–"/>
        <a:defRPr sz="9039" kern="1200">
          <a:solidFill>
            <a:schemeClr val="tx1"/>
          </a:solidFill>
          <a:latin typeface="+mn-lt"/>
          <a:ea typeface="+mn-ea"/>
          <a:cs typeface="+mn-cs"/>
        </a:defRPr>
      </a:lvl2pPr>
      <a:lvl3pPr marL="3686536" indent="-737307" algn="l" defTabSz="2949228" rtl="0" eaLnBrk="1" latinLnBrk="0" hangingPunct="1">
        <a:spcBef>
          <a:spcPct val="20000"/>
        </a:spcBef>
        <a:buFont typeface="Arial" pitchFamily="34" charset="0"/>
        <a:buChar char="•"/>
        <a:defRPr sz="7767" kern="1200">
          <a:solidFill>
            <a:schemeClr val="tx1"/>
          </a:solidFill>
          <a:latin typeface="+mn-lt"/>
          <a:ea typeface="+mn-ea"/>
          <a:cs typeface="+mn-cs"/>
        </a:defRPr>
      </a:lvl3pPr>
      <a:lvl4pPr marL="5161148" indent="-737307" algn="l" defTabSz="2949228" rtl="0" eaLnBrk="1" latinLnBrk="0" hangingPunct="1">
        <a:spcBef>
          <a:spcPct val="20000"/>
        </a:spcBef>
        <a:buFont typeface="Arial" pitchFamily="34" charset="0"/>
        <a:buChar char="–"/>
        <a:defRPr sz="6427" kern="1200">
          <a:solidFill>
            <a:schemeClr val="tx1"/>
          </a:solidFill>
          <a:latin typeface="+mn-lt"/>
          <a:ea typeface="+mn-ea"/>
          <a:cs typeface="+mn-cs"/>
        </a:defRPr>
      </a:lvl4pPr>
      <a:lvl5pPr marL="6635764" indent="-737307" algn="l" defTabSz="2949228" rtl="0" eaLnBrk="1" latinLnBrk="0" hangingPunct="1">
        <a:spcBef>
          <a:spcPct val="20000"/>
        </a:spcBef>
        <a:buFont typeface="Arial" pitchFamily="34" charset="0"/>
        <a:buChar char="»"/>
        <a:defRPr sz="6427" kern="1200">
          <a:solidFill>
            <a:schemeClr val="tx1"/>
          </a:solidFill>
          <a:latin typeface="+mn-lt"/>
          <a:ea typeface="+mn-ea"/>
          <a:cs typeface="+mn-cs"/>
        </a:defRPr>
      </a:lvl5pPr>
      <a:lvl6pPr marL="8110377" indent="-737307" algn="l" defTabSz="2949228" rtl="0" eaLnBrk="1" latinLnBrk="0" hangingPunct="1">
        <a:spcBef>
          <a:spcPct val="20000"/>
        </a:spcBef>
        <a:buFont typeface="Arial" pitchFamily="34" charset="0"/>
        <a:buChar char="•"/>
        <a:defRPr sz="6427" kern="1200">
          <a:solidFill>
            <a:schemeClr val="tx1"/>
          </a:solidFill>
          <a:latin typeface="+mn-lt"/>
          <a:ea typeface="+mn-ea"/>
          <a:cs typeface="+mn-cs"/>
        </a:defRPr>
      </a:lvl6pPr>
      <a:lvl7pPr marL="9584991" indent="-737307" algn="l" defTabSz="2949228" rtl="0" eaLnBrk="1" latinLnBrk="0" hangingPunct="1">
        <a:spcBef>
          <a:spcPct val="20000"/>
        </a:spcBef>
        <a:buFont typeface="Arial" pitchFamily="34" charset="0"/>
        <a:buChar char="•"/>
        <a:defRPr sz="6427" kern="1200">
          <a:solidFill>
            <a:schemeClr val="tx1"/>
          </a:solidFill>
          <a:latin typeface="+mn-lt"/>
          <a:ea typeface="+mn-ea"/>
          <a:cs typeface="+mn-cs"/>
        </a:defRPr>
      </a:lvl7pPr>
      <a:lvl8pPr marL="11059605" indent="-737307" algn="l" defTabSz="2949228" rtl="0" eaLnBrk="1" latinLnBrk="0" hangingPunct="1">
        <a:spcBef>
          <a:spcPct val="20000"/>
        </a:spcBef>
        <a:buFont typeface="Arial" pitchFamily="34" charset="0"/>
        <a:buChar char="•"/>
        <a:defRPr sz="6427" kern="1200">
          <a:solidFill>
            <a:schemeClr val="tx1"/>
          </a:solidFill>
          <a:latin typeface="+mn-lt"/>
          <a:ea typeface="+mn-ea"/>
          <a:cs typeface="+mn-cs"/>
        </a:defRPr>
      </a:lvl8pPr>
      <a:lvl9pPr marL="12534220" indent="-737307" algn="l" defTabSz="2949228" rtl="0" eaLnBrk="1" latinLnBrk="0" hangingPunct="1">
        <a:spcBef>
          <a:spcPct val="20000"/>
        </a:spcBef>
        <a:buFont typeface="Arial" pitchFamily="34" charset="0"/>
        <a:buChar char="•"/>
        <a:defRPr sz="642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2949228" rtl="0" eaLnBrk="1" latinLnBrk="0" hangingPunct="1">
        <a:defRPr sz="5790" kern="1200">
          <a:solidFill>
            <a:schemeClr val="tx1"/>
          </a:solidFill>
          <a:latin typeface="+mn-lt"/>
          <a:ea typeface="+mn-ea"/>
          <a:cs typeface="+mn-cs"/>
        </a:defRPr>
      </a:lvl1pPr>
      <a:lvl2pPr marL="1474614" algn="l" defTabSz="2949228" rtl="0" eaLnBrk="1" latinLnBrk="0" hangingPunct="1">
        <a:defRPr sz="5790" kern="1200">
          <a:solidFill>
            <a:schemeClr val="tx1"/>
          </a:solidFill>
          <a:latin typeface="+mn-lt"/>
          <a:ea typeface="+mn-ea"/>
          <a:cs typeface="+mn-cs"/>
        </a:defRPr>
      </a:lvl2pPr>
      <a:lvl3pPr marL="2949228" algn="l" defTabSz="2949228" rtl="0" eaLnBrk="1" latinLnBrk="0" hangingPunct="1">
        <a:defRPr sz="5790" kern="1200">
          <a:solidFill>
            <a:schemeClr val="tx1"/>
          </a:solidFill>
          <a:latin typeface="+mn-lt"/>
          <a:ea typeface="+mn-ea"/>
          <a:cs typeface="+mn-cs"/>
        </a:defRPr>
      </a:lvl3pPr>
      <a:lvl4pPr marL="4423843" algn="l" defTabSz="2949228" rtl="0" eaLnBrk="1" latinLnBrk="0" hangingPunct="1">
        <a:defRPr sz="5790" kern="1200">
          <a:solidFill>
            <a:schemeClr val="tx1"/>
          </a:solidFill>
          <a:latin typeface="+mn-lt"/>
          <a:ea typeface="+mn-ea"/>
          <a:cs typeface="+mn-cs"/>
        </a:defRPr>
      </a:lvl4pPr>
      <a:lvl5pPr marL="5898456" algn="l" defTabSz="2949228" rtl="0" eaLnBrk="1" latinLnBrk="0" hangingPunct="1">
        <a:defRPr sz="5790" kern="1200">
          <a:solidFill>
            <a:schemeClr val="tx1"/>
          </a:solidFill>
          <a:latin typeface="+mn-lt"/>
          <a:ea typeface="+mn-ea"/>
          <a:cs typeface="+mn-cs"/>
        </a:defRPr>
      </a:lvl5pPr>
      <a:lvl6pPr marL="7373070" algn="l" defTabSz="2949228" rtl="0" eaLnBrk="1" latinLnBrk="0" hangingPunct="1">
        <a:defRPr sz="5790" kern="1200">
          <a:solidFill>
            <a:schemeClr val="tx1"/>
          </a:solidFill>
          <a:latin typeface="+mn-lt"/>
          <a:ea typeface="+mn-ea"/>
          <a:cs typeface="+mn-cs"/>
        </a:defRPr>
      </a:lvl6pPr>
      <a:lvl7pPr marL="8847684" algn="l" defTabSz="2949228" rtl="0" eaLnBrk="1" latinLnBrk="0" hangingPunct="1">
        <a:defRPr sz="5790" kern="1200">
          <a:solidFill>
            <a:schemeClr val="tx1"/>
          </a:solidFill>
          <a:latin typeface="+mn-lt"/>
          <a:ea typeface="+mn-ea"/>
          <a:cs typeface="+mn-cs"/>
        </a:defRPr>
      </a:lvl7pPr>
      <a:lvl8pPr marL="10322298" algn="l" defTabSz="2949228" rtl="0" eaLnBrk="1" latinLnBrk="0" hangingPunct="1">
        <a:defRPr sz="5790" kern="1200">
          <a:solidFill>
            <a:schemeClr val="tx1"/>
          </a:solidFill>
          <a:latin typeface="+mn-lt"/>
          <a:ea typeface="+mn-ea"/>
          <a:cs typeface="+mn-cs"/>
        </a:defRPr>
      </a:lvl8pPr>
      <a:lvl9pPr marL="11796912" algn="l" defTabSz="2949228" rtl="0" eaLnBrk="1" latinLnBrk="0" hangingPunct="1">
        <a:defRPr sz="57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unige.ch/oa" TargetMode="External"/><Relationship Id="rId13" Type="http://schemas.openxmlformats.org/officeDocument/2006/relationships/image" Target="../media/image8.svg"/><Relationship Id="rId3" Type="http://schemas.openxmlformats.org/officeDocument/2006/relationships/image" Target="../media/image2.png"/><Relationship Id="rId7" Type="http://schemas.openxmlformats.org/officeDocument/2006/relationships/image" Target="../media/image4.gif"/><Relationship Id="rId12" Type="http://schemas.openxmlformats.org/officeDocument/2006/relationships/image" Target="../media/image7.png"/><Relationship Id="rId2" Type="http://schemas.openxmlformats.org/officeDocument/2006/relationships/image" Target="../media/image1.png"/><Relationship Id="rId16" Type="http://schemas.openxmlformats.org/officeDocument/2006/relationships/hyperlink" Target="https://doi.org/10.5281/zenodo.10037131" TargetMode="External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11" Type="http://schemas.microsoft.com/office/2007/relationships/hdphoto" Target="../media/hdphoto3.wdp"/><Relationship Id="rId5" Type="http://schemas.openxmlformats.org/officeDocument/2006/relationships/image" Target="../media/image3.png"/><Relationship Id="rId15" Type="http://schemas.openxmlformats.org/officeDocument/2006/relationships/hyperlink" Target="http://creativecommons.org/licenses/by-sa/4.0/deed.fr" TargetMode="External"/><Relationship Id="rId10" Type="http://schemas.openxmlformats.org/officeDocument/2006/relationships/image" Target="../media/image6.png"/><Relationship Id="rId4" Type="http://schemas.microsoft.com/office/2007/relationships/hdphoto" Target="../media/hdphoto1.wdp"/><Relationship Id="rId9" Type="http://schemas.openxmlformats.org/officeDocument/2006/relationships/image" Target="../media/image5.png"/><Relationship Id="rId1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FE99C3B-B86E-4258-982B-2F42B6DF26FF}"/>
              </a:ext>
            </a:extLst>
          </p:cNvPr>
          <p:cNvSpPr/>
          <p:nvPr/>
        </p:nvSpPr>
        <p:spPr>
          <a:xfrm>
            <a:off x="0" y="-79251"/>
            <a:ext cx="21394293" cy="3296258"/>
          </a:xfrm>
          <a:prstGeom prst="rect">
            <a:avLst/>
          </a:prstGeom>
          <a:solidFill>
            <a:srgbClr val="CF00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8196"/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id="{ABD92011-77A0-414B-9768-6EB4CE891CD2}"/>
              </a:ext>
            </a:extLst>
          </p:cNvPr>
          <p:cNvSpPr txBox="1"/>
          <p:nvPr/>
        </p:nvSpPr>
        <p:spPr>
          <a:xfrm>
            <a:off x="-10668" y="-97506"/>
            <a:ext cx="21394293" cy="3497412"/>
          </a:xfrm>
          <a:prstGeom prst="rect">
            <a:avLst/>
          </a:prstGeom>
          <a:noFill/>
        </p:spPr>
        <p:txBody>
          <a:bodyPr wrap="square" tIns="610987" bIns="610987" rtlCol="0">
            <a:spAutoFit/>
          </a:bodyPr>
          <a:lstStyle/>
          <a:p>
            <a:pPr algn="ctr"/>
            <a:r>
              <a:rPr lang="fr-CH" sz="8486" b="1" dirty="0">
                <a:solidFill>
                  <a:schemeClr val="bg1"/>
                </a:solidFill>
                <a:latin typeface="TheSansOsF ExtraBold" panose="020B0802050302020203" pitchFamily="34" charset="0"/>
                <a:cs typeface="Arial" panose="020B0604020202020204" pitchFamily="34" charset="0"/>
              </a:rPr>
              <a:t>Open Access à l’UNIGE : </a:t>
            </a:r>
          </a:p>
          <a:p>
            <a:pPr algn="ctr"/>
            <a:r>
              <a:rPr lang="fr-CH" sz="6223" b="1" dirty="0">
                <a:solidFill>
                  <a:schemeClr val="bg1"/>
                </a:solidFill>
                <a:latin typeface="TheSansOsF Plain" panose="020B0502050302020203" pitchFamily="34" charset="0"/>
                <a:cs typeface="Arial" panose="020B0604020202020204" pitchFamily="34" charset="0"/>
              </a:rPr>
              <a:t>la voie est libre !</a:t>
            </a:r>
          </a:p>
        </p:txBody>
      </p: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A606D103-14B0-9CAA-C1D4-0D090DF70347}"/>
              </a:ext>
            </a:extLst>
          </p:cNvPr>
          <p:cNvCxnSpPr>
            <a:cxnSpLocks/>
          </p:cNvCxnSpPr>
          <p:nvPr/>
        </p:nvCxnSpPr>
        <p:spPr>
          <a:xfrm flipV="1">
            <a:off x="-973886" y="12672827"/>
            <a:ext cx="8170346" cy="376239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A726BC47-B7CC-415B-8649-6799A51AF8A1}"/>
              </a:ext>
            </a:extLst>
          </p:cNvPr>
          <p:cNvCxnSpPr>
            <a:cxnSpLocks/>
          </p:cNvCxnSpPr>
          <p:nvPr/>
        </p:nvCxnSpPr>
        <p:spPr>
          <a:xfrm flipV="1">
            <a:off x="-1187867" y="5929688"/>
            <a:ext cx="3864660" cy="1048106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E6CEA28E-C594-4318-BAF7-756029920957}"/>
              </a:ext>
            </a:extLst>
          </p:cNvPr>
          <p:cNvCxnSpPr>
            <a:cxnSpLocks/>
          </p:cNvCxnSpPr>
          <p:nvPr/>
        </p:nvCxnSpPr>
        <p:spPr>
          <a:xfrm flipV="1">
            <a:off x="-1187867" y="10041064"/>
            <a:ext cx="6449437" cy="6369685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1872E70C-9321-452F-B317-6EB1BC32F7B6}"/>
              </a:ext>
            </a:extLst>
          </p:cNvPr>
          <p:cNvCxnSpPr>
            <a:cxnSpLocks/>
          </p:cNvCxnSpPr>
          <p:nvPr/>
        </p:nvCxnSpPr>
        <p:spPr>
          <a:xfrm>
            <a:off x="-1187867" y="16426184"/>
            <a:ext cx="7122386" cy="3671588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C60113FC-0143-452F-836F-9EC5ED79171D}"/>
              </a:ext>
            </a:extLst>
          </p:cNvPr>
          <p:cNvCxnSpPr>
            <a:cxnSpLocks/>
          </p:cNvCxnSpPr>
          <p:nvPr/>
        </p:nvCxnSpPr>
        <p:spPr>
          <a:xfrm flipH="1" flipV="1">
            <a:off x="-1190992" y="16368190"/>
            <a:ext cx="5170776" cy="8382297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86958DFA-687B-49A7-B8B5-AFD8FF47FA87}"/>
              </a:ext>
            </a:extLst>
          </p:cNvPr>
          <p:cNvCxnSpPr>
            <a:cxnSpLocks/>
          </p:cNvCxnSpPr>
          <p:nvPr/>
        </p:nvCxnSpPr>
        <p:spPr>
          <a:xfrm>
            <a:off x="-747463" y="16733946"/>
            <a:ext cx="7772947" cy="22425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llipse 6">
            <a:extLst>
              <a:ext uri="{FF2B5EF4-FFF2-40B4-BE49-F238E27FC236}">
                <a16:creationId xmlns:a16="http://schemas.microsoft.com/office/drawing/2014/main" id="{0369F54E-76D1-43EF-8B88-E20642A1BED7}"/>
              </a:ext>
            </a:extLst>
          </p:cNvPr>
          <p:cNvSpPr/>
          <p:nvPr/>
        </p:nvSpPr>
        <p:spPr>
          <a:xfrm>
            <a:off x="-7028779" y="11091385"/>
            <a:ext cx="11304515" cy="11304515"/>
          </a:xfrm>
          <a:prstGeom prst="ellipse">
            <a:avLst/>
          </a:prstGeom>
          <a:solidFill>
            <a:srgbClr val="CF00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8196"/>
          </a:p>
        </p:txBody>
      </p:sp>
      <p:sp>
        <p:nvSpPr>
          <p:cNvPr id="23" name="Ellipse 22">
            <a:extLst>
              <a:ext uri="{FF2B5EF4-FFF2-40B4-BE49-F238E27FC236}">
                <a16:creationId xmlns:a16="http://schemas.microsoft.com/office/drawing/2014/main" id="{B0D20707-1791-4358-8BE4-197C3424FACB}"/>
              </a:ext>
            </a:extLst>
          </p:cNvPr>
          <p:cNvSpPr/>
          <p:nvPr/>
        </p:nvSpPr>
        <p:spPr>
          <a:xfrm>
            <a:off x="5936082" y="19154040"/>
            <a:ext cx="2820723" cy="2820723"/>
          </a:xfrm>
          <a:prstGeom prst="ellipse">
            <a:avLst/>
          </a:prstGeom>
          <a:solidFill>
            <a:srgbClr val="FFC000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526" b="1" dirty="0">
                <a:solidFill>
                  <a:schemeClr val="tx1"/>
                </a:solidFill>
                <a:latin typeface="TheSansOsF Black" panose="020B0902050302020203" pitchFamily="34" charset="0"/>
              </a:rPr>
              <a:t>WWW</a:t>
            </a:r>
            <a:endParaRPr lang="fr-CH" sz="5091" b="1" dirty="0">
              <a:solidFill>
                <a:schemeClr val="tx1"/>
              </a:solidFill>
              <a:latin typeface="TheSansOsF Black" panose="020B0902050302020203" pitchFamily="34" charset="0"/>
            </a:endParaRP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AC8E4C69-CC54-47BA-A4B5-4C1F6924A07A}"/>
              </a:ext>
            </a:extLst>
          </p:cNvPr>
          <p:cNvSpPr txBox="1"/>
          <p:nvPr/>
        </p:nvSpPr>
        <p:spPr>
          <a:xfrm>
            <a:off x="4719355" y="4405033"/>
            <a:ext cx="16175602" cy="2706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83"/>
              </a:spcAft>
            </a:pPr>
            <a:r>
              <a:rPr lang="fr-CH" sz="4526" b="1" dirty="0">
                <a:latin typeface="TheSansOsF SemiBold" panose="020B0602050302020203" pitchFamily="34" charset="0"/>
                <a:cs typeface="Arial" panose="020B0604020202020204" pitchFamily="34" charset="0"/>
              </a:rPr>
              <a:t>Archive ouverte </a:t>
            </a:r>
          </a:p>
          <a:p>
            <a:pPr marL="1018296" indent="-646618">
              <a:spcAft>
                <a:spcPts val="424"/>
              </a:spcAft>
              <a:buBlip>
                <a:blip r:embed="rId2"/>
              </a:buBlip>
            </a:pPr>
            <a:r>
              <a:rPr lang="fr-FR" sz="3960" dirty="0">
                <a:latin typeface="TheSansOsF Plain" panose="020B0502050302020203" pitchFamily="34" charset="0"/>
                <a:cs typeface="Arial" panose="020B0604020202020204" pitchFamily="34" charset="0"/>
              </a:rPr>
              <a:t>emprunter la </a:t>
            </a:r>
            <a:r>
              <a:rPr lang="fr-FR" sz="3960" dirty="0">
                <a:solidFill>
                  <a:srgbClr val="CF0063"/>
                </a:solidFill>
                <a:latin typeface="TheSansOsF Bold" panose="020B0702050302020203" pitchFamily="34" charset="0"/>
                <a:cs typeface="Arial" panose="020B0604020202020204" pitchFamily="34" charset="0"/>
              </a:rPr>
              <a:t>voie verte </a:t>
            </a:r>
            <a:r>
              <a:rPr lang="fr-FR" sz="3960" dirty="0">
                <a:latin typeface="TheSansOsF Plain" panose="020B0502050302020203" pitchFamily="34" charset="0"/>
                <a:cs typeface="Arial" panose="020B0604020202020204" pitchFamily="34" charset="0"/>
              </a:rPr>
              <a:t>de l'Open Access</a:t>
            </a:r>
          </a:p>
          <a:p>
            <a:pPr marL="1018296" indent="-646618">
              <a:buBlip>
                <a:blip r:embed="rId2"/>
              </a:buBlip>
            </a:pPr>
            <a:r>
              <a:rPr lang="fr-FR" sz="3960" dirty="0">
                <a:latin typeface="TheSansOsF Plain" panose="020B0502050302020203" pitchFamily="34" charset="0"/>
                <a:cs typeface="Arial" panose="020B0604020202020204" pitchFamily="34" charset="0"/>
              </a:rPr>
              <a:t>rendre les publications accessibles tout en respectant les conditions préalablement négociées avec leur éditeur (embargo, version)</a:t>
            </a:r>
            <a:endParaRPr lang="fr-CH" sz="3960" dirty="0">
              <a:latin typeface="TheSansOsF Plain" panose="020B0502050302020203" pitchFamily="34" charset="0"/>
              <a:cs typeface="Arial" panose="020B0604020202020204" pitchFamily="34" charset="0"/>
            </a:endParaRPr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7F98C4EC-E918-40D9-A41F-731AE65A710E}"/>
              </a:ext>
            </a:extLst>
          </p:cNvPr>
          <p:cNvSpPr/>
          <p:nvPr/>
        </p:nvSpPr>
        <p:spPr>
          <a:xfrm>
            <a:off x="1430993" y="4334090"/>
            <a:ext cx="2820890" cy="2820890"/>
          </a:xfrm>
          <a:prstGeom prst="ellipse">
            <a:avLst/>
          </a:prstGeom>
          <a:solidFill>
            <a:srgbClr val="FFC000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8196" dirty="0"/>
          </a:p>
        </p:txBody>
      </p:sp>
      <p:pic>
        <p:nvPicPr>
          <p:cNvPr id="35" name="Graphique 34" descr="Livres sur une étagère">
            <a:extLst>
              <a:ext uri="{FF2B5EF4-FFF2-40B4-BE49-F238E27FC236}">
                <a16:creationId xmlns:a16="http://schemas.microsoft.com/office/drawing/2014/main" id="{D48A0D6C-2F4A-40D8-B046-612146239FB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GlowEdges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465" y="4760496"/>
            <a:ext cx="1885947" cy="1885947"/>
          </a:xfrm>
          <a:prstGeom prst="rect">
            <a:avLst/>
          </a:prstGeom>
        </p:spPr>
      </p:pic>
      <p:sp>
        <p:nvSpPr>
          <p:cNvPr id="36" name="ZoneTexte 35">
            <a:extLst>
              <a:ext uri="{FF2B5EF4-FFF2-40B4-BE49-F238E27FC236}">
                <a16:creationId xmlns:a16="http://schemas.microsoft.com/office/drawing/2014/main" id="{E468431F-E1ED-4768-8FB1-3089A634B22B}"/>
              </a:ext>
            </a:extLst>
          </p:cNvPr>
          <p:cNvSpPr txBox="1"/>
          <p:nvPr/>
        </p:nvSpPr>
        <p:spPr>
          <a:xfrm>
            <a:off x="9850076" y="15515017"/>
            <a:ext cx="10972166" cy="26554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83"/>
              </a:spcAft>
            </a:pPr>
            <a:r>
              <a:rPr lang="fr-CH" sz="4526" b="1" dirty="0">
                <a:latin typeface="TheSansOsF SemiBold" panose="020B0602050302020203" pitchFamily="34" charset="0"/>
                <a:cs typeface="Arial" panose="020B0604020202020204" pitchFamily="34" charset="0"/>
              </a:rPr>
              <a:t>Open Access Publications</a:t>
            </a:r>
          </a:p>
          <a:p>
            <a:pPr marL="1018296" indent="-646618">
              <a:spcAft>
                <a:spcPts val="424"/>
              </a:spcAft>
              <a:buBlip>
                <a:blip r:embed="rId2"/>
              </a:buBlip>
            </a:pPr>
            <a:r>
              <a:rPr lang="fr-CH" sz="3960" dirty="0">
                <a:solidFill>
                  <a:srgbClr val="CF0063"/>
                </a:solidFill>
                <a:latin typeface="TheSansOsF Bold" panose="020B0702050302020203" pitchFamily="34" charset="0"/>
                <a:cs typeface="Arial" panose="020B0604020202020204" pitchFamily="34" charset="0"/>
              </a:rPr>
              <a:t>éditer une revue </a:t>
            </a:r>
            <a:r>
              <a:rPr lang="fr-CH" sz="3960" dirty="0">
                <a:latin typeface="TheSansOsF Plain" panose="020B0502050302020203" pitchFamily="34" charset="0"/>
                <a:cs typeface="Arial" panose="020B0604020202020204" pitchFamily="34" charset="0"/>
              </a:rPr>
              <a:t>en Gold OA sans avoir à se soucier de maintenance informatique ou de gestion du workflow</a:t>
            </a: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6A3F4991-1598-4D50-8E5E-B09FE60485E6}"/>
              </a:ext>
            </a:extLst>
          </p:cNvPr>
          <p:cNvGrpSpPr/>
          <p:nvPr/>
        </p:nvGrpSpPr>
        <p:grpSpPr>
          <a:xfrm>
            <a:off x="3956598" y="7917678"/>
            <a:ext cx="2820890" cy="2820890"/>
            <a:chOff x="2660376" y="5682692"/>
            <a:chExt cx="1994518" cy="1994518"/>
          </a:xfrm>
        </p:grpSpPr>
        <p:sp>
          <p:nvSpPr>
            <p:cNvPr id="21" name="Ellipse 20">
              <a:extLst>
                <a:ext uri="{FF2B5EF4-FFF2-40B4-BE49-F238E27FC236}">
                  <a16:creationId xmlns:a16="http://schemas.microsoft.com/office/drawing/2014/main" id="{91150617-2076-4847-987F-AE0321D5B51B}"/>
                </a:ext>
              </a:extLst>
            </p:cNvPr>
            <p:cNvSpPr/>
            <p:nvPr/>
          </p:nvSpPr>
          <p:spPr>
            <a:xfrm>
              <a:off x="2660376" y="5682692"/>
              <a:ext cx="1994518" cy="1994518"/>
            </a:xfrm>
            <a:prstGeom prst="ellipse">
              <a:avLst/>
            </a:prstGeom>
            <a:solidFill>
              <a:srgbClr val="FFC000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8196" dirty="0"/>
            </a:p>
          </p:txBody>
        </p:sp>
        <p:pic>
          <p:nvPicPr>
            <p:cNvPr id="43" name="Graphique 42" descr="Argent">
              <a:extLst>
                <a:ext uri="{FF2B5EF4-FFF2-40B4-BE49-F238E27FC236}">
                  <a16:creationId xmlns:a16="http://schemas.microsoft.com/office/drawing/2014/main" id="{E6FC8F40-8558-4E5B-937D-FBD1F14685E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artisticGlowEdges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93461" y="6115777"/>
              <a:ext cx="1128348" cy="1128348"/>
            </a:xfrm>
            <a:prstGeom prst="rect">
              <a:avLst/>
            </a:prstGeom>
          </p:spPr>
        </p:pic>
      </p:grpSp>
      <p:sp>
        <p:nvSpPr>
          <p:cNvPr id="45" name="Rectangle 44">
            <a:extLst>
              <a:ext uri="{FF2B5EF4-FFF2-40B4-BE49-F238E27FC236}">
                <a16:creationId xmlns:a16="http://schemas.microsoft.com/office/drawing/2014/main" id="{901D9DA5-27C8-48D2-B8D9-949D33E8B601}"/>
              </a:ext>
            </a:extLst>
          </p:cNvPr>
          <p:cNvSpPr/>
          <p:nvPr/>
        </p:nvSpPr>
        <p:spPr>
          <a:xfrm>
            <a:off x="-10668" y="27252407"/>
            <a:ext cx="21394293" cy="3022806"/>
          </a:xfrm>
          <a:prstGeom prst="rect">
            <a:avLst/>
          </a:prstGeom>
          <a:solidFill>
            <a:srgbClr val="CF00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2892"/>
          </a:p>
        </p:txBody>
      </p:sp>
      <p:pic>
        <p:nvPicPr>
          <p:cNvPr id="47" name="Image 46">
            <a:extLst>
              <a:ext uri="{FF2B5EF4-FFF2-40B4-BE49-F238E27FC236}">
                <a16:creationId xmlns:a16="http://schemas.microsoft.com/office/drawing/2014/main" id="{AD28E870-9BEA-4559-BB95-ED4BBC585B2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02821" y="27773201"/>
            <a:ext cx="5644552" cy="2034102"/>
          </a:xfrm>
          <a:prstGeom prst="rect">
            <a:avLst/>
          </a:prstGeom>
        </p:spPr>
      </p:pic>
      <p:sp>
        <p:nvSpPr>
          <p:cNvPr id="25" name="ZoneTexte 24">
            <a:extLst>
              <a:ext uri="{FF2B5EF4-FFF2-40B4-BE49-F238E27FC236}">
                <a16:creationId xmlns:a16="http://schemas.microsoft.com/office/drawing/2014/main" id="{E468431F-E1ED-4768-8FB1-3089A634B22B}"/>
              </a:ext>
            </a:extLst>
          </p:cNvPr>
          <p:cNvSpPr txBox="1"/>
          <p:nvPr/>
        </p:nvSpPr>
        <p:spPr>
          <a:xfrm>
            <a:off x="6770798" y="7705822"/>
            <a:ext cx="13888841" cy="2706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83"/>
              </a:spcAft>
            </a:pPr>
            <a:r>
              <a:rPr lang="fr-CH" sz="4526" b="1" dirty="0">
                <a:latin typeface="TheSansOsF SemiBold" panose="020B0602050302020203" pitchFamily="34" charset="0"/>
                <a:cs typeface="Arial" panose="020B0604020202020204" pitchFamily="34" charset="0"/>
              </a:rPr>
              <a:t>Fonds d’aide à la publication</a:t>
            </a:r>
            <a:endParaRPr lang="fr-CH" sz="4526" dirty="0">
              <a:latin typeface="TheSansOsF SemiBold" panose="020B0602050302020203" pitchFamily="34" charset="0"/>
              <a:cs typeface="Arial" panose="020B0604020202020204" pitchFamily="34" charset="0"/>
            </a:endParaRPr>
          </a:p>
          <a:p>
            <a:pPr marL="1018296" indent="-646618">
              <a:spcAft>
                <a:spcPts val="424"/>
              </a:spcAft>
              <a:buBlip>
                <a:blip r:embed="rId2"/>
              </a:buBlip>
            </a:pPr>
            <a:r>
              <a:rPr lang="fr-CH" sz="3960" dirty="0">
                <a:solidFill>
                  <a:srgbClr val="CF0063"/>
                </a:solidFill>
                <a:latin typeface="TheSansOsF Bold" panose="020B0702050302020203" pitchFamily="34" charset="0"/>
                <a:cs typeface="Arial" panose="020B0604020202020204" pitchFamily="34" charset="0"/>
              </a:rPr>
              <a:t>couvrir les frais d’APC </a:t>
            </a:r>
            <a:r>
              <a:rPr lang="fr-CH" sz="3960" dirty="0">
                <a:latin typeface="TheSansOsF Plain" panose="020B0502050302020203" pitchFamily="34" charset="0"/>
                <a:cs typeface="Arial" panose="020B0604020202020204" pitchFamily="34" charset="0"/>
              </a:rPr>
              <a:t>(aussi pour les livres / </a:t>
            </a:r>
            <a:r>
              <a:rPr lang="fr-CH" sz="3960" dirty="0">
                <a:latin typeface="TheSansOsF Bold" panose="020B0702050302020203" pitchFamily="34" charset="0"/>
                <a:cs typeface="Arial" panose="020B0604020202020204" pitchFamily="34" charset="0"/>
              </a:rPr>
              <a:t>BPC</a:t>
            </a:r>
            <a:r>
              <a:rPr lang="fr-CH" sz="3960" dirty="0">
                <a:latin typeface="TheSansOsF Plain" panose="020B0502050302020203" pitchFamily="34" charset="0"/>
                <a:cs typeface="Arial" panose="020B0604020202020204" pitchFamily="34" charset="0"/>
              </a:rPr>
              <a:t>)</a:t>
            </a:r>
          </a:p>
          <a:p>
            <a:pPr marL="1018296" indent="-646618">
              <a:buBlip>
                <a:blip r:embed="rId2"/>
              </a:buBlip>
            </a:pPr>
            <a:r>
              <a:rPr lang="fr-CH" sz="3960" dirty="0">
                <a:latin typeface="TheSansOsF Plain" panose="020B0502050302020203" pitchFamily="34" charset="0"/>
                <a:cs typeface="Arial" panose="020B0604020202020204" pitchFamily="34" charset="0"/>
              </a:rPr>
              <a:t>conditions principales : publier dans une revue listée dans le DOAJ et déposer la publication dans l’Archive ouverte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E468431F-E1ED-4768-8FB1-3089A634B22B}"/>
              </a:ext>
            </a:extLst>
          </p:cNvPr>
          <p:cNvSpPr txBox="1"/>
          <p:nvPr/>
        </p:nvSpPr>
        <p:spPr>
          <a:xfrm>
            <a:off x="8856455" y="19319990"/>
            <a:ext cx="12285011" cy="2706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83"/>
              </a:spcAft>
            </a:pPr>
            <a:r>
              <a:rPr lang="fr-CH" sz="4526" b="1" dirty="0">
                <a:latin typeface="TheSansOsF SemiBold" panose="020B0602050302020203" pitchFamily="34" charset="0"/>
                <a:cs typeface="Arial" panose="020B0604020202020204" pitchFamily="34" charset="0"/>
              </a:rPr>
              <a:t>Site internet </a:t>
            </a:r>
            <a:r>
              <a:rPr lang="fr-CH" sz="4526" dirty="0">
                <a:latin typeface="TheSansOsF Plain" panose="020B0502050302020203" pitchFamily="34" charset="0"/>
                <a:cs typeface="Arial" panose="020B0604020202020204" pitchFamily="34" charset="0"/>
                <a:hlinkClick r:id="rId8"/>
              </a:rPr>
              <a:t>www.unige.ch/oa</a:t>
            </a:r>
            <a:r>
              <a:rPr lang="fr-CH" sz="4526" b="1" dirty="0">
                <a:latin typeface="TheSansOsF Plain" panose="020B0502050302020203" pitchFamily="34" charset="0"/>
                <a:cs typeface="Arial" panose="020B0604020202020204" pitchFamily="34" charset="0"/>
              </a:rPr>
              <a:t> </a:t>
            </a:r>
          </a:p>
          <a:p>
            <a:pPr marL="1018296" indent="-646618">
              <a:spcAft>
                <a:spcPts val="424"/>
              </a:spcAft>
              <a:buBlip>
                <a:blip r:embed="rId2"/>
              </a:buBlip>
            </a:pPr>
            <a:r>
              <a:rPr lang="fr-CH" sz="3960" dirty="0">
                <a:solidFill>
                  <a:srgbClr val="CF0063"/>
                </a:solidFill>
                <a:latin typeface="TheSansOsF Bold" panose="020B0702050302020203" pitchFamily="34" charset="0"/>
                <a:cs typeface="Arial" panose="020B0604020202020204" pitchFamily="34" charset="0"/>
              </a:rPr>
              <a:t>trouver des réponses </a:t>
            </a:r>
            <a:r>
              <a:rPr lang="fr-CH" sz="3960" dirty="0">
                <a:latin typeface="TheSansOsF Plain" panose="020B0502050302020203" pitchFamily="34" charset="0"/>
                <a:cs typeface="Arial" panose="020B0604020202020204" pitchFamily="34" charset="0"/>
              </a:rPr>
              <a:t>à de nombreuses questions liées à l’OA et à la publication scientifique</a:t>
            </a:r>
          </a:p>
          <a:p>
            <a:pPr marL="1018296" indent="-646618">
              <a:buBlip>
                <a:blip r:embed="rId2"/>
              </a:buBlip>
            </a:pPr>
            <a:r>
              <a:rPr lang="fr-FR" sz="3960" dirty="0">
                <a:latin typeface="TheSansOsF Plain" panose="020B0502050302020203" pitchFamily="34" charset="0"/>
                <a:cs typeface="Arial" panose="020B0604020202020204" pitchFamily="34" charset="0"/>
              </a:rPr>
              <a:t>contacter</a:t>
            </a:r>
            <a:r>
              <a:rPr lang="fr-CH" sz="3960" dirty="0">
                <a:latin typeface="TheSansOsF Plain" panose="020B0502050302020203" pitchFamily="34" charset="0"/>
                <a:cs typeface="Arial" panose="020B0604020202020204" pitchFamily="34" charset="0"/>
              </a:rPr>
              <a:t> des spécialistes de la bibliothèque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E468431F-E1ED-4768-8FB1-3089A634B22B}"/>
              </a:ext>
            </a:extLst>
          </p:cNvPr>
          <p:cNvSpPr txBox="1"/>
          <p:nvPr/>
        </p:nvSpPr>
        <p:spPr>
          <a:xfrm>
            <a:off x="5289792" y="23033978"/>
            <a:ext cx="15119272" cy="3264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83"/>
              </a:spcAft>
            </a:pPr>
            <a:r>
              <a:rPr lang="fr-CH" sz="4526" dirty="0">
                <a:solidFill>
                  <a:prstClr val="black"/>
                </a:solidFill>
                <a:latin typeface="TheSansOsF SemiBold" panose="020B0602050302020203" pitchFamily="34" charset="0"/>
                <a:cs typeface="Arial" panose="020B0604020202020204" pitchFamily="34" charset="0"/>
              </a:rPr>
              <a:t>«</a:t>
            </a:r>
            <a:r>
              <a:rPr lang="fr-CH" sz="4526" b="1" dirty="0">
                <a:solidFill>
                  <a:prstClr val="black"/>
                </a:solidFill>
                <a:latin typeface="TheSansOsF SemiBold" panose="020B0602050302020203" pitchFamily="34" charset="0"/>
                <a:cs typeface="Arial" panose="020B0604020202020204" pitchFamily="34" charset="0"/>
              </a:rPr>
              <a:t>Rendez-vous de l’information scientifique</a:t>
            </a:r>
            <a:r>
              <a:rPr lang="fr-CH" sz="4526" dirty="0">
                <a:solidFill>
                  <a:prstClr val="black"/>
                </a:solidFill>
                <a:latin typeface="TheSansOsF SemiBold" panose="020B0602050302020203" pitchFamily="34" charset="0"/>
                <a:cs typeface="Arial" panose="020B0604020202020204" pitchFamily="34" charset="0"/>
              </a:rPr>
              <a:t>»</a:t>
            </a:r>
          </a:p>
          <a:p>
            <a:pPr marL="1018296" indent="-646618">
              <a:spcAft>
                <a:spcPts val="1697"/>
              </a:spcAft>
              <a:buBlip>
                <a:blip r:embed="rId2"/>
              </a:buBlip>
            </a:pPr>
            <a:r>
              <a:rPr lang="fr-CH" sz="3960" dirty="0">
                <a:solidFill>
                  <a:srgbClr val="CF0063"/>
                </a:solidFill>
                <a:latin typeface="TheSansOsF Bold" panose="020B0702050302020203" pitchFamily="34" charset="0"/>
                <a:cs typeface="Arial" panose="020B0604020202020204" pitchFamily="34" charset="0"/>
              </a:rPr>
              <a:t>se former </a:t>
            </a:r>
            <a:r>
              <a:rPr lang="fr-CH" sz="3960" dirty="0">
                <a:latin typeface="TheSansOsF Plain" panose="020B0502050302020203" pitchFamily="34" charset="0"/>
                <a:cs typeface="Arial" panose="020B0604020202020204" pitchFamily="34" charset="0"/>
              </a:rPr>
              <a:t>rapidement (15’-1h) et efficacement sur des problématiques liées à l’Open Access                                                          (par exemple : «Publier en OA», «Identifiants ORCID», «Licences Creative Commons», «Editeurs prédateurs»)</a:t>
            </a:r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761EB678-6F3F-45E8-9A50-E3A549269E29}"/>
              </a:ext>
            </a:extLst>
          </p:cNvPr>
          <p:cNvGrpSpPr/>
          <p:nvPr/>
        </p:nvGrpSpPr>
        <p:grpSpPr>
          <a:xfrm>
            <a:off x="6929353" y="15315963"/>
            <a:ext cx="2820890" cy="2820890"/>
            <a:chOff x="4796500" y="8933862"/>
            <a:chExt cx="1994518" cy="1994518"/>
          </a:xfrm>
        </p:grpSpPr>
        <p:sp>
          <p:nvSpPr>
            <p:cNvPr id="22" name="Ellipse 21">
              <a:extLst>
                <a:ext uri="{FF2B5EF4-FFF2-40B4-BE49-F238E27FC236}">
                  <a16:creationId xmlns:a16="http://schemas.microsoft.com/office/drawing/2014/main" id="{48C2F19A-3F51-4CBE-86AD-F925098EBF0C}"/>
                </a:ext>
              </a:extLst>
            </p:cNvPr>
            <p:cNvSpPr/>
            <p:nvPr/>
          </p:nvSpPr>
          <p:spPr>
            <a:xfrm rot="20696152">
              <a:off x="4796500" y="8933862"/>
              <a:ext cx="1994518" cy="1994518"/>
            </a:xfrm>
            <a:prstGeom prst="ellipse">
              <a:avLst/>
            </a:prstGeom>
            <a:solidFill>
              <a:srgbClr val="FFC000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8196"/>
            </a:p>
          </p:txBody>
        </p:sp>
        <p:pic>
          <p:nvPicPr>
            <p:cNvPr id="10" name="Image 9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90486" y="9305071"/>
              <a:ext cx="1406545" cy="1140107"/>
            </a:xfrm>
            <a:prstGeom prst="rect">
              <a:avLst/>
            </a:prstGeom>
          </p:spPr>
        </p:pic>
      </p:grpSp>
      <p:grpSp>
        <p:nvGrpSpPr>
          <p:cNvPr id="6" name="Groupe 5">
            <a:extLst>
              <a:ext uri="{FF2B5EF4-FFF2-40B4-BE49-F238E27FC236}">
                <a16:creationId xmlns:a16="http://schemas.microsoft.com/office/drawing/2014/main" id="{419DA158-A2BF-416D-A7AF-C61CBA896EB1}"/>
              </a:ext>
            </a:extLst>
          </p:cNvPr>
          <p:cNvGrpSpPr/>
          <p:nvPr/>
        </p:nvGrpSpPr>
        <p:grpSpPr>
          <a:xfrm>
            <a:off x="2468902" y="23191981"/>
            <a:ext cx="2820890" cy="2820890"/>
            <a:chOff x="1617801" y="16180645"/>
            <a:chExt cx="1994518" cy="1994518"/>
          </a:xfrm>
        </p:grpSpPr>
        <p:sp>
          <p:nvSpPr>
            <p:cNvPr id="24" name="Ellipse 23">
              <a:extLst>
                <a:ext uri="{FF2B5EF4-FFF2-40B4-BE49-F238E27FC236}">
                  <a16:creationId xmlns:a16="http://schemas.microsoft.com/office/drawing/2014/main" id="{F7DF4801-2ED2-48F9-AA78-CBB520367B89}"/>
                </a:ext>
              </a:extLst>
            </p:cNvPr>
            <p:cNvSpPr/>
            <p:nvPr/>
          </p:nvSpPr>
          <p:spPr>
            <a:xfrm>
              <a:off x="1617801" y="16180645"/>
              <a:ext cx="1994518" cy="1994518"/>
            </a:xfrm>
            <a:prstGeom prst="ellipse">
              <a:avLst/>
            </a:prstGeom>
            <a:solidFill>
              <a:srgbClr val="FFC000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8196" dirty="0"/>
            </a:p>
          </p:txBody>
        </p:sp>
        <p:pic>
          <p:nvPicPr>
            <p:cNvPr id="29" name="Graphic 9" descr="Classe">
              <a:extLst>
                <a:ext uri="{FF2B5EF4-FFF2-40B4-BE49-F238E27FC236}">
                  <a16:creationId xmlns:a16="http://schemas.microsoft.com/office/drawing/2014/main" id="{2E6D9512-56C1-4165-AF78-14E0E9311698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BEBA8EAE-BF5A-486C-A8C5-ECC9F3942E4B}">
                  <a14:imgProps xmlns:a14="http://schemas.microsoft.com/office/drawing/2010/main">
                    <a14:imgLayer r:embed="rId11">
                      <a14:imgEffect>
                        <a14:artisticGlowEdges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1926543" y="16565871"/>
              <a:ext cx="1377034" cy="1224066"/>
            </a:xfrm>
            <a:prstGeom prst="rect">
              <a:avLst/>
            </a:prstGeom>
          </p:spPr>
        </p:pic>
      </p:grpSp>
      <p:pic>
        <p:nvPicPr>
          <p:cNvPr id="31" name="Image 30">
            <a:extLst>
              <a:ext uri="{FF2B5EF4-FFF2-40B4-BE49-F238E27FC236}">
                <a16:creationId xmlns:a16="http://schemas.microsoft.com/office/drawing/2014/main" id="{83002577-7B79-4E5A-8548-B003DACDEC60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9201" b="9360"/>
          <a:stretch/>
        </p:blipFill>
        <p:spPr>
          <a:xfrm>
            <a:off x="-8250066" y="9141935"/>
            <a:ext cx="12627644" cy="13392000"/>
          </a:xfrm>
          <a:prstGeom prst="rect">
            <a:avLst/>
          </a:prstGeom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3E37E85E-12E3-E5FC-167C-7794592BAD07}"/>
              </a:ext>
            </a:extLst>
          </p:cNvPr>
          <p:cNvSpPr txBox="1"/>
          <p:nvPr/>
        </p:nvSpPr>
        <p:spPr>
          <a:xfrm>
            <a:off x="8706497" y="11438593"/>
            <a:ext cx="12115745" cy="26554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83"/>
              </a:spcAft>
            </a:pPr>
            <a:r>
              <a:rPr lang="fr-CH" sz="4526" b="1" dirty="0">
                <a:latin typeface="TheSansOsF SemiBold" panose="020B0602050302020203" pitchFamily="34" charset="0"/>
                <a:cs typeface="Arial" panose="020B0604020202020204" pitchFamily="34" charset="0"/>
              </a:rPr>
              <a:t>Accords négociés avec les éditeurs</a:t>
            </a:r>
            <a:endParaRPr lang="fr-CH" sz="4526" b="1" dirty="0">
              <a:latin typeface="TheSansOsF Plain" panose="020B0502050302020203" pitchFamily="34" charset="0"/>
              <a:cs typeface="Arial" panose="020B0604020202020204" pitchFamily="34" charset="0"/>
            </a:endParaRPr>
          </a:p>
          <a:p>
            <a:pPr marL="1018296" indent="-646618">
              <a:spcAft>
                <a:spcPts val="424"/>
              </a:spcAft>
              <a:buBlip>
                <a:blip r:embed="rId2"/>
              </a:buBlip>
            </a:pPr>
            <a:r>
              <a:rPr lang="fr-FR" sz="3960" dirty="0">
                <a:latin typeface="TheSansOsF Plain" panose="020B0502050302020203" pitchFamily="34" charset="0"/>
                <a:cs typeface="Arial" panose="020B0604020202020204" pitchFamily="34" charset="0"/>
              </a:rPr>
              <a:t>profiter des accords négociés avec certains éditeurs pour </a:t>
            </a:r>
            <a:r>
              <a:rPr lang="fr-FR" sz="3960" dirty="0">
                <a:solidFill>
                  <a:srgbClr val="CF0063"/>
                </a:solidFill>
                <a:latin typeface="TheSansOsF Bold" panose="020B0702050302020203" pitchFamily="34" charset="0"/>
                <a:cs typeface="Arial" panose="020B0604020202020204" pitchFamily="34" charset="0"/>
              </a:rPr>
              <a:t>publier en OA gratuitement</a:t>
            </a:r>
            <a:r>
              <a:rPr lang="fr-FR" sz="3960" dirty="0">
                <a:latin typeface="TheSansOsF Plain" panose="020B0502050302020203" pitchFamily="34" charset="0"/>
                <a:cs typeface="Arial" panose="020B0604020202020204" pitchFamily="34" charset="0"/>
              </a:rPr>
              <a:t> ou à des conditions préférentielles</a:t>
            </a:r>
          </a:p>
        </p:txBody>
      </p:sp>
      <p:sp>
        <p:nvSpPr>
          <p:cNvPr id="33" name="Ellipse 32">
            <a:extLst>
              <a:ext uri="{FF2B5EF4-FFF2-40B4-BE49-F238E27FC236}">
                <a16:creationId xmlns:a16="http://schemas.microsoft.com/office/drawing/2014/main" id="{3A39EDFF-C436-A77A-AFE3-8F2CEE890361}"/>
              </a:ext>
            </a:extLst>
          </p:cNvPr>
          <p:cNvSpPr/>
          <p:nvPr/>
        </p:nvSpPr>
        <p:spPr>
          <a:xfrm>
            <a:off x="5887617" y="11433228"/>
            <a:ext cx="2820723" cy="2820723"/>
          </a:xfrm>
          <a:prstGeom prst="ellipse">
            <a:avLst/>
          </a:prstGeom>
          <a:solidFill>
            <a:srgbClr val="FFC000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5091" b="1" dirty="0">
              <a:solidFill>
                <a:schemeClr val="tx1"/>
              </a:solidFill>
              <a:latin typeface="TheSansOsF Black" panose="020B0902050302020203" pitchFamily="34" charset="0"/>
            </a:endParaRPr>
          </a:p>
        </p:txBody>
      </p:sp>
      <p:pic>
        <p:nvPicPr>
          <p:cNvPr id="38" name="Graphique 37" descr="Signature avec un remplissage uni">
            <a:extLst>
              <a:ext uri="{FF2B5EF4-FFF2-40B4-BE49-F238E27FC236}">
                <a16:creationId xmlns:a16="http://schemas.microsoft.com/office/drawing/2014/main" id="{73EBF4CE-BB25-2C08-8F4E-5ACC4444BE8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6350915" y="11994404"/>
            <a:ext cx="1832961" cy="1832961"/>
          </a:xfrm>
          <a:prstGeom prst="rect">
            <a:avLst/>
          </a:prstGeom>
        </p:spPr>
      </p:pic>
      <p:grpSp>
        <p:nvGrpSpPr>
          <p:cNvPr id="2" name="Groupe 1">
            <a:extLst>
              <a:ext uri="{FF2B5EF4-FFF2-40B4-BE49-F238E27FC236}">
                <a16:creationId xmlns:a16="http://schemas.microsoft.com/office/drawing/2014/main" id="{1DF225D1-5067-DD9F-C109-6C22D878BF8B}"/>
              </a:ext>
            </a:extLst>
          </p:cNvPr>
          <p:cNvGrpSpPr/>
          <p:nvPr/>
        </p:nvGrpSpPr>
        <p:grpSpPr>
          <a:xfrm>
            <a:off x="1126134" y="27739006"/>
            <a:ext cx="10633566" cy="1925921"/>
            <a:chOff x="1126134" y="27739006"/>
            <a:chExt cx="10633566" cy="1925921"/>
          </a:xfrm>
        </p:grpSpPr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0A586222-4EA3-708D-43AC-0EA5C76F7D00}"/>
                </a:ext>
              </a:extLst>
            </p:cNvPr>
            <p:cNvSpPr txBox="1"/>
            <p:nvPr/>
          </p:nvSpPr>
          <p:spPr>
            <a:xfrm>
              <a:off x="1126134" y="27739006"/>
              <a:ext cx="10633566" cy="12005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H" sz="3601" b="1" dirty="0">
                  <a:solidFill>
                    <a:schemeClr val="bg1"/>
                  </a:solidFill>
                  <a:latin typeface="TheSansOsF Bold" panose="020B0702050302020203" pitchFamily="34" charset="0"/>
                  <a:cs typeface="Arial" panose="020B0604020202020204" pitchFamily="34" charset="0"/>
                </a:rPr>
                <a:t>BIBLIOTHÈQUE</a:t>
              </a:r>
            </a:p>
            <a:p>
              <a:r>
                <a:rPr lang="fr-CH" sz="3601" b="1" dirty="0">
                  <a:solidFill>
                    <a:schemeClr val="bg1"/>
                  </a:solidFill>
                  <a:latin typeface="TheSansOsF Plain" panose="020B0502050302020203" pitchFamily="34" charset="0"/>
                  <a:cs typeface="Arial" panose="020B0604020202020204" pitchFamily="34" charset="0"/>
                </a:rPr>
                <a:t>openaccess@unige.ch </a:t>
              </a:r>
            </a:p>
          </p:txBody>
        </p:sp>
        <p:pic>
          <p:nvPicPr>
            <p:cNvPr id="18" name="Image 17">
              <a:extLst>
                <a:ext uri="{FF2B5EF4-FFF2-40B4-BE49-F238E27FC236}">
                  <a16:creationId xmlns:a16="http://schemas.microsoft.com/office/drawing/2014/main" id="{25C9AD48-F1A5-FD3A-6394-8D4AB8F95520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1214720" y="29035152"/>
              <a:ext cx="1800000" cy="629775"/>
            </a:xfrm>
            <a:prstGeom prst="rect">
              <a:avLst/>
            </a:prstGeom>
          </p:spPr>
        </p:pic>
      </p:grpSp>
      <p:sp>
        <p:nvSpPr>
          <p:cNvPr id="3" name="Zone de texte 1">
            <a:extLst>
              <a:ext uri="{FF2B5EF4-FFF2-40B4-BE49-F238E27FC236}">
                <a16:creationId xmlns:a16="http://schemas.microsoft.com/office/drawing/2014/main" id="{87774F32-D4EE-DF41-3485-9CBFC2EE798D}"/>
              </a:ext>
            </a:extLst>
          </p:cNvPr>
          <p:cNvSpPr txBox="1"/>
          <p:nvPr/>
        </p:nvSpPr>
        <p:spPr>
          <a:xfrm>
            <a:off x="3130972" y="29107158"/>
            <a:ext cx="13249472" cy="62977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CH" sz="1200" dirty="0">
                <a:solidFill>
                  <a:schemeClr val="bg1"/>
                </a:solidFill>
                <a:latin typeface="TheSansOsF Plain" panose="020B0502050302020203" pitchFamily="34" charset="0"/>
                <a:ea typeface="MS Mincho"/>
                <a:cs typeface="Arial"/>
              </a:rPr>
              <a:t>Bibliothèque de l’UNIGE, 2023</a:t>
            </a:r>
            <a:endParaRPr lang="fr-CH" sz="1200" dirty="0">
              <a:solidFill>
                <a:schemeClr val="bg1"/>
              </a:solidFill>
              <a:latin typeface="TheSansOsF Plain" panose="020B0502050302020203" pitchFamily="34" charset="0"/>
              <a:ea typeface="MS Mincho"/>
              <a:cs typeface="Times New Roman"/>
            </a:endParaRPr>
          </a:p>
          <a:p>
            <a:r>
              <a:rPr lang="fr-CH" sz="1200" dirty="0">
                <a:solidFill>
                  <a:schemeClr val="bg1"/>
                </a:solidFill>
                <a:latin typeface="TheSansOsF Plain" panose="020B0502050302020203" pitchFamily="34" charset="0"/>
                <a:ea typeface="Calibri"/>
                <a:cs typeface="Arial"/>
              </a:rPr>
              <a:t>Ce document</a:t>
            </a:r>
            <a:r>
              <a:rPr lang="fr-CH" sz="1200" dirty="0">
                <a:solidFill>
                  <a:schemeClr val="bg1"/>
                </a:solidFill>
                <a:latin typeface="TheSansOsF Plain" panose="020B0502050302020203" pitchFamily="34" charset="0"/>
                <a:ea typeface="Times New Roman"/>
                <a:cs typeface="Arial"/>
              </a:rPr>
              <a:t> es</a:t>
            </a:r>
            <a:r>
              <a:rPr lang="fr-CH" sz="1200" dirty="0">
                <a:solidFill>
                  <a:schemeClr val="bg1"/>
                </a:solidFill>
                <a:latin typeface="TheSansOsF Plain" panose="020B0502050302020203" pitchFamily="34" charset="0"/>
                <a:ea typeface="Calibri"/>
                <a:cs typeface="Arial"/>
              </a:rPr>
              <a:t>t sous licence Creative Commons</a:t>
            </a:r>
            <a:r>
              <a:rPr lang="fr-CH" sz="1200" dirty="0">
                <a:solidFill>
                  <a:schemeClr val="bg1"/>
                </a:solidFill>
                <a:latin typeface="TheSansOsF Plain" panose="020B0502050302020203" pitchFamily="34" charset="0"/>
                <a:ea typeface="Times New Roman"/>
                <a:cs typeface="Arial"/>
              </a:rPr>
              <a:t> Attri</a:t>
            </a:r>
            <a:r>
              <a:rPr lang="fr-CH" sz="1200" dirty="0">
                <a:solidFill>
                  <a:schemeClr val="bg1"/>
                </a:solidFill>
                <a:latin typeface="TheSansOsF Plain" panose="020B0502050302020203" pitchFamily="34" charset="0"/>
                <a:ea typeface="Calibri"/>
                <a:cs typeface="Arial"/>
              </a:rPr>
              <a:t>bution - Partage dans les mêmes c</a:t>
            </a:r>
            <a:r>
              <a:rPr lang="fr-CH" sz="1200" dirty="0">
                <a:solidFill>
                  <a:schemeClr val="bg1"/>
                </a:solidFill>
                <a:latin typeface="TheSansOsF Plain" panose="020B0502050302020203" pitchFamily="34" charset="0"/>
                <a:ea typeface="Times New Roman"/>
                <a:cs typeface="Arial"/>
              </a:rPr>
              <a:t>onditions 4.0 International </a:t>
            </a:r>
            <a:r>
              <a:rPr lang="fr-CH" sz="1200" dirty="0">
                <a:solidFill>
                  <a:schemeClr val="bg1">
                    <a:lumMod val="75000"/>
                  </a:schemeClr>
                </a:solidFill>
                <a:latin typeface="TheSansOsF Plain" panose="020B0502050302020203" pitchFamily="34" charset="0"/>
                <a:ea typeface="Calibri"/>
                <a:cs typeface="Times New Roman"/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http://creativecommons.org/licenses/by-sa/4.0/deed.fr</a:t>
            </a:r>
            <a:endParaRPr lang="fr-CH" sz="1200" dirty="0">
              <a:solidFill>
                <a:schemeClr val="bg1">
                  <a:lumMod val="75000"/>
                </a:schemeClr>
              </a:solidFill>
              <a:latin typeface="TheSansOsF Plain" panose="020B0502050302020203" pitchFamily="34" charset="0"/>
              <a:ea typeface="Calibri"/>
              <a:cs typeface="Times New Roman"/>
            </a:endParaRPr>
          </a:p>
          <a:p>
            <a:r>
              <a:rPr lang="fr-CH" sz="1200" dirty="0">
                <a:solidFill>
                  <a:schemeClr val="bg1"/>
                </a:solidFill>
                <a:latin typeface="TheSansOsF Plain" panose="020B0502050302020203" pitchFamily="34" charset="0"/>
                <a:ea typeface="Calibri"/>
                <a:cs typeface="Times New Roman"/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https://doi.org/10.5281/zenodo.10037131</a:t>
            </a:r>
            <a:endParaRPr lang="fr-CH" sz="1200" dirty="0">
              <a:solidFill>
                <a:schemeClr val="bg1"/>
              </a:solidFill>
              <a:latin typeface="TheSansOsF Plain" panose="020B0502050302020203" pitchFamily="34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2269807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1207</TotalTime>
  <Words>246</Words>
  <Application>Microsoft Office PowerPoint</Application>
  <PresentationFormat>Personnalisé</PresentationFormat>
  <Paragraphs>23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9" baseType="lpstr">
      <vt:lpstr>Arial</vt:lpstr>
      <vt:lpstr>Calibri</vt:lpstr>
      <vt:lpstr>TheSansOsF Black</vt:lpstr>
      <vt:lpstr>TheSansOsF Bold</vt:lpstr>
      <vt:lpstr>TheSansOsF ExtraBold</vt:lpstr>
      <vt:lpstr>TheSansOsF Plain</vt:lpstr>
      <vt:lpstr>TheSansOsF SemiBold</vt:lpstr>
      <vt:lpstr>Thème Office</vt:lpstr>
      <vt:lpstr>Présentation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Access à l'UNIGE: la voie est libre !</dc:title>
  <dc:creator>Bibliothèque de l'UNIGE</dc:creator>
  <cp:keywords>OA Week; voies Open Access</cp:keywords>
  <cp:lastModifiedBy>Floriane Sophie Muller</cp:lastModifiedBy>
  <cp:revision>123</cp:revision>
  <cp:lastPrinted>2020-10-12T12:28:54Z</cp:lastPrinted>
  <dcterms:created xsi:type="dcterms:W3CDTF">2011-11-23T15:39:26Z</dcterms:created>
  <dcterms:modified xsi:type="dcterms:W3CDTF">2023-10-24T12:41:42Z</dcterms:modified>
</cp:coreProperties>
</file>