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8038057742782"/>
          <c:y val="5.0925925925925923E-2"/>
          <c:w val="0.80230730533683292"/>
          <c:h val="0.8416746864975212"/>
        </c:manualLayout>
      </c:layout>
      <c:scatterChart>
        <c:scatterStyle val="lineMarker"/>
        <c:varyColors val="0"/>
        <c:ser>
          <c:idx val="0"/>
          <c:order val="0"/>
          <c:tx>
            <c:strRef>
              <c:f>DJ_pourGRAPH2007!$C$2</c:f>
              <c:strCache>
                <c:ptCount val="1"/>
                <c:pt idx="0">
                  <c:v>Cap-des-Rosiers</c:v>
                </c:pt>
              </c:strCache>
            </c:strRef>
          </c:tx>
          <c:spPr>
            <a:ln w="15875" cap="rnd">
              <a:solidFill>
                <a:schemeClr val="tx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DJ_pourGRAPH2007!$B$3:$B$90</c:f>
              <c:numCache>
                <c:formatCode>0</c:formatCode>
                <c:ptCount val="88"/>
                <c:pt idx="0">
                  <c:v>121</c:v>
                </c:pt>
                <c:pt idx="1">
                  <c:v>122</c:v>
                </c:pt>
                <c:pt idx="2">
                  <c:v>123</c:v>
                </c:pt>
                <c:pt idx="3">
                  <c:v>124</c:v>
                </c:pt>
                <c:pt idx="4">
                  <c:v>125</c:v>
                </c:pt>
                <c:pt idx="5">
                  <c:v>126</c:v>
                </c:pt>
                <c:pt idx="6">
                  <c:v>127</c:v>
                </c:pt>
                <c:pt idx="7">
                  <c:v>128</c:v>
                </c:pt>
                <c:pt idx="8">
                  <c:v>129</c:v>
                </c:pt>
                <c:pt idx="9">
                  <c:v>130</c:v>
                </c:pt>
                <c:pt idx="10">
                  <c:v>131</c:v>
                </c:pt>
                <c:pt idx="11">
                  <c:v>132</c:v>
                </c:pt>
                <c:pt idx="12">
                  <c:v>133</c:v>
                </c:pt>
                <c:pt idx="13">
                  <c:v>134</c:v>
                </c:pt>
                <c:pt idx="14">
                  <c:v>135</c:v>
                </c:pt>
                <c:pt idx="15">
                  <c:v>136</c:v>
                </c:pt>
                <c:pt idx="16">
                  <c:v>137</c:v>
                </c:pt>
                <c:pt idx="17">
                  <c:v>138</c:v>
                </c:pt>
                <c:pt idx="18">
                  <c:v>139</c:v>
                </c:pt>
                <c:pt idx="19">
                  <c:v>140</c:v>
                </c:pt>
                <c:pt idx="20">
                  <c:v>141</c:v>
                </c:pt>
                <c:pt idx="21">
                  <c:v>142</c:v>
                </c:pt>
                <c:pt idx="22">
                  <c:v>143</c:v>
                </c:pt>
                <c:pt idx="23">
                  <c:v>144</c:v>
                </c:pt>
                <c:pt idx="24">
                  <c:v>145</c:v>
                </c:pt>
                <c:pt idx="25">
                  <c:v>146</c:v>
                </c:pt>
                <c:pt idx="26">
                  <c:v>147</c:v>
                </c:pt>
                <c:pt idx="27">
                  <c:v>148</c:v>
                </c:pt>
                <c:pt idx="28">
                  <c:v>149</c:v>
                </c:pt>
                <c:pt idx="29">
                  <c:v>150</c:v>
                </c:pt>
                <c:pt idx="30">
                  <c:v>151</c:v>
                </c:pt>
                <c:pt idx="31">
                  <c:v>152</c:v>
                </c:pt>
                <c:pt idx="32">
                  <c:v>153</c:v>
                </c:pt>
                <c:pt idx="33">
                  <c:v>154</c:v>
                </c:pt>
                <c:pt idx="34">
                  <c:v>155</c:v>
                </c:pt>
                <c:pt idx="35">
                  <c:v>156</c:v>
                </c:pt>
                <c:pt idx="36">
                  <c:v>157</c:v>
                </c:pt>
                <c:pt idx="37">
                  <c:v>158</c:v>
                </c:pt>
                <c:pt idx="38">
                  <c:v>159</c:v>
                </c:pt>
                <c:pt idx="39">
                  <c:v>160</c:v>
                </c:pt>
                <c:pt idx="40">
                  <c:v>161</c:v>
                </c:pt>
                <c:pt idx="41">
                  <c:v>162</c:v>
                </c:pt>
                <c:pt idx="42">
                  <c:v>163</c:v>
                </c:pt>
                <c:pt idx="43">
                  <c:v>164</c:v>
                </c:pt>
                <c:pt idx="44">
                  <c:v>165</c:v>
                </c:pt>
                <c:pt idx="45">
                  <c:v>166</c:v>
                </c:pt>
                <c:pt idx="46">
                  <c:v>167</c:v>
                </c:pt>
                <c:pt idx="47">
                  <c:v>168</c:v>
                </c:pt>
                <c:pt idx="48">
                  <c:v>169</c:v>
                </c:pt>
                <c:pt idx="49">
                  <c:v>170</c:v>
                </c:pt>
                <c:pt idx="50">
                  <c:v>171</c:v>
                </c:pt>
                <c:pt idx="51">
                  <c:v>172</c:v>
                </c:pt>
                <c:pt idx="52">
                  <c:v>173</c:v>
                </c:pt>
                <c:pt idx="53">
                  <c:v>174</c:v>
                </c:pt>
                <c:pt idx="54">
                  <c:v>175</c:v>
                </c:pt>
                <c:pt idx="55">
                  <c:v>176</c:v>
                </c:pt>
                <c:pt idx="56">
                  <c:v>177</c:v>
                </c:pt>
                <c:pt idx="57">
                  <c:v>178</c:v>
                </c:pt>
                <c:pt idx="58">
                  <c:v>179</c:v>
                </c:pt>
                <c:pt idx="59">
                  <c:v>180</c:v>
                </c:pt>
                <c:pt idx="60">
                  <c:v>181</c:v>
                </c:pt>
                <c:pt idx="61">
                  <c:v>182</c:v>
                </c:pt>
                <c:pt idx="62">
                  <c:v>183</c:v>
                </c:pt>
                <c:pt idx="63">
                  <c:v>184</c:v>
                </c:pt>
                <c:pt idx="64">
                  <c:v>185</c:v>
                </c:pt>
                <c:pt idx="65">
                  <c:v>186</c:v>
                </c:pt>
                <c:pt idx="66">
                  <c:v>187</c:v>
                </c:pt>
                <c:pt idx="67">
                  <c:v>188</c:v>
                </c:pt>
                <c:pt idx="68">
                  <c:v>189</c:v>
                </c:pt>
                <c:pt idx="69">
                  <c:v>190</c:v>
                </c:pt>
                <c:pt idx="70">
                  <c:v>191</c:v>
                </c:pt>
                <c:pt idx="71">
                  <c:v>192</c:v>
                </c:pt>
                <c:pt idx="72">
                  <c:v>193</c:v>
                </c:pt>
                <c:pt idx="73">
                  <c:v>194</c:v>
                </c:pt>
                <c:pt idx="74">
                  <c:v>195</c:v>
                </c:pt>
                <c:pt idx="75">
                  <c:v>196</c:v>
                </c:pt>
                <c:pt idx="76">
                  <c:v>197</c:v>
                </c:pt>
                <c:pt idx="77">
                  <c:v>198</c:v>
                </c:pt>
                <c:pt idx="78">
                  <c:v>199</c:v>
                </c:pt>
                <c:pt idx="79">
                  <c:v>200</c:v>
                </c:pt>
                <c:pt idx="80">
                  <c:v>201</c:v>
                </c:pt>
                <c:pt idx="81">
                  <c:v>202</c:v>
                </c:pt>
                <c:pt idx="82">
                  <c:v>203</c:v>
                </c:pt>
                <c:pt idx="83">
                  <c:v>204</c:v>
                </c:pt>
                <c:pt idx="84">
                  <c:v>205</c:v>
                </c:pt>
                <c:pt idx="85">
                  <c:v>206</c:v>
                </c:pt>
                <c:pt idx="86">
                  <c:v>207</c:v>
                </c:pt>
                <c:pt idx="87">
                  <c:v>208</c:v>
                </c:pt>
              </c:numCache>
            </c:numRef>
          </c:xVal>
          <c:yVal>
            <c:numRef>
              <c:f>DJ_pourGRAPH2007!$C$3:$C$90</c:f>
              <c:numCache>
                <c:formatCode>General</c:formatCode>
                <c:ptCount val="8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1.5</c:v>
                </c:pt>
                <c:pt idx="4">
                  <c:v>1.5</c:v>
                </c:pt>
                <c:pt idx="5">
                  <c:v>3</c:v>
                </c:pt>
                <c:pt idx="6">
                  <c:v>8</c:v>
                </c:pt>
                <c:pt idx="7">
                  <c:v>14.5</c:v>
                </c:pt>
                <c:pt idx="8">
                  <c:v>23</c:v>
                </c:pt>
                <c:pt idx="9">
                  <c:v>28</c:v>
                </c:pt>
                <c:pt idx="10">
                  <c:v>37</c:v>
                </c:pt>
                <c:pt idx="11">
                  <c:v>37.5</c:v>
                </c:pt>
                <c:pt idx="12">
                  <c:v>37.5</c:v>
                </c:pt>
                <c:pt idx="13">
                  <c:v>37.5</c:v>
                </c:pt>
                <c:pt idx="14">
                  <c:v>38.5</c:v>
                </c:pt>
                <c:pt idx="15">
                  <c:v>38.5</c:v>
                </c:pt>
                <c:pt idx="16">
                  <c:v>38.5</c:v>
                </c:pt>
                <c:pt idx="17">
                  <c:v>38.5</c:v>
                </c:pt>
                <c:pt idx="18">
                  <c:v>40.5</c:v>
                </c:pt>
                <c:pt idx="19">
                  <c:v>40.5</c:v>
                </c:pt>
                <c:pt idx="20">
                  <c:v>40.5</c:v>
                </c:pt>
                <c:pt idx="21">
                  <c:v>40.5</c:v>
                </c:pt>
                <c:pt idx="22">
                  <c:v>42.5</c:v>
                </c:pt>
                <c:pt idx="23">
                  <c:v>50</c:v>
                </c:pt>
                <c:pt idx="24">
                  <c:v>54.5</c:v>
                </c:pt>
                <c:pt idx="25">
                  <c:v>64.5</c:v>
                </c:pt>
                <c:pt idx="26">
                  <c:v>66.5</c:v>
                </c:pt>
                <c:pt idx="27">
                  <c:v>68</c:v>
                </c:pt>
                <c:pt idx="28">
                  <c:v>69.5</c:v>
                </c:pt>
                <c:pt idx="29">
                  <c:v>70.5</c:v>
                </c:pt>
                <c:pt idx="30">
                  <c:v>72</c:v>
                </c:pt>
                <c:pt idx="31">
                  <c:v>76.5</c:v>
                </c:pt>
                <c:pt idx="32">
                  <c:v>78.5</c:v>
                </c:pt>
                <c:pt idx="33">
                  <c:v>78.5</c:v>
                </c:pt>
                <c:pt idx="34">
                  <c:v>79.5</c:v>
                </c:pt>
                <c:pt idx="35">
                  <c:v>87</c:v>
                </c:pt>
                <c:pt idx="36">
                  <c:v>94.5</c:v>
                </c:pt>
                <c:pt idx="37">
                  <c:v>100.5</c:v>
                </c:pt>
                <c:pt idx="38">
                  <c:v>107</c:v>
                </c:pt>
                <c:pt idx="39">
                  <c:v>113</c:v>
                </c:pt>
                <c:pt idx="40">
                  <c:v>118</c:v>
                </c:pt>
                <c:pt idx="41">
                  <c:v>124</c:v>
                </c:pt>
                <c:pt idx="42">
                  <c:v>131.5</c:v>
                </c:pt>
                <c:pt idx="43">
                  <c:v>134</c:v>
                </c:pt>
                <c:pt idx="44">
                  <c:v>141.5</c:v>
                </c:pt>
                <c:pt idx="45">
                  <c:v>152.5</c:v>
                </c:pt>
                <c:pt idx="46">
                  <c:v>165</c:v>
                </c:pt>
                <c:pt idx="47">
                  <c:v>177</c:v>
                </c:pt>
                <c:pt idx="48">
                  <c:v>185</c:v>
                </c:pt>
                <c:pt idx="49">
                  <c:v>192</c:v>
                </c:pt>
                <c:pt idx="50">
                  <c:v>198</c:v>
                </c:pt>
                <c:pt idx="51">
                  <c:v>202</c:v>
                </c:pt>
                <c:pt idx="52">
                  <c:v>208.5</c:v>
                </c:pt>
                <c:pt idx="53">
                  <c:v>215</c:v>
                </c:pt>
                <c:pt idx="54">
                  <c:v>223.5</c:v>
                </c:pt>
                <c:pt idx="55">
                  <c:v>231</c:v>
                </c:pt>
                <c:pt idx="56">
                  <c:v>238.5</c:v>
                </c:pt>
                <c:pt idx="57">
                  <c:v>249</c:v>
                </c:pt>
                <c:pt idx="58">
                  <c:v>255.5</c:v>
                </c:pt>
                <c:pt idx="59">
                  <c:v>261.5</c:v>
                </c:pt>
                <c:pt idx="60">
                  <c:v>268</c:v>
                </c:pt>
                <c:pt idx="61">
                  <c:v>274</c:v>
                </c:pt>
                <c:pt idx="62">
                  <c:v>283</c:v>
                </c:pt>
                <c:pt idx="63">
                  <c:v>290</c:v>
                </c:pt>
                <c:pt idx="64">
                  <c:v>299</c:v>
                </c:pt>
                <c:pt idx="65">
                  <c:v>311</c:v>
                </c:pt>
                <c:pt idx="66">
                  <c:v>321</c:v>
                </c:pt>
                <c:pt idx="67">
                  <c:v>332.5</c:v>
                </c:pt>
                <c:pt idx="68">
                  <c:v>337</c:v>
                </c:pt>
                <c:pt idx="69">
                  <c:v>345.5</c:v>
                </c:pt>
                <c:pt idx="70">
                  <c:v>354</c:v>
                </c:pt>
                <c:pt idx="71">
                  <c:v>364</c:v>
                </c:pt>
                <c:pt idx="72">
                  <c:v>376</c:v>
                </c:pt>
                <c:pt idx="73">
                  <c:v>386.5</c:v>
                </c:pt>
                <c:pt idx="74">
                  <c:v>397.5</c:v>
                </c:pt>
                <c:pt idx="75">
                  <c:v>408</c:v>
                </c:pt>
                <c:pt idx="76">
                  <c:v>422</c:v>
                </c:pt>
                <c:pt idx="77">
                  <c:v>432.5</c:v>
                </c:pt>
                <c:pt idx="78">
                  <c:v>445</c:v>
                </c:pt>
                <c:pt idx="79">
                  <c:v>455.5</c:v>
                </c:pt>
                <c:pt idx="80">
                  <c:v>466</c:v>
                </c:pt>
                <c:pt idx="81">
                  <c:v>478.5</c:v>
                </c:pt>
                <c:pt idx="82">
                  <c:v>490.5</c:v>
                </c:pt>
                <c:pt idx="83">
                  <c:v>505.5</c:v>
                </c:pt>
                <c:pt idx="84">
                  <c:v>523.5</c:v>
                </c:pt>
                <c:pt idx="85">
                  <c:v>536</c:v>
                </c:pt>
                <c:pt idx="86">
                  <c:v>553.5</c:v>
                </c:pt>
                <c:pt idx="87">
                  <c:v>570.5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7D4-494A-ACBF-CD182700B0AE}"/>
            </c:ext>
          </c:extLst>
        </c:ser>
        <c:ser>
          <c:idx val="1"/>
          <c:order val="1"/>
          <c:tx>
            <c:strRef>
              <c:f>DJ_pourGRAPH2007!$D$2</c:f>
              <c:strCache>
                <c:ptCount val="1"/>
                <c:pt idx="0">
                  <c:v>Havre Saint-Pierre</c:v>
                </c:pt>
              </c:strCache>
            </c:strRef>
          </c:tx>
          <c:spPr>
            <a:ln w="15875" cap="rnd">
              <a:solidFill>
                <a:srgbClr val="FF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DJ_pourGRAPH2007!$B$3:$B$90</c:f>
              <c:numCache>
                <c:formatCode>0</c:formatCode>
                <c:ptCount val="88"/>
                <c:pt idx="0">
                  <c:v>121</c:v>
                </c:pt>
                <c:pt idx="1">
                  <c:v>122</c:v>
                </c:pt>
                <c:pt idx="2">
                  <c:v>123</c:v>
                </c:pt>
                <c:pt idx="3">
                  <c:v>124</c:v>
                </c:pt>
                <c:pt idx="4">
                  <c:v>125</c:v>
                </c:pt>
                <c:pt idx="5">
                  <c:v>126</c:v>
                </c:pt>
                <c:pt idx="6">
                  <c:v>127</c:v>
                </c:pt>
                <c:pt idx="7">
                  <c:v>128</c:v>
                </c:pt>
                <c:pt idx="8">
                  <c:v>129</c:v>
                </c:pt>
                <c:pt idx="9">
                  <c:v>130</c:v>
                </c:pt>
                <c:pt idx="10">
                  <c:v>131</c:v>
                </c:pt>
                <c:pt idx="11">
                  <c:v>132</c:v>
                </c:pt>
                <c:pt idx="12">
                  <c:v>133</c:v>
                </c:pt>
                <c:pt idx="13">
                  <c:v>134</c:v>
                </c:pt>
                <c:pt idx="14">
                  <c:v>135</c:v>
                </c:pt>
                <c:pt idx="15">
                  <c:v>136</c:v>
                </c:pt>
                <c:pt idx="16">
                  <c:v>137</c:v>
                </c:pt>
                <c:pt idx="17">
                  <c:v>138</c:v>
                </c:pt>
                <c:pt idx="18">
                  <c:v>139</c:v>
                </c:pt>
                <c:pt idx="19">
                  <c:v>140</c:v>
                </c:pt>
                <c:pt idx="20">
                  <c:v>141</c:v>
                </c:pt>
                <c:pt idx="21">
                  <c:v>142</c:v>
                </c:pt>
                <c:pt idx="22">
                  <c:v>143</c:v>
                </c:pt>
                <c:pt idx="23">
                  <c:v>144</c:v>
                </c:pt>
                <c:pt idx="24">
                  <c:v>145</c:v>
                </c:pt>
                <c:pt idx="25">
                  <c:v>146</c:v>
                </c:pt>
                <c:pt idx="26">
                  <c:v>147</c:v>
                </c:pt>
                <c:pt idx="27">
                  <c:v>148</c:v>
                </c:pt>
                <c:pt idx="28">
                  <c:v>149</c:v>
                </c:pt>
                <c:pt idx="29">
                  <c:v>150</c:v>
                </c:pt>
                <c:pt idx="30">
                  <c:v>151</c:v>
                </c:pt>
                <c:pt idx="31">
                  <c:v>152</c:v>
                </c:pt>
                <c:pt idx="32">
                  <c:v>153</c:v>
                </c:pt>
                <c:pt idx="33">
                  <c:v>154</c:v>
                </c:pt>
                <c:pt idx="34">
                  <c:v>155</c:v>
                </c:pt>
                <c:pt idx="35">
                  <c:v>156</c:v>
                </c:pt>
                <c:pt idx="36">
                  <c:v>157</c:v>
                </c:pt>
                <c:pt idx="37">
                  <c:v>158</c:v>
                </c:pt>
                <c:pt idx="38">
                  <c:v>159</c:v>
                </c:pt>
                <c:pt idx="39">
                  <c:v>160</c:v>
                </c:pt>
                <c:pt idx="40">
                  <c:v>161</c:v>
                </c:pt>
                <c:pt idx="41">
                  <c:v>162</c:v>
                </c:pt>
                <c:pt idx="42">
                  <c:v>163</c:v>
                </c:pt>
                <c:pt idx="43">
                  <c:v>164</c:v>
                </c:pt>
                <c:pt idx="44">
                  <c:v>165</c:v>
                </c:pt>
                <c:pt idx="45">
                  <c:v>166</c:v>
                </c:pt>
                <c:pt idx="46">
                  <c:v>167</c:v>
                </c:pt>
                <c:pt idx="47">
                  <c:v>168</c:v>
                </c:pt>
                <c:pt idx="48">
                  <c:v>169</c:v>
                </c:pt>
                <c:pt idx="49">
                  <c:v>170</c:v>
                </c:pt>
                <c:pt idx="50">
                  <c:v>171</c:v>
                </c:pt>
                <c:pt idx="51">
                  <c:v>172</c:v>
                </c:pt>
                <c:pt idx="52">
                  <c:v>173</c:v>
                </c:pt>
                <c:pt idx="53">
                  <c:v>174</c:v>
                </c:pt>
                <c:pt idx="54">
                  <c:v>175</c:v>
                </c:pt>
                <c:pt idx="55">
                  <c:v>176</c:v>
                </c:pt>
                <c:pt idx="56">
                  <c:v>177</c:v>
                </c:pt>
                <c:pt idx="57">
                  <c:v>178</c:v>
                </c:pt>
                <c:pt idx="58">
                  <c:v>179</c:v>
                </c:pt>
                <c:pt idx="59">
                  <c:v>180</c:v>
                </c:pt>
                <c:pt idx="60">
                  <c:v>181</c:v>
                </c:pt>
                <c:pt idx="61">
                  <c:v>182</c:v>
                </c:pt>
                <c:pt idx="62">
                  <c:v>183</c:v>
                </c:pt>
                <c:pt idx="63">
                  <c:v>184</c:v>
                </c:pt>
                <c:pt idx="64">
                  <c:v>185</c:v>
                </c:pt>
                <c:pt idx="65">
                  <c:v>186</c:v>
                </c:pt>
                <c:pt idx="66">
                  <c:v>187</c:v>
                </c:pt>
                <c:pt idx="67">
                  <c:v>188</c:v>
                </c:pt>
                <c:pt idx="68">
                  <c:v>189</c:v>
                </c:pt>
                <c:pt idx="69">
                  <c:v>190</c:v>
                </c:pt>
                <c:pt idx="70">
                  <c:v>191</c:v>
                </c:pt>
                <c:pt idx="71">
                  <c:v>192</c:v>
                </c:pt>
                <c:pt idx="72">
                  <c:v>193</c:v>
                </c:pt>
                <c:pt idx="73">
                  <c:v>194</c:v>
                </c:pt>
                <c:pt idx="74">
                  <c:v>195</c:v>
                </c:pt>
                <c:pt idx="75">
                  <c:v>196</c:v>
                </c:pt>
                <c:pt idx="76">
                  <c:v>197</c:v>
                </c:pt>
                <c:pt idx="77">
                  <c:v>198</c:v>
                </c:pt>
                <c:pt idx="78">
                  <c:v>199</c:v>
                </c:pt>
                <c:pt idx="79">
                  <c:v>200</c:v>
                </c:pt>
                <c:pt idx="80">
                  <c:v>201</c:v>
                </c:pt>
                <c:pt idx="81">
                  <c:v>202</c:v>
                </c:pt>
                <c:pt idx="82">
                  <c:v>203</c:v>
                </c:pt>
                <c:pt idx="83">
                  <c:v>204</c:v>
                </c:pt>
                <c:pt idx="84">
                  <c:v>205</c:v>
                </c:pt>
                <c:pt idx="85">
                  <c:v>206</c:v>
                </c:pt>
                <c:pt idx="86">
                  <c:v>207</c:v>
                </c:pt>
                <c:pt idx="87">
                  <c:v>208</c:v>
                </c:pt>
              </c:numCache>
            </c:numRef>
          </c:xVal>
          <c:yVal>
            <c:numRef>
              <c:f>DJ_pourGRAPH2007!$D$3:$D$90</c:f>
              <c:numCache>
                <c:formatCode>General</c:formatCode>
                <c:ptCount val="88"/>
                <c:pt idx="0">
                  <c:v>0.5</c:v>
                </c:pt>
                <c:pt idx="1">
                  <c:v>0.5</c:v>
                </c:pt>
                <c:pt idx="2">
                  <c:v>2</c:v>
                </c:pt>
                <c:pt idx="3">
                  <c:v>2.9000000000000004</c:v>
                </c:pt>
                <c:pt idx="4">
                  <c:v>2.9000000000000004</c:v>
                </c:pt>
                <c:pt idx="5">
                  <c:v>2.9000000000000004</c:v>
                </c:pt>
                <c:pt idx="6">
                  <c:v>4.1000000000000005</c:v>
                </c:pt>
                <c:pt idx="7">
                  <c:v>6.1000000000000005</c:v>
                </c:pt>
                <c:pt idx="8">
                  <c:v>9</c:v>
                </c:pt>
                <c:pt idx="9">
                  <c:v>12</c:v>
                </c:pt>
                <c:pt idx="10">
                  <c:v>13.2</c:v>
                </c:pt>
                <c:pt idx="11">
                  <c:v>13.2</c:v>
                </c:pt>
                <c:pt idx="12">
                  <c:v>13.2</c:v>
                </c:pt>
                <c:pt idx="13">
                  <c:v>13.2</c:v>
                </c:pt>
                <c:pt idx="14">
                  <c:v>13.799999999999999</c:v>
                </c:pt>
                <c:pt idx="15">
                  <c:v>13.799999999999999</c:v>
                </c:pt>
                <c:pt idx="16">
                  <c:v>13.799999999999999</c:v>
                </c:pt>
                <c:pt idx="17">
                  <c:v>13.799999999999999</c:v>
                </c:pt>
                <c:pt idx="18">
                  <c:v>14.5</c:v>
                </c:pt>
                <c:pt idx="19">
                  <c:v>14.5</c:v>
                </c:pt>
                <c:pt idx="20">
                  <c:v>14.5</c:v>
                </c:pt>
                <c:pt idx="21">
                  <c:v>14.5</c:v>
                </c:pt>
                <c:pt idx="22">
                  <c:v>14.5</c:v>
                </c:pt>
                <c:pt idx="23">
                  <c:v>19.8</c:v>
                </c:pt>
                <c:pt idx="24">
                  <c:v>25.4</c:v>
                </c:pt>
                <c:pt idx="25">
                  <c:v>32.200000000000003</c:v>
                </c:pt>
                <c:pt idx="26">
                  <c:v>32.5</c:v>
                </c:pt>
                <c:pt idx="27">
                  <c:v>32.5</c:v>
                </c:pt>
                <c:pt idx="28">
                  <c:v>32.799999999999997</c:v>
                </c:pt>
                <c:pt idx="29">
                  <c:v>34.099999999999994</c:v>
                </c:pt>
                <c:pt idx="30">
                  <c:v>34.099999999999994</c:v>
                </c:pt>
                <c:pt idx="31">
                  <c:v>36.999999999999993</c:v>
                </c:pt>
                <c:pt idx="32">
                  <c:v>38.699999999999996</c:v>
                </c:pt>
                <c:pt idx="33">
                  <c:v>39.4</c:v>
                </c:pt>
                <c:pt idx="34">
                  <c:v>42.3</c:v>
                </c:pt>
                <c:pt idx="35">
                  <c:v>44.3</c:v>
                </c:pt>
                <c:pt idx="36">
                  <c:v>49.3</c:v>
                </c:pt>
                <c:pt idx="37">
                  <c:v>53.9</c:v>
                </c:pt>
                <c:pt idx="38">
                  <c:v>61</c:v>
                </c:pt>
                <c:pt idx="39">
                  <c:v>68.8</c:v>
                </c:pt>
                <c:pt idx="40">
                  <c:v>76.7</c:v>
                </c:pt>
                <c:pt idx="41">
                  <c:v>87.600000000000009</c:v>
                </c:pt>
                <c:pt idx="42">
                  <c:v>93.2</c:v>
                </c:pt>
                <c:pt idx="43">
                  <c:v>98.2</c:v>
                </c:pt>
                <c:pt idx="44">
                  <c:v>104.10000000000001</c:v>
                </c:pt>
                <c:pt idx="45">
                  <c:v>114.00000000000001</c:v>
                </c:pt>
                <c:pt idx="46">
                  <c:v>126.10000000000002</c:v>
                </c:pt>
                <c:pt idx="47">
                  <c:v>137.90000000000003</c:v>
                </c:pt>
                <c:pt idx="48">
                  <c:v>144.80000000000004</c:v>
                </c:pt>
                <c:pt idx="49">
                  <c:v>152.00000000000003</c:v>
                </c:pt>
                <c:pt idx="50">
                  <c:v>159.40000000000003</c:v>
                </c:pt>
                <c:pt idx="51">
                  <c:v>167.30000000000004</c:v>
                </c:pt>
                <c:pt idx="52">
                  <c:v>173.60000000000005</c:v>
                </c:pt>
                <c:pt idx="53">
                  <c:v>180.60000000000005</c:v>
                </c:pt>
                <c:pt idx="54">
                  <c:v>189.30000000000004</c:v>
                </c:pt>
                <c:pt idx="55">
                  <c:v>196.20000000000005</c:v>
                </c:pt>
                <c:pt idx="56">
                  <c:v>204.80000000000004</c:v>
                </c:pt>
                <c:pt idx="57">
                  <c:v>215.90000000000003</c:v>
                </c:pt>
                <c:pt idx="58">
                  <c:v>222.70000000000005</c:v>
                </c:pt>
                <c:pt idx="59">
                  <c:v>229.30000000000004</c:v>
                </c:pt>
                <c:pt idx="60">
                  <c:v>235.60000000000005</c:v>
                </c:pt>
                <c:pt idx="61">
                  <c:v>242.90000000000006</c:v>
                </c:pt>
                <c:pt idx="62">
                  <c:v>249.20000000000007</c:v>
                </c:pt>
                <c:pt idx="63">
                  <c:v>256.30000000000007</c:v>
                </c:pt>
                <c:pt idx="64">
                  <c:v>266.10000000000008</c:v>
                </c:pt>
                <c:pt idx="65">
                  <c:v>276.10000000000008</c:v>
                </c:pt>
                <c:pt idx="66">
                  <c:v>285.40000000000009</c:v>
                </c:pt>
                <c:pt idx="67">
                  <c:v>292.90000000000009</c:v>
                </c:pt>
                <c:pt idx="68">
                  <c:v>298.7000000000001</c:v>
                </c:pt>
                <c:pt idx="69">
                  <c:v>306.40000000000009</c:v>
                </c:pt>
                <c:pt idx="70">
                  <c:v>312.80000000000007</c:v>
                </c:pt>
                <c:pt idx="71">
                  <c:v>320.40000000000009</c:v>
                </c:pt>
                <c:pt idx="72">
                  <c:v>328.50000000000011</c:v>
                </c:pt>
                <c:pt idx="73">
                  <c:v>338.40000000000009</c:v>
                </c:pt>
                <c:pt idx="74">
                  <c:v>348.90000000000009</c:v>
                </c:pt>
                <c:pt idx="75">
                  <c:v>360.2000000000001</c:v>
                </c:pt>
                <c:pt idx="76">
                  <c:v>370.2000000000001</c:v>
                </c:pt>
                <c:pt idx="77">
                  <c:v>380.80000000000013</c:v>
                </c:pt>
                <c:pt idx="78">
                  <c:v>391.40000000000015</c:v>
                </c:pt>
                <c:pt idx="79">
                  <c:v>403.70000000000016</c:v>
                </c:pt>
                <c:pt idx="80">
                  <c:v>414.70000000000016</c:v>
                </c:pt>
                <c:pt idx="81">
                  <c:v>427.60000000000014</c:v>
                </c:pt>
                <c:pt idx="82">
                  <c:v>438.80000000000013</c:v>
                </c:pt>
                <c:pt idx="83">
                  <c:v>450.90000000000015</c:v>
                </c:pt>
                <c:pt idx="84">
                  <c:v>462.00000000000017</c:v>
                </c:pt>
                <c:pt idx="85">
                  <c:v>473.90000000000015</c:v>
                </c:pt>
                <c:pt idx="86">
                  <c:v>487.20000000000016</c:v>
                </c:pt>
                <c:pt idx="87">
                  <c:v>500.90000000000015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7D4-494A-ACBF-CD182700B0AE}"/>
            </c:ext>
          </c:extLst>
        </c:ser>
        <c:ser>
          <c:idx val="2"/>
          <c:order val="2"/>
          <c:tx>
            <c:strRef>
              <c:f>DJ_pourGRAPH2007!$E$2</c:f>
              <c:strCache>
                <c:ptCount val="1"/>
                <c:pt idx="0">
                  <c:v>Port-Menier</c:v>
                </c:pt>
              </c:strCache>
            </c:strRef>
          </c:tx>
          <c:spPr>
            <a:ln w="15875" cap="rnd">
              <a:solidFill>
                <a:srgbClr val="00B05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DJ_pourGRAPH2007!$B$3:$B$90</c:f>
              <c:numCache>
                <c:formatCode>0</c:formatCode>
                <c:ptCount val="88"/>
                <c:pt idx="0">
                  <c:v>121</c:v>
                </c:pt>
                <c:pt idx="1">
                  <c:v>122</c:v>
                </c:pt>
                <c:pt idx="2">
                  <c:v>123</c:v>
                </c:pt>
                <c:pt idx="3">
                  <c:v>124</c:v>
                </c:pt>
                <c:pt idx="4">
                  <c:v>125</c:v>
                </c:pt>
                <c:pt idx="5">
                  <c:v>126</c:v>
                </c:pt>
                <c:pt idx="6">
                  <c:v>127</c:v>
                </c:pt>
                <c:pt idx="7">
                  <c:v>128</c:v>
                </c:pt>
                <c:pt idx="8">
                  <c:v>129</c:v>
                </c:pt>
                <c:pt idx="9">
                  <c:v>130</c:v>
                </c:pt>
                <c:pt idx="10">
                  <c:v>131</c:v>
                </c:pt>
                <c:pt idx="11">
                  <c:v>132</c:v>
                </c:pt>
                <c:pt idx="12">
                  <c:v>133</c:v>
                </c:pt>
                <c:pt idx="13">
                  <c:v>134</c:v>
                </c:pt>
                <c:pt idx="14">
                  <c:v>135</c:v>
                </c:pt>
                <c:pt idx="15">
                  <c:v>136</c:v>
                </c:pt>
                <c:pt idx="16">
                  <c:v>137</c:v>
                </c:pt>
                <c:pt idx="17">
                  <c:v>138</c:v>
                </c:pt>
                <c:pt idx="18">
                  <c:v>139</c:v>
                </c:pt>
                <c:pt idx="19">
                  <c:v>140</c:v>
                </c:pt>
                <c:pt idx="20">
                  <c:v>141</c:v>
                </c:pt>
                <c:pt idx="21">
                  <c:v>142</c:v>
                </c:pt>
                <c:pt idx="22">
                  <c:v>143</c:v>
                </c:pt>
                <c:pt idx="23">
                  <c:v>144</c:v>
                </c:pt>
                <c:pt idx="24">
                  <c:v>145</c:v>
                </c:pt>
                <c:pt idx="25">
                  <c:v>146</c:v>
                </c:pt>
                <c:pt idx="26">
                  <c:v>147</c:v>
                </c:pt>
                <c:pt idx="27">
                  <c:v>148</c:v>
                </c:pt>
                <c:pt idx="28">
                  <c:v>149</c:v>
                </c:pt>
                <c:pt idx="29">
                  <c:v>150</c:v>
                </c:pt>
                <c:pt idx="30">
                  <c:v>151</c:v>
                </c:pt>
                <c:pt idx="31">
                  <c:v>152</c:v>
                </c:pt>
                <c:pt idx="32">
                  <c:v>153</c:v>
                </c:pt>
                <c:pt idx="33">
                  <c:v>154</c:v>
                </c:pt>
                <c:pt idx="34">
                  <c:v>155</c:v>
                </c:pt>
                <c:pt idx="35">
                  <c:v>156</c:v>
                </c:pt>
                <c:pt idx="36">
                  <c:v>157</c:v>
                </c:pt>
                <c:pt idx="37">
                  <c:v>158</c:v>
                </c:pt>
                <c:pt idx="38">
                  <c:v>159</c:v>
                </c:pt>
                <c:pt idx="39">
                  <c:v>160</c:v>
                </c:pt>
                <c:pt idx="40">
                  <c:v>161</c:v>
                </c:pt>
                <c:pt idx="41">
                  <c:v>162</c:v>
                </c:pt>
                <c:pt idx="42">
                  <c:v>163</c:v>
                </c:pt>
                <c:pt idx="43">
                  <c:v>164</c:v>
                </c:pt>
                <c:pt idx="44">
                  <c:v>165</c:v>
                </c:pt>
                <c:pt idx="45">
                  <c:v>166</c:v>
                </c:pt>
                <c:pt idx="46">
                  <c:v>167</c:v>
                </c:pt>
                <c:pt idx="47">
                  <c:v>168</c:v>
                </c:pt>
                <c:pt idx="48">
                  <c:v>169</c:v>
                </c:pt>
                <c:pt idx="49">
                  <c:v>170</c:v>
                </c:pt>
                <c:pt idx="50">
                  <c:v>171</c:v>
                </c:pt>
                <c:pt idx="51">
                  <c:v>172</c:v>
                </c:pt>
                <c:pt idx="52">
                  <c:v>173</c:v>
                </c:pt>
                <c:pt idx="53">
                  <c:v>174</c:v>
                </c:pt>
                <c:pt idx="54">
                  <c:v>175</c:v>
                </c:pt>
                <c:pt idx="55">
                  <c:v>176</c:v>
                </c:pt>
                <c:pt idx="56">
                  <c:v>177</c:v>
                </c:pt>
                <c:pt idx="57">
                  <c:v>178</c:v>
                </c:pt>
                <c:pt idx="58">
                  <c:v>179</c:v>
                </c:pt>
                <c:pt idx="59">
                  <c:v>180</c:v>
                </c:pt>
                <c:pt idx="60">
                  <c:v>181</c:v>
                </c:pt>
                <c:pt idx="61">
                  <c:v>182</c:v>
                </c:pt>
                <c:pt idx="62">
                  <c:v>183</c:v>
                </c:pt>
                <c:pt idx="63">
                  <c:v>184</c:v>
                </c:pt>
                <c:pt idx="64">
                  <c:v>185</c:v>
                </c:pt>
                <c:pt idx="65">
                  <c:v>186</c:v>
                </c:pt>
                <c:pt idx="66">
                  <c:v>187</c:v>
                </c:pt>
                <c:pt idx="67">
                  <c:v>188</c:v>
                </c:pt>
                <c:pt idx="68">
                  <c:v>189</c:v>
                </c:pt>
                <c:pt idx="69">
                  <c:v>190</c:v>
                </c:pt>
                <c:pt idx="70">
                  <c:v>191</c:v>
                </c:pt>
                <c:pt idx="71">
                  <c:v>192</c:v>
                </c:pt>
                <c:pt idx="72">
                  <c:v>193</c:v>
                </c:pt>
                <c:pt idx="73">
                  <c:v>194</c:v>
                </c:pt>
                <c:pt idx="74">
                  <c:v>195</c:v>
                </c:pt>
                <c:pt idx="75">
                  <c:v>196</c:v>
                </c:pt>
                <c:pt idx="76">
                  <c:v>197</c:v>
                </c:pt>
                <c:pt idx="77">
                  <c:v>198</c:v>
                </c:pt>
                <c:pt idx="78">
                  <c:v>199</c:v>
                </c:pt>
                <c:pt idx="79">
                  <c:v>200</c:v>
                </c:pt>
                <c:pt idx="80">
                  <c:v>201</c:v>
                </c:pt>
                <c:pt idx="81">
                  <c:v>202</c:v>
                </c:pt>
                <c:pt idx="82">
                  <c:v>203</c:v>
                </c:pt>
                <c:pt idx="83">
                  <c:v>204</c:v>
                </c:pt>
                <c:pt idx="84">
                  <c:v>205</c:v>
                </c:pt>
                <c:pt idx="85">
                  <c:v>206</c:v>
                </c:pt>
                <c:pt idx="86">
                  <c:v>207</c:v>
                </c:pt>
                <c:pt idx="87">
                  <c:v>208</c:v>
                </c:pt>
              </c:numCache>
            </c:numRef>
          </c:xVal>
          <c:yVal>
            <c:numRef>
              <c:f>DJ_pourGRAPH2007!$E$3:$E$90</c:f>
              <c:numCache>
                <c:formatCode>General</c:formatCode>
                <c:ptCount val="8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0.90000000000000036</c:v>
                </c:pt>
                <c:pt idx="4">
                  <c:v>0.90000000000000036</c:v>
                </c:pt>
                <c:pt idx="5">
                  <c:v>0.90000000000000036</c:v>
                </c:pt>
                <c:pt idx="6">
                  <c:v>1.8000000000000007</c:v>
                </c:pt>
                <c:pt idx="7">
                  <c:v>4.1000000000000005</c:v>
                </c:pt>
                <c:pt idx="8">
                  <c:v>8.3000000000000007</c:v>
                </c:pt>
                <c:pt idx="9">
                  <c:v>12.200000000000001</c:v>
                </c:pt>
                <c:pt idx="10">
                  <c:v>12.3</c:v>
                </c:pt>
                <c:pt idx="11">
                  <c:v>12.3</c:v>
                </c:pt>
                <c:pt idx="12">
                  <c:v>12.3</c:v>
                </c:pt>
                <c:pt idx="13">
                  <c:v>12.3</c:v>
                </c:pt>
                <c:pt idx="14">
                  <c:v>12.9</c:v>
                </c:pt>
                <c:pt idx="15">
                  <c:v>12.9</c:v>
                </c:pt>
                <c:pt idx="16">
                  <c:v>12.9</c:v>
                </c:pt>
                <c:pt idx="17">
                  <c:v>12.9</c:v>
                </c:pt>
                <c:pt idx="18">
                  <c:v>13.600000000000001</c:v>
                </c:pt>
                <c:pt idx="19">
                  <c:v>13.600000000000001</c:v>
                </c:pt>
                <c:pt idx="20">
                  <c:v>13.600000000000001</c:v>
                </c:pt>
                <c:pt idx="21">
                  <c:v>13.600000000000001</c:v>
                </c:pt>
                <c:pt idx="22">
                  <c:v>13.600000000000001</c:v>
                </c:pt>
                <c:pt idx="23">
                  <c:v>19.100000000000001</c:v>
                </c:pt>
                <c:pt idx="24">
                  <c:v>27.200000000000003</c:v>
                </c:pt>
                <c:pt idx="25">
                  <c:v>32.300000000000004</c:v>
                </c:pt>
                <c:pt idx="26">
                  <c:v>33.700000000000003</c:v>
                </c:pt>
                <c:pt idx="27">
                  <c:v>34.300000000000004</c:v>
                </c:pt>
                <c:pt idx="28">
                  <c:v>34.300000000000004</c:v>
                </c:pt>
                <c:pt idx="29">
                  <c:v>34.800000000000004</c:v>
                </c:pt>
                <c:pt idx="30">
                  <c:v>34.800000000000004</c:v>
                </c:pt>
                <c:pt idx="31">
                  <c:v>38</c:v>
                </c:pt>
                <c:pt idx="32">
                  <c:v>39.799999999999997</c:v>
                </c:pt>
                <c:pt idx="33">
                  <c:v>42.8</c:v>
                </c:pt>
                <c:pt idx="34">
                  <c:v>47.099999999999994</c:v>
                </c:pt>
                <c:pt idx="35">
                  <c:v>51.399999999999991</c:v>
                </c:pt>
                <c:pt idx="36">
                  <c:v>57.79999999999999</c:v>
                </c:pt>
                <c:pt idx="37">
                  <c:v>60.999999999999986</c:v>
                </c:pt>
                <c:pt idx="38">
                  <c:v>66.59999999999998</c:v>
                </c:pt>
                <c:pt idx="39">
                  <c:v>75.299999999999983</c:v>
                </c:pt>
                <c:pt idx="40">
                  <c:v>85.499999999999986</c:v>
                </c:pt>
                <c:pt idx="41">
                  <c:v>97.299999999999983</c:v>
                </c:pt>
                <c:pt idx="42">
                  <c:v>105.69999999999999</c:v>
                </c:pt>
                <c:pt idx="43">
                  <c:v>112.69999999999999</c:v>
                </c:pt>
                <c:pt idx="44">
                  <c:v>118.79999999999998</c:v>
                </c:pt>
                <c:pt idx="45">
                  <c:v>129.79999999999998</c:v>
                </c:pt>
                <c:pt idx="46">
                  <c:v>143.1</c:v>
                </c:pt>
                <c:pt idx="47">
                  <c:v>154.19999999999999</c:v>
                </c:pt>
                <c:pt idx="48">
                  <c:v>161.29999999999998</c:v>
                </c:pt>
                <c:pt idx="49">
                  <c:v>167.7</c:v>
                </c:pt>
                <c:pt idx="50">
                  <c:v>176.1</c:v>
                </c:pt>
                <c:pt idx="51">
                  <c:v>184.79999999999998</c:v>
                </c:pt>
                <c:pt idx="52">
                  <c:v>191.1</c:v>
                </c:pt>
                <c:pt idx="53">
                  <c:v>197.2</c:v>
                </c:pt>
                <c:pt idx="54">
                  <c:v>205</c:v>
                </c:pt>
                <c:pt idx="55">
                  <c:v>214.4</c:v>
                </c:pt>
                <c:pt idx="56">
                  <c:v>224.8</c:v>
                </c:pt>
                <c:pt idx="57">
                  <c:v>233.8</c:v>
                </c:pt>
                <c:pt idx="58">
                  <c:v>240</c:v>
                </c:pt>
                <c:pt idx="59">
                  <c:v>246.2</c:v>
                </c:pt>
                <c:pt idx="60">
                  <c:v>251.6</c:v>
                </c:pt>
                <c:pt idx="61">
                  <c:v>258</c:v>
                </c:pt>
                <c:pt idx="62">
                  <c:v>264.7</c:v>
                </c:pt>
                <c:pt idx="63">
                  <c:v>272.3</c:v>
                </c:pt>
                <c:pt idx="64">
                  <c:v>282</c:v>
                </c:pt>
                <c:pt idx="65">
                  <c:v>293.2</c:v>
                </c:pt>
                <c:pt idx="66">
                  <c:v>303</c:v>
                </c:pt>
                <c:pt idx="67">
                  <c:v>311.5</c:v>
                </c:pt>
                <c:pt idx="68">
                  <c:v>319.39999999999998</c:v>
                </c:pt>
                <c:pt idx="69">
                  <c:v>326.39999999999998</c:v>
                </c:pt>
                <c:pt idx="70">
                  <c:v>333.5</c:v>
                </c:pt>
                <c:pt idx="71">
                  <c:v>342.6</c:v>
                </c:pt>
                <c:pt idx="72">
                  <c:v>352.40000000000003</c:v>
                </c:pt>
                <c:pt idx="73">
                  <c:v>363.3</c:v>
                </c:pt>
                <c:pt idx="74">
                  <c:v>373.7</c:v>
                </c:pt>
                <c:pt idx="75">
                  <c:v>386</c:v>
                </c:pt>
                <c:pt idx="76">
                  <c:v>397</c:v>
                </c:pt>
                <c:pt idx="77">
                  <c:v>408.3</c:v>
                </c:pt>
                <c:pt idx="78">
                  <c:v>419.6</c:v>
                </c:pt>
                <c:pt idx="79">
                  <c:v>433.1</c:v>
                </c:pt>
                <c:pt idx="80">
                  <c:v>444.8</c:v>
                </c:pt>
                <c:pt idx="81">
                  <c:v>456.8</c:v>
                </c:pt>
                <c:pt idx="82">
                  <c:v>468.40000000000003</c:v>
                </c:pt>
                <c:pt idx="83">
                  <c:v>482.40000000000003</c:v>
                </c:pt>
                <c:pt idx="84">
                  <c:v>495.70000000000005</c:v>
                </c:pt>
                <c:pt idx="85">
                  <c:v>508.1</c:v>
                </c:pt>
                <c:pt idx="86">
                  <c:v>523.20000000000005</c:v>
                </c:pt>
                <c:pt idx="87">
                  <c:v>539.70000000000005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7D4-494A-ACBF-CD182700B0AE}"/>
            </c:ext>
          </c:extLst>
        </c:ser>
        <c:ser>
          <c:idx val="3"/>
          <c:order val="3"/>
          <c:tx>
            <c:strRef>
              <c:f>DJ_pourGRAPH2007!$F$2</c:f>
              <c:strCache>
                <c:ptCount val="1"/>
                <c:pt idx="0">
                  <c:v>Combined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DJ_pourGRAPH2007!$B$3:$B$90</c:f>
              <c:numCache>
                <c:formatCode>0</c:formatCode>
                <c:ptCount val="88"/>
                <c:pt idx="0">
                  <c:v>121</c:v>
                </c:pt>
                <c:pt idx="1">
                  <c:v>122</c:v>
                </c:pt>
                <c:pt idx="2">
                  <c:v>123</c:v>
                </c:pt>
                <c:pt idx="3">
                  <c:v>124</c:v>
                </c:pt>
                <c:pt idx="4">
                  <c:v>125</c:v>
                </c:pt>
                <c:pt idx="5">
                  <c:v>126</c:v>
                </c:pt>
                <c:pt idx="6">
                  <c:v>127</c:v>
                </c:pt>
                <c:pt idx="7">
                  <c:v>128</c:v>
                </c:pt>
                <c:pt idx="8">
                  <c:v>129</c:v>
                </c:pt>
                <c:pt idx="9">
                  <c:v>130</c:v>
                </c:pt>
                <c:pt idx="10">
                  <c:v>131</c:v>
                </c:pt>
                <c:pt idx="11">
                  <c:v>132</c:v>
                </c:pt>
                <c:pt idx="12">
                  <c:v>133</c:v>
                </c:pt>
                <c:pt idx="13">
                  <c:v>134</c:v>
                </c:pt>
                <c:pt idx="14">
                  <c:v>135</c:v>
                </c:pt>
                <c:pt idx="15">
                  <c:v>136</c:v>
                </c:pt>
                <c:pt idx="16">
                  <c:v>137</c:v>
                </c:pt>
                <c:pt idx="17">
                  <c:v>138</c:v>
                </c:pt>
                <c:pt idx="18">
                  <c:v>139</c:v>
                </c:pt>
                <c:pt idx="19">
                  <c:v>140</c:v>
                </c:pt>
                <c:pt idx="20">
                  <c:v>141</c:v>
                </c:pt>
                <c:pt idx="21">
                  <c:v>142</c:v>
                </c:pt>
                <c:pt idx="22">
                  <c:v>143</c:v>
                </c:pt>
                <c:pt idx="23">
                  <c:v>144</c:v>
                </c:pt>
                <c:pt idx="24">
                  <c:v>145</c:v>
                </c:pt>
                <c:pt idx="25">
                  <c:v>146</c:v>
                </c:pt>
                <c:pt idx="26">
                  <c:v>147</c:v>
                </c:pt>
                <c:pt idx="27">
                  <c:v>148</c:v>
                </c:pt>
                <c:pt idx="28">
                  <c:v>149</c:v>
                </c:pt>
                <c:pt idx="29">
                  <c:v>150</c:v>
                </c:pt>
                <c:pt idx="30">
                  <c:v>151</c:v>
                </c:pt>
                <c:pt idx="31">
                  <c:v>152</c:v>
                </c:pt>
                <c:pt idx="32">
                  <c:v>153</c:v>
                </c:pt>
                <c:pt idx="33">
                  <c:v>154</c:v>
                </c:pt>
                <c:pt idx="34">
                  <c:v>155</c:v>
                </c:pt>
                <c:pt idx="35">
                  <c:v>156</c:v>
                </c:pt>
                <c:pt idx="36">
                  <c:v>157</c:v>
                </c:pt>
                <c:pt idx="37">
                  <c:v>158</c:v>
                </c:pt>
                <c:pt idx="38">
                  <c:v>159</c:v>
                </c:pt>
                <c:pt idx="39">
                  <c:v>160</c:v>
                </c:pt>
                <c:pt idx="40">
                  <c:v>161</c:v>
                </c:pt>
                <c:pt idx="41">
                  <c:v>162</c:v>
                </c:pt>
                <c:pt idx="42">
                  <c:v>163</c:v>
                </c:pt>
                <c:pt idx="43">
                  <c:v>164</c:v>
                </c:pt>
                <c:pt idx="44">
                  <c:v>165</c:v>
                </c:pt>
                <c:pt idx="45">
                  <c:v>166</c:v>
                </c:pt>
                <c:pt idx="46">
                  <c:v>167</c:v>
                </c:pt>
                <c:pt idx="47">
                  <c:v>168</c:v>
                </c:pt>
                <c:pt idx="48">
                  <c:v>169</c:v>
                </c:pt>
                <c:pt idx="49">
                  <c:v>170</c:v>
                </c:pt>
                <c:pt idx="50">
                  <c:v>171</c:v>
                </c:pt>
                <c:pt idx="51">
                  <c:v>172</c:v>
                </c:pt>
                <c:pt idx="52">
                  <c:v>173</c:v>
                </c:pt>
                <c:pt idx="53">
                  <c:v>174</c:v>
                </c:pt>
                <c:pt idx="54">
                  <c:v>175</c:v>
                </c:pt>
                <c:pt idx="55">
                  <c:v>176</c:v>
                </c:pt>
                <c:pt idx="56">
                  <c:v>177</c:v>
                </c:pt>
                <c:pt idx="57">
                  <c:v>178</c:v>
                </c:pt>
                <c:pt idx="58">
                  <c:v>179</c:v>
                </c:pt>
                <c:pt idx="59">
                  <c:v>180</c:v>
                </c:pt>
                <c:pt idx="60">
                  <c:v>181</c:v>
                </c:pt>
                <c:pt idx="61">
                  <c:v>182</c:v>
                </c:pt>
                <c:pt idx="62">
                  <c:v>183</c:v>
                </c:pt>
                <c:pt idx="63">
                  <c:v>184</c:v>
                </c:pt>
                <c:pt idx="64">
                  <c:v>185</c:v>
                </c:pt>
                <c:pt idx="65">
                  <c:v>186</c:v>
                </c:pt>
                <c:pt idx="66">
                  <c:v>187</c:v>
                </c:pt>
                <c:pt idx="67">
                  <c:v>188</c:v>
                </c:pt>
                <c:pt idx="68">
                  <c:v>189</c:v>
                </c:pt>
                <c:pt idx="69">
                  <c:v>190</c:v>
                </c:pt>
                <c:pt idx="70">
                  <c:v>191</c:v>
                </c:pt>
                <c:pt idx="71">
                  <c:v>192</c:v>
                </c:pt>
                <c:pt idx="72">
                  <c:v>193</c:v>
                </c:pt>
                <c:pt idx="73">
                  <c:v>194</c:v>
                </c:pt>
                <c:pt idx="74">
                  <c:v>195</c:v>
                </c:pt>
                <c:pt idx="75">
                  <c:v>196</c:v>
                </c:pt>
                <c:pt idx="76">
                  <c:v>197</c:v>
                </c:pt>
                <c:pt idx="77">
                  <c:v>198</c:v>
                </c:pt>
                <c:pt idx="78">
                  <c:v>199</c:v>
                </c:pt>
                <c:pt idx="79">
                  <c:v>200</c:v>
                </c:pt>
                <c:pt idx="80">
                  <c:v>201</c:v>
                </c:pt>
                <c:pt idx="81">
                  <c:v>202</c:v>
                </c:pt>
                <c:pt idx="82">
                  <c:v>203</c:v>
                </c:pt>
                <c:pt idx="83">
                  <c:v>204</c:v>
                </c:pt>
                <c:pt idx="84">
                  <c:v>205</c:v>
                </c:pt>
                <c:pt idx="85">
                  <c:v>206</c:v>
                </c:pt>
                <c:pt idx="86">
                  <c:v>207</c:v>
                </c:pt>
                <c:pt idx="87">
                  <c:v>208</c:v>
                </c:pt>
              </c:numCache>
            </c:numRef>
          </c:xVal>
          <c:yVal>
            <c:numRef>
              <c:f>DJ_pourGRAPH2007!$F$3:$F$90</c:f>
              <c:numCache>
                <c:formatCode>General</c:formatCode>
                <c:ptCount val="88"/>
                <c:pt idx="0">
                  <c:v>0.25</c:v>
                </c:pt>
                <c:pt idx="1">
                  <c:v>0.25</c:v>
                </c:pt>
                <c:pt idx="2">
                  <c:v>1.5</c:v>
                </c:pt>
                <c:pt idx="3">
                  <c:v>2.2000000000000002</c:v>
                </c:pt>
                <c:pt idx="4">
                  <c:v>2.2000000000000002</c:v>
                </c:pt>
                <c:pt idx="5">
                  <c:v>2.95</c:v>
                </c:pt>
                <c:pt idx="6">
                  <c:v>6.0500000000000007</c:v>
                </c:pt>
                <c:pt idx="7">
                  <c:v>10.3</c:v>
                </c:pt>
                <c:pt idx="8">
                  <c:v>16</c:v>
                </c:pt>
                <c:pt idx="9">
                  <c:v>20</c:v>
                </c:pt>
                <c:pt idx="10">
                  <c:v>25.1</c:v>
                </c:pt>
                <c:pt idx="11">
                  <c:v>25.35</c:v>
                </c:pt>
                <c:pt idx="12">
                  <c:v>25.35</c:v>
                </c:pt>
                <c:pt idx="13">
                  <c:v>25.35</c:v>
                </c:pt>
                <c:pt idx="14">
                  <c:v>26.15</c:v>
                </c:pt>
                <c:pt idx="15">
                  <c:v>26.15</c:v>
                </c:pt>
                <c:pt idx="16">
                  <c:v>26.15</c:v>
                </c:pt>
                <c:pt idx="17">
                  <c:v>26.15</c:v>
                </c:pt>
                <c:pt idx="18">
                  <c:v>27.5</c:v>
                </c:pt>
                <c:pt idx="19">
                  <c:v>27.5</c:v>
                </c:pt>
                <c:pt idx="20">
                  <c:v>27.5</c:v>
                </c:pt>
                <c:pt idx="21">
                  <c:v>27.5</c:v>
                </c:pt>
                <c:pt idx="22">
                  <c:v>28.5</c:v>
                </c:pt>
                <c:pt idx="23">
                  <c:v>34.9</c:v>
                </c:pt>
                <c:pt idx="24">
                  <c:v>39.950000000000003</c:v>
                </c:pt>
                <c:pt idx="25">
                  <c:v>48.35</c:v>
                </c:pt>
                <c:pt idx="26">
                  <c:v>49.5</c:v>
                </c:pt>
                <c:pt idx="27">
                  <c:v>50.25</c:v>
                </c:pt>
                <c:pt idx="28">
                  <c:v>51.15</c:v>
                </c:pt>
                <c:pt idx="29">
                  <c:v>52.3</c:v>
                </c:pt>
                <c:pt idx="30">
                  <c:v>53.05</c:v>
                </c:pt>
                <c:pt idx="31">
                  <c:v>56.75</c:v>
                </c:pt>
                <c:pt idx="32">
                  <c:v>58.599999999999994</c:v>
                </c:pt>
                <c:pt idx="33">
                  <c:v>58.95</c:v>
                </c:pt>
                <c:pt idx="34">
                  <c:v>60.9</c:v>
                </c:pt>
                <c:pt idx="35">
                  <c:v>65.650000000000006</c:v>
                </c:pt>
                <c:pt idx="36">
                  <c:v>71.900000000000006</c:v>
                </c:pt>
                <c:pt idx="37">
                  <c:v>77.2</c:v>
                </c:pt>
                <c:pt idx="38">
                  <c:v>84</c:v>
                </c:pt>
                <c:pt idx="39">
                  <c:v>90.9</c:v>
                </c:pt>
                <c:pt idx="40">
                  <c:v>97.35</c:v>
                </c:pt>
                <c:pt idx="41">
                  <c:v>105.80000000000001</c:v>
                </c:pt>
                <c:pt idx="42">
                  <c:v>112.35</c:v>
                </c:pt>
                <c:pt idx="43">
                  <c:v>116.1</c:v>
                </c:pt>
                <c:pt idx="44">
                  <c:v>122.80000000000001</c:v>
                </c:pt>
                <c:pt idx="45">
                  <c:v>133.25</c:v>
                </c:pt>
                <c:pt idx="46">
                  <c:v>145.55000000000001</c:v>
                </c:pt>
                <c:pt idx="47">
                  <c:v>157.45000000000002</c:v>
                </c:pt>
                <c:pt idx="48">
                  <c:v>164.90000000000003</c:v>
                </c:pt>
                <c:pt idx="49">
                  <c:v>172</c:v>
                </c:pt>
                <c:pt idx="50">
                  <c:v>178.70000000000002</c:v>
                </c:pt>
                <c:pt idx="51">
                  <c:v>184.65000000000003</c:v>
                </c:pt>
                <c:pt idx="52">
                  <c:v>191.05</c:v>
                </c:pt>
                <c:pt idx="53">
                  <c:v>197.8</c:v>
                </c:pt>
                <c:pt idx="54">
                  <c:v>206.40000000000003</c:v>
                </c:pt>
                <c:pt idx="55">
                  <c:v>213.60000000000002</c:v>
                </c:pt>
                <c:pt idx="56">
                  <c:v>221.65000000000003</c:v>
                </c:pt>
                <c:pt idx="57">
                  <c:v>232.45000000000002</c:v>
                </c:pt>
                <c:pt idx="58">
                  <c:v>239.10000000000002</c:v>
                </c:pt>
                <c:pt idx="59">
                  <c:v>245.40000000000003</c:v>
                </c:pt>
                <c:pt idx="60">
                  <c:v>251.8</c:v>
                </c:pt>
                <c:pt idx="61">
                  <c:v>258.45000000000005</c:v>
                </c:pt>
                <c:pt idx="62">
                  <c:v>266.10000000000002</c:v>
                </c:pt>
                <c:pt idx="63">
                  <c:v>273.15000000000003</c:v>
                </c:pt>
                <c:pt idx="64">
                  <c:v>282.55000000000007</c:v>
                </c:pt>
                <c:pt idx="65">
                  <c:v>293.55000000000007</c:v>
                </c:pt>
                <c:pt idx="66">
                  <c:v>303.20000000000005</c:v>
                </c:pt>
                <c:pt idx="67">
                  <c:v>312.70000000000005</c:v>
                </c:pt>
                <c:pt idx="68">
                  <c:v>317.85000000000002</c:v>
                </c:pt>
                <c:pt idx="69">
                  <c:v>325.95000000000005</c:v>
                </c:pt>
                <c:pt idx="70">
                  <c:v>333.40000000000003</c:v>
                </c:pt>
                <c:pt idx="71">
                  <c:v>342.20000000000005</c:v>
                </c:pt>
                <c:pt idx="72">
                  <c:v>352.25000000000006</c:v>
                </c:pt>
                <c:pt idx="73">
                  <c:v>362.45000000000005</c:v>
                </c:pt>
                <c:pt idx="74">
                  <c:v>373.20000000000005</c:v>
                </c:pt>
                <c:pt idx="75">
                  <c:v>384.1</c:v>
                </c:pt>
                <c:pt idx="76">
                  <c:v>396.1</c:v>
                </c:pt>
                <c:pt idx="77">
                  <c:v>406.65000000000009</c:v>
                </c:pt>
                <c:pt idx="78">
                  <c:v>418.20000000000005</c:v>
                </c:pt>
                <c:pt idx="79">
                  <c:v>429.60000000000008</c:v>
                </c:pt>
                <c:pt idx="80">
                  <c:v>440.35000000000008</c:v>
                </c:pt>
                <c:pt idx="81">
                  <c:v>453.05000000000007</c:v>
                </c:pt>
                <c:pt idx="82">
                  <c:v>464.65000000000009</c:v>
                </c:pt>
                <c:pt idx="83">
                  <c:v>478.20000000000005</c:v>
                </c:pt>
                <c:pt idx="84">
                  <c:v>492.75000000000011</c:v>
                </c:pt>
                <c:pt idx="85">
                  <c:v>504.95000000000005</c:v>
                </c:pt>
                <c:pt idx="86">
                  <c:v>520.35000000000014</c:v>
                </c:pt>
                <c:pt idx="87">
                  <c:v>535.70000000000005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7D4-494A-ACBF-CD182700B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032512"/>
        <c:axId val="561031528"/>
      </c:scatterChart>
      <c:valAx>
        <c:axId val="561032512"/>
        <c:scaling>
          <c:orientation val="minMax"/>
          <c:min val="120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561031528"/>
        <c:crosses val="autoZero"/>
        <c:crossBetween val="midCat"/>
      </c:valAx>
      <c:valAx>
        <c:axId val="561031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5610325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2361111111111111"/>
          <c:y val="0.15979039078448526"/>
          <c:w val="0.24388954505686788"/>
          <c:h val="0.31250218722659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0.02584</cdr:x>
      <cdr:y>0.22661</cdr:y>
    </cdr:from>
    <cdr:to>
      <cdr:x>0.07447</cdr:x>
      <cdr:y>0.72335</cdr:y>
    </cdr:to>
    <cdr:sp macro="" textlink="">
      <cdr:nvSpPr>
        <cdr:cNvPr id="2" name="ZoneTexte 1"/>
        <cdr:cNvSpPr txBox="1"/>
      </cdr:nvSpPr>
      <cdr:spPr>
        <a:xfrm xmlns:a="http://schemas.openxmlformats.org/drawingml/2006/main" rot="16200000">
          <a:off x="-1127328" y="2776280"/>
          <a:ext cx="3123790" cy="421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600" b="1">
              <a:latin typeface="Arial" panose="020B0604020202020204" pitchFamily="34" charset="0"/>
              <a:cs typeface="Arial" panose="020B0604020202020204" pitchFamily="34" charset="0"/>
            </a:rPr>
            <a:t>Cumulative Degree-days</a:t>
          </a:r>
          <a:r>
            <a:rPr lang="en-CA" sz="1600" b="1" baseline="0">
              <a:latin typeface="Arial" panose="020B0604020202020204" pitchFamily="34" charset="0"/>
              <a:cs typeface="Arial" panose="020B0604020202020204" pitchFamily="34" charset="0"/>
            </a:rPr>
            <a:t> (&gt; 5°C)</a:t>
          </a:r>
          <a:endParaRPr lang="en-CA" sz="16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0.46217</cdr:x>
      <cdr:y>0.94463</cdr:y>
    </cdr:from>
    <cdr:to>
      <cdr:x>0.60757</cdr:x>
      <cdr:y>0.99837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4004597" y="5940322"/>
          <a:ext cx="1259758" cy="337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600" b="1">
              <a:latin typeface="Arial" panose="020B0604020202020204" pitchFamily="34" charset="0"/>
              <a:cs typeface="Arial" panose="020B0604020202020204" pitchFamily="34" charset="0"/>
            </a:rPr>
            <a:t>Julian</a:t>
          </a:r>
          <a:r>
            <a:rPr lang="en-CA" sz="1600" b="1" baseline="0">
              <a:latin typeface="Arial" panose="020B0604020202020204" pitchFamily="34" charset="0"/>
              <a:cs typeface="Arial" panose="020B0604020202020204" pitchFamily="34" charset="0"/>
            </a:rPr>
            <a:t> date</a:t>
          </a:r>
          <a:endParaRPr lang="en-CA" sz="16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8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05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39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51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4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38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710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93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177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27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395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373D-2908-4762-BEC4-1198B550AC3F}" type="datetimeFigureOut">
              <a:rPr lang="en-CA" smtClean="0"/>
              <a:t>2018-03-23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163FF-BB70-423C-8CBC-0948CF9A61B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32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9319"/>
              </p:ext>
            </p:extLst>
          </p:nvPr>
        </p:nvGraphicFramePr>
        <p:xfrm>
          <a:off x="241300" y="2857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266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NRCan / RNCan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Hebert, Christian</dc:creator>
  <cp:lastModifiedBy>Hebert, Christian</cp:lastModifiedBy>
  <cp:revision>2</cp:revision>
  <dcterms:created xsi:type="dcterms:W3CDTF">2018-03-12T14:15:50Z</dcterms:created>
  <dcterms:modified xsi:type="dcterms:W3CDTF">2018-03-23T14:48:16Z</dcterms:modified>
</cp:coreProperties>
</file>