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0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2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5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3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1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3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4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3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FE106-1E99-4476-BF72-274EFDCEBC20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B9B2-577E-4FE1-895E-7F3C8FCBF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20" y="1404799"/>
            <a:ext cx="4233863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62120" y="37338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Y = </a:t>
            </a:r>
            <a:r>
              <a:rPr lang="en-US" sz="1200" dirty="0" err="1" smtClean="0"/>
              <a:t>aX</a:t>
            </a:r>
            <a:r>
              <a:rPr lang="en-US" sz="1200" dirty="0" smtClean="0"/>
              <a:t> + b</a:t>
            </a:r>
          </a:p>
          <a:p>
            <a:r>
              <a:rPr lang="en-US" sz="1200" dirty="0" smtClean="0"/>
              <a:t>a = 2.93322e+007</a:t>
            </a:r>
          </a:p>
          <a:p>
            <a:r>
              <a:rPr lang="en-US" sz="1200" dirty="0" smtClean="0"/>
              <a:t>b = -852966</a:t>
            </a:r>
          </a:p>
          <a:p>
            <a:r>
              <a:rPr lang="en-US" sz="1200" dirty="0" smtClean="0"/>
              <a:t>R^2 = 0.9998362</a:t>
            </a:r>
          </a:p>
          <a:p>
            <a:r>
              <a:rPr lang="en-US" sz="1200" dirty="0" smtClean="0"/>
              <a:t>R = 0.9999181</a:t>
            </a:r>
          </a:p>
          <a:p>
            <a:r>
              <a:rPr lang="en-US" sz="1200" dirty="0" smtClean="0"/>
              <a:t>RSS = 1.469218e+010</a:t>
            </a:r>
          </a:p>
          <a:p>
            <a:endParaRPr lang="en-US" sz="1200" dirty="0" smtClean="0"/>
          </a:p>
          <a:p>
            <a:r>
              <a:rPr lang="en-US" sz="1200" dirty="0" smtClean="0"/>
              <a:t>External Standard</a:t>
            </a:r>
          </a:p>
          <a:p>
            <a:r>
              <a:rPr lang="en-US" sz="1200" dirty="0" err="1" smtClean="0"/>
              <a:t>Calib</a:t>
            </a:r>
            <a:r>
              <a:rPr lang="en-US" sz="1200" dirty="0" smtClean="0"/>
              <a:t> </a:t>
            </a:r>
            <a:r>
              <a:rPr lang="en-US" sz="1200" dirty="0" err="1" smtClean="0"/>
              <a:t>Curve:Linear</a:t>
            </a:r>
            <a:endParaRPr lang="en-US" sz="1200" dirty="0" smtClean="0"/>
          </a:p>
          <a:p>
            <a:r>
              <a:rPr lang="en-US" sz="1200" dirty="0" err="1" smtClean="0"/>
              <a:t>Zero:Not</a:t>
            </a:r>
            <a:r>
              <a:rPr lang="en-US" sz="1200" dirty="0" smtClean="0"/>
              <a:t> Forced</a:t>
            </a:r>
          </a:p>
          <a:p>
            <a:r>
              <a:rPr lang="en-US" sz="1200" dirty="0" err="1" smtClean="0"/>
              <a:t>Weight:None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Mean RF :  2.340856e+007</a:t>
            </a:r>
          </a:p>
          <a:p>
            <a:r>
              <a:rPr lang="en-US" sz="1200" dirty="0" smtClean="0"/>
              <a:t>RF SD : 5.477111e+006</a:t>
            </a:r>
          </a:p>
          <a:p>
            <a:r>
              <a:rPr lang="en-US" sz="1200" dirty="0" smtClean="0"/>
              <a:t>RF %RSD : 23.397895</a:t>
            </a:r>
          </a:p>
          <a:p>
            <a:r>
              <a:rPr lang="en-US" sz="1200" dirty="0" smtClean="0"/>
              <a:t>Date Processed : 7/31/2023 1:11:15 PM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572000" y="1404799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Level	Conc.	Area1</a:t>
            </a:r>
          </a:p>
          <a:p>
            <a:r>
              <a:rPr lang="en-US" sz="1200" dirty="0" smtClean="0"/>
              <a:t>1	0.0498	1 539287</a:t>
            </a:r>
          </a:p>
          <a:p>
            <a:r>
              <a:rPr lang="en-US" sz="1200" dirty="0" smtClean="0"/>
              <a:t>2	0.0996	1 2087675</a:t>
            </a:r>
          </a:p>
          <a:p>
            <a:r>
              <a:rPr lang="en-US" sz="1200" dirty="0" smtClean="0"/>
              <a:t>3	0.1494	1 3533564</a:t>
            </a:r>
          </a:p>
          <a:p>
            <a:r>
              <a:rPr lang="en-US" sz="1200" dirty="0" smtClean="0"/>
              <a:t>4	0.1993	1 5043762</a:t>
            </a:r>
          </a:p>
          <a:p>
            <a:r>
              <a:rPr lang="en-US" sz="1200" dirty="0" smtClean="0"/>
              <a:t>5	0.2491	1 6503818</a:t>
            </a:r>
          </a:p>
          <a:p>
            <a:r>
              <a:rPr lang="en-US" sz="1200" dirty="0" smtClean="0"/>
              <a:t>6	0.2989	1 7898315</a:t>
            </a:r>
          </a:p>
          <a:p>
            <a:r>
              <a:rPr lang="en-US" sz="1200" dirty="0" smtClean="0"/>
              <a:t>7	0.3487	1 9396955</a:t>
            </a:r>
          </a:p>
          <a:p>
            <a:r>
              <a:rPr lang="en-US" sz="1200" dirty="0" smtClean="0"/>
              <a:t>8	0.3985	1 10774388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Clearsynth</a:t>
            </a:r>
            <a:r>
              <a:rPr lang="en-US" dirty="0" smtClean="0"/>
              <a:t> Calibration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0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5" y="1828800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6096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Clearsynth</a:t>
            </a:r>
            <a:r>
              <a:rPr lang="en-US" dirty="0" smtClean="0"/>
              <a:t>-CAB Representative Chromatogram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40" y="1847661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724334"/>
            <a:ext cx="105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Scale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86803" y="1817132"/>
            <a:ext cx="147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Zoomed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6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25544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21" y="1936861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769547"/>
            <a:ext cx="105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Scale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18522" y="1925544"/>
            <a:ext cx="147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Zoomed scale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858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Sigma/</a:t>
            </a:r>
            <a:r>
              <a:rPr lang="en-US" dirty="0" err="1" smtClean="0"/>
              <a:t>Ambeed</a:t>
            </a:r>
            <a:r>
              <a:rPr lang="en-US" dirty="0" smtClean="0"/>
              <a:t>-CAB </a:t>
            </a:r>
            <a:r>
              <a:rPr lang="en-US" dirty="0" smtClean="0"/>
              <a:t>Representative </a:t>
            </a:r>
          </a:p>
          <a:p>
            <a:r>
              <a:rPr lang="en-US" dirty="0" smtClean="0"/>
              <a:t>Chromatogram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4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531" y="1828800"/>
            <a:ext cx="4575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685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TRC-CAB </a:t>
            </a:r>
          </a:p>
          <a:p>
            <a:r>
              <a:rPr lang="en-US" dirty="0" smtClean="0"/>
              <a:t>Representative Chromatogram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30" y="1828800"/>
            <a:ext cx="105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Scale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1817132"/>
            <a:ext cx="147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Zoomed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Clearsynth Calibration</vt:lpstr>
      <vt:lpstr>PowerPoint Presentation</vt:lpstr>
      <vt:lpstr>PowerPoint Presentation</vt:lpstr>
      <vt:lpstr>PowerPoint Presentation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2023-07-31T16:26:26Z</dcterms:created>
  <dcterms:modified xsi:type="dcterms:W3CDTF">2023-07-31T17:19:12Z</dcterms:modified>
</cp:coreProperties>
</file>