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5"/>
  </p:sldMasterIdLst>
  <p:notesMasterIdLst>
    <p:notesMasterId r:id="rId7"/>
  </p:notesMasterIdLst>
  <p:sldIdLst>
    <p:sldId id="256" r:id="rId6"/>
  </p:sldIdLst>
  <p:sldSz cx="12192000" cy="6858000"/>
  <p:notesSz cx="6858000" cy="9144000"/>
  <p:embeddedFontLst>
    <p:embeddedFont>
      <p:font typeface="Comic Sans MS" panose="030F0702030302020204" pitchFamily="66" charset="0"/>
      <p:regular r:id="rId8"/>
      <p:bold r:id="rId9"/>
      <p:italic r:id="rId10"/>
      <p:boldItalic r:id="rId11"/>
    </p:embeddedFont>
    <p:embeddedFont>
      <p:font typeface="Supria Sans Cond Medium" panose="020B0606030203050203" pitchFamily="34" charset="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56" autoAdjust="0"/>
    <p:restoredTop sz="94764" autoAdjust="0"/>
  </p:normalViewPr>
  <p:slideViewPr>
    <p:cSldViewPr snapToGrid="0">
      <p:cViewPr>
        <p:scale>
          <a:sx n="100" d="100"/>
          <a:sy n="100" d="100"/>
        </p:scale>
        <p:origin x="28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font" Target="fonts/font4.fntdata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customXml" Target="../customXml/item4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y, Steve" userId="4786872b-5f63-4543-bbf2-1576a698f5b9" providerId="ADAL" clId="{9C622124-54D4-4C1E-8E53-5D8A0358A0EC}"/>
    <pc:docChg chg="undo custSel modSld">
      <pc:chgData name="Daly, Steve" userId="4786872b-5f63-4543-bbf2-1576a698f5b9" providerId="ADAL" clId="{9C622124-54D4-4C1E-8E53-5D8A0358A0EC}" dt="2024-09-03T17:10:35.579" v="176" actId="403"/>
      <pc:docMkLst>
        <pc:docMk/>
      </pc:docMkLst>
      <pc:sldChg chg="addSp modSp mod">
        <pc:chgData name="Daly, Steve" userId="4786872b-5f63-4543-bbf2-1576a698f5b9" providerId="ADAL" clId="{9C622124-54D4-4C1E-8E53-5D8A0358A0EC}" dt="2024-09-03T17:10:35.579" v="176" actId="403"/>
        <pc:sldMkLst>
          <pc:docMk/>
          <pc:sldMk cId="2482701366" sldId="256"/>
        </pc:sldMkLst>
        <pc:spChg chg="add mod">
          <ac:chgData name="Daly, Steve" userId="4786872b-5f63-4543-bbf2-1576a698f5b9" providerId="ADAL" clId="{9C622124-54D4-4C1E-8E53-5D8A0358A0EC}" dt="2024-09-03T17:10:35.579" v="176" actId="403"/>
          <ac:spMkLst>
            <pc:docMk/>
            <pc:sldMk cId="2482701366" sldId="256"/>
            <ac:spMk id="2" creationId="{2D427895-C474-FBDE-E8AA-A9B357F08295}"/>
          </ac:spMkLst>
        </pc:spChg>
        <pc:spChg chg="mod">
          <ac:chgData name="Daly, Steve" userId="4786872b-5f63-4543-bbf2-1576a698f5b9" providerId="ADAL" clId="{9C622124-54D4-4C1E-8E53-5D8A0358A0EC}" dt="2024-09-03T16:51:43.797" v="93" actId="3064"/>
          <ac:spMkLst>
            <pc:docMk/>
            <pc:sldMk cId="2482701366" sldId="256"/>
            <ac:spMk id="6" creationId="{CEBAD75A-D183-2E0E-42B1-96B4C457CD3E}"/>
          </ac:spMkLst>
        </pc:spChg>
        <pc:spChg chg="mod">
          <ac:chgData name="Daly, Steve" userId="4786872b-5f63-4543-bbf2-1576a698f5b9" providerId="ADAL" clId="{9C622124-54D4-4C1E-8E53-5D8A0358A0EC}" dt="2024-09-03T16:51:55.930" v="97" actId="3064"/>
          <ac:spMkLst>
            <pc:docMk/>
            <pc:sldMk cId="2482701366" sldId="256"/>
            <ac:spMk id="8" creationId="{64792B7D-7548-29E6-C349-36B738C81E7D}"/>
          </ac:spMkLst>
        </pc:spChg>
        <pc:spChg chg="mod">
          <ac:chgData name="Daly, Steve" userId="4786872b-5f63-4543-bbf2-1576a698f5b9" providerId="ADAL" clId="{9C622124-54D4-4C1E-8E53-5D8A0358A0EC}" dt="2024-09-03T16:52:07.461" v="99" actId="3064"/>
          <ac:spMkLst>
            <pc:docMk/>
            <pc:sldMk cId="2482701366" sldId="256"/>
            <ac:spMk id="10" creationId="{0B9037B4-BB06-7D0F-8881-10DB420713B3}"/>
          </ac:spMkLst>
        </pc:spChg>
        <pc:spChg chg="mod">
          <ac:chgData name="Daly, Steve" userId="4786872b-5f63-4543-bbf2-1576a698f5b9" providerId="ADAL" clId="{9C622124-54D4-4C1E-8E53-5D8A0358A0EC}" dt="2024-09-03T16:52:11.912" v="100" actId="3064"/>
          <ac:spMkLst>
            <pc:docMk/>
            <pc:sldMk cId="2482701366" sldId="256"/>
            <ac:spMk id="11" creationId="{A16659D4-E452-4071-5093-28FD30F6C5F1}"/>
          </ac:spMkLst>
        </pc:spChg>
        <pc:spChg chg="mod">
          <ac:chgData name="Daly, Steve" userId="4786872b-5f63-4543-bbf2-1576a698f5b9" providerId="ADAL" clId="{9C622124-54D4-4C1E-8E53-5D8A0358A0EC}" dt="2024-09-03T16:55:18.650" v="147" actId="20577"/>
          <ac:spMkLst>
            <pc:docMk/>
            <pc:sldMk cId="2482701366" sldId="256"/>
            <ac:spMk id="13" creationId="{0D3BF2B4-DFF4-002E-BF3C-3D4F07551FB9}"/>
          </ac:spMkLst>
        </pc:spChg>
        <pc:spChg chg="add mod">
          <ac:chgData name="Daly, Steve" userId="4786872b-5f63-4543-bbf2-1576a698f5b9" providerId="ADAL" clId="{9C622124-54D4-4C1E-8E53-5D8A0358A0EC}" dt="2024-09-03T17:10:23.144" v="172" actId="20577"/>
          <ac:spMkLst>
            <pc:docMk/>
            <pc:sldMk cId="2482701366" sldId="256"/>
            <ac:spMk id="15" creationId="{D8E86B05-F356-6596-0292-743203132818}"/>
          </ac:spMkLst>
        </pc:spChg>
        <pc:spChg chg="mod">
          <ac:chgData name="Daly, Steve" userId="4786872b-5f63-4543-bbf2-1576a698f5b9" providerId="ADAL" clId="{9C622124-54D4-4C1E-8E53-5D8A0358A0EC}" dt="2024-09-03T16:53:40.404" v="106" actId="255"/>
          <ac:spMkLst>
            <pc:docMk/>
            <pc:sldMk cId="2482701366" sldId="256"/>
            <ac:spMk id="20" creationId="{38921785-A1F0-07D4-EFDC-963C5796C18D}"/>
          </ac:spMkLst>
        </pc:spChg>
        <pc:spChg chg="mod">
          <ac:chgData name="Daly, Steve" userId="4786872b-5f63-4543-bbf2-1576a698f5b9" providerId="ADAL" clId="{9C622124-54D4-4C1E-8E53-5D8A0358A0EC}" dt="2024-09-03T16:49:49.764" v="40"/>
          <ac:spMkLst>
            <pc:docMk/>
            <pc:sldMk cId="2482701366" sldId="256"/>
            <ac:spMk id="30" creationId="{8E4BD1AF-CDAB-2AAC-4B68-358EC4D6A79A}"/>
          </ac:spMkLst>
        </pc:spChg>
        <pc:spChg chg="mod">
          <ac:chgData name="Daly, Steve" userId="4786872b-5f63-4543-bbf2-1576a698f5b9" providerId="ADAL" clId="{9C622124-54D4-4C1E-8E53-5D8A0358A0EC}" dt="2024-09-03T16:51:59.426" v="98" actId="3064"/>
          <ac:spMkLst>
            <pc:docMk/>
            <pc:sldMk cId="2482701366" sldId="256"/>
            <ac:spMk id="74" creationId="{CB295C4F-93C4-4F60-6116-965719BAD572}"/>
          </ac:spMkLst>
        </pc:spChg>
        <pc:grpChg chg="mod">
          <ac:chgData name="Daly, Steve" userId="4786872b-5f63-4543-bbf2-1576a698f5b9" providerId="ADAL" clId="{9C622124-54D4-4C1E-8E53-5D8A0358A0EC}" dt="2024-09-03T16:53:39.934" v="105" actId="14100"/>
          <ac:grpSpMkLst>
            <pc:docMk/>
            <pc:sldMk cId="2482701366" sldId="256"/>
            <ac:grpSpMk id="22" creationId="{23C24228-B548-186B-C56A-9FB4B2D675DB}"/>
          </ac:grpSpMkLst>
        </pc:grpChg>
        <pc:cxnChg chg="mod">
          <ac:chgData name="Daly, Steve" userId="4786872b-5f63-4543-bbf2-1576a698f5b9" providerId="ADAL" clId="{9C622124-54D4-4C1E-8E53-5D8A0358A0EC}" dt="2024-09-02T14:05:27.815" v="18" actId="1035"/>
          <ac:cxnSpMkLst>
            <pc:docMk/>
            <pc:sldMk cId="2482701366" sldId="256"/>
            <ac:cxnSpMk id="43" creationId="{0B533BEF-0107-CDC7-00AF-8D9DE9166804}"/>
          </ac:cxnSpMkLst>
        </pc:cxnChg>
      </pc:sldChg>
    </pc:docChg>
  </pc:docChgLst>
  <pc:docChgLst>
    <pc:chgData name="Daly, Steve" userId="4786872b-5f63-4543-bbf2-1576a698f5b9" providerId="ADAL" clId="{C6480F69-455E-46E0-8470-68C0D375B74C}"/>
    <pc:docChg chg="undo custSel modSld">
      <pc:chgData name="Daly, Steve" userId="4786872b-5f63-4543-bbf2-1576a698f5b9" providerId="ADAL" clId="{C6480F69-455E-46E0-8470-68C0D375B74C}" dt="2024-08-30T14:21:12.650" v="1322" actId="20577"/>
      <pc:docMkLst>
        <pc:docMk/>
      </pc:docMkLst>
      <pc:sldChg chg="addSp delSp modSp mod">
        <pc:chgData name="Daly, Steve" userId="4786872b-5f63-4543-bbf2-1576a698f5b9" providerId="ADAL" clId="{C6480F69-455E-46E0-8470-68C0D375B74C}" dt="2024-08-30T14:21:12.650" v="1322" actId="20577"/>
        <pc:sldMkLst>
          <pc:docMk/>
          <pc:sldMk cId="2482701366" sldId="256"/>
        </pc:sldMkLst>
        <pc:spChg chg="mod">
          <ac:chgData name="Daly, Steve" userId="4786872b-5f63-4543-bbf2-1576a698f5b9" providerId="ADAL" clId="{C6480F69-455E-46E0-8470-68C0D375B74C}" dt="2024-08-29T19:55:44.938" v="1168" actId="692"/>
          <ac:spMkLst>
            <pc:docMk/>
            <pc:sldMk cId="2482701366" sldId="256"/>
            <ac:spMk id="6" creationId="{CEBAD75A-D183-2E0E-42B1-96B4C457CD3E}"/>
          </ac:spMkLst>
        </pc:spChg>
        <pc:spChg chg="mod">
          <ac:chgData name="Daly, Steve" userId="4786872b-5f63-4543-bbf2-1576a698f5b9" providerId="ADAL" clId="{C6480F69-455E-46E0-8470-68C0D375B74C}" dt="2024-08-29T19:44:26.289" v="954" actId="1076"/>
          <ac:spMkLst>
            <pc:docMk/>
            <pc:sldMk cId="2482701366" sldId="256"/>
            <ac:spMk id="7" creationId="{DC65FB30-3418-AE08-3397-6D1779B320D9}"/>
          </ac:spMkLst>
        </pc:spChg>
        <pc:spChg chg="mod topLvl">
          <ac:chgData name="Daly, Steve" userId="4786872b-5f63-4543-bbf2-1576a698f5b9" providerId="ADAL" clId="{C6480F69-455E-46E0-8470-68C0D375B74C}" dt="2024-08-30T08:34:46.473" v="1279" actId="14100"/>
          <ac:spMkLst>
            <pc:docMk/>
            <pc:sldMk cId="2482701366" sldId="256"/>
            <ac:spMk id="8" creationId="{64792B7D-7548-29E6-C349-36B738C81E7D}"/>
          </ac:spMkLst>
        </pc:spChg>
        <pc:spChg chg="mod">
          <ac:chgData name="Daly, Steve" userId="4786872b-5f63-4543-bbf2-1576a698f5b9" providerId="ADAL" clId="{C6480F69-455E-46E0-8470-68C0D375B74C}" dt="2024-08-29T19:55:06.939" v="1154" actId="1076"/>
          <ac:spMkLst>
            <pc:docMk/>
            <pc:sldMk cId="2482701366" sldId="256"/>
            <ac:spMk id="9" creationId="{6303F3A0-E27D-56E2-5614-65A39E559E5E}"/>
          </ac:spMkLst>
        </pc:spChg>
        <pc:spChg chg="mod">
          <ac:chgData name="Daly, Steve" userId="4786872b-5f63-4543-bbf2-1576a698f5b9" providerId="ADAL" clId="{C6480F69-455E-46E0-8470-68C0D375B74C}" dt="2024-08-29T19:49:14.544" v="1019" actId="692"/>
          <ac:spMkLst>
            <pc:docMk/>
            <pc:sldMk cId="2482701366" sldId="256"/>
            <ac:spMk id="10" creationId="{0B9037B4-BB06-7D0F-8881-10DB420713B3}"/>
          </ac:spMkLst>
        </pc:spChg>
        <pc:spChg chg="mod">
          <ac:chgData name="Daly, Steve" userId="4786872b-5f63-4543-bbf2-1576a698f5b9" providerId="ADAL" clId="{C6480F69-455E-46E0-8470-68C0D375B74C}" dt="2024-08-29T19:53:57.112" v="1117" actId="14861"/>
          <ac:spMkLst>
            <pc:docMk/>
            <pc:sldMk cId="2482701366" sldId="256"/>
            <ac:spMk id="11" creationId="{A16659D4-E452-4071-5093-28FD30F6C5F1}"/>
          </ac:spMkLst>
        </pc:spChg>
        <pc:spChg chg="mod">
          <ac:chgData name="Daly, Steve" userId="4786872b-5f63-4543-bbf2-1576a698f5b9" providerId="ADAL" clId="{C6480F69-455E-46E0-8470-68C0D375B74C}" dt="2024-08-29T19:33:29.834" v="883" actId="20577"/>
          <ac:spMkLst>
            <pc:docMk/>
            <pc:sldMk cId="2482701366" sldId="256"/>
            <ac:spMk id="13" creationId="{0D3BF2B4-DFF4-002E-BF3C-3D4F07551FB9}"/>
          </ac:spMkLst>
        </pc:spChg>
        <pc:spChg chg="mod">
          <ac:chgData name="Daly, Steve" userId="4786872b-5f63-4543-bbf2-1576a698f5b9" providerId="ADAL" clId="{C6480F69-455E-46E0-8470-68C0D375B74C}" dt="2024-08-29T19:30:02.507" v="683" actId="1076"/>
          <ac:spMkLst>
            <pc:docMk/>
            <pc:sldMk cId="2482701366" sldId="256"/>
            <ac:spMk id="17" creationId="{0113C298-61A7-A838-47C8-53728AA46A2F}"/>
          </ac:spMkLst>
        </pc:spChg>
        <pc:spChg chg="mod topLvl">
          <ac:chgData name="Daly, Steve" userId="4786872b-5f63-4543-bbf2-1576a698f5b9" providerId="ADAL" clId="{C6480F69-455E-46E0-8470-68C0D375B74C}" dt="2024-08-30T14:21:12.650" v="1322" actId="20577"/>
          <ac:spMkLst>
            <pc:docMk/>
            <pc:sldMk cId="2482701366" sldId="256"/>
            <ac:spMk id="19" creationId="{D052B04E-D018-91F1-624C-B91633E04CDB}"/>
          </ac:spMkLst>
        </pc:spChg>
        <pc:spChg chg="mod">
          <ac:chgData name="Daly, Steve" userId="4786872b-5f63-4543-bbf2-1576a698f5b9" providerId="ADAL" clId="{C6480F69-455E-46E0-8470-68C0D375B74C}" dt="2024-08-30T08:36:04.604" v="1308" actId="20577"/>
          <ac:spMkLst>
            <pc:docMk/>
            <pc:sldMk cId="2482701366" sldId="256"/>
            <ac:spMk id="20" creationId="{38921785-A1F0-07D4-EFDC-963C5796C18D}"/>
          </ac:spMkLst>
        </pc:spChg>
        <pc:spChg chg="add mod">
          <ac:chgData name="Daly, Steve" userId="4786872b-5f63-4543-bbf2-1576a698f5b9" providerId="ADAL" clId="{C6480F69-455E-46E0-8470-68C0D375B74C}" dt="2024-08-29T19:46:16.740" v="963" actId="14861"/>
          <ac:spMkLst>
            <pc:docMk/>
            <pc:sldMk cId="2482701366" sldId="256"/>
            <ac:spMk id="23" creationId="{907E53BD-AD0B-4D8E-0F7F-CBCEB3744C52}"/>
          </ac:spMkLst>
        </pc:spChg>
        <pc:spChg chg="add del mod">
          <ac:chgData name="Daly, Steve" userId="4786872b-5f63-4543-bbf2-1576a698f5b9" providerId="ADAL" clId="{C6480F69-455E-46E0-8470-68C0D375B74C}" dt="2024-08-29T19:20:02.137" v="500" actId="478"/>
          <ac:spMkLst>
            <pc:docMk/>
            <pc:sldMk cId="2482701366" sldId="256"/>
            <ac:spMk id="24" creationId="{1D64ABC5-B197-0BB7-749E-1D95F941171F}"/>
          </ac:spMkLst>
        </pc:spChg>
        <pc:spChg chg="add mod">
          <ac:chgData name="Daly, Steve" userId="4786872b-5f63-4543-bbf2-1576a698f5b9" providerId="ADAL" clId="{C6480F69-455E-46E0-8470-68C0D375B74C}" dt="2024-08-29T19:51:48.605" v="1079" actId="1036"/>
          <ac:spMkLst>
            <pc:docMk/>
            <pc:sldMk cId="2482701366" sldId="256"/>
            <ac:spMk id="25" creationId="{BD0FB572-5AE3-CA43-5557-BA84B8CE44BE}"/>
          </ac:spMkLst>
        </pc:spChg>
        <pc:spChg chg="add mod">
          <ac:chgData name="Daly, Steve" userId="4786872b-5f63-4543-bbf2-1576a698f5b9" providerId="ADAL" clId="{C6480F69-455E-46E0-8470-68C0D375B74C}" dt="2024-08-29T19:51:57.597" v="1094" actId="1036"/>
          <ac:spMkLst>
            <pc:docMk/>
            <pc:sldMk cId="2482701366" sldId="256"/>
            <ac:spMk id="26" creationId="{C4085EB3-5868-07E3-FBBC-F1F278E1DA70}"/>
          </ac:spMkLst>
        </pc:spChg>
        <pc:spChg chg="add mod">
          <ac:chgData name="Daly, Steve" userId="4786872b-5f63-4543-bbf2-1576a698f5b9" providerId="ADAL" clId="{C6480F69-455E-46E0-8470-68C0D375B74C}" dt="2024-08-29T19:28:44.725" v="675" actId="207"/>
          <ac:spMkLst>
            <pc:docMk/>
            <pc:sldMk cId="2482701366" sldId="256"/>
            <ac:spMk id="27" creationId="{57341AE9-78C2-46E9-63C5-CEA32AB28EBF}"/>
          </ac:spMkLst>
        </pc:spChg>
        <pc:spChg chg="add mod">
          <ac:chgData name="Daly, Steve" userId="4786872b-5f63-4543-bbf2-1576a698f5b9" providerId="ADAL" clId="{C6480F69-455E-46E0-8470-68C0D375B74C}" dt="2024-08-29T19:43:15.855" v="931" actId="20577"/>
          <ac:spMkLst>
            <pc:docMk/>
            <pc:sldMk cId="2482701366" sldId="256"/>
            <ac:spMk id="28" creationId="{B54A52F0-40B7-69C4-75C6-A0747F0601D2}"/>
          </ac:spMkLst>
        </pc:spChg>
        <pc:spChg chg="add mod">
          <ac:chgData name="Daly, Steve" userId="4786872b-5f63-4543-bbf2-1576a698f5b9" providerId="ADAL" clId="{C6480F69-455E-46E0-8470-68C0D375B74C}" dt="2024-08-29T19:28:44.725" v="675" actId="207"/>
          <ac:spMkLst>
            <pc:docMk/>
            <pc:sldMk cId="2482701366" sldId="256"/>
            <ac:spMk id="29" creationId="{C6175A50-F78C-CD32-6098-CEEC5428A7F5}"/>
          </ac:spMkLst>
        </pc:spChg>
        <pc:spChg chg="add mod">
          <ac:chgData name="Daly, Steve" userId="4786872b-5f63-4543-bbf2-1576a698f5b9" providerId="ADAL" clId="{C6480F69-455E-46E0-8470-68C0D375B74C}" dt="2024-08-30T08:37:52.516" v="1321" actId="164"/>
          <ac:spMkLst>
            <pc:docMk/>
            <pc:sldMk cId="2482701366" sldId="256"/>
            <ac:spMk id="30" creationId="{8E4BD1AF-CDAB-2AAC-4B68-358EC4D6A79A}"/>
          </ac:spMkLst>
        </pc:spChg>
        <pc:spChg chg="add mod">
          <ac:chgData name="Daly, Steve" userId="4786872b-5f63-4543-bbf2-1576a698f5b9" providerId="ADAL" clId="{C6480F69-455E-46E0-8470-68C0D375B74C}" dt="2024-08-29T19:06:57.526" v="181"/>
          <ac:spMkLst>
            <pc:docMk/>
            <pc:sldMk cId="2482701366" sldId="256"/>
            <ac:spMk id="31" creationId="{CBC1E149-D421-53AF-6F80-948109A7EC23}"/>
          </ac:spMkLst>
        </pc:spChg>
        <pc:spChg chg="add del">
          <ac:chgData name="Daly, Steve" userId="4786872b-5f63-4543-bbf2-1576a698f5b9" providerId="ADAL" clId="{C6480F69-455E-46E0-8470-68C0D375B74C}" dt="2024-08-29T20:00:59.351" v="1186" actId="478"/>
          <ac:spMkLst>
            <pc:docMk/>
            <pc:sldMk cId="2482701366" sldId="256"/>
            <ac:spMk id="38" creationId="{CF21D50C-EBAE-0614-9C92-2DF1DF1EB771}"/>
          </ac:spMkLst>
        </pc:spChg>
        <pc:spChg chg="add mod">
          <ac:chgData name="Daly, Steve" userId="4786872b-5f63-4543-bbf2-1576a698f5b9" providerId="ADAL" clId="{C6480F69-455E-46E0-8470-68C0D375B74C}" dt="2024-08-30T08:34:25.048" v="1277" actId="14100"/>
          <ac:spMkLst>
            <pc:docMk/>
            <pc:sldMk cId="2482701366" sldId="256"/>
            <ac:spMk id="40" creationId="{C5F177D5-5E4C-4AE4-0FC6-1A18C8FB73D5}"/>
          </ac:spMkLst>
        </pc:spChg>
        <pc:spChg chg="add del mod">
          <ac:chgData name="Daly, Steve" userId="4786872b-5f63-4543-bbf2-1576a698f5b9" providerId="ADAL" clId="{C6480F69-455E-46E0-8470-68C0D375B74C}" dt="2024-08-29T19:13:57.006" v="411" actId="478"/>
          <ac:spMkLst>
            <pc:docMk/>
            <pc:sldMk cId="2482701366" sldId="256"/>
            <ac:spMk id="49" creationId="{FE3F4C8D-CAE3-B79A-8515-4D1941205595}"/>
          </ac:spMkLst>
        </pc:spChg>
        <pc:spChg chg="add mod">
          <ac:chgData name="Daly, Steve" userId="4786872b-5f63-4543-bbf2-1576a698f5b9" providerId="ADAL" clId="{C6480F69-455E-46E0-8470-68C0D375B74C}" dt="2024-08-29T19:52:14.061" v="1097" actId="207"/>
          <ac:spMkLst>
            <pc:docMk/>
            <pc:sldMk cId="2482701366" sldId="256"/>
            <ac:spMk id="50" creationId="{30C74843-13DB-D030-7968-1E46D7157AB3}"/>
          </ac:spMkLst>
        </pc:spChg>
        <pc:spChg chg="add mod">
          <ac:chgData name="Daly, Steve" userId="4786872b-5f63-4543-bbf2-1576a698f5b9" providerId="ADAL" clId="{C6480F69-455E-46E0-8470-68C0D375B74C}" dt="2024-08-29T19:52:51.614" v="1108" actId="14861"/>
          <ac:spMkLst>
            <pc:docMk/>
            <pc:sldMk cId="2482701366" sldId="256"/>
            <ac:spMk id="55" creationId="{2F48F4D2-220D-A469-EA35-5CA192A3A183}"/>
          </ac:spMkLst>
        </pc:spChg>
        <pc:spChg chg="add del mod">
          <ac:chgData name="Daly, Steve" userId="4786872b-5f63-4543-bbf2-1576a698f5b9" providerId="ADAL" clId="{C6480F69-455E-46E0-8470-68C0D375B74C}" dt="2024-08-29T19:24:22.080" v="589" actId="478"/>
          <ac:spMkLst>
            <pc:docMk/>
            <pc:sldMk cId="2482701366" sldId="256"/>
            <ac:spMk id="63" creationId="{857AA817-E43F-CF62-A27B-CFE405728CB8}"/>
          </ac:spMkLst>
        </pc:spChg>
        <pc:spChg chg="add mod">
          <ac:chgData name="Daly, Steve" userId="4786872b-5f63-4543-bbf2-1576a698f5b9" providerId="ADAL" clId="{C6480F69-455E-46E0-8470-68C0D375B74C}" dt="2024-08-30T08:34:43.084" v="1278" actId="14100"/>
          <ac:spMkLst>
            <pc:docMk/>
            <pc:sldMk cId="2482701366" sldId="256"/>
            <ac:spMk id="74" creationId="{CB295C4F-93C4-4F60-6116-965719BAD572}"/>
          </ac:spMkLst>
        </pc:spChg>
        <pc:spChg chg="add mod">
          <ac:chgData name="Daly, Steve" userId="4786872b-5f63-4543-bbf2-1576a698f5b9" providerId="ADAL" clId="{C6480F69-455E-46E0-8470-68C0D375B74C}" dt="2024-08-30T08:35:11.739" v="1294" actId="20577"/>
          <ac:spMkLst>
            <pc:docMk/>
            <pc:sldMk cId="2482701366" sldId="256"/>
            <ac:spMk id="75" creationId="{42CD1A68-156D-ACA4-FAD2-FD265CB89DAC}"/>
          </ac:spMkLst>
        </pc:spChg>
        <pc:grpChg chg="add mod">
          <ac:chgData name="Daly, Steve" userId="4786872b-5f63-4543-bbf2-1576a698f5b9" providerId="ADAL" clId="{C6480F69-455E-46E0-8470-68C0D375B74C}" dt="2024-08-30T08:37:52.516" v="1321" actId="164"/>
          <ac:grpSpMkLst>
            <pc:docMk/>
            <pc:sldMk cId="2482701366" sldId="256"/>
            <ac:grpSpMk id="14" creationId="{37C3A745-9B3B-9311-2867-6050A0CAFE98}"/>
          </ac:grpSpMkLst>
        </pc:grpChg>
        <pc:grpChg chg="mod">
          <ac:chgData name="Daly, Steve" userId="4786872b-5f63-4543-bbf2-1576a698f5b9" providerId="ADAL" clId="{C6480F69-455E-46E0-8470-68C0D375B74C}" dt="2024-08-29T19:50:43.905" v="1039" actId="14861"/>
          <ac:grpSpMkLst>
            <pc:docMk/>
            <pc:sldMk cId="2482701366" sldId="256"/>
            <ac:grpSpMk id="18" creationId="{CD017119-CE2F-5AC9-4A22-53F0BCCFDAE1}"/>
          </ac:grpSpMkLst>
        </pc:grpChg>
        <pc:grpChg chg="del mod">
          <ac:chgData name="Daly, Steve" userId="4786872b-5f63-4543-bbf2-1576a698f5b9" providerId="ADAL" clId="{C6480F69-455E-46E0-8470-68C0D375B74C}" dt="2024-08-29T19:26:32.786" v="621" actId="165"/>
          <ac:grpSpMkLst>
            <pc:docMk/>
            <pc:sldMk cId="2482701366" sldId="256"/>
            <ac:grpSpMk id="21" creationId="{BDB7BE80-3A65-99A1-D2A9-DCBF49B387A8}"/>
          </ac:grpSpMkLst>
        </pc:grpChg>
        <pc:grpChg chg="mod">
          <ac:chgData name="Daly, Steve" userId="4786872b-5f63-4543-bbf2-1576a698f5b9" providerId="ADAL" clId="{C6480F69-455E-46E0-8470-68C0D375B74C}" dt="2024-08-29T19:53:30.977" v="1111" actId="14861"/>
          <ac:grpSpMkLst>
            <pc:docMk/>
            <pc:sldMk cId="2482701366" sldId="256"/>
            <ac:grpSpMk id="22" creationId="{23C24228-B548-186B-C56A-9FB4B2D675DB}"/>
          </ac:grpSpMkLst>
        </pc:grpChg>
        <pc:grpChg chg="add mod">
          <ac:chgData name="Daly, Steve" userId="4786872b-5f63-4543-bbf2-1576a698f5b9" providerId="ADAL" clId="{C6480F69-455E-46E0-8470-68C0D375B74C}" dt="2024-08-29T19:46:44.151" v="967" actId="14861"/>
          <ac:grpSpMkLst>
            <pc:docMk/>
            <pc:sldMk cId="2482701366" sldId="256"/>
            <ac:grpSpMk id="62" creationId="{F99D0000-A2A7-7867-E459-6E88DE67DA5A}"/>
          </ac:grpSpMkLst>
        </pc:grpChg>
        <pc:picChg chg="mod">
          <ac:chgData name="Daly, Steve" userId="4786872b-5f63-4543-bbf2-1576a698f5b9" providerId="ADAL" clId="{C6480F69-455E-46E0-8470-68C0D375B74C}" dt="2024-08-29T19:19:19.663" v="484" actId="1076"/>
          <ac:picMkLst>
            <pc:docMk/>
            <pc:sldMk cId="2482701366" sldId="256"/>
            <ac:picMk id="4" creationId="{FB08E697-450B-1A56-D3C9-D95BDDF41C24}"/>
          </ac:picMkLst>
        </pc:picChg>
        <pc:picChg chg="add del">
          <ac:chgData name="Daly, Steve" userId="4786872b-5f63-4543-bbf2-1576a698f5b9" providerId="ADAL" clId="{C6480F69-455E-46E0-8470-68C0D375B74C}" dt="2024-08-29T19:07:02.316" v="183" actId="478"/>
          <ac:picMkLst>
            <pc:docMk/>
            <pc:sldMk cId="2482701366" sldId="256"/>
            <ac:picMk id="32" creationId="{E82F526B-C5D1-E5F0-0DE8-E42AA38A78C3}"/>
          </ac:picMkLst>
        </pc:picChg>
        <pc:picChg chg="add mod">
          <ac:chgData name="Daly, Steve" userId="4786872b-5f63-4543-bbf2-1576a698f5b9" providerId="ADAL" clId="{C6480F69-455E-46E0-8470-68C0D375B74C}" dt="2024-08-29T19:46:36.941" v="966" actId="14861"/>
          <ac:picMkLst>
            <pc:docMk/>
            <pc:sldMk cId="2482701366" sldId="256"/>
            <ac:picMk id="34" creationId="{472DB426-98D6-0F0D-6B5B-0FD060AF4421}"/>
          </ac:picMkLst>
        </pc:picChg>
        <pc:picChg chg="add mod">
          <ac:chgData name="Daly, Steve" userId="4786872b-5f63-4543-bbf2-1576a698f5b9" providerId="ADAL" clId="{C6480F69-455E-46E0-8470-68C0D375B74C}" dt="2024-08-29T19:46:36.941" v="966" actId="14861"/>
          <ac:picMkLst>
            <pc:docMk/>
            <pc:sldMk cId="2482701366" sldId="256"/>
            <ac:picMk id="35" creationId="{CD20ADF7-BAE0-FE23-B52A-7641C1EBC309}"/>
          </ac:picMkLst>
        </pc:picChg>
        <pc:picChg chg="add mod">
          <ac:chgData name="Daly, Steve" userId="4786872b-5f63-4543-bbf2-1576a698f5b9" providerId="ADAL" clId="{C6480F69-455E-46E0-8470-68C0D375B74C}" dt="2024-08-29T19:46:36.941" v="966" actId="14861"/>
          <ac:picMkLst>
            <pc:docMk/>
            <pc:sldMk cId="2482701366" sldId="256"/>
            <ac:picMk id="36" creationId="{43985F77-E14B-8A26-5B8B-1AE9B0B81EC1}"/>
          </ac:picMkLst>
        </pc:picChg>
        <pc:picChg chg="add mod">
          <ac:chgData name="Daly, Steve" userId="4786872b-5f63-4543-bbf2-1576a698f5b9" providerId="ADAL" clId="{C6480F69-455E-46E0-8470-68C0D375B74C}" dt="2024-08-29T19:46:36.941" v="966" actId="14861"/>
          <ac:picMkLst>
            <pc:docMk/>
            <pc:sldMk cId="2482701366" sldId="256"/>
            <ac:picMk id="37" creationId="{4DDC2407-76BC-F763-1703-68ED8E3E018F}"/>
          </ac:picMkLst>
        </pc:picChg>
        <pc:picChg chg="add mod">
          <ac:chgData name="Daly, Steve" userId="4786872b-5f63-4543-bbf2-1576a698f5b9" providerId="ADAL" clId="{C6480F69-455E-46E0-8470-68C0D375B74C}" dt="2024-08-29T20:00:44.938" v="1184" actId="1076"/>
          <ac:picMkLst>
            <pc:docMk/>
            <pc:sldMk cId="2482701366" sldId="256"/>
            <ac:picMk id="54" creationId="{F009EFC0-E120-FD1B-00A1-7FE6F46026BD}"/>
          </ac:picMkLst>
        </pc:picChg>
        <pc:cxnChg chg="add mod">
          <ac:chgData name="Daly, Steve" userId="4786872b-5f63-4543-bbf2-1576a698f5b9" providerId="ADAL" clId="{C6480F69-455E-46E0-8470-68C0D375B74C}" dt="2024-08-29T19:51:51.573" v="1084" actId="1036"/>
          <ac:cxnSpMkLst>
            <pc:docMk/>
            <pc:sldMk cId="2482701366" sldId="256"/>
            <ac:cxnSpMk id="3" creationId="{5CF03B3C-E365-4770-8910-1776B447FA8C}"/>
          </ac:cxnSpMkLst>
        </pc:cxnChg>
        <pc:cxnChg chg="add mod">
          <ac:chgData name="Daly, Steve" userId="4786872b-5f63-4543-bbf2-1576a698f5b9" providerId="ADAL" clId="{C6480F69-455E-46E0-8470-68C0D375B74C}" dt="2024-08-29T19:51:54.788" v="1089" actId="1036"/>
          <ac:cxnSpMkLst>
            <pc:docMk/>
            <pc:sldMk cId="2482701366" sldId="256"/>
            <ac:cxnSpMk id="12" creationId="{F0A45933-9939-2368-D41E-1862B32B4284}"/>
          </ac:cxnSpMkLst>
        </pc:cxnChg>
        <pc:cxnChg chg="add mod">
          <ac:chgData name="Daly, Steve" userId="4786872b-5f63-4543-bbf2-1576a698f5b9" providerId="ADAL" clId="{C6480F69-455E-46E0-8470-68C0D375B74C}" dt="2024-08-29T19:52:34.092" v="1107" actId="692"/>
          <ac:cxnSpMkLst>
            <pc:docMk/>
            <pc:sldMk cId="2482701366" sldId="256"/>
            <ac:cxnSpMk id="32" creationId="{0134CE66-CE23-037C-6350-CD6D4AA0F10F}"/>
          </ac:cxnSpMkLst>
        </pc:cxnChg>
        <pc:cxnChg chg="add mod">
          <ac:chgData name="Daly, Steve" userId="4786872b-5f63-4543-bbf2-1576a698f5b9" providerId="ADAL" clId="{C6480F69-455E-46E0-8470-68C0D375B74C}" dt="2024-08-29T19:51:42.328" v="1074" actId="1076"/>
          <ac:cxnSpMkLst>
            <pc:docMk/>
            <pc:sldMk cId="2482701366" sldId="256"/>
            <ac:cxnSpMk id="39" creationId="{43EC7BC1-B38B-9079-1EF5-8F773B9089B2}"/>
          </ac:cxnSpMkLst>
        </pc:cxnChg>
        <pc:cxnChg chg="add mod">
          <ac:chgData name="Daly, Steve" userId="4786872b-5f63-4543-bbf2-1576a698f5b9" providerId="ADAL" clId="{C6480F69-455E-46E0-8470-68C0D375B74C}" dt="2024-08-29T19:12:07.056" v="264" actId="692"/>
          <ac:cxnSpMkLst>
            <pc:docMk/>
            <pc:sldMk cId="2482701366" sldId="256"/>
            <ac:cxnSpMk id="43" creationId="{0B533BEF-0107-CDC7-00AF-8D9DE9166804}"/>
          </ac:cxnSpMkLst>
        </pc:cxnChg>
        <pc:cxnChg chg="add mod">
          <ac:chgData name="Daly, Steve" userId="4786872b-5f63-4543-bbf2-1576a698f5b9" providerId="ADAL" clId="{C6480F69-455E-46E0-8470-68C0D375B74C}" dt="2024-08-30T08:37:52.516" v="1321" actId="164"/>
          <ac:cxnSpMkLst>
            <pc:docMk/>
            <pc:sldMk cId="2482701366" sldId="256"/>
            <ac:cxnSpMk id="45" creationId="{A8C58F01-1E50-D3B2-497A-FD1E1A55A5F0}"/>
          </ac:cxnSpMkLst>
        </pc:cxnChg>
        <pc:cxnChg chg="add mod">
          <ac:chgData name="Daly, Steve" userId="4786872b-5f63-4543-bbf2-1576a698f5b9" providerId="ADAL" clId="{C6480F69-455E-46E0-8470-68C0D375B74C}" dt="2024-08-30T08:37:52.516" v="1321" actId="164"/>
          <ac:cxnSpMkLst>
            <pc:docMk/>
            <pc:sldMk cId="2482701366" sldId="256"/>
            <ac:cxnSpMk id="47" creationId="{0E1E1587-4CE4-2AB8-F036-D9E4CFDE2FB7}"/>
          </ac:cxnSpMkLst>
        </pc:cxnChg>
        <pc:cxnChg chg="add mod">
          <ac:chgData name="Daly, Steve" userId="4786872b-5f63-4543-bbf2-1576a698f5b9" providerId="ADAL" clId="{C6480F69-455E-46E0-8470-68C0D375B74C}" dt="2024-08-29T19:44:14.141" v="951" actId="108"/>
          <ac:cxnSpMkLst>
            <pc:docMk/>
            <pc:sldMk cId="2482701366" sldId="256"/>
            <ac:cxnSpMk id="51" creationId="{5691B348-1FD3-89EA-4549-FC5531AF8905}"/>
          </ac:cxnSpMkLst>
        </pc:cxnChg>
        <pc:cxnChg chg="add mod">
          <ac:chgData name="Daly, Steve" userId="4786872b-5f63-4543-bbf2-1576a698f5b9" providerId="ADAL" clId="{C6480F69-455E-46E0-8470-68C0D375B74C}" dt="2024-08-30T08:34:13.573" v="1276" actId="14100"/>
          <ac:cxnSpMkLst>
            <pc:docMk/>
            <pc:sldMk cId="2482701366" sldId="256"/>
            <ac:cxnSpMk id="57" creationId="{5201C4A0-E549-40D5-0602-B1151D88F71F}"/>
          </ac:cxnSpMkLst>
        </pc:cxnChg>
        <pc:cxnChg chg="add mod">
          <ac:chgData name="Daly, Steve" userId="4786872b-5f63-4543-bbf2-1576a698f5b9" providerId="ADAL" clId="{C6480F69-455E-46E0-8470-68C0D375B74C}" dt="2024-08-29T19:48:36.701" v="1000" actId="14100"/>
          <ac:cxnSpMkLst>
            <pc:docMk/>
            <pc:sldMk cId="2482701366" sldId="256"/>
            <ac:cxnSpMk id="60" creationId="{67B494F5-A286-31FD-577D-7B250E58794B}"/>
          </ac:cxnSpMkLst>
        </pc:cxnChg>
        <pc:cxnChg chg="add mod">
          <ac:chgData name="Daly, Steve" userId="4786872b-5f63-4543-bbf2-1576a698f5b9" providerId="ADAL" clId="{C6480F69-455E-46E0-8470-68C0D375B74C}" dt="2024-08-29T19:53:10.585" v="1110" actId="14100"/>
          <ac:cxnSpMkLst>
            <pc:docMk/>
            <pc:sldMk cId="2482701366" sldId="256"/>
            <ac:cxnSpMk id="78" creationId="{E89A1C29-8ECF-823F-4D85-60ABA2C80702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AE284-72F7-4BF8-B0A2-75FED9619119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AC3C1-5483-4FF5-94C6-78470FB9B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5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AC3C1-5483-4FF5-94C6-78470FB9B1F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92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28731-DB37-70EF-D3EE-79004ABFA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C6694-D851-8A95-3B9F-F61F260A4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E676F-BD66-6D4F-DC20-0B090A13A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017B6-443F-A032-4F10-E1397C4D3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3F0F-1A19-AF05-D9BC-3DBEE6D2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6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871A0-BC79-660F-21FC-63776ACD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B5BA35-F129-2F78-4834-035566A98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18C70-5F11-1D12-B9DA-51D457C86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C51BF-6602-BA41-6E4B-0F27F72C5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7B504-2545-62C6-A3D7-D731BA047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22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33DD2-0C98-813C-A778-EA5807B91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31D20-443C-3CD9-6AE2-0082F12FB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6619C-282C-28AD-E506-DFE507E44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E4DF8-A7B5-2052-C896-DB6E708C3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BD925-F65A-93BC-8148-10F459185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10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5EDFE-EE0B-7A28-8619-D2A16AD6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541E2-768A-8E36-9C8F-319142E14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75341-B1A4-1955-B73F-FBA57D1A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B929A-41CF-3B67-835D-A54BB7D2D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E5A67-A2A3-90E8-17D3-B2EBE322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F7C92-1E8C-4257-7707-D5CF43CE1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F22F9-4B35-DD86-AA05-2207BAA9C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53200-815A-9160-7259-59F520C6C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03B54-C48D-9C59-7C58-6293D9F94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706F6-F729-0AE8-51DE-29BB4755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6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9A0AE-8D2F-D046-791C-06D53F4F3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08DC0-AC08-F3CA-5B8B-E0803FAEDA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858D9-4818-46A0-6194-97DE2195C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AE206-EEB0-44BF-AAB3-534FCD669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B1AE0-EEFD-32E6-567C-44A2F964E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A26E7A-DCFC-0E73-BFE7-D74EC70B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00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308F5-C0B5-92ED-9FC9-E2CF1B53E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DF290-2E82-A4E6-4A80-1308D2280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F1F48-D4A4-0723-E606-CC7E1429D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CE18C6-C55D-5914-A023-2345AF6B1E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A97B7-EBE6-535D-64F7-B6BAD8B85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257A52-BC91-EF91-E85B-9650B0128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EC0A0D-75AE-53B8-9129-F48CA58F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ED19C4-A949-F06D-3ACB-09756B64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83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27B8-C7C1-D671-EE56-1C0B8B13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31234-10E4-DA48-E7B4-AC09E13C7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0C321F-C500-E799-CAE1-2E4402DB4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23F62-968A-C245-5FE1-2C0AB4E2D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42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2BD1F-9FE6-D756-2299-0EF9D2C1E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CEDBC9-001C-5A3A-D7DB-FAEEDB5A1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5FC0CC-EEE1-491B-4446-33B527F76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9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8FBD-4C56-577E-0EC4-993B5A959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3F938-D965-E580-E6EA-B501A2639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F39CF-C557-6CFA-77B0-EE8BE2950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0307C-AE8B-D1B4-9AD9-9B96AD1F8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2BD26-AC92-C045-EFF9-F8601DBC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7FC29-7161-685A-EE6B-0DF0DFC6D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70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E3694-1127-7BBA-B144-DCA23A31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2EFC58-6DDB-AB13-B256-920A67071E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5FEA3-4604-8B07-5640-13EC9E2E2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5E3F8-85EE-E5F3-35BB-08A9B553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BEEB7-4641-8F0C-ABE2-24AABE42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5994F-E5A2-8490-CCB9-338C7E9E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2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BB1305-6F3D-660B-1363-F955FC1D0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7D429-BB88-FBEF-A238-5669718ED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B755E-0B3E-ABB8-7C1E-C95EFEA62C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0C9D9D-61EA-4BAC-BC88-646BC4573FF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C6EDC-4FFC-DCBD-D259-C9DBF9A30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4D603-980B-1CCB-B30B-8E9F44331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A47126-1EA7-4D18-BC6C-42765C7F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95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ithub.com/nationalarchives/dr2-custodial-copy" TargetMode="External"/><Relationship Id="rId5" Type="http://schemas.openxmlformats.org/officeDocument/2006/relationships/hyperlink" Target="mailto:Steve.Daly@nationalarchives.gov.uk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6" descr="A picture containing indoor, wall, ceiling, art">
            <a:extLst>
              <a:ext uri="{FF2B5EF4-FFF2-40B4-BE49-F238E27FC236}">
                <a16:creationId xmlns:a16="http://schemas.microsoft.com/office/drawing/2014/main" id="{21418A53-B973-2B6D-8C4F-C6D1569643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42426" r="3934" b="6264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B08E697-450B-1A56-D3C9-D95BDDF41C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57" y="120092"/>
            <a:ext cx="1919956" cy="19224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AD75A-D183-2E0E-42B1-96B4C457CD3E}"/>
              </a:ext>
            </a:extLst>
          </p:cNvPr>
          <p:cNvSpPr txBox="1"/>
          <p:nvPr/>
        </p:nvSpPr>
        <p:spPr>
          <a:xfrm>
            <a:off x="2254816" y="86633"/>
            <a:ext cx="7530593" cy="968915"/>
          </a:xfrm>
          <a:prstGeom prst="rect">
            <a:avLst/>
          </a:prstGeom>
          <a:solidFill>
            <a:srgbClr val="F9F7E2"/>
          </a:solidFill>
          <a:ln w="66675" cmpd="dbl">
            <a:solidFill>
              <a:schemeClr val="tx1"/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0" tIns="72000" rIns="0" bIns="0" rtlCol="0">
            <a:noAutofit/>
          </a:bodyPr>
          <a:lstStyle/>
          <a:p>
            <a:pPr algn="ctr">
              <a:spcBef>
                <a:spcPts val="1200"/>
              </a:spcBef>
              <a:spcAft>
                <a:spcPts val="1000"/>
              </a:spcAft>
            </a:pPr>
            <a:r>
              <a:rPr lang="en-GB" sz="2800" dirty="0">
                <a:latin typeface="Supria Sans Cond Medium" panose="020B0606030203050203" pitchFamily="34" charset="0"/>
              </a:rPr>
              <a:t>A decoupled </a:t>
            </a:r>
            <a:r>
              <a:rPr lang="en-GB" sz="2800" b="1" dirty="0">
                <a:latin typeface="Supria Sans Cond Medium" panose="020B0606030203050203" pitchFamily="34" charset="0"/>
              </a:rPr>
              <a:t>Custodial Copy</a:t>
            </a:r>
            <a:br>
              <a:rPr lang="en-GB" sz="2800" dirty="0">
                <a:latin typeface="Supria Sans Cond Medium" panose="020B0606030203050203" pitchFamily="34" charset="0"/>
              </a:rPr>
            </a:br>
            <a:r>
              <a:rPr lang="en-GB" sz="2800" dirty="0">
                <a:latin typeface="Supria Sans Cond Medium" panose="020B0606030203050203" pitchFamily="34" charset="0"/>
              </a:rPr>
              <a:t>for cloud-based Digital Preservation Systems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65FB30-3418-AE08-3397-6D1779B320D9}"/>
              </a:ext>
            </a:extLst>
          </p:cNvPr>
          <p:cNvSpPr txBox="1"/>
          <p:nvPr/>
        </p:nvSpPr>
        <p:spPr>
          <a:xfrm>
            <a:off x="2240923" y="2634928"/>
            <a:ext cx="7544486" cy="3553467"/>
          </a:xfrm>
          <a:prstGeom prst="rect">
            <a:avLst/>
          </a:prstGeom>
          <a:solidFill>
            <a:srgbClr val="F9F7E2"/>
          </a:solidFill>
          <a:ln w="19050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1000"/>
              </a:spcAft>
            </a:pPr>
            <a:endParaRPr lang="en-GB" sz="3200" dirty="0">
              <a:latin typeface="Supria Sans Cond Medium" panose="020B060603020305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03F3A0-E27D-56E2-5614-65A39E559E5E}"/>
              </a:ext>
            </a:extLst>
          </p:cNvPr>
          <p:cNvSpPr txBox="1"/>
          <p:nvPr/>
        </p:nvSpPr>
        <p:spPr>
          <a:xfrm>
            <a:off x="359380" y="6301019"/>
            <a:ext cx="11663091" cy="455894"/>
          </a:xfrm>
          <a:prstGeom prst="rect">
            <a:avLst/>
          </a:prstGeom>
          <a:solidFill>
            <a:srgbClr val="F9F7E2"/>
          </a:solidFill>
          <a:ln w="19050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GB" sz="3200" dirty="0">
                <a:latin typeface="Supria Sans Cond Medium" panose="020B0606030203050203" pitchFamily="34" charset="0"/>
                <a:hlinkClick r:id="rId5"/>
              </a:rPr>
              <a:t>Steve.Daly@nationalarchives.gov.</a:t>
            </a:r>
            <a:r>
              <a:rPr lang="en-GB" sz="3200">
                <a:latin typeface="Supria Sans Cond Medium" panose="020B0606030203050203" pitchFamily="34" charset="0"/>
                <a:hlinkClick r:id="rId5"/>
              </a:rPr>
              <a:t>uk</a:t>
            </a:r>
            <a:r>
              <a:rPr lang="en-GB" sz="3200">
                <a:latin typeface="Supria Sans Cond Medium" panose="020B0606030203050203" pitchFamily="34" charset="0"/>
              </a:rPr>
              <a:t>  </a:t>
            </a:r>
            <a:r>
              <a:rPr lang="en-GB" sz="2000">
                <a:latin typeface="Supria Sans Cond Medium" panose="020B0606030203050203" pitchFamily="34" charset="0"/>
                <a:hlinkClick r:id="rId6"/>
              </a:rPr>
              <a:t>https</a:t>
            </a:r>
            <a:r>
              <a:rPr lang="en-GB" sz="2000" dirty="0">
                <a:latin typeface="Supria Sans Cond Medium" panose="020B0606030203050203" pitchFamily="34" charset="0"/>
                <a:hlinkClick r:id="rId6"/>
              </a:rPr>
              <a:t>://github.com/nationalarchives/dr2-custodial-copy</a:t>
            </a:r>
            <a:r>
              <a:rPr lang="en-GB" sz="2000" dirty="0">
                <a:latin typeface="Supria Sans Cond Medium" panose="020B0606030203050203" pitchFamily="34" charset="0"/>
              </a:rPr>
              <a:t> </a:t>
            </a:r>
            <a:endParaRPr lang="en-GB" sz="3200" dirty="0">
              <a:latin typeface="Supria Sans Cond Medium" panose="020B060603020305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3BF2B4-DFF4-002E-BF3C-3D4F07551FB9}"/>
              </a:ext>
            </a:extLst>
          </p:cNvPr>
          <p:cNvSpPr txBox="1"/>
          <p:nvPr/>
        </p:nvSpPr>
        <p:spPr>
          <a:xfrm>
            <a:off x="2275424" y="1129846"/>
            <a:ext cx="7496639" cy="1434095"/>
          </a:xfrm>
          <a:prstGeom prst="rect">
            <a:avLst/>
          </a:prstGeom>
          <a:solidFill>
            <a:srgbClr val="F9F7E2"/>
          </a:solidFill>
          <a:ln w="19050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noAutofit/>
          </a:bodyPr>
          <a:lstStyle/>
          <a:p>
            <a:pPr marL="72000">
              <a:spcAft>
                <a:spcPts val="1000"/>
              </a:spcAft>
            </a:pPr>
            <a:r>
              <a:rPr lang="en-GB" dirty="0">
                <a:latin typeface="Supria Sans Cond Medium" panose="020B0606030203050203" pitchFamily="34" charset="0"/>
              </a:rPr>
              <a:t>Digital Records are stored, actively preserved, and accessed using a </a:t>
            </a:r>
            <a:r>
              <a:rPr lang="en-GB" b="1" dirty="0">
                <a:latin typeface="Supria Sans Cond Medium" panose="020B0606030203050203" pitchFamily="34" charset="0"/>
              </a:rPr>
              <a:t>commercial off-the-shelf digital preservation managed service</a:t>
            </a:r>
            <a:r>
              <a:rPr lang="en-GB" dirty="0">
                <a:latin typeface="Supria Sans Cond Medium" panose="020B0606030203050203" pitchFamily="34" charset="0"/>
              </a:rPr>
              <a:t>.  But we have built a system which maintains </a:t>
            </a:r>
            <a:r>
              <a:rPr lang="en-GB">
                <a:latin typeface="Supria Sans Cond Medium" panose="020B0606030203050203" pitchFamily="34" charset="0"/>
              </a:rPr>
              <a:t>an </a:t>
            </a:r>
            <a:r>
              <a:rPr lang="en-GB" b="1">
                <a:latin typeface="Supria Sans Cond Medium" panose="020B0606030203050203" pitchFamily="34" charset="0"/>
              </a:rPr>
              <a:t>extracted </a:t>
            </a:r>
            <a:r>
              <a:rPr lang="en-GB" b="1" dirty="0">
                <a:latin typeface="Supria Sans Cond Medium" panose="020B0606030203050203" pitchFamily="34" charset="0"/>
              </a:rPr>
              <a:t>decoupled copy </a:t>
            </a:r>
            <a:r>
              <a:rPr lang="en-GB" dirty="0">
                <a:latin typeface="Supria Sans Cond Medium" panose="020B0606030203050203" pitchFamily="34" charset="0"/>
              </a:rPr>
              <a:t>of all digital files </a:t>
            </a:r>
            <a:r>
              <a:rPr lang="en-GB">
                <a:latin typeface="Supria Sans Cond Medium" panose="020B0606030203050203" pitchFamily="34" charset="0"/>
              </a:rPr>
              <a:t>and metadata. This mitigates </a:t>
            </a:r>
            <a:r>
              <a:rPr lang="en-GB" dirty="0">
                <a:latin typeface="Supria Sans Cond Medium" panose="020B0606030203050203" pitchFamily="34" charset="0"/>
              </a:rPr>
              <a:t>supplier risks</a:t>
            </a:r>
            <a:r>
              <a:rPr lang="en-GB">
                <a:latin typeface="Supria Sans Cond Medium" panose="020B0606030203050203" pitchFamily="34" charset="0"/>
              </a:rPr>
              <a:t>, simplifies </a:t>
            </a:r>
            <a:r>
              <a:rPr lang="en-GB" dirty="0">
                <a:latin typeface="Supria Sans Cond Medium" panose="020B0606030203050203" pitchFamily="34" charset="0"/>
              </a:rPr>
              <a:t>exit-planning</a:t>
            </a:r>
            <a:r>
              <a:rPr lang="en-GB">
                <a:latin typeface="Supria Sans Cond Medium" panose="020B0606030203050203" pitchFamily="34" charset="0"/>
              </a:rPr>
              <a:t>, facilitates </a:t>
            </a:r>
            <a:r>
              <a:rPr lang="en-GB" dirty="0">
                <a:latin typeface="Supria Sans Cond Medium" panose="020B0606030203050203" pitchFamily="34" charset="0"/>
              </a:rPr>
              <a:t>disaster recovery and business continuity, </a:t>
            </a:r>
            <a:r>
              <a:rPr lang="en-GB">
                <a:latin typeface="Supria Sans Cond Medium" panose="020B0606030203050203" pitchFamily="34" charset="0"/>
              </a:rPr>
              <a:t>and ensures </a:t>
            </a:r>
            <a:r>
              <a:rPr lang="en-GB" dirty="0">
                <a:latin typeface="Supria Sans Cond Medium" panose="020B0606030203050203" pitchFamily="34" charset="0"/>
              </a:rPr>
              <a:t>complete ongoing control of our own data</a:t>
            </a:r>
            <a:r>
              <a:rPr lang="en-GB" sz="2000" dirty="0">
                <a:latin typeface="Supria Sans Cond Medium" panose="020B0606030203050203" pitchFamily="34" charset="0"/>
              </a:rPr>
              <a:t>.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D017119-CE2F-5AC9-4A22-53F0BCCFDAE1}"/>
              </a:ext>
            </a:extLst>
          </p:cNvPr>
          <p:cNvGrpSpPr/>
          <p:nvPr/>
        </p:nvGrpSpPr>
        <p:grpSpPr>
          <a:xfrm>
            <a:off x="10017975" y="3658554"/>
            <a:ext cx="2052619" cy="2345343"/>
            <a:chOff x="10078202" y="4112999"/>
            <a:chExt cx="2052619" cy="21093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16659D4-E452-4071-5093-28FD30F6C5F1}"/>
                </a:ext>
              </a:extLst>
            </p:cNvPr>
            <p:cNvSpPr txBox="1"/>
            <p:nvPr/>
          </p:nvSpPr>
          <p:spPr>
            <a:xfrm>
              <a:off x="10078202" y="4112999"/>
              <a:ext cx="2035986" cy="2109392"/>
            </a:xfrm>
            <a:prstGeom prst="rect">
              <a:avLst/>
            </a:prstGeom>
            <a:solidFill>
              <a:srgbClr val="F9F7E2"/>
            </a:solidFill>
            <a:ln w="60325">
              <a:solidFill>
                <a:schemeClr val="accent5"/>
              </a:solidFill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lIns="0" tIns="36000" rIns="0" bIns="0" rtlCol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GB" sz="2000" u="sng" dirty="0">
                  <a:latin typeface="Supria Sans Cond Medium" panose="020B0606030203050203" pitchFamily="34" charset="0"/>
                </a:rPr>
                <a:t>OCFL Repository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113C298-61A7-A838-47C8-53728AA46A2F}"/>
                </a:ext>
              </a:extLst>
            </p:cNvPr>
            <p:cNvSpPr txBox="1"/>
            <p:nvPr/>
          </p:nvSpPr>
          <p:spPr>
            <a:xfrm>
              <a:off x="10094835" y="4451183"/>
              <a:ext cx="2035986" cy="1633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Data is written in a product-agnostic form using </a:t>
              </a:r>
              <a:r>
                <a:rPr lang="en-GB" sz="1600" b="1" dirty="0"/>
                <a:t>Oxford Common File Layout</a:t>
              </a:r>
              <a:r>
                <a:rPr lang="en-GB" sz="1600" dirty="0"/>
                <a:t>, supporting file versioning and delete protection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4792B7D-7548-29E6-C349-36B738C81E7D}"/>
              </a:ext>
            </a:extLst>
          </p:cNvPr>
          <p:cNvSpPr txBox="1"/>
          <p:nvPr/>
        </p:nvSpPr>
        <p:spPr>
          <a:xfrm>
            <a:off x="139213" y="2252489"/>
            <a:ext cx="1978163" cy="1554380"/>
          </a:xfrm>
          <a:prstGeom prst="rect">
            <a:avLst/>
          </a:prstGeom>
          <a:solidFill>
            <a:srgbClr val="F9F7E2"/>
          </a:solidFill>
          <a:ln w="60325">
            <a:solidFill>
              <a:schemeClr val="accent5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36000" rIns="0" bIns="0" rtlCol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GB" sz="2000" u="sng">
                <a:latin typeface="Supria Sans Cond Medium" panose="020B0606030203050203" pitchFamily="34" charset="0"/>
              </a:rPr>
              <a:t>Metadata</a:t>
            </a:r>
            <a:br>
              <a:rPr lang="en-GB" sz="2000" u="sng" dirty="0">
                <a:latin typeface="Supria Sans Cond Medium" panose="020B0606030203050203" pitchFamily="34" charset="0"/>
              </a:rPr>
            </a:br>
            <a:endParaRPr lang="en-GB" sz="2000" u="sng" dirty="0">
              <a:latin typeface="Supria Sans Cond Medium" panose="020B060603020305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52B04E-D018-91F1-624C-B91633E04CDB}"/>
              </a:ext>
            </a:extLst>
          </p:cNvPr>
          <p:cNvSpPr txBox="1"/>
          <p:nvPr/>
        </p:nvSpPr>
        <p:spPr>
          <a:xfrm>
            <a:off x="181853" y="2604593"/>
            <a:ext cx="19797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Each digital file will be </a:t>
            </a:r>
          </a:p>
          <a:p>
            <a:r>
              <a:rPr lang="en-GB" sz="1400" dirty="0"/>
              <a:t>accompanied by </a:t>
            </a:r>
            <a:r>
              <a:rPr lang="en-GB" sz="1400"/>
              <a:t>an up-to-date </a:t>
            </a:r>
            <a:r>
              <a:rPr lang="en-GB" sz="1400" b="1" dirty="0"/>
              <a:t>vendor-agnostic copy of </a:t>
            </a:r>
            <a:r>
              <a:rPr lang="en-GB" sz="1400" b="1"/>
              <a:t>all metadata </a:t>
            </a:r>
            <a:r>
              <a:rPr lang="en-GB" sz="1400" dirty="0"/>
              <a:t>describing it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3C24228-B548-186B-C56A-9FB4B2D675DB}"/>
              </a:ext>
            </a:extLst>
          </p:cNvPr>
          <p:cNvGrpSpPr/>
          <p:nvPr/>
        </p:nvGrpSpPr>
        <p:grpSpPr>
          <a:xfrm>
            <a:off x="9993574" y="571090"/>
            <a:ext cx="2174468" cy="2713495"/>
            <a:chOff x="10017532" y="485447"/>
            <a:chExt cx="2174468" cy="263201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B9037B4-BB06-7D0F-8881-10DB420713B3}"/>
                </a:ext>
              </a:extLst>
            </p:cNvPr>
            <p:cNvSpPr txBox="1"/>
            <p:nvPr/>
          </p:nvSpPr>
          <p:spPr>
            <a:xfrm>
              <a:off x="10017532" y="485447"/>
              <a:ext cx="2112063" cy="2624628"/>
            </a:xfrm>
            <a:prstGeom prst="rect">
              <a:avLst/>
            </a:prstGeom>
            <a:solidFill>
              <a:srgbClr val="F9F7E2"/>
            </a:solidFill>
            <a:ln w="60325">
              <a:solidFill>
                <a:schemeClr val="accent5"/>
              </a:solidFill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lIns="0" tIns="36000" rIns="0" bIns="0" rtlCol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GB" sz="2000" u="sng" dirty="0">
                  <a:latin typeface="Supria Sans Cond Medium" panose="020B0606030203050203" pitchFamily="34" charset="0"/>
                </a:rPr>
                <a:t>Client Library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8921785-A1F0-07D4-EFDC-963C5796C18D}"/>
                </a:ext>
              </a:extLst>
            </p:cNvPr>
            <p:cNvSpPr txBox="1"/>
            <p:nvPr/>
          </p:nvSpPr>
          <p:spPr>
            <a:xfrm>
              <a:off x="10054373" y="878450"/>
              <a:ext cx="2137627" cy="2239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Integration software communicates with the commercial managed-service via a single </a:t>
              </a:r>
              <a:r>
                <a:rPr lang="en-GB" sz="1600"/>
                <a:t>small software client </a:t>
              </a:r>
              <a:r>
                <a:rPr lang="en-GB" sz="1600" dirty="0"/>
                <a:t>library, greatly </a:t>
              </a:r>
              <a:r>
                <a:rPr lang="en-GB" sz="1600" b="1" dirty="0"/>
                <a:t>simplifying future change </a:t>
              </a:r>
              <a:r>
                <a:rPr lang="en-GB" sz="1600" b="1"/>
                <a:t>of product vendor</a:t>
              </a:r>
              <a:r>
                <a:rPr lang="en-GB" sz="1600"/>
                <a:t> </a:t>
              </a:r>
              <a:endParaRPr lang="en-GB" sz="1600" dirty="0"/>
            </a:p>
          </p:txBody>
        </p: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07E53BD-AD0B-4D8E-0F7F-CBCEB3744C52}"/>
              </a:ext>
            </a:extLst>
          </p:cNvPr>
          <p:cNvSpPr/>
          <p:nvPr/>
        </p:nvSpPr>
        <p:spPr>
          <a:xfrm>
            <a:off x="4797843" y="3055825"/>
            <a:ext cx="2539269" cy="1066117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Commercial </a:t>
            </a:r>
          </a:p>
          <a:p>
            <a:pPr algn="ctr"/>
            <a:r>
              <a:rPr lang="en-GB" dirty="0"/>
              <a:t>Digital Preservation Managed Service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D0FB572-5AE3-CA43-5557-BA84B8CE44BE}"/>
              </a:ext>
            </a:extLst>
          </p:cNvPr>
          <p:cNvSpPr/>
          <p:nvPr/>
        </p:nvSpPr>
        <p:spPr>
          <a:xfrm>
            <a:off x="2533129" y="3155878"/>
            <a:ext cx="1467928" cy="923446"/>
          </a:xfrm>
          <a:prstGeom prst="roundRect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Automated </a:t>
            </a:r>
            <a:r>
              <a:rPr lang="en-GB" b="1" dirty="0"/>
              <a:t>Ingest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4085EB3-5868-07E3-FBBC-F1F278E1DA70}"/>
              </a:ext>
            </a:extLst>
          </p:cNvPr>
          <p:cNvSpPr/>
          <p:nvPr/>
        </p:nvSpPr>
        <p:spPr>
          <a:xfrm>
            <a:off x="8051634" y="3159760"/>
            <a:ext cx="1449161" cy="923446"/>
          </a:xfrm>
          <a:prstGeom prst="round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Systematic </a:t>
            </a:r>
            <a:r>
              <a:rPr lang="en-GB" b="1" dirty="0"/>
              <a:t>Access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99D0000-A2A7-7867-E459-6E88DE67DA5A}"/>
              </a:ext>
            </a:extLst>
          </p:cNvPr>
          <p:cNvGrpSpPr/>
          <p:nvPr/>
        </p:nvGrpSpPr>
        <p:grpSpPr>
          <a:xfrm>
            <a:off x="4273881" y="3095714"/>
            <a:ext cx="3493139" cy="1703752"/>
            <a:chOff x="4387804" y="3467825"/>
            <a:chExt cx="3493139" cy="17037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7341AE9-78C2-46E9-63C5-CEA32AB28EBF}"/>
                </a:ext>
              </a:extLst>
            </p:cNvPr>
            <p:cNvSpPr/>
            <p:nvPr/>
          </p:nvSpPr>
          <p:spPr>
            <a:xfrm>
              <a:off x="4387804" y="3467826"/>
              <a:ext cx="322784" cy="170375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54A52F0-40B7-69C4-75C6-A0747F0601D2}"/>
                </a:ext>
              </a:extLst>
            </p:cNvPr>
            <p:cNvSpPr/>
            <p:nvPr/>
          </p:nvSpPr>
          <p:spPr>
            <a:xfrm>
              <a:off x="4387804" y="4885510"/>
              <a:ext cx="3493139" cy="28606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/>
                <a:t>Client Interface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6175A50-F78C-CD32-6098-CEEC5428A7F5}"/>
                </a:ext>
              </a:extLst>
            </p:cNvPr>
            <p:cNvSpPr/>
            <p:nvPr/>
          </p:nvSpPr>
          <p:spPr>
            <a:xfrm>
              <a:off x="7558159" y="3467825"/>
              <a:ext cx="322784" cy="170375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4" name="Graphic 33" descr="User with solid fill">
            <a:extLst>
              <a:ext uri="{FF2B5EF4-FFF2-40B4-BE49-F238E27FC236}">
                <a16:creationId xmlns:a16="http://schemas.microsoft.com/office/drawing/2014/main" id="{472DB426-98D6-0F0D-6B5B-0FD060AF44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086291" y="2627466"/>
            <a:ext cx="427359" cy="4273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5" name="Graphic 34" descr="User with solid fill">
            <a:extLst>
              <a:ext uri="{FF2B5EF4-FFF2-40B4-BE49-F238E27FC236}">
                <a16:creationId xmlns:a16="http://schemas.microsoft.com/office/drawing/2014/main" id="{CD20ADF7-BAE0-FE23-B52A-7641C1EBC3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40020" y="2628466"/>
            <a:ext cx="427359" cy="4273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6" name="Graphic 35" descr="User with solid fill">
            <a:extLst>
              <a:ext uri="{FF2B5EF4-FFF2-40B4-BE49-F238E27FC236}">
                <a16:creationId xmlns:a16="http://schemas.microsoft.com/office/drawing/2014/main" id="{43985F77-E14B-8A26-5B8B-1AE9B0B81E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90926" y="2627466"/>
            <a:ext cx="427359" cy="4273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7" name="Graphic 36" descr="User with solid fill">
            <a:extLst>
              <a:ext uri="{FF2B5EF4-FFF2-40B4-BE49-F238E27FC236}">
                <a16:creationId xmlns:a16="http://schemas.microsoft.com/office/drawing/2014/main" id="{4DDC2407-76BC-F763-1703-68ED8E3E01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9167" y="2627466"/>
            <a:ext cx="427359" cy="4273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3EC7BC1-B38B-9079-1EF5-8F773B9089B2}"/>
              </a:ext>
            </a:extLst>
          </p:cNvPr>
          <p:cNvCxnSpPr>
            <a:cxnSpLocks/>
          </p:cNvCxnSpPr>
          <p:nvPr/>
        </p:nvCxnSpPr>
        <p:spPr>
          <a:xfrm flipV="1">
            <a:off x="7803861" y="2551483"/>
            <a:ext cx="2226554" cy="594169"/>
          </a:xfrm>
          <a:prstGeom prst="straightConnector1">
            <a:avLst/>
          </a:prstGeom>
          <a:ln w="60325" cmpd="sng">
            <a:solidFill>
              <a:schemeClr val="accent5">
                <a:lumMod val="60000"/>
                <a:lumOff val="40000"/>
                <a:alpha val="74000"/>
              </a:schemeClr>
            </a:solidFill>
            <a:prstDash val="sysDot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B533BEF-0107-CDC7-00AF-8D9DE9166804}"/>
              </a:ext>
            </a:extLst>
          </p:cNvPr>
          <p:cNvCxnSpPr/>
          <p:nvPr/>
        </p:nvCxnSpPr>
        <p:spPr>
          <a:xfrm flipV="1">
            <a:off x="2254817" y="5060996"/>
            <a:ext cx="7530592" cy="2264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7C3A745-9B3B-9311-2867-6050A0CAFE98}"/>
              </a:ext>
            </a:extLst>
          </p:cNvPr>
          <p:cNvGrpSpPr/>
          <p:nvPr/>
        </p:nvGrpSpPr>
        <p:grpSpPr>
          <a:xfrm>
            <a:off x="5665764" y="4121942"/>
            <a:ext cx="861773" cy="391457"/>
            <a:chOff x="5665764" y="4121942"/>
            <a:chExt cx="861773" cy="391457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E4BD1AF-CDAB-2AAC-4B68-358EC4D6A79A}"/>
                </a:ext>
              </a:extLst>
            </p:cNvPr>
            <p:cNvSpPr txBox="1"/>
            <p:nvPr/>
          </p:nvSpPr>
          <p:spPr>
            <a:xfrm>
              <a:off x="5665764" y="4121942"/>
              <a:ext cx="8617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/>
                <a:t>API</a:t>
              </a:r>
              <a:endParaRPr lang="en-GB" b="1" dirty="0"/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8C58F01-1E50-D3B2-497A-FD1E1A55A5F0}"/>
                </a:ext>
              </a:extLst>
            </p:cNvPr>
            <p:cNvCxnSpPr/>
            <p:nvPr/>
          </p:nvCxnSpPr>
          <p:spPr>
            <a:xfrm>
              <a:off x="6314747" y="4121942"/>
              <a:ext cx="0" cy="3914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0E1E1587-4CE4-2AB8-F036-D9E4CFDE2F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61073" y="4121942"/>
              <a:ext cx="0" cy="36933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30C74843-13DB-D030-7968-1E46D7157AB3}"/>
              </a:ext>
            </a:extLst>
          </p:cNvPr>
          <p:cNvSpPr/>
          <p:nvPr/>
        </p:nvSpPr>
        <p:spPr>
          <a:xfrm>
            <a:off x="2796466" y="5418573"/>
            <a:ext cx="2033057" cy="603913"/>
          </a:xfrm>
          <a:prstGeom prst="roundRect">
            <a:avLst/>
          </a:prstGeom>
          <a:solidFill>
            <a:schemeClr val="bg2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Disaster Recovery / </a:t>
            </a:r>
          </a:p>
          <a:p>
            <a:pPr algn="ctr"/>
            <a:r>
              <a:rPr lang="en-GB" sz="1400" dirty="0"/>
              <a:t>Business Continuity UI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691B348-1FD3-89EA-4549-FC5531AF8905}"/>
              </a:ext>
            </a:extLst>
          </p:cNvPr>
          <p:cNvCxnSpPr>
            <a:cxnSpLocks/>
          </p:cNvCxnSpPr>
          <p:nvPr/>
        </p:nvCxnSpPr>
        <p:spPr>
          <a:xfrm>
            <a:off x="6095250" y="4805928"/>
            <a:ext cx="0" cy="624068"/>
          </a:xfrm>
          <a:prstGeom prst="straightConnector1">
            <a:avLst/>
          </a:prstGeom>
          <a:ln w="412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Graphic 53" descr="User with solid fill">
            <a:extLst>
              <a:ext uri="{FF2B5EF4-FFF2-40B4-BE49-F238E27FC236}">
                <a16:creationId xmlns:a16="http://schemas.microsoft.com/office/drawing/2014/main" id="{F009EFC0-E120-FD1B-00A1-7FE6F46026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7953" y="5624324"/>
            <a:ext cx="427359" cy="4273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5" name="Flowchart: Magnetic Disk 54">
            <a:extLst>
              <a:ext uri="{FF2B5EF4-FFF2-40B4-BE49-F238E27FC236}">
                <a16:creationId xmlns:a16="http://schemas.microsoft.com/office/drawing/2014/main" id="{2F48F4D2-220D-A469-EA35-5CA192A3A183}"/>
              </a:ext>
            </a:extLst>
          </p:cNvPr>
          <p:cNvSpPr/>
          <p:nvPr/>
        </p:nvSpPr>
        <p:spPr>
          <a:xfrm>
            <a:off x="5078722" y="5429996"/>
            <a:ext cx="2033056" cy="603913"/>
          </a:xfrm>
          <a:prstGeom prst="flowChartMagneticDisk">
            <a:avLst/>
          </a:prstGeom>
          <a:solidFill>
            <a:schemeClr val="accent2"/>
          </a:solidFill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Custodial Copy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201C4A0-E549-40D5-0602-B1151D88F71F}"/>
              </a:ext>
            </a:extLst>
          </p:cNvPr>
          <p:cNvCxnSpPr>
            <a:cxnSpLocks/>
          </p:cNvCxnSpPr>
          <p:nvPr/>
        </p:nvCxnSpPr>
        <p:spPr>
          <a:xfrm flipH="1" flipV="1">
            <a:off x="2053913" y="3793124"/>
            <a:ext cx="3024809" cy="1691286"/>
          </a:xfrm>
          <a:prstGeom prst="straightConnector1">
            <a:avLst/>
          </a:prstGeom>
          <a:ln w="60325" cmpd="sng">
            <a:solidFill>
              <a:schemeClr val="accent5">
                <a:lumMod val="60000"/>
                <a:lumOff val="40000"/>
                <a:alpha val="74000"/>
              </a:schemeClr>
            </a:solidFill>
            <a:prstDash val="sysDot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7B494F5-A286-31FD-577D-7B250E58794B}"/>
              </a:ext>
            </a:extLst>
          </p:cNvPr>
          <p:cNvCxnSpPr>
            <a:cxnSpLocks/>
            <a:endCxn id="17" idx="1"/>
          </p:cNvCxnSpPr>
          <p:nvPr/>
        </p:nvCxnSpPr>
        <p:spPr>
          <a:xfrm flipV="1">
            <a:off x="7146526" y="4942507"/>
            <a:ext cx="2888082" cy="563963"/>
          </a:xfrm>
          <a:prstGeom prst="straightConnector1">
            <a:avLst/>
          </a:prstGeom>
          <a:ln w="60325" cmpd="sng">
            <a:solidFill>
              <a:schemeClr val="accent5">
                <a:lumMod val="60000"/>
                <a:lumOff val="40000"/>
                <a:alpha val="74000"/>
              </a:schemeClr>
            </a:solidFill>
            <a:prstDash val="sysDot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CB295C4F-93C4-4F60-6116-965719BAD572}"/>
              </a:ext>
            </a:extLst>
          </p:cNvPr>
          <p:cNvSpPr txBox="1"/>
          <p:nvPr/>
        </p:nvSpPr>
        <p:spPr>
          <a:xfrm>
            <a:off x="171673" y="3984138"/>
            <a:ext cx="1926943" cy="2134168"/>
          </a:xfrm>
          <a:prstGeom prst="rect">
            <a:avLst/>
          </a:prstGeom>
          <a:solidFill>
            <a:srgbClr val="F9F7E2"/>
          </a:solidFill>
          <a:ln w="60325">
            <a:solidFill>
              <a:schemeClr val="accent5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36000" rIns="0" bIns="0" rtlCol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GB" sz="2000" u="sng" dirty="0">
                <a:latin typeface="Supria Sans Cond Medium" panose="020B0606030203050203" pitchFamily="34" charset="0"/>
              </a:rPr>
              <a:t>Offline Access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2CD1A68-156D-ACA4-FAD2-FD265CB89DAC}"/>
              </a:ext>
            </a:extLst>
          </p:cNvPr>
          <p:cNvSpPr txBox="1"/>
          <p:nvPr/>
        </p:nvSpPr>
        <p:spPr>
          <a:xfrm>
            <a:off x="225522" y="4317670"/>
            <a:ext cx="20126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Simple </a:t>
            </a:r>
            <a:r>
              <a:rPr lang="en-GB" sz="1400" b="1"/>
              <a:t>searchable </a:t>
            </a:r>
            <a:r>
              <a:rPr lang="en-GB" sz="1400" b="1" dirty="0"/>
              <a:t>access interface </a:t>
            </a:r>
            <a:r>
              <a:rPr lang="en-GB" sz="1400" dirty="0"/>
              <a:t>to Custodial Copy for emergency use, and to </a:t>
            </a:r>
            <a:r>
              <a:rPr lang="en-GB" sz="1400"/>
              <a:t>provide ongoing confidence </a:t>
            </a:r>
            <a:r>
              <a:rPr lang="en-GB" sz="1400" dirty="0"/>
              <a:t>in offline copy </a:t>
            </a:r>
            <a:r>
              <a:rPr lang="en-GB" sz="1400"/>
              <a:t>as a long-term </a:t>
            </a:r>
            <a:r>
              <a:rPr lang="en-GB" sz="1400" dirty="0"/>
              <a:t>migration source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89A1C29-8ECF-823F-4D85-60ABA2C80702}"/>
              </a:ext>
            </a:extLst>
          </p:cNvPr>
          <p:cNvCxnSpPr>
            <a:cxnSpLocks/>
          </p:cNvCxnSpPr>
          <p:nvPr/>
        </p:nvCxnSpPr>
        <p:spPr>
          <a:xfrm flipH="1" flipV="1">
            <a:off x="2053913" y="5396375"/>
            <a:ext cx="740825" cy="168724"/>
          </a:xfrm>
          <a:prstGeom prst="straightConnector1">
            <a:avLst/>
          </a:prstGeom>
          <a:ln w="60325" cmpd="sng">
            <a:solidFill>
              <a:schemeClr val="accent5">
                <a:lumMod val="60000"/>
                <a:lumOff val="40000"/>
                <a:alpha val="74000"/>
              </a:schemeClr>
            </a:solidFill>
            <a:prstDash val="sysDot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CF03B3C-E365-4770-8910-1776B447FA8C}"/>
              </a:ext>
            </a:extLst>
          </p:cNvPr>
          <p:cNvCxnSpPr/>
          <p:nvPr/>
        </p:nvCxnSpPr>
        <p:spPr>
          <a:xfrm>
            <a:off x="4001057" y="3615853"/>
            <a:ext cx="272824" cy="0"/>
          </a:xfrm>
          <a:prstGeom prst="straightConnector1">
            <a:avLst/>
          </a:prstGeom>
          <a:ln w="412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A45933-9939-2368-D41E-1862B32B4284}"/>
              </a:ext>
            </a:extLst>
          </p:cNvPr>
          <p:cNvCxnSpPr/>
          <p:nvPr/>
        </p:nvCxnSpPr>
        <p:spPr>
          <a:xfrm>
            <a:off x="7778810" y="3601301"/>
            <a:ext cx="272824" cy="0"/>
          </a:xfrm>
          <a:prstGeom prst="straightConnector1">
            <a:avLst/>
          </a:prstGeom>
          <a:ln w="412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34CE66-CE23-037C-6350-CD6D4AA0F10F}"/>
              </a:ext>
            </a:extLst>
          </p:cNvPr>
          <p:cNvCxnSpPr>
            <a:stCxn id="50" idx="3"/>
          </p:cNvCxnSpPr>
          <p:nvPr/>
        </p:nvCxnSpPr>
        <p:spPr>
          <a:xfrm flipV="1">
            <a:off x="4829523" y="5720287"/>
            <a:ext cx="249199" cy="243"/>
          </a:xfrm>
          <a:prstGeom prst="straightConnector1">
            <a:avLst/>
          </a:prstGeom>
          <a:ln w="349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Star: 10 Points 39">
            <a:extLst>
              <a:ext uri="{FF2B5EF4-FFF2-40B4-BE49-F238E27FC236}">
                <a16:creationId xmlns:a16="http://schemas.microsoft.com/office/drawing/2014/main" id="{C5F177D5-5E4C-4AE4-0FC6-1A18C8FB73D5}"/>
              </a:ext>
            </a:extLst>
          </p:cNvPr>
          <p:cNvSpPr/>
          <p:nvPr/>
        </p:nvSpPr>
        <p:spPr>
          <a:xfrm rot="-840000">
            <a:off x="7941451" y="5181822"/>
            <a:ext cx="2123899" cy="1147279"/>
          </a:xfrm>
          <a:custGeom>
            <a:avLst/>
            <a:gdLst>
              <a:gd name="connsiteX0" fmla="*/ -2 w 2123899"/>
              <a:gd name="connsiteY0" fmla="*/ 396373 h 1147279"/>
              <a:gd name="connsiteX1" fmla="*/ 293506 w 2123899"/>
              <a:gd name="connsiteY1" fmla="*/ 286814 h 1147279"/>
              <a:gd name="connsiteX2" fmla="*/ 405625 w 2123899"/>
              <a:gd name="connsiteY2" fmla="*/ 109554 h 1147279"/>
              <a:gd name="connsiteX3" fmla="*/ 768428 w 2123899"/>
              <a:gd name="connsiteY3" fmla="*/ 109549 h 1147279"/>
              <a:gd name="connsiteX4" fmla="*/ 1061950 w 2123899"/>
              <a:gd name="connsiteY4" fmla="*/ 0 h 1147279"/>
              <a:gd name="connsiteX5" fmla="*/ 1355471 w 2123899"/>
              <a:gd name="connsiteY5" fmla="*/ 109549 h 1147279"/>
              <a:gd name="connsiteX6" fmla="*/ 1718274 w 2123899"/>
              <a:gd name="connsiteY6" fmla="*/ 109554 h 1147279"/>
              <a:gd name="connsiteX7" fmla="*/ 1830393 w 2123899"/>
              <a:gd name="connsiteY7" fmla="*/ 286814 h 1147279"/>
              <a:gd name="connsiteX8" fmla="*/ 2123901 w 2123899"/>
              <a:gd name="connsiteY8" fmla="*/ 396373 h 1147279"/>
              <a:gd name="connsiteX9" fmla="*/ 2011794 w 2123899"/>
              <a:gd name="connsiteY9" fmla="*/ 573640 h 1147279"/>
              <a:gd name="connsiteX10" fmla="*/ 2123901 w 2123899"/>
              <a:gd name="connsiteY10" fmla="*/ 750906 h 1147279"/>
              <a:gd name="connsiteX11" fmla="*/ 1830393 w 2123899"/>
              <a:gd name="connsiteY11" fmla="*/ 860465 h 1147279"/>
              <a:gd name="connsiteX12" fmla="*/ 1718274 w 2123899"/>
              <a:gd name="connsiteY12" fmla="*/ 1037725 h 1147279"/>
              <a:gd name="connsiteX13" fmla="*/ 1355471 w 2123899"/>
              <a:gd name="connsiteY13" fmla="*/ 1037730 h 1147279"/>
              <a:gd name="connsiteX14" fmla="*/ 1061950 w 2123899"/>
              <a:gd name="connsiteY14" fmla="*/ 1147279 h 1147279"/>
              <a:gd name="connsiteX15" fmla="*/ 768428 w 2123899"/>
              <a:gd name="connsiteY15" fmla="*/ 1037730 h 1147279"/>
              <a:gd name="connsiteX16" fmla="*/ 405625 w 2123899"/>
              <a:gd name="connsiteY16" fmla="*/ 1037725 h 1147279"/>
              <a:gd name="connsiteX17" fmla="*/ 293506 w 2123899"/>
              <a:gd name="connsiteY17" fmla="*/ 860465 h 1147279"/>
              <a:gd name="connsiteX18" fmla="*/ -2 w 2123899"/>
              <a:gd name="connsiteY18" fmla="*/ 750906 h 1147279"/>
              <a:gd name="connsiteX19" fmla="*/ 112105 w 2123899"/>
              <a:gd name="connsiteY19" fmla="*/ 573640 h 1147279"/>
              <a:gd name="connsiteX20" fmla="*/ -2 w 2123899"/>
              <a:gd name="connsiteY20" fmla="*/ 396373 h 1147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23899" h="1147279" fill="none" extrusionOk="0">
                <a:moveTo>
                  <a:pt x="-2" y="396373"/>
                </a:moveTo>
                <a:cubicBezTo>
                  <a:pt x="92745" y="341894"/>
                  <a:pt x="230944" y="329719"/>
                  <a:pt x="293506" y="286814"/>
                </a:cubicBezTo>
                <a:cubicBezTo>
                  <a:pt x="341850" y="206407"/>
                  <a:pt x="362782" y="206047"/>
                  <a:pt x="405625" y="109554"/>
                </a:cubicBezTo>
                <a:cubicBezTo>
                  <a:pt x="538798" y="99523"/>
                  <a:pt x="671456" y="120453"/>
                  <a:pt x="768428" y="109549"/>
                </a:cubicBezTo>
                <a:cubicBezTo>
                  <a:pt x="830329" y="52892"/>
                  <a:pt x="947775" y="66664"/>
                  <a:pt x="1061950" y="0"/>
                </a:cubicBezTo>
                <a:cubicBezTo>
                  <a:pt x="1128765" y="21481"/>
                  <a:pt x="1264994" y="112526"/>
                  <a:pt x="1355471" y="109549"/>
                </a:cubicBezTo>
                <a:cubicBezTo>
                  <a:pt x="1521325" y="72539"/>
                  <a:pt x="1625078" y="135321"/>
                  <a:pt x="1718274" y="109554"/>
                </a:cubicBezTo>
                <a:cubicBezTo>
                  <a:pt x="1777718" y="194550"/>
                  <a:pt x="1796390" y="257056"/>
                  <a:pt x="1830393" y="286814"/>
                </a:cubicBezTo>
                <a:cubicBezTo>
                  <a:pt x="1902207" y="304654"/>
                  <a:pt x="1969902" y="365614"/>
                  <a:pt x="2123901" y="396373"/>
                </a:cubicBezTo>
                <a:cubicBezTo>
                  <a:pt x="2100748" y="475795"/>
                  <a:pt x="2032235" y="494742"/>
                  <a:pt x="2011794" y="573640"/>
                </a:cubicBezTo>
                <a:cubicBezTo>
                  <a:pt x="2059848" y="636170"/>
                  <a:pt x="2055215" y="688525"/>
                  <a:pt x="2123901" y="750906"/>
                </a:cubicBezTo>
                <a:cubicBezTo>
                  <a:pt x="2037675" y="802376"/>
                  <a:pt x="1914137" y="811126"/>
                  <a:pt x="1830393" y="860465"/>
                </a:cubicBezTo>
                <a:cubicBezTo>
                  <a:pt x="1799162" y="917048"/>
                  <a:pt x="1750423" y="950370"/>
                  <a:pt x="1718274" y="1037725"/>
                </a:cubicBezTo>
                <a:cubicBezTo>
                  <a:pt x="1580020" y="1042513"/>
                  <a:pt x="1475483" y="1020285"/>
                  <a:pt x="1355471" y="1037730"/>
                </a:cubicBezTo>
                <a:cubicBezTo>
                  <a:pt x="1282493" y="1103716"/>
                  <a:pt x="1185967" y="1100830"/>
                  <a:pt x="1061950" y="1147279"/>
                </a:cubicBezTo>
                <a:cubicBezTo>
                  <a:pt x="975420" y="1134253"/>
                  <a:pt x="867011" y="1050556"/>
                  <a:pt x="768428" y="1037730"/>
                </a:cubicBezTo>
                <a:cubicBezTo>
                  <a:pt x="643970" y="1042921"/>
                  <a:pt x="577665" y="1017097"/>
                  <a:pt x="405625" y="1037725"/>
                </a:cubicBezTo>
                <a:cubicBezTo>
                  <a:pt x="357576" y="976795"/>
                  <a:pt x="346283" y="918458"/>
                  <a:pt x="293506" y="860465"/>
                </a:cubicBezTo>
                <a:cubicBezTo>
                  <a:pt x="177929" y="843748"/>
                  <a:pt x="74257" y="750975"/>
                  <a:pt x="-2" y="750906"/>
                </a:cubicBezTo>
                <a:cubicBezTo>
                  <a:pt x="25591" y="666124"/>
                  <a:pt x="100930" y="636092"/>
                  <a:pt x="112105" y="573640"/>
                </a:cubicBezTo>
                <a:cubicBezTo>
                  <a:pt x="79950" y="537328"/>
                  <a:pt x="68698" y="462243"/>
                  <a:pt x="-2" y="396373"/>
                </a:cubicBezTo>
                <a:close/>
              </a:path>
              <a:path w="2123899" h="1147279" stroke="0" extrusionOk="0">
                <a:moveTo>
                  <a:pt x="-2" y="396373"/>
                </a:moveTo>
                <a:cubicBezTo>
                  <a:pt x="105052" y="323790"/>
                  <a:pt x="213743" y="335823"/>
                  <a:pt x="293506" y="286814"/>
                </a:cubicBezTo>
                <a:cubicBezTo>
                  <a:pt x="311889" y="248399"/>
                  <a:pt x="360612" y="196912"/>
                  <a:pt x="405625" y="109554"/>
                </a:cubicBezTo>
                <a:cubicBezTo>
                  <a:pt x="559882" y="94009"/>
                  <a:pt x="610333" y="123558"/>
                  <a:pt x="768428" y="109549"/>
                </a:cubicBezTo>
                <a:cubicBezTo>
                  <a:pt x="875739" y="55503"/>
                  <a:pt x="934744" y="51035"/>
                  <a:pt x="1061950" y="0"/>
                </a:cubicBezTo>
                <a:cubicBezTo>
                  <a:pt x="1172876" y="34399"/>
                  <a:pt x="1273776" y="113555"/>
                  <a:pt x="1355471" y="109549"/>
                </a:cubicBezTo>
                <a:cubicBezTo>
                  <a:pt x="1500592" y="73369"/>
                  <a:pt x="1574954" y="118320"/>
                  <a:pt x="1718274" y="109554"/>
                </a:cubicBezTo>
                <a:cubicBezTo>
                  <a:pt x="1750709" y="153668"/>
                  <a:pt x="1760301" y="222611"/>
                  <a:pt x="1830393" y="286814"/>
                </a:cubicBezTo>
                <a:cubicBezTo>
                  <a:pt x="1932455" y="309934"/>
                  <a:pt x="2037081" y="364874"/>
                  <a:pt x="2123901" y="396373"/>
                </a:cubicBezTo>
                <a:cubicBezTo>
                  <a:pt x="2087195" y="495609"/>
                  <a:pt x="2024906" y="522138"/>
                  <a:pt x="2011794" y="573640"/>
                </a:cubicBezTo>
                <a:cubicBezTo>
                  <a:pt x="2070826" y="654561"/>
                  <a:pt x="2077675" y="709705"/>
                  <a:pt x="2123901" y="750906"/>
                </a:cubicBezTo>
                <a:cubicBezTo>
                  <a:pt x="1998993" y="832825"/>
                  <a:pt x="1958643" y="796429"/>
                  <a:pt x="1830393" y="860465"/>
                </a:cubicBezTo>
                <a:cubicBezTo>
                  <a:pt x="1812854" y="920052"/>
                  <a:pt x="1745774" y="980074"/>
                  <a:pt x="1718274" y="1037725"/>
                </a:cubicBezTo>
                <a:cubicBezTo>
                  <a:pt x="1619850" y="1049500"/>
                  <a:pt x="1493476" y="1016795"/>
                  <a:pt x="1355471" y="1037730"/>
                </a:cubicBezTo>
                <a:cubicBezTo>
                  <a:pt x="1289307" y="1063601"/>
                  <a:pt x="1122747" y="1092961"/>
                  <a:pt x="1061950" y="1147279"/>
                </a:cubicBezTo>
                <a:cubicBezTo>
                  <a:pt x="919245" y="1123008"/>
                  <a:pt x="907239" y="1054985"/>
                  <a:pt x="768428" y="1037730"/>
                </a:cubicBezTo>
                <a:cubicBezTo>
                  <a:pt x="647719" y="1040134"/>
                  <a:pt x="527148" y="1024824"/>
                  <a:pt x="405625" y="1037725"/>
                </a:cubicBezTo>
                <a:cubicBezTo>
                  <a:pt x="361274" y="984542"/>
                  <a:pt x="344201" y="895785"/>
                  <a:pt x="293506" y="860465"/>
                </a:cubicBezTo>
                <a:cubicBezTo>
                  <a:pt x="165054" y="822242"/>
                  <a:pt x="77068" y="744936"/>
                  <a:pt x="-2" y="750906"/>
                </a:cubicBezTo>
                <a:cubicBezTo>
                  <a:pt x="6598" y="705274"/>
                  <a:pt x="95950" y="638391"/>
                  <a:pt x="112105" y="573640"/>
                </a:cubicBezTo>
                <a:cubicBezTo>
                  <a:pt x="59261" y="529330"/>
                  <a:pt x="39568" y="449015"/>
                  <a:pt x="-2" y="396373"/>
                </a:cubicBezTo>
                <a:close/>
              </a:path>
            </a:pathLst>
          </a:custGeom>
          <a:ln w="38100">
            <a:gradFill flip="none" rotWithShape="1">
              <a:gsLst>
                <a:gs pos="0">
                  <a:srgbClr val="FFFF00"/>
                </a:gs>
                <a:gs pos="100000">
                  <a:srgbClr val="00B050"/>
                </a:gs>
              </a:gsLst>
              <a:lin ang="5400000" scaled="1"/>
              <a:tileRect/>
            </a:gradFill>
            <a:extLst>
              <a:ext uri="{C807C97D-BFC1-408E-A445-0C87EB9F89A2}">
                <ask:lineSketchStyleProps xmlns:ask="http://schemas.microsoft.com/office/drawing/2018/sketchyshapes" sd="1219033472">
                  <a:prstGeom prst="star10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atin typeface="Comic Sans MS" panose="030F0702030302020204" pitchFamily="66" charset="0"/>
              </a:rPr>
              <a:t>In service now !!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427895-C474-FBDE-E8AA-A9B357F08295}"/>
              </a:ext>
            </a:extLst>
          </p:cNvPr>
          <p:cNvSpPr txBox="1"/>
          <p:nvPr/>
        </p:nvSpPr>
        <p:spPr>
          <a:xfrm>
            <a:off x="2235572" y="4785099"/>
            <a:ext cx="1443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>
                <a:solidFill>
                  <a:srgbClr val="0070C0"/>
                </a:solidFill>
              </a:rPr>
              <a:t>Cloud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E86B05-F356-6596-0292-743203132818}"/>
              </a:ext>
            </a:extLst>
          </p:cNvPr>
          <p:cNvSpPr txBox="1"/>
          <p:nvPr/>
        </p:nvSpPr>
        <p:spPr>
          <a:xfrm>
            <a:off x="2224290" y="5051611"/>
            <a:ext cx="1803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>
                <a:solidFill>
                  <a:srgbClr val="0070C0"/>
                </a:solidFill>
              </a:rPr>
              <a:t>Elsewhere</a:t>
            </a:r>
          </a:p>
        </p:txBody>
      </p:sp>
    </p:spTree>
    <p:extLst>
      <p:ext uri="{BB962C8B-B14F-4D97-AF65-F5344CB8AC3E}">
        <p14:creationId xmlns:p14="http://schemas.microsoft.com/office/powerpoint/2010/main" val="2482701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063776f-8020-42c0-9e03-83cd8894d9f9">E6U3DKZ3W2KA-1257083213-271</_dlc_DocId>
    <_dlc_DocIdUrl xmlns="7063776f-8020-42c0-9e03-83cd8894d9f9">
      <Url>https://nationalarchivesuk.sharepoint.com/sites/DA_DepAdm/_layouts/15/DocIdRedir.aspx?ID=E6U3DKZ3W2KA-1257083213-271</Url>
      <Description>E6U3DKZ3W2KA-1257083213-271</Description>
    </_dlc_DocIdUrl>
    <lcf76f155ced4ddcb4097134ff3c332f xmlns="ae7079c5-4203-4df5-8261-9f048cb74d6a">
      <Terms xmlns="http://schemas.microsoft.com/office/infopath/2007/PartnerControls"/>
    </lcf76f155ced4ddcb4097134ff3c332f>
    <TaxCatchAll xmlns="7063776f-8020-42c0-9e03-83cd8894d9f9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88D28F957DBC4BA3446F4F3ED40D5E" ma:contentTypeVersion="42" ma:contentTypeDescription="Create a new document." ma:contentTypeScope="" ma:versionID="50e5830c2be9c673c24c7036aee937cc">
  <xsd:schema xmlns:xsd="http://www.w3.org/2001/XMLSchema" xmlns:xs="http://www.w3.org/2001/XMLSchema" xmlns:p="http://schemas.microsoft.com/office/2006/metadata/properties" xmlns:ns1="http://schemas.microsoft.com/sharepoint/v3" xmlns:ns2="7063776f-8020-42c0-9e03-83cd8894d9f9" xmlns:ns3="ae7079c5-4203-4df5-8261-9f048cb74d6a" targetNamespace="http://schemas.microsoft.com/office/2006/metadata/properties" ma:root="true" ma:fieldsID="33a5d395dbe74d028be31084ef9e2a8b" ns1:_="" ns2:_="" ns3:_="">
    <xsd:import namespace="http://schemas.microsoft.com/sharepoint/v3"/>
    <xsd:import namespace="7063776f-8020-42c0-9e03-83cd8894d9f9"/>
    <xsd:import namespace="ae7079c5-4203-4df5-8261-9f048cb74d6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1:TagEventDate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gEventDate" ma:index="23" nillable="true" ma:displayName="Label Event Date" ma:hidden="true" ma:internalName="TagEvent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63776f-8020-42c0-9e03-83cd8894d9f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27784156-61b5-4658-b76e-12c9eacc80d1}" ma:internalName="TaxCatchAll" ma:showField="CatchAllData" ma:web="7063776f-8020-42c0-9e03-83cd8894d9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7079c5-4203-4df5-8261-9f048cb74d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20c0fc91-5178-4f65-8d1d-944e60792c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ED4273-74E1-43D0-8C77-C1D52EE1E2D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F7BDC4B-6C66-499E-A5AD-82FCF94DD8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CAF3B0-F41A-470F-985F-D60C7616765A}">
  <ds:schemaRefs>
    <ds:schemaRef ds:uri="http://schemas.microsoft.com/office/2006/metadata/properties"/>
    <ds:schemaRef ds:uri="http://schemas.microsoft.com/office/infopath/2007/PartnerControls"/>
    <ds:schemaRef ds:uri="7063776f-8020-42c0-9e03-83cd8894d9f9"/>
    <ds:schemaRef ds:uri="ae7079c5-4203-4df5-8261-9f048cb74d6a"/>
  </ds:schemaRefs>
</ds:datastoreItem>
</file>

<file path=customXml/itemProps4.xml><?xml version="1.0" encoding="utf-8"?>
<ds:datastoreItem xmlns:ds="http://schemas.openxmlformats.org/officeDocument/2006/customXml" ds:itemID="{48DE8260-5636-4A70-8E6A-7A9779B34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063776f-8020-42c0-9e03-83cd8894d9f9"/>
    <ds:schemaRef ds:uri="ae7079c5-4203-4df5-8261-9f048cb74d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207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 Display</vt:lpstr>
      <vt:lpstr>Arial</vt:lpstr>
      <vt:lpstr>Aptos</vt:lpstr>
      <vt:lpstr>Supria Sans Cond Medium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Daly, Steve</dc:creator>
  <cp:lastModifiedBy>Daly, Steve</cp:lastModifiedBy>
  <cp:revision>1</cp:revision>
  <dcterms:created xsi:type="dcterms:W3CDTF">2024-08-29T18:14:23Z</dcterms:created>
  <dcterms:modified xsi:type="dcterms:W3CDTF">2024-09-03T17:11:08Z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1c22e59-6e76-40e7-9277-37c464fc6354_Enabled">
    <vt:lpwstr>true</vt:lpwstr>
  </property>
  <property fmtid="{D5CDD505-2E9C-101B-9397-08002B2CF9AE}" pid="3" name="MSIP_Label_61c22e59-6e76-40e7-9277-37c464fc6354_SetDate">
    <vt:lpwstr>2024-08-29T19:00:04Z</vt:lpwstr>
  </property>
  <property fmtid="{D5CDD505-2E9C-101B-9397-08002B2CF9AE}" pid="4" name="MSIP_Label_61c22e59-6e76-40e7-9277-37c464fc6354_Method">
    <vt:lpwstr>Privileged</vt:lpwstr>
  </property>
  <property fmtid="{D5CDD505-2E9C-101B-9397-08002B2CF9AE}" pid="5" name="MSIP_Label_61c22e59-6e76-40e7-9277-37c464fc6354_Name">
    <vt:lpwstr>OFFICIAL</vt:lpwstr>
  </property>
  <property fmtid="{D5CDD505-2E9C-101B-9397-08002B2CF9AE}" pid="6" name="MSIP_Label_61c22e59-6e76-40e7-9277-37c464fc6354_SiteId">
    <vt:lpwstr>f99512c1-fd9f-4475-9896-9a0b3cdc50ec</vt:lpwstr>
  </property>
  <property fmtid="{D5CDD505-2E9C-101B-9397-08002B2CF9AE}" pid="7" name="MSIP_Label_61c22e59-6e76-40e7-9277-37c464fc6354_ActionId">
    <vt:lpwstr>53447c29-76de-42ed-bb70-cf93d15d0eb3</vt:lpwstr>
  </property>
  <property fmtid="{D5CDD505-2E9C-101B-9397-08002B2CF9AE}" pid="8" name="MSIP_Label_61c22e59-6e76-40e7-9277-37c464fc6354_ContentBits">
    <vt:lpwstr>0</vt:lpwstr>
  </property>
  <property fmtid="{D5CDD505-2E9C-101B-9397-08002B2CF9AE}" pid="9" name="MediaServiceImageTags">
    <vt:lpwstr/>
  </property>
  <property fmtid="{D5CDD505-2E9C-101B-9397-08002B2CF9AE}" pid="10" name="ContentTypeId">
    <vt:lpwstr>0x0101004E88D28F957DBC4BA3446F4F3ED40D5E</vt:lpwstr>
  </property>
  <property fmtid="{D5CDD505-2E9C-101B-9397-08002B2CF9AE}" pid="11" name="_dlc_DocIdItemGuid">
    <vt:lpwstr>bd7ac9fe-c456-4014-9e61-db11cc64e186</vt:lpwstr>
  </property>
</Properties>
</file>