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</p:sldMasterIdLst>
  <p:notesMasterIdLst>
    <p:notesMasterId r:id="rId3"/>
  </p:notesMasterIdLst>
  <p:sldIdLst>
    <p:sldId id="256" r:id="rId2"/>
  </p:sldIdLst>
  <p:sldSz cx="36576000" cy="2743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9A87A6-FB49-4543-B435-87C56AED86BF}" v="128" dt="2022-09-29T01:50:03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29" d="100"/>
          <a:sy n="29" d="100"/>
        </p:scale>
        <p:origin x="81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ron" userId="6d93f97d4937b49a" providerId="LiveId" clId="{D75A6833-B0A2-4DAF-B5A0-A9F6E0EC5A80}"/>
    <pc:docChg chg="modSld">
      <pc:chgData name="Aaron" userId="6d93f97d4937b49a" providerId="LiveId" clId="{D75A6833-B0A2-4DAF-B5A0-A9F6E0EC5A80}" dt="2021-08-16T16:11:31.651" v="2" actId="1076"/>
      <pc:docMkLst>
        <pc:docMk/>
      </pc:docMkLst>
      <pc:sldChg chg="modSp mod">
        <pc:chgData name="Aaron" userId="6d93f97d4937b49a" providerId="LiveId" clId="{D75A6833-B0A2-4DAF-B5A0-A9F6E0EC5A80}" dt="2021-08-16T16:11:31.651" v="2" actId="1076"/>
        <pc:sldMkLst>
          <pc:docMk/>
          <pc:sldMk cId="2120721084" sldId="256"/>
        </pc:sldMkLst>
        <pc:spChg chg="mod">
          <ac:chgData name="Aaron" userId="6d93f97d4937b49a" providerId="LiveId" clId="{D75A6833-B0A2-4DAF-B5A0-A9F6E0EC5A80}" dt="2021-08-16T16:11:31.651" v="2" actId="1076"/>
          <ac:spMkLst>
            <pc:docMk/>
            <pc:sldMk cId="2120721084" sldId="256"/>
            <ac:spMk id="32" creationId="{22655BAA-AFED-47D6-80C6-1430C72E3649}"/>
          </ac:spMkLst>
        </pc:spChg>
      </pc:sldChg>
    </pc:docChg>
  </pc:docChgLst>
  <pc:docChgLst>
    <pc:chgData name="Northrop, Jordan" userId="e8691e12-a985-42ab-897c-5dab657b8719" providerId="ADAL" clId="{C59A87A6-FB49-4543-B435-87C56AED86BF}"/>
    <pc:docChg chg="undo custSel modSld">
      <pc:chgData name="Northrop, Jordan" userId="e8691e12-a985-42ab-897c-5dab657b8719" providerId="ADAL" clId="{C59A87A6-FB49-4543-B435-87C56AED86BF}" dt="2022-09-29T01:54:57.361" v="3184" actId="57"/>
      <pc:docMkLst>
        <pc:docMk/>
      </pc:docMkLst>
      <pc:sldChg chg="addSp delSp modSp mod">
        <pc:chgData name="Northrop, Jordan" userId="e8691e12-a985-42ab-897c-5dab657b8719" providerId="ADAL" clId="{C59A87A6-FB49-4543-B435-87C56AED86BF}" dt="2022-09-29T01:54:57.361" v="3184" actId="57"/>
        <pc:sldMkLst>
          <pc:docMk/>
          <pc:sldMk cId="2120721084" sldId="256"/>
        </pc:sldMkLst>
        <pc:spChg chg="mod">
          <ac:chgData name="Northrop, Jordan" userId="e8691e12-a985-42ab-897c-5dab657b8719" providerId="ADAL" clId="{C59A87A6-FB49-4543-B435-87C56AED86BF}" dt="2022-09-22T21:57:32.567" v="59" actId="14100"/>
          <ac:spMkLst>
            <pc:docMk/>
            <pc:sldMk cId="2120721084" sldId="256"/>
            <ac:spMk id="2" creationId="{F41D3F9D-E2C5-4A09-83F7-1C1793B17532}"/>
          </ac:spMkLst>
        </pc:spChg>
        <pc:spChg chg="mod">
          <ac:chgData name="Northrop, Jordan" userId="e8691e12-a985-42ab-897c-5dab657b8719" providerId="ADAL" clId="{C59A87A6-FB49-4543-B435-87C56AED86BF}" dt="2022-09-22T22:15:35.593" v="390" actId="20577"/>
          <ac:spMkLst>
            <pc:docMk/>
            <pc:sldMk cId="2120721084" sldId="256"/>
            <ac:spMk id="8" creationId="{B316A9CE-CB54-4506-9D96-5E7E630CF194}"/>
          </ac:spMkLst>
        </pc:spChg>
        <pc:spChg chg="mod">
          <ac:chgData name="Northrop, Jordan" userId="e8691e12-a985-42ab-897c-5dab657b8719" providerId="ADAL" clId="{C59A87A6-FB49-4543-B435-87C56AED86BF}" dt="2022-09-22T23:08:01.935" v="2683" actId="14100"/>
          <ac:spMkLst>
            <pc:docMk/>
            <pc:sldMk cId="2120721084" sldId="256"/>
            <ac:spMk id="12" creationId="{E72D8321-9E24-4A73-8A49-D5500F530F2B}"/>
          </ac:spMkLst>
        </pc:spChg>
        <pc:spChg chg="mod">
          <ac:chgData name="Northrop, Jordan" userId="e8691e12-a985-42ab-897c-5dab657b8719" providerId="ADAL" clId="{C59A87A6-FB49-4543-B435-87C56AED86BF}" dt="2022-09-29T01:36:18.751" v="3061" actId="20577"/>
          <ac:spMkLst>
            <pc:docMk/>
            <pc:sldMk cId="2120721084" sldId="256"/>
            <ac:spMk id="13" creationId="{BC7070CD-6D17-DB39-6CF4-79A670A2229F}"/>
          </ac:spMkLst>
        </pc:spChg>
        <pc:spChg chg="add mod">
          <ac:chgData name="Northrop, Jordan" userId="e8691e12-a985-42ab-897c-5dab657b8719" providerId="ADAL" clId="{C59A87A6-FB49-4543-B435-87C56AED86BF}" dt="2022-09-29T01:34:45.629" v="3041" actId="20577"/>
          <ac:spMkLst>
            <pc:docMk/>
            <pc:sldMk cId="2120721084" sldId="256"/>
            <ac:spMk id="16" creationId="{C2F81C7A-9D9B-E741-4B6A-6BDB64E60D94}"/>
          </ac:spMkLst>
        </pc:spChg>
        <pc:spChg chg="mod">
          <ac:chgData name="Northrop, Jordan" userId="e8691e12-a985-42ab-897c-5dab657b8719" providerId="ADAL" clId="{C59A87A6-FB49-4543-B435-87C56AED86BF}" dt="2022-09-22T22:53:28.377" v="2146" actId="14100"/>
          <ac:spMkLst>
            <pc:docMk/>
            <pc:sldMk cId="2120721084" sldId="256"/>
            <ac:spMk id="18" creationId="{2CA4C70C-48F6-45CC-B0F5-3B03086E7254}"/>
          </ac:spMkLst>
        </pc:spChg>
        <pc:spChg chg="add mod">
          <ac:chgData name="Northrop, Jordan" userId="e8691e12-a985-42ab-897c-5dab657b8719" providerId="ADAL" clId="{C59A87A6-FB49-4543-B435-87C56AED86BF}" dt="2022-09-29T01:33:53.084" v="2941" actId="20577"/>
          <ac:spMkLst>
            <pc:docMk/>
            <pc:sldMk cId="2120721084" sldId="256"/>
            <ac:spMk id="19" creationId="{4478F705-8E7D-0C9C-BF31-0E73CBFC686A}"/>
          </ac:spMkLst>
        </pc:spChg>
        <pc:spChg chg="add del mod">
          <ac:chgData name="Northrop, Jordan" userId="e8691e12-a985-42ab-897c-5dab657b8719" providerId="ADAL" clId="{C59A87A6-FB49-4543-B435-87C56AED86BF}" dt="2022-09-29T01:54:57.361" v="3184" actId="57"/>
          <ac:spMkLst>
            <pc:docMk/>
            <pc:sldMk cId="2120721084" sldId="256"/>
            <ac:spMk id="20" creationId="{FD854B3B-1042-74DF-A98B-2AF6BBFD70C5}"/>
          </ac:spMkLst>
        </pc:spChg>
        <pc:spChg chg="add mod">
          <ac:chgData name="Northrop, Jordan" userId="e8691e12-a985-42ab-897c-5dab657b8719" providerId="ADAL" clId="{C59A87A6-FB49-4543-B435-87C56AED86BF}" dt="2022-09-29T01:29:57.969" v="2904" actId="20577"/>
          <ac:spMkLst>
            <pc:docMk/>
            <pc:sldMk cId="2120721084" sldId="256"/>
            <ac:spMk id="21" creationId="{68808E8A-355E-F0C7-EA73-F6E61611CD93}"/>
          </ac:spMkLst>
        </pc:spChg>
        <pc:spChg chg="mod">
          <ac:chgData name="Northrop, Jordan" userId="e8691e12-a985-42ab-897c-5dab657b8719" providerId="ADAL" clId="{C59A87A6-FB49-4543-B435-87C56AED86BF}" dt="2022-09-29T01:39:35.752" v="3118" actId="3626"/>
          <ac:spMkLst>
            <pc:docMk/>
            <pc:sldMk cId="2120721084" sldId="256"/>
            <ac:spMk id="22" creationId="{04030896-128B-66FE-A4F9-1E5CF76A4158}"/>
          </ac:spMkLst>
        </pc:spChg>
        <pc:spChg chg="mod">
          <ac:chgData name="Northrop, Jordan" userId="e8691e12-a985-42ab-897c-5dab657b8719" providerId="ADAL" clId="{C59A87A6-FB49-4543-B435-87C56AED86BF}" dt="2022-09-22T23:05:14.092" v="2557" actId="20577"/>
          <ac:spMkLst>
            <pc:docMk/>
            <pc:sldMk cId="2120721084" sldId="256"/>
            <ac:spMk id="24" creationId="{940FBEE1-2E64-40A5-B49D-2413BF103034}"/>
          </ac:spMkLst>
        </pc:spChg>
        <pc:spChg chg="add mod">
          <ac:chgData name="Northrop, Jordan" userId="e8691e12-a985-42ab-897c-5dab657b8719" providerId="ADAL" clId="{C59A87A6-FB49-4543-B435-87C56AED86BF}" dt="2022-09-29T01:51:52.296" v="3161" actId="255"/>
          <ac:spMkLst>
            <pc:docMk/>
            <pc:sldMk cId="2120721084" sldId="256"/>
            <ac:spMk id="26" creationId="{1057F8EB-98B1-FFA4-F7F7-1E99A06BF8F8}"/>
          </ac:spMkLst>
        </pc:spChg>
        <pc:spChg chg="add mod">
          <ac:chgData name="Northrop, Jordan" userId="e8691e12-a985-42ab-897c-5dab657b8719" providerId="ADAL" clId="{C59A87A6-FB49-4543-B435-87C56AED86BF}" dt="2022-09-29T01:51:43.225" v="3160" actId="255"/>
          <ac:spMkLst>
            <pc:docMk/>
            <pc:sldMk cId="2120721084" sldId="256"/>
            <ac:spMk id="27" creationId="{A650F403-6562-A485-F1F2-18E15AF4A1E1}"/>
          </ac:spMkLst>
        </pc:spChg>
        <pc:spChg chg="mod">
          <ac:chgData name="Northrop, Jordan" userId="e8691e12-a985-42ab-897c-5dab657b8719" providerId="ADAL" clId="{C59A87A6-FB49-4543-B435-87C56AED86BF}" dt="2022-09-29T01:37:19.525" v="3068" actId="20577"/>
          <ac:spMkLst>
            <pc:docMk/>
            <pc:sldMk cId="2120721084" sldId="256"/>
            <ac:spMk id="34" creationId="{F80140BC-9E0F-44CE-9C6B-7462EA7C14D0}"/>
          </ac:spMkLst>
        </pc:spChg>
        <pc:spChg chg="mod">
          <ac:chgData name="Northrop, Jordan" userId="e8691e12-a985-42ab-897c-5dab657b8719" providerId="ADAL" clId="{C59A87A6-FB49-4543-B435-87C56AED86BF}" dt="2022-09-22T22:43:42.664" v="1514" actId="14100"/>
          <ac:spMkLst>
            <pc:docMk/>
            <pc:sldMk cId="2120721084" sldId="256"/>
            <ac:spMk id="36" creationId="{28535570-B851-46F2-B507-1F30EACAFCE2}"/>
          </ac:spMkLst>
        </pc:spChg>
        <pc:spChg chg="mod">
          <ac:chgData name="Northrop, Jordan" userId="e8691e12-a985-42ab-897c-5dab657b8719" providerId="ADAL" clId="{C59A87A6-FB49-4543-B435-87C56AED86BF}" dt="2022-09-22T22:43:46.257" v="1516" actId="5793"/>
          <ac:spMkLst>
            <pc:docMk/>
            <pc:sldMk cId="2120721084" sldId="256"/>
            <ac:spMk id="38" creationId="{DAA6B25B-64F2-44DC-AE9E-6FFA9D1B82DB}"/>
          </ac:spMkLst>
        </pc:spChg>
        <pc:spChg chg="mod">
          <ac:chgData name="Northrop, Jordan" userId="e8691e12-a985-42ab-897c-5dab657b8719" providerId="ADAL" clId="{C59A87A6-FB49-4543-B435-87C56AED86BF}" dt="2022-09-22T22:47:38.671" v="1608" actId="20577"/>
          <ac:spMkLst>
            <pc:docMk/>
            <pc:sldMk cId="2120721084" sldId="256"/>
            <ac:spMk id="42" creationId="{39B64D33-970C-496D-B030-FBCBFB65CC98}"/>
          </ac:spMkLst>
        </pc:spChg>
        <pc:spChg chg="del">
          <ac:chgData name="Northrop, Jordan" userId="e8691e12-a985-42ab-897c-5dab657b8719" providerId="ADAL" clId="{C59A87A6-FB49-4543-B435-87C56AED86BF}" dt="2022-09-22T22:21:11.764" v="493" actId="21"/>
          <ac:spMkLst>
            <pc:docMk/>
            <pc:sldMk cId="2120721084" sldId="256"/>
            <ac:spMk id="44" creationId="{5C37C230-D4FD-405E-AC1E-46B6C388AA50}"/>
          </ac:spMkLst>
        </pc:spChg>
        <pc:spChg chg="add mod">
          <ac:chgData name="Northrop, Jordan" userId="e8691e12-a985-42ab-897c-5dab657b8719" providerId="ADAL" clId="{C59A87A6-FB49-4543-B435-87C56AED86BF}" dt="2022-09-22T23:08:41.316" v="2693" actId="12"/>
          <ac:spMkLst>
            <pc:docMk/>
            <pc:sldMk cId="2120721084" sldId="256"/>
            <ac:spMk id="46" creationId="{BEB89B74-2F3F-073F-0D8A-A7517340F477}"/>
          </ac:spMkLst>
        </pc:spChg>
        <pc:spChg chg="mod">
          <ac:chgData name="Northrop, Jordan" userId="e8691e12-a985-42ab-897c-5dab657b8719" providerId="ADAL" clId="{C59A87A6-FB49-4543-B435-87C56AED86BF}" dt="2022-09-29T01:40:15.655" v="3119" actId="20577"/>
          <ac:spMkLst>
            <pc:docMk/>
            <pc:sldMk cId="2120721084" sldId="256"/>
            <ac:spMk id="47" creationId="{1E49CEEB-6B76-424D-9958-0E0D524A382F}"/>
          </ac:spMkLst>
        </pc:spChg>
        <pc:spChg chg="del">
          <ac:chgData name="Northrop, Jordan" userId="e8691e12-a985-42ab-897c-5dab657b8719" providerId="ADAL" clId="{C59A87A6-FB49-4543-B435-87C56AED86BF}" dt="2022-09-22T22:20:00.838" v="479" actId="21"/>
          <ac:spMkLst>
            <pc:docMk/>
            <pc:sldMk cId="2120721084" sldId="256"/>
            <ac:spMk id="63" creationId="{49F02A9A-1939-4911-80BE-05C82AD1FEE0}"/>
          </ac:spMkLst>
        </pc:spChg>
        <pc:spChg chg="mod">
          <ac:chgData name="Northrop, Jordan" userId="e8691e12-a985-42ab-897c-5dab657b8719" providerId="ADAL" clId="{C59A87A6-FB49-4543-B435-87C56AED86BF}" dt="2022-09-22T22:19:10.952" v="475" actId="14100"/>
          <ac:spMkLst>
            <pc:docMk/>
            <pc:sldMk cId="2120721084" sldId="256"/>
            <ac:spMk id="65" creationId="{62093588-7562-469A-9168-BD3182377C88}"/>
          </ac:spMkLst>
        </pc:spChg>
        <pc:spChg chg="mod">
          <ac:chgData name="Northrop, Jordan" userId="e8691e12-a985-42ab-897c-5dab657b8719" providerId="ADAL" clId="{C59A87A6-FB49-4543-B435-87C56AED86BF}" dt="2022-09-22T22:24:30.967" v="536" actId="20577"/>
          <ac:spMkLst>
            <pc:docMk/>
            <pc:sldMk cId="2120721084" sldId="256"/>
            <ac:spMk id="69" creationId="{DBF2AC07-5A7B-4BF6-8AED-9DF92B81F346}"/>
          </ac:spMkLst>
        </pc:spChg>
        <pc:spChg chg="mod">
          <ac:chgData name="Northrop, Jordan" userId="e8691e12-a985-42ab-897c-5dab657b8719" providerId="ADAL" clId="{C59A87A6-FB49-4543-B435-87C56AED86BF}" dt="2022-09-22T22:25:56.554" v="610" actId="20577"/>
          <ac:spMkLst>
            <pc:docMk/>
            <pc:sldMk cId="2120721084" sldId="256"/>
            <ac:spMk id="72" creationId="{BB5A5882-D8B6-4493-A49A-5D7EF7DB7A5C}"/>
          </ac:spMkLst>
        </pc:spChg>
        <pc:spChg chg="mod">
          <ac:chgData name="Northrop, Jordan" userId="e8691e12-a985-42ab-897c-5dab657b8719" providerId="ADAL" clId="{C59A87A6-FB49-4543-B435-87C56AED86BF}" dt="2022-09-22T22:25:45.986" v="593" actId="20577"/>
          <ac:spMkLst>
            <pc:docMk/>
            <pc:sldMk cId="2120721084" sldId="256"/>
            <ac:spMk id="75" creationId="{BDF70060-C3B9-4F7F-835B-0B21951B72C3}"/>
          </ac:spMkLst>
        </pc:spChg>
        <pc:grpChg chg="mod">
          <ac:chgData name="Northrop, Jordan" userId="e8691e12-a985-42ab-897c-5dab657b8719" providerId="ADAL" clId="{C59A87A6-FB49-4543-B435-87C56AED86BF}" dt="2022-09-29T01:36:08.772" v="3047" actId="1076"/>
          <ac:grpSpMkLst>
            <pc:docMk/>
            <pc:sldMk cId="2120721084" sldId="256"/>
            <ac:grpSpMk id="3" creationId="{2E1D6272-D93B-4980-A810-7B5B68B9C8FD}"/>
          </ac:grpSpMkLst>
        </pc:grpChg>
        <pc:grpChg chg="mod">
          <ac:chgData name="Northrop, Jordan" userId="e8691e12-a985-42ab-897c-5dab657b8719" providerId="ADAL" clId="{C59A87A6-FB49-4543-B435-87C56AED86BF}" dt="2022-09-22T23:07:34.798" v="2668" actId="1076"/>
          <ac:grpSpMkLst>
            <pc:docMk/>
            <pc:sldMk cId="2120721084" sldId="256"/>
            <ac:grpSpMk id="9" creationId="{ACAD57B0-DC05-464D-854A-D2841C2CAE93}"/>
          </ac:grpSpMkLst>
        </pc:grpChg>
        <pc:grpChg chg="add mod">
          <ac:chgData name="Northrop, Jordan" userId="e8691e12-a985-42ab-897c-5dab657b8719" providerId="ADAL" clId="{C59A87A6-FB49-4543-B435-87C56AED86BF}" dt="2022-09-29T01:37:22.947" v="3069" actId="1076"/>
          <ac:grpSpMkLst>
            <pc:docMk/>
            <pc:sldMk cId="2120721084" sldId="256"/>
            <ac:grpSpMk id="11" creationId="{36979577-F28A-161D-8EDB-3834449E2861}"/>
          </ac:grpSpMkLst>
        </pc:grpChg>
        <pc:grpChg chg="mod">
          <ac:chgData name="Northrop, Jordan" userId="e8691e12-a985-42ab-897c-5dab657b8719" providerId="ADAL" clId="{C59A87A6-FB49-4543-B435-87C56AED86BF}" dt="2022-09-22T23:08:08.358" v="2684" actId="14100"/>
          <ac:grpSpMkLst>
            <pc:docMk/>
            <pc:sldMk cId="2120721084" sldId="256"/>
            <ac:grpSpMk id="29" creationId="{6AC1CB99-646A-4342-A3F2-582EDF205D39}"/>
          </ac:grpSpMkLst>
        </pc:grpChg>
        <pc:grpChg chg="mod">
          <ac:chgData name="Northrop, Jordan" userId="e8691e12-a985-42ab-897c-5dab657b8719" providerId="ADAL" clId="{C59A87A6-FB49-4543-B435-87C56AED86BF}" dt="2022-09-29T01:36:10.900" v="3048" actId="1076"/>
          <ac:grpSpMkLst>
            <pc:docMk/>
            <pc:sldMk cId="2120721084" sldId="256"/>
            <ac:grpSpMk id="31" creationId="{D2824EB7-DF4E-4BDF-818F-BC56F4C6887A}"/>
          </ac:grpSpMkLst>
        </pc:grpChg>
        <pc:grpChg chg="del mod">
          <ac:chgData name="Northrop, Jordan" userId="e8691e12-a985-42ab-897c-5dab657b8719" providerId="ADAL" clId="{C59A87A6-FB49-4543-B435-87C56AED86BF}" dt="2022-09-22T22:43:54.566" v="1517" actId="21"/>
          <ac:grpSpMkLst>
            <pc:docMk/>
            <pc:sldMk cId="2120721084" sldId="256"/>
            <ac:grpSpMk id="35" creationId="{5CD0C243-EDC8-406F-A452-6825A8CAC522}"/>
          </ac:grpSpMkLst>
        </pc:grpChg>
        <pc:grpChg chg="mod">
          <ac:chgData name="Northrop, Jordan" userId="e8691e12-a985-42ab-897c-5dab657b8719" providerId="ADAL" clId="{C59A87A6-FB49-4543-B435-87C56AED86BF}" dt="2022-09-29T01:35:52.008" v="3043" actId="1076"/>
          <ac:grpSpMkLst>
            <pc:docMk/>
            <pc:sldMk cId="2120721084" sldId="256"/>
            <ac:grpSpMk id="39" creationId="{56132BB4-8C26-4B38-965C-88C4895BEB79}"/>
          </ac:grpSpMkLst>
        </pc:grpChg>
        <pc:grpChg chg="mod">
          <ac:chgData name="Northrop, Jordan" userId="e8691e12-a985-42ab-897c-5dab657b8719" providerId="ADAL" clId="{C59A87A6-FB49-4543-B435-87C56AED86BF}" dt="2022-09-22T22:22:30.351" v="503" actId="1076"/>
          <ac:grpSpMkLst>
            <pc:docMk/>
            <pc:sldMk cId="2120721084" sldId="256"/>
            <ac:grpSpMk id="64" creationId="{9355F94C-6486-4EB9-949E-E325DB9065F5}"/>
          </ac:grpSpMkLst>
        </pc:grpChg>
        <pc:grpChg chg="mod">
          <ac:chgData name="Northrop, Jordan" userId="e8691e12-a985-42ab-897c-5dab657b8719" providerId="ADAL" clId="{C59A87A6-FB49-4543-B435-87C56AED86BF}" dt="2022-09-22T22:22:15.503" v="501" actId="1076"/>
          <ac:grpSpMkLst>
            <pc:docMk/>
            <pc:sldMk cId="2120721084" sldId="256"/>
            <ac:grpSpMk id="68" creationId="{326FE6FA-7E44-476A-99CA-074B9A1D845C}"/>
          </ac:grpSpMkLst>
        </pc:grpChg>
        <pc:grpChg chg="mod">
          <ac:chgData name="Northrop, Jordan" userId="e8691e12-a985-42ab-897c-5dab657b8719" providerId="ADAL" clId="{C59A87A6-FB49-4543-B435-87C56AED86BF}" dt="2022-09-22T22:22:39.287" v="507" actId="1076"/>
          <ac:grpSpMkLst>
            <pc:docMk/>
            <pc:sldMk cId="2120721084" sldId="256"/>
            <ac:grpSpMk id="71" creationId="{1022AF55-95A2-484B-AF02-039AD04B6E58}"/>
          </ac:grpSpMkLst>
        </pc:grpChg>
        <pc:grpChg chg="mod">
          <ac:chgData name="Northrop, Jordan" userId="e8691e12-a985-42ab-897c-5dab657b8719" providerId="ADAL" clId="{C59A87A6-FB49-4543-B435-87C56AED86BF}" dt="2022-09-22T22:22:49.824" v="509" actId="1076"/>
          <ac:grpSpMkLst>
            <pc:docMk/>
            <pc:sldMk cId="2120721084" sldId="256"/>
            <ac:grpSpMk id="74" creationId="{A711101D-C3FA-414B-93B1-554AB5F44E4A}"/>
          </ac:grpSpMkLst>
        </pc:grpChg>
        <pc:picChg chg="add del mod">
          <ac:chgData name="Northrop, Jordan" userId="e8691e12-a985-42ab-897c-5dab657b8719" providerId="ADAL" clId="{C59A87A6-FB49-4543-B435-87C56AED86BF}" dt="2022-09-29T01:50:06.610" v="3135" actId="21"/>
          <ac:picMkLst>
            <pc:docMk/>
            <pc:sldMk cId="2120721084" sldId="256"/>
            <ac:picMk id="4" creationId="{894A4D31-1401-73C6-642B-A9FFED0E82D1}"/>
          </ac:picMkLst>
        </pc:picChg>
        <pc:picChg chg="add del mod">
          <ac:chgData name="Northrop, Jordan" userId="e8691e12-a985-42ab-897c-5dab657b8719" providerId="ADAL" clId="{C59A87A6-FB49-4543-B435-87C56AED86BF}" dt="2022-09-29T01:50:04.970" v="3134" actId="21"/>
          <ac:picMkLst>
            <pc:docMk/>
            <pc:sldMk cId="2120721084" sldId="256"/>
            <ac:picMk id="10" creationId="{D3AE1E65-6854-FD88-A114-B4BA5B9F3F9B}"/>
          </ac:picMkLst>
        </pc:picChg>
        <pc:picChg chg="add del mod">
          <ac:chgData name="Northrop, Jordan" userId="e8691e12-a985-42ab-897c-5dab657b8719" providerId="ADAL" clId="{C59A87A6-FB49-4543-B435-87C56AED86BF}" dt="2022-09-22T22:05:50.221" v="185"/>
          <ac:picMkLst>
            <pc:docMk/>
            <pc:sldMk cId="2120721084" sldId="256"/>
            <ac:picMk id="13" creationId="{370B68E2-9CF3-F900-42F9-A759EA289122}"/>
          </ac:picMkLst>
        </pc:picChg>
        <pc:picChg chg="add mod">
          <ac:chgData name="Northrop, Jordan" userId="e8691e12-a985-42ab-897c-5dab657b8719" providerId="ADAL" clId="{C59A87A6-FB49-4543-B435-87C56AED86BF}" dt="2022-09-22T23:08:16.703" v="2686" actId="1076"/>
          <ac:picMkLst>
            <pc:docMk/>
            <pc:sldMk cId="2120721084" sldId="256"/>
            <ac:picMk id="15" creationId="{002B1E76-1DC3-69FA-7E7D-EC899A6961AF}"/>
          </ac:picMkLst>
        </pc:picChg>
        <pc:picChg chg="add del mod">
          <ac:chgData name="Northrop, Jordan" userId="e8691e12-a985-42ab-897c-5dab657b8719" providerId="ADAL" clId="{C59A87A6-FB49-4543-B435-87C56AED86BF}" dt="2022-09-22T22:26:26.475" v="612" actId="21"/>
          <ac:picMkLst>
            <pc:docMk/>
            <pc:sldMk cId="2120721084" sldId="256"/>
            <ac:picMk id="22" creationId="{83DC070F-58E2-A09C-A041-E2BF85915788}"/>
          </ac:picMkLst>
        </pc:picChg>
        <pc:picChg chg="add del mod">
          <ac:chgData name="Northrop, Jordan" userId="e8691e12-a985-42ab-897c-5dab657b8719" providerId="ADAL" clId="{C59A87A6-FB49-4543-B435-87C56AED86BF}" dt="2022-09-29T01:50:07.637" v="3136" actId="21"/>
          <ac:picMkLst>
            <pc:docMk/>
            <pc:sldMk cId="2120721084" sldId="256"/>
            <ac:picMk id="23" creationId="{44B73DA4-5173-10AE-2C0F-DEA85B7D1E37}"/>
          </ac:picMkLst>
        </pc:picChg>
        <pc:picChg chg="add del mod">
          <ac:chgData name="Northrop, Jordan" userId="e8691e12-a985-42ab-897c-5dab657b8719" providerId="ADAL" clId="{C59A87A6-FB49-4543-B435-87C56AED86BF}" dt="2022-09-29T01:49:33.601" v="3120" actId="21"/>
          <ac:picMkLst>
            <pc:docMk/>
            <pc:sldMk cId="2120721084" sldId="256"/>
            <ac:picMk id="25" creationId="{71E9E39B-CCD6-8440-990E-647AF4214D62}"/>
          </ac:picMkLst>
        </pc:picChg>
        <pc:picChg chg="add mod modCrop">
          <ac:chgData name="Northrop, Jordan" userId="e8691e12-a985-42ab-897c-5dab657b8719" providerId="ADAL" clId="{C59A87A6-FB49-4543-B435-87C56AED86BF}" dt="2022-09-22T23:08:19.854" v="2687" actId="1076"/>
          <ac:picMkLst>
            <pc:docMk/>
            <pc:sldMk cId="2120721084" sldId="256"/>
            <ac:picMk id="30" creationId="{2DC750D2-E797-D73D-C7DA-F392DF4BFB9D}"/>
          </ac:picMkLst>
        </pc:picChg>
        <pc:picChg chg="add mod">
          <ac:chgData name="Northrop, Jordan" userId="e8691e12-a985-42ab-897c-5dab657b8719" providerId="ADAL" clId="{C59A87A6-FB49-4543-B435-87C56AED86BF}" dt="2022-09-29T01:51:10.404" v="3152" actId="14100"/>
          <ac:picMkLst>
            <pc:docMk/>
            <pc:sldMk cId="2120721084" sldId="256"/>
            <ac:picMk id="35" creationId="{A34F086D-A44C-C76F-6CDF-66B042DA6786}"/>
          </ac:picMkLst>
        </pc:picChg>
        <pc:picChg chg="add mod ord">
          <ac:chgData name="Northrop, Jordan" userId="e8691e12-a985-42ab-897c-5dab657b8719" providerId="ADAL" clId="{C59A87A6-FB49-4543-B435-87C56AED86BF}" dt="2022-09-29T01:52:49.996" v="3179" actId="14100"/>
          <ac:picMkLst>
            <pc:docMk/>
            <pc:sldMk cId="2120721084" sldId="256"/>
            <ac:picMk id="37" creationId="{D981FB9C-D22C-0C94-CDB3-49B262758C0D}"/>
          </ac:picMkLst>
        </pc:picChg>
        <pc:picChg chg="add mod ord">
          <ac:chgData name="Northrop, Jordan" userId="e8691e12-a985-42ab-897c-5dab657b8719" providerId="ADAL" clId="{C59A87A6-FB49-4543-B435-87C56AED86BF}" dt="2022-09-29T01:51:32.236" v="3159" actId="1076"/>
          <ac:picMkLst>
            <pc:docMk/>
            <pc:sldMk cId="2120721084" sldId="256"/>
            <ac:picMk id="43" creationId="{F745BD32-DD0F-9BF1-C40E-D984A394EEEE}"/>
          </ac:picMkLst>
        </pc:picChg>
        <pc:picChg chg="add mod modCrop">
          <ac:chgData name="Northrop, Jordan" userId="e8691e12-a985-42ab-897c-5dab657b8719" providerId="ADAL" clId="{C59A87A6-FB49-4543-B435-87C56AED86BF}" dt="2022-09-22T23:06:45.162" v="2575" actId="14861"/>
          <ac:picMkLst>
            <pc:docMk/>
            <pc:sldMk cId="2120721084" sldId="256"/>
            <ac:picMk id="45" creationId="{2D9E515B-06A8-EC9E-DD82-87C0DB76B973}"/>
          </ac:picMkLst>
        </pc:picChg>
        <pc:picChg chg="add mod">
          <ac:chgData name="Northrop, Jordan" userId="e8691e12-a985-42ab-897c-5dab657b8719" providerId="ADAL" clId="{C59A87A6-FB49-4543-B435-87C56AED86BF}" dt="2022-09-29T01:52:43.652" v="3176" actId="1076"/>
          <ac:picMkLst>
            <pc:docMk/>
            <pc:sldMk cId="2120721084" sldId="256"/>
            <ac:picMk id="48" creationId="{058011F4-A7DA-5FCC-3053-C216484A7C2F}"/>
          </ac:picMkLst>
        </pc:picChg>
        <pc:picChg chg="del">
          <ac:chgData name="Northrop, Jordan" userId="e8691e12-a985-42ab-897c-5dab657b8719" providerId="ADAL" clId="{C59A87A6-FB49-4543-B435-87C56AED86BF}" dt="2022-09-22T21:59:34.468" v="162" actId="21"/>
          <ac:picMkLst>
            <pc:docMk/>
            <pc:sldMk cId="2120721084" sldId="256"/>
            <ac:picMk id="59" creationId="{CDBB52C6-777B-4F84-BAE5-03E3C002213E}"/>
          </ac:picMkLst>
        </pc:picChg>
        <pc:picChg chg="del">
          <ac:chgData name="Northrop, Jordan" userId="e8691e12-a985-42ab-897c-5dab657b8719" providerId="ADAL" clId="{C59A87A6-FB49-4543-B435-87C56AED86BF}" dt="2022-09-22T21:59:33.577" v="161" actId="21"/>
          <ac:picMkLst>
            <pc:docMk/>
            <pc:sldMk cId="2120721084" sldId="256"/>
            <ac:picMk id="61" creationId="{B41D6961-DCA8-41B2-A11D-E6BEAB99C6CC}"/>
          </ac:picMkLst>
        </pc:picChg>
        <pc:picChg chg="del">
          <ac:chgData name="Northrop, Jordan" userId="e8691e12-a985-42ab-897c-5dab657b8719" providerId="ADAL" clId="{C59A87A6-FB49-4543-B435-87C56AED86BF}" dt="2022-09-22T21:59:31.506" v="158" actId="21"/>
          <ac:picMkLst>
            <pc:docMk/>
            <pc:sldMk cId="2120721084" sldId="256"/>
            <ac:picMk id="78" creationId="{EE9DBB22-CC15-4B35-BDED-A3E8407F1E54}"/>
          </ac:picMkLst>
        </pc:picChg>
        <pc:picChg chg="del">
          <ac:chgData name="Northrop, Jordan" userId="e8691e12-a985-42ab-897c-5dab657b8719" providerId="ADAL" clId="{C59A87A6-FB49-4543-B435-87C56AED86BF}" dt="2022-09-22T21:59:30.936" v="157" actId="21"/>
          <ac:picMkLst>
            <pc:docMk/>
            <pc:sldMk cId="2120721084" sldId="256"/>
            <ac:picMk id="80" creationId="{51A4B71D-0D29-40D3-8393-0DE84D796BC8}"/>
          </ac:picMkLst>
        </pc:picChg>
        <pc:picChg chg="del">
          <ac:chgData name="Northrop, Jordan" userId="e8691e12-a985-42ab-897c-5dab657b8719" providerId="ADAL" clId="{C59A87A6-FB49-4543-B435-87C56AED86BF}" dt="2022-09-22T21:59:32.079" v="159" actId="21"/>
          <ac:picMkLst>
            <pc:docMk/>
            <pc:sldMk cId="2120721084" sldId="256"/>
            <ac:picMk id="82" creationId="{23F10701-187B-4D7D-A80C-20305654ACF2}"/>
          </ac:picMkLst>
        </pc:picChg>
        <pc:picChg chg="del">
          <ac:chgData name="Northrop, Jordan" userId="e8691e12-a985-42ab-897c-5dab657b8719" providerId="ADAL" clId="{C59A87A6-FB49-4543-B435-87C56AED86BF}" dt="2022-09-22T21:59:32.818" v="160" actId="21"/>
          <ac:picMkLst>
            <pc:docMk/>
            <pc:sldMk cId="2120721084" sldId="256"/>
            <ac:picMk id="84" creationId="{65A91D16-FCCA-4F0C-8BB1-FD7E17E1A813}"/>
          </ac:picMkLst>
        </pc:picChg>
        <pc:cxnChg chg="mod">
          <ac:chgData name="Northrop, Jordan" userId="e8691e12-a985-42ab-897c-5dab657b8719" providerId="ADAL" clId="{C59A87A6-FB49-4543-B435-87C56AED86BF}" dt="2022-09-22T23:02:54.327" v="2347" actId="20577"/>
          <ac:cxnSpMkLst>
            <pc:docMk/>
            <pc:sldMk cId="2120721084" sldId="256"/>
            <ac:cxnSpMk id="5" creationId="{7A8AEAA0-345C-44E7-BB2C-CFA05C5A8F3C}"/>
          </ac:cxnSpMkLst>
        </pc:cxnChg>
        <pc:cxnChg chg="mod">
          <ac:chgData name="Northrop, Jordan" userId="e8691e12-a985-42ab-897c-5dab657b8719" providerId="ADAL" clId="{C59A87A6-FB49-4543-B435-87C56AED86BF}" dt="2022-09-29T01:35:56.228" v="3044"/>
          <ac:cxnSpMkLst>
            <pc:docMk/>
            <pc:sldMk cId="2120721084" sldId="256"/>
            <ac:cxnSpMk id="14" creationId="{28DFF6C3-DC6B-464A-B3BA-7EFDA6985ADA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310C7-E4FE-4348-8AF6-EBC89AEBEC9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C0664-05C6-40EC-9276-76E9EE442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05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78A2-FB36-46F2-B168-A33C39653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0" y="4489452"/>
            <a:ext cx="27432000" cy="9550400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9E545-A6BD-4536-BBFE-65E9FE740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14408152"/>
            <a:ext cx="27432000" cy="6623048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CBCF6-BC01-487F-A7EE-68521A99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40BE-BC0E-4FB5-894C-C4E0324AFEA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CCDEB-F58D-49B6-BB82-2E0DD4D0B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196CB-6216-429D-BB7C-14107F75A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0D85-55E9-4DA2-86DD-DDBA5459F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3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E2FE-462A-4664-942F-E6BB6017D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F2713-8500-433C-8915-8B07010EF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DE38C-9AC1-496C-9FDE-1F523EE1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3A817-D915-444F-9629-66EBAD8A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A91EF-13BD-4AC8-951B-04535D8A3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2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82B605-A1EF-45AE-AD72-7EA99B210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6174700" y="1460500"/>
            <a:ext cx="7886700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F9624-D514-4277-9BD6-111B4D900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14600" y="1460500"/>
            <a:ext cx="23202900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B8BE9-6770-4DF2-95BE-AA3A4D172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5FF98-4195-4998-9AE6-447375B7B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4626C-CD92-4895-BA1A-74879BB5D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6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A4FBF-BCAE-478D-967E-F0E642ADD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B7D56-9E7F-47D3-905A-E5B7ADF1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304E3-9008-4CC5-AA2C-72AB1AF85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F3D14-0422-4F76-81E5-1056C1C3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19AA8-179D-4C2E-B5EC-50A1FA49B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8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A19A1-7C50-429F-9DB9-DD723957C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550" y="6838954"/>
            <a:ext cx="31546800" cy="11410948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4648F-2122-47EF-BAF2-18AAFCE1A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5550" y="18357854"/>
            <a:ext cx="31546800" cy="6000748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24F63-4EE2-4463-83F3-57FD469BB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4A98E-AD8D-4257-AC1B-FCD22E4B6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D028F-DF11-4FD0-9D50-FE5B7192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6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E7765-6FFE-4810-AB4E-56B432997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77BCC-8A67-456A-A373-331C4562C3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4600" y="7302500"/>
            <a:ext cx="1554480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C02EC-067F-4E0A-928B-9A97E6353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516600" y="7302500"/>
            <a:ext cx="1554480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E08C6-25E0-4D94-9F13-FFE7F0AF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00C59-0DA3-4DAB-AF66-434A040B2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6A51B-E7C4-4464-AD3B-4467D35EB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72EF0-A0E3-4DA8-B99B-151039E29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364" y="1460502"/>
            <a:ext cx="31546800" cy="53022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2D56-21E2-4D55-9E06-8011DC52A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9366" y="6724652"/>
            <a:ext cx="15473361" cy="3295648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12F9D-CD89-463A-A831-7B4ACDBC7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19366" y="10020300"/>
            <a:ext cx="15473361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7E1674-EFAE-4EE2-AE62-FD306E9500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8516600" y="6724652"/>
            <a:ext cx="15549564" cy="3295648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7763B5-301C-4185-9808-0D3D399204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8516600" y="10020300"/>
            <a:ext cx="15549564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86C884-AA5B-4D09-BF13-D67E2E238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BC1ECF-0B12-4CEF-B7B3-EB2DE7AC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BE35BE-B3A7-4B62-B01D-EDF0824B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2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8BE6C-1DB2-4EC6-B886-7FF95BEF7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5B8889-AB34-4809-BAD5-3BDDA8722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A4E717-9C75-4855-AA63-81C4E0456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D2D69-F56E-4A99-B5D4-EDCEBF5D1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5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30FB4-1E7F-4A12-8327-A1F215D43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BC6DE9-8C65-4C01-87C3-2D674D882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D3B12-D3CB-49FF-B01E-25DD57A8C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04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FD34-D127-4FBA-99E7-7D8A6CB57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366" y="1828800"/>
            <a:ext cx="11796711" cy="6400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02C30-9A90-4C42-BFA5-C795CFFC9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9564" y="3949702"/>
            <a:ext cx="18516600" cy="19494500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C5159-CCF0-4AB8-A171-782F174CAA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366" y="8229600"/>
            <a:ext cx="11796711" cy="15246352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0FD29-2BF7-4822-AD88-2F7AD5E7B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16F91-C1A6-4CA3-94E4-CD6737092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32364-CFF5-4C0D-A361-2D097C225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6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EEF29-BCF2-4D9F-B276-A9C7E9270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366" y="1828800"/>
            <a:ext cx="11796711" cy="6400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1E121F-E447-4685-8029-722CCDD4E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549564" y="3949702"/>
            <a:ext cx="18516600" cy="19494500"/>
          </a:xfrm>
        </p:spPr>
        <p:txBody>
          <a:bodyPr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3ACDE-BAAD-4993-B2AC-43ADDDDA1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9366" y="8229600"/>
            <a:ext cx="11796711" cy="15246352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A32BD-B3A2-4526-B382-666392871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AAEAF-8BEB-47C7-9A95-5578BE9E8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A4B30-C929-4D81-B390-937A61D3D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0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92AB29-4763-446A-AA03-D1241954F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0" y="1460502"/>
            <a:ext cx="3154680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00B5C-27DD-4D40-B0F1-A64C6F1D0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600" y="7302500"/>
            <a:ext cx="3154680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470E9-06F8-42FE-8EF6-F52173CE1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14600" y="25425402"/>
            <a:ext cx="8229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1C5A4-86DB-46C3-BC64-928720E73B88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5AABF-4A2F-47B4-97B4-3F1286B9D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115800" y="25425402"/>
            <a:ext cx="123444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B8A2D-A9FC-47F9-9511-F55D6BE92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831800" y="25425402"/>
            <a:ext cx="8229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2EC83-4BD1-4ADC-8C81-839E55982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3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19" Type="http://schemas.openxmlformats.org/officeDocument/2006/relationships/image" Target="../media/image14.png"/><Relationship Id="rId4" Type="http://schemas.openxmlformats.org/officeDocument/2006/relationships/image" Target="../media/image15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 descr="Chart, scatter chart&#10;&#10;Description automatically generated">
            <a:extLst>
              <a:ext uri="{FF2B5EF4-FFF2-40B4-BE49-F238E27FC236}">
                <a16:creationId xmlns:a16="http://schemas.microsoft.com/office/drawing/2014/main" id="{F745BD32-DD0F-9BF1-C40E-D984A394E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266" y="11440663"/>
            <a:ext cx="7552609" cy="6295745"/>
          </a:xfrm>
          <a:prstGeom prst="rect">
            <a:avLst/>
          </a:prstGeom>
          <a:effectLst>
            <a:outerShdw blurRad="63500" sx="102000" sy="102000" algn="ctr" rotWithShape="0">
              <a:srgbClr val="FFC000">
                <a:alpha val="40000"/>
              </a:srgbClr>
            </a:outerShdw>
          </a:effectLst>
        </p:spPr>
      </p:pic>
      <p:pic>
        <p:nvPicPr>
          <p:cNvPr id="37" name="Picture 36" descr="Chart, line chart&#10;&#10;Description automatically generated">
            <a:extLst>
              <a:ext uri="{FF2B5EF4-FFF2-40B4-BE49-F238E27FC236}">
                <a16:creationId xmlns:a16="http://schemas.microsoft.com/office/drawing/2014/main" id="{D981FB9C-D22C-0C94-CDB3-49B262758C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800" y="21801015"/>
            <a:ext cx="8572947" cy="5361741"/>
          </a:xfrm>
          <a:prstGeom prst="rect">
            <a:avLst/>
          </a:prstGeom>
          <a:effectLst>
            <a:outerShdw blurRad="63500" sx="102000" sy="102000" algn="ctr" rotWithShape="0">
              <a:srgbClr val="0070C0">
                <a:alpha val="40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1D3F9D-E2C5-4A09-83F7-1C1793B17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132" y="1028004"/>
            <a:ext cx="23943735" cy="2198255"/>
          </a:xfrm>
        </p:spPr>
        <p:txBody>
          <a:bodyPr>
            <a:noAutofit/>
          </a:bodyPr>
          <a:lstStyle/>
          <a:p>
            <a:r>
              <a:rPr lang="en-US" sz="72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Modeling LLNL’s Pulsed Neutron Die Away (PNDA) Benchmarks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885885-A5AA-4C7E-8ABC-959C74E24516}"/>
              </a:ext>
            </a:extLst>
          </p:cNvPr>
          <p:cNvSpPr/>
          <p:nvPr/>
        </p:nvSpPr>
        <p:spPr>
          <a:xfrm>
            <a:off x="914400" y="5781674"/>
            <a:ext cx="34747200" cy="103981"/>
          </a:xfrm>
          <a:prstGeom prst="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CAD57B0-DC05-464D-854A-D2841C2CAE93}"/>
              </a:ext>
            </a:extLst>
          </p:cNvPr>
          <p:cNvGrpSpPr/>
          <p:nvPr/>
        </p:nvGrpSpPr>
        <p:grpSpPr>
          <a:xfrm>
            <a:off x="908936" y="6547703"/>
            <a:ext cx="8046720" cy="2630710"/>
            <a:chOff x="2245688" y="5077361"/>
            <a:chExt cx="8685548" cy="263071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883D4F8-4112-4DF4-9CB5-9CAD3E2C27DA}"/>
                </a:ext>
              </a:extLst>
            </p:cNvPr>
            <p:cNvSpPr txBox="1"/>
            <p:nvPr/>
          </p:nvSpPr>
          <p:spPr>
            <a:xfrm>
              <a:off x="2245688" y="5077361"/>
              <a:ext cx="8685548" cy="1107996"/>
            </a:xfrm>
            <a:prstGeom prst="rect">
              <a:avLst/>
            </a:prstGeom>
            <a:solidFill>
              <a:schemeClr val="accent1"/>
            </a:solidFill>
            <a:ln w="152400"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Objective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316A9CE-CB54-4506-9D96-5E7E630CF194}"/>
                </a:ext>
              </a:extLst>
            </p:cNvPr>
            <p:cNvSpPr txBox="1"/>
            <p:nvPr/>
          </p:nvSpPr>
          <p:spPr>
            <a:xfrm>
              <a:off x="2245688" y="6261521"/>
              <a:ext cx="8685548" cy="1446550"/>
            </a:xfrm>
            <a:prstGeom prst="rect">
              <a:avLst/>
            </a:prstGeom>
            <a:solidFill>
              <a:schemeClr val="bg2"/>
            </a:solidFill>
            <a:ln w="152400"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l"/>
              <a:r>
                <a:rPr lang="en-US" sz="4400" b="1" i="0" u="none" strike="noStrike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Model the PNDA benchmark setup in Mercury</a:t>
              </a:r>
              <a:endPara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E1D6272-D93B-4980-A810-7B5B68B9C8FD}"/>
              </a:ext>
            </a:extLst>
          </p:cNvPr>
          <p:cNvGrpSpPr/>
          <p:nvPr/>
        </p:nvGrpSpPr>
        <p:grpSpPr>
          <a:xfrm>
            <a:off x="27731003" y="6507360"/>
            <a:ext cx="8053108" cy="3256485"/>
            <a:chOff x="25632193" y="5291114"/>
            <a:chExt cx="8692443" cy="325648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629CE4E-5EFA-4AB4-A8DA-75D70A1B4748}"/>
                </a:ext>
              </a:extLst>
            </p:cNvPr>
            <p:cNvSpPr txBox="1"/>
            <p:nvPr/>
          </p:nvSpPr>
          <p:spPr>
            <a:xfrm>
              <a:off x="25639088" y="5291114"/>
              <a:ext cx="8685548" cy="1107996"/>
            </a:xfrm>
            <a:prstGeom prst="rect">
              <a:avLst/>
            </a:prstGeom>
            <a:solidFill>
              <a:schemeClr val="accent1"/>
            </a:solidFill>
            <a:ln w="152400"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Conclusions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CA4C70C-48F6-45CC-B0F5-3B03086E7254}"/>
                </a:ext>
              </a:extLst>
            </p:cNvPr>
            <p:cNvSpPr txBox="1"/>
            <p:nvPr/>
          </p:nvSpPr>
          <p:spPr>
            <a:xfrm>
              <a:off x="25632193" y="6423941"/>
              <a:ext cx="8692443" cy="2123658"/>
            </a:xfrm>
            <a:prstGeom prst="rect">
              <a:avLst/>
            </a:prstGeom>
            <a:solidFill>
              <a:schemeClr val="bg2"/>
            </a:solidFill>
            <a:ln w="152400"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l"/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Mercury model for the PNDA experiments produced comparable results to MCNP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AC1CB99-646A-4342-A3F2-582EDF205D39}"/>
              </a:ext>
            </a:extLst>
          </p:cNvPr>
          <p:cNvGrpSpPr/>
          <p:nvPr/>
        </p:nvGrpSpPr>
        <p:grpSpPr>
          <a:xfrm>
            <a:off x="799524" y="9606396"/>
            <a:ext cx="8046720" cy="5972758"/>
            <a:chOff x="1407487" y="8848591"/>
            <a:chExt cx="8685548" cy="762287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72D8321-9E24-4A73-8A49-D5500F530F2B}"/>
                </a:ext>
              </a:extLst>
            </p:cNvPr>
            <p:cNvSpPr txBox="1"/>
            <p:nvPr/>
          </p:nvSpPr>
          <p:spPr>
            <a:xfrm>
              <a:off x="2199490" y="8848591"/>
              <a:ext cx="6857821" cy="100293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7A8AEAA0-345C-44E7-BB2C-CFA05C5A8F3C}"/>
                </a:ext>
              </a:extLst>
            </p:cNvPr>
            <p:cNvCxnSpPr>
              <a:cxnSpLocks/>
            </p:cNvCxnSpPr>
            <p:nvPr/>
          </p:nvCxnSpPr>
          <p:spPr>
            <a:xfrm>
              <a:off x="1407487" y="10445308"/>
              <a:ext cx="8685548" cy="0"/>
            </a:xfrm>
            <a:prstGeom prst="line">
              <a:avLst/>
            </a:prstGeom>
            <a:ln w="88900">
              <a:gradFill flip="none" rotWithShape="1">
                <a:gsLst>
                  <a:gs pos="12000">
                    <a:schemeClr val="accent3"/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940FBEE1-2E64-40A5-B49D-2413BF103034}"/>
                    </a:ext>
                  </a:extLst>
                </p:cNvPr>
                <p:cNvSpPr txBox="1"/>
                <p:nvPr/>
              </p:nvSpPr>
              <p:spPr>
                <a:xfrm>
                  <a:off x="1407487" y="10791772"/>
                  <a:ext cx="8685548" cy="56796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5750" indent="-285750">
                    <a:buClr>
                      <a:schemeClr val="accent1"/>
                    </a:buClr>
                    <a:buFont typeface="Arial" panose="020B0604020202020204" pitchFamily="34" charset="0"/>
                    <a:buChar char="•"/>
                  </a:pPr>
                  <a:r>
                    <a:rPr lang="en-US" sz="3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The PNDA benchmarks are meant to assess Thermal Neutron Scattering Law data (TNSL), S(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</m:oMath>
                  </a14:m>
                  <a:r>
                    <a:rPr lang="en-US" sz="3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,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β</m:t>
                      </m:r>
                    </m:oMath>
                  </a14:m>
                  <a:r>
                    <a:rPr lang="en-US" sz="3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)</a:t>
                  </a:r>
                </a:p>
                <a:p>
                  <a:pPr marL="285750" indent="-285750">
                    <a:buClr>
                      <a:schemeClr val="accent1"/>
                    </a:buClr>
                    <a:buFont typeface="Arial" panose="020B0604020202020204" pitchFamily="34" charset="0"/>
                    <a:buChar char="•"/>
                  </a:pPr>
                  <a:r>
                    <a:rPr lang="en-US" sz="3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A pulse of neutrons scatters in a cylinder of material</a:t>
                  </a:r>
                </a:p>
                <a:p>
                  <a:pPr marL="1028700" lvl="1" indent="-571500">
                    <a:buClr>
                      <a:schemeClr val="accent1"/>
                    </a:buClr>
                    <a:buSzPct val="75000"/>
                    <a:buFont typeface="Courier New" panose="02070309020205020404" pitchFamily="49" charset="0"/>
                    <a:buChar char="o"/>
                  </a:pPr>
                  <a:r>
                    <a:rPr lang="en-US" sz="3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After the pulse ends, an exponential decay of the neutron population can be fit for </a:t>
                  </a:r>
                  <a14:m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a14:m>
                  <a:endParaRPr lang="en-US" sz="3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marL="285750" indent="-285750">
                    <a:buClr>
                      <a:schemeClr val="accent1"/>
                    </a:buClr>
                    <a:buFont typeface="Arial" panose="020B0604020202020204" pitchFamily="34" charset="0"/>
                    <a:buChar char="•"/>
                  </a:pPr>
                  <a:endParaRPr lang="en-US" sz="3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marL="285750" indent="-285750">
                    <a:buClr>
                      <a:schemeClr val="accent1"/>
                    </a:buClr>
                    <a:buFont typeface="Arial" panose="020B0604020202020204" pitchFamily="34" charset="0"/>
                    <a:buChar char="•"/>
                  </a:pPr>
                  <a:endParaRPr lang="en-US" sz="3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940FBEE1-2E64-40A5-B49D-2413BF1030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7487" y="10791772"/>
                  <a:ext cx="8685548" cy="5679696"/>
                </a:xfrm>
                <a:prstGeom prst="rect">
                  <a:avLst/>
                </a:prstGeom>
                <a:blipFill>
                  <a:blip r:embed="rId4"/>
                  <a:stretch>
                    <a:fillRect l="-2045" t="-2192" r="-1364" b="-69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2824EB7-DF4E-4BDF-818F-BC56F4C6887A}"/>
              </a:ext>
            </a:extLst>
          </p:cNvPr>
          <p:cNvGrpSpPr/>
          <p:nvPr/>
        </p:nvGrpSpPr>
        <p:grpSpPr>
          <a:xfrm>
            <a:off x="27825781" y="10106332"/>
            <a:ext cx="8046720" cy="7439058"/>
            <a:chOff x="1407487" y="9362226"/>
            <a:chExt cx="8685548" cy="7439058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2655BAA-AFED-47D6-80C6-1430C72E3649}"/>
                </a:ext>
              </a:extLst>
            </p:cNvPr>
            <p:cNvSpPr txBox="1"/>
            <p:nvPr/>
          </p:nvSpPr>
          <p:spPr>
            <a:xfrm>
              <a:off x="3366436" y="9362226"/>
              <a:ext cx="4767649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Future Work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FFA04B2-A316-45F8-9E5F-1E24948186B6}"/>
                </a:ext>
              </a:extLst>
            </p:cNvPr>
            <p:cNvCxnSpPr>
              <a:cxnSpLocks/>
            </p:cNvCxnSpPr>
            <p:nvPr/>
          </p:nvCxnSpPr>
          <p:spPr>
            <a:xfrm>
              <a:off x="1407487" y="10390107"/>
              <a:ext cx="8685548" cy="0"/>
            </a:xfrm>
            <a:prstGeom prst="line">
              <a:avLst/>
            </a:prstGeom>
            <a:ln w="88900">
              <a:gradFill flip="none" rotWithShape="1">
                <a:gsLst>
                  <a:gs pos="12000">
                    <a:schemeClr val="accent3"/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80140BC-9E0F-44CE-9C6B-7462EA7C14D0}"/>
                </a:ext>
              </a:extLst>
            </p:cNvPr>
            <p:cNvSpPr txBox="1"/>
            <p:nvPr/>
          </p:nvSpPr>
          <p:spPr>
            <a:xfrm>
              <a:off x="1407487" y="10614975"/>
              <a:ext cx="8685548" cy="6186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Discrepancies with several TNSL materials need further investigation</a:t>
              </a:r>
            </a:p>
            <a:p>
              <a:pPr marL="285750" indent="-285750"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Updates to the GNDS data format at LLNL are still ongoing</a:t>
              </a:r>
            </a:p>
            <a:p>
              <a:pPr marL="1028700" lvl="1" indent="-571500">
                <a:buClr>
                  <a:schemeClr val="accent1"/>
                </a:buClr>
                <a:buSzPct val="75000"/>
                <a:buFont typeface="Courier New" panose="02070309020205020404" pitchFamily="49" charset="0"/>
                <a:buChar char="o"/>
              </a:pP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Isotopic abundance capabilities have been added so far</a:t>
              </a:r>
            </a:p>
            <a:p>
              <a:pPr marL="285750" indent="-285750"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Daniel </a:t>
              </a:r>
              <a:r>
                <a:rPr lang="en-US" sz="3600" dirty="0" err="1">
                  <a:latin typeface="Arial" panose="020B0604020202020204" pitchFamily="34" charset="0"/>
                  <a:cs typeface="Arial" panose="020B0604020202020204" pitchFamily="34" charset="0"/>
                </a:rPr>
                <a:t>Siefman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at LLNL is performing more experiments with better characterization</a:t>
              </a:r>
            </a:p>
            <a:p>
              <a:pPr marL="285750" indent="-285750"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Experiments with more materials have been proposed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6132BB4-8C26-4B38-965C-88C4895BEB79}"/>
              </a:ext>
            </a:extLst>
          </p:cNvPr>
          <p:cNvGrpSpPr/>
          <p:nvPr/>
        </p:nvGrpSpPr>
        <p:grpSpPr>
          <a:xfrm>
            <a:off x="27826062" y="22306719"/>
            <a:ext cx="8046720" cy="4753666"/>
            <a:chOff x="1407487" y="9277629"/>
            <a:chExt cx="8685548" cy="4753666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34CE6DD-A930-4025-A395-62CA373118DA}"/>
                </a:ext>
              </a:extLst>
            </p:cNvPr>
            <p:cNvSpPr txBox="1"/>
            <p:nvPr/>
          </p:nvSpPr>
          <p:spPr>
            <a:xfrm>
              <a:off x="2150120" y="9277629"/>
              <a:ext cx="746377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Acknowledgements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9AB3578-F2D9-474D-8F1F-E84F92563AFC}"/>
                </a:ext>
              </a:extLst>
            </p:cNvPr>
            <p:cNvCxnSpPr>
              <a:cxnSpLocks/>
            </p:cNvCxnSpPr>
            <p:nvPr/>
          </p:nvCxnSpPr>
          <p:spPr>
            <a:xfrm>
              <a:off x="1407487" y="10390107"/>
              <a:ext cx="8685548" cy="0"/>
            </a:xfrm>
            <a:prstGeom prst="line">
              <a:avLst/>
            </a:prstGeom>
            <a:ln w="88900">
              <a:gradFill flip="none" rotWithShape="1">
                <a:gsLst>
                  <a:gs pos="12000">
                    <a:schemeClr val="accent3"/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9B64D33-970C-496D-B030-FBCBFB65CC98}"/>
                </a:ext>
              </a:extLst>
            </p:cNvPr>
            <p:cNvSpPr txBox="1"/>
            <p:nvPr/>
          </p:nvSpPr>
          <p:spPr>
            <a:xfrm>
              <a:off x="1407487" y="10614975"/>
              <a:ext cx="8685548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This work was supported by the Center  for Exascale Monte-Carlo Neutron Transport (</a:t>
              </a:r>
              <a:r>
                <a:rPr lang="en-US" sz="3600" dirty="0" err="1">
                  <a:latin typeface="Arial" panose="020B0604020202020204" pitchFamily="34" charset="0"/>
                  <a:cs typeface="Arial" panose="020B0604020202020204" pitchFamily="34" charset="0"/>
                </a:rPr>
                <a:t>CEMeNT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) a PSAAP-III project funded by the Department of Energy, grant number DE-NA003967.</a:t>
              </a:r>
            </a:p>
          </p:txBody>
        </p:sp>
      </p:grpSp>
      <p:sp>
        <p:nvSpPr>
          <p:cNvPr id="47" name="Title 1">
            <a:extLst>
              <a:ext uri="{FF2B5EF4-FFF2-40B4-BE49-F238E27FC236}">
                <a16:creationId xmlns:a16="http://schemas.microsoft.com/office/drawing/2014/main" id="{1E49CEEB-6B76-424D-9958-0E0D524A382F}"/>
              </a:ext>
            </a:extLst>
          </p:cNvPr>
          <p:cNvSpPr txBox="1">
            <a:spLocks/>
          </p:cNvSpPr>
          <p:nvPr/>
        </p:nvSpPr>
        <p:spPr>
          <a:xfrm>
            <a:off x="5994400" y="3302423"/>
            <a:ext cx="24925867" cy="21106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743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en-US" sz="44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Jordan Northrop, Scott McKinley, Ali Dreyfuss, Marie-Anne </a:t>
            </a:r>
            <a:r>
              <a:rPr lang="en-US" sz="4400" b="1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Descalle</a:t>
            </a:r>
            <a:endParaRPr lang="en-US" sz="44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Lawrence Livermore National Laboratory (LLNL)</a:t>
            </a:r>
            <a:endParaRPr lang="en-US" sz="44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Picture 50" descr="A picture containing metalware, arranged&#10;&#10;Description automatically generated">
            <a:extLst>
              <a:ext uri="{FF2B5EF4-FFF2-40B4-BE49-F238E27FC236}">
                <a16:creationId xmlns:a16="http://schemas.microsoft.com/office/drawing/2014/main" id="{F16791D4-26A0-44C8-9ABD-C9F51D417E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72543"/>
            <a:ext cx="4710941" cy="2293023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5CE5FD95-0A9F-4E9B-9F15-3F4C3FBB50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272480" y="1037812"/>
            <a:ext cx="4297680" cy="844192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8CC9D92E-2812-4289-8804-E1683FCDB9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305308" y="2500158"/>
            <a:ext cx="4297680" cy="1013024"/>
          </a:xfrm>
          <a:prstGeom prst="rect">
            <a:avLst/>
          </a:pr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D9D25AD3-DB34-489D-B43F-6C032CA92A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270066" y="3909542"/>
            <a:ext cx="4297680" cy="1376137"/>
          </a:xfrm>
          <a:prstGeom prst="rect">
            <a:avLst/>
          </a:prstGeom>
        </p:spPr>
      </p:pic>
      <p:grpSp>
        <p:nvGrpSpPr>
          <p:cNvPr id="64" name="Group 63">
            <a:extLst>
              <a:ext uri="{FF2B5EF4-FFF2-40B4-BE49-F238E27FC236}">
                <a16:creationId xmlns:a16="http://schemas.microsoft.com/office/drawing/2014/main" id="{9355F94C-6486-4EB9-949E-E325DB9065F5}"/>
              </a:ext>
            </a:extLst>
          </p:cNvPr>
          <p:cNvGrpSpPr/>
          <p:nvPr/>
        </p:nvGrpSpPr>
        <p:grpSpPr>
          <a:xfrm>
            <a:off x="18355804" y="6681567"/>
            <a:ext cx="8546856" cy="1056391"/>
            <a:chOff x="867645" y="8848591"/>
            <a:chExt cx="9225390" cy="1056391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2093588-7562-469A-9168-BD3182377C88}"/>
                </a:ext>
              </a:extLst>
            </p:cNvPr>
            <p:cNvSpPr txBox="1"/>
            <p:nvPr/>
          </p:nvSpPr>
          <p:spPr>
            <a:xfrm>
              <a:off x="867645" y="8848591"/>
              <a:ext cx="8952517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Experiment Comparison</a:t>
              </a: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0DF29895-FA4E-4E99-968F-6BCFDBF89F4A}"/>
                </a:ext>
              </a:extLst>
            </p:cNvPr>
            <p:cNvCxnSpPr>
              <a:cxnSpLocks/>
            </p:cNvCxnSpPr>
            <p:nvPr/>
          </p:nvCxnSpPr>
          <p:spPr>
            <a:xfrm>
              <a:off x="1407487" y="9904982"/>
              <a:ext cx="8685548" cy="0"/>
            </a:xfrm>
            <a:prstGeom prst="line">
              <a:avLst/>
            </a:prstGeom>
            <a:ln w="88900">
              <a:gradFill flip="none" rotWithShape="1">
                <a:gsLst>
                  <a:gs pos="12000">
                    <a:schemeClr val="accent3"/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26FE6FA-7E44-476A-99CA-074B9A1D845C}"/>
              </a:ext>
            </a:extLst>
          </p:cNvPr>
          <p:cNvGrpSpPr/>
          <p:nvPr/>
        </p:nvGrpSpPr>
        <p:grpSpPr>
          <a:xfrm>
            <a:off x="9591401" y="6665095"/>
            <a:ext cx="8046720" cy="1056391"/>
            <a:chOff x="1407487" y="8848591"/>
            <a:chExt cx="8685548" cy="1056391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DBF2AC07-5A7B-4BF6-8AED-9DF92B81F346}"/>
                </a:ext>
              </a:extLst>
            </p:cNvPr>
            <p:cNvSpPr txBox="1"/>
            <p:nvPr/>
          </p:nvSpPr>
          <p:spPr>
            <a:xfrm>
              <a:off x="3921460" y="8848591"/>
              <a:ext cx="365760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Results</a:t>
              </a: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0DF2A59-7CD5-4E97-BDCE-0D1523705213}"/>
                </a:ext>
              </a:extLst>
            </p:cNvPr>
            <p:cNvCxnSpPr>
              <a:cxnSpLocks/>
            </p:cNvCxnSpPr>
            <p:nvPr/>
          </p:nvCxnSpPr>
          <p:spPr>
            <a:xfrm>
              <a:off x="1407487" y="9904982"/>
              <a:ext cx="8685548" cy="0"/>
            </a:xfrm>
            <a:prstGeom prst="line">
              <a:avLst/>
            </a:prstGeom>
            <a:ln w="88900">
              <a:gradFill flip="none" rotWithShape="1">
                <a:gsLst>
                  <a:gs pos="12000">
                    <a:schemeClr val="accent3"/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1022AF55-95A2-484B-AF02-039AD04B6E58}"/>
              </a:ext>
            </a:extLst>
          </p:cNvPr>
          <p:cNvGrpSpPr/>
          <p:nvPr/>
        </p:nvGrpSpPr>
        <p:grpSpPr>
          <a:xfrm>
            <a:off x="18668856" y="17869470"/>
            <a:ext cx="8046720" cy="1056391"/>
            <a:chOff x="1407487" y="8848591"/>
            <a:chExt cx="8685548" cy="1056391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BB5A5882-D8B6-4493-A49A-5D7EF7DB7A5C}"/>
                </a:ext>
              </a:extLst>
            </p:cNvPr>
            <p:cNvSpPr txBox="1"/>
            <p:nvPr/>
          </p:nvSpPr>
          <p:spPr>
            <a:xfrm>
              <a:off x="1783953" y="8848591"/>
              <a:ext cx="7872776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GNDS Issues</a:t>
              </a:r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74C63BB-B544-4618-BFE0-1B7846C5BC47}"/>
                </a:ext>
              </a:extLst>
            </p:cNvPr>
            <p:cNvCxnSpPr>
              <a:cxnSpLocks/>
            </p:cNvCxnSpPr>
            <p:nvPr/>
          </p:nvCxnSpPr>
          <p:spPr>
            <a:xfrm>
              <a:off x="1407487" y="9904982"/>
              <a:ext cx="8685548" cy="0"/>
            </a:xfrm>
            <a:prstGeom prst="line">
              <a:avLst/>
            </a:prstGeom>
            <a:ln w="88900">
              <a:gradFill flip="none" rotWithShape="1">
                <a:gsLst>
                  <a:gs pos="12000">
                    <a:schemeClr val="accent3"/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711101D-C3FA-414B-93B1-554AB5F44E4A}"/>
              </a:ext>
            </a:extLst>
          </p:cNvPr>
          <p:cNvGrpSpPr/>
          <p:nvPr/>
        </p:nvGrpSpPr>
        <p:grpSpPr>
          <a:xfrm>
            <a:off x="9124025" y="17801804"/>
            <a:ext cx="8665086" cy="1124057"/>
            <a:chOff x="903007" y="8780925"/>
            <a:chExt cx="9353006" cy="1124057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BDF70060-C3B9-4F7F-835B-0B21951B72C3}"/>
                </a:ext>
              </a:extLst>
            </p:cNvPr>
            <p:cNvSpPr txBox="1"/>
            <p:nvPr/>
          </p:nvSpPr>
          <p:spPr>
            <a:xfrm>
              <a:off x="903007" y="8780925"/>
              <a:ext cx="9353006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TNSL Data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483D5F0-D40D-4AFF-BCFD-4B59F77EA2F2}"/>
                </a:ext>
              </a:extLst>
            </p:cNvPr>
            <p:cNvCxnSpPr>
              <a:cxnSpLocks/>
            </p:cNvCxnSpPr>
            <p:nvPr/>
          </p:nvCxnSpPr>
          <p:spPr>
            <a:xfrm>
              <a:off x="1407487" y="9904982"/>
              <a:ext cx="8685548" cy="0"/>
            </a:xfrm>
            <a:prstGeom prst="line">
              <a:avLst/>
            </a:prstGeom>
            <a:ln w="88900">
              <a:gradFill flip="none" rotWithShape="1">
                <a:gsLst>
                  <a:gs pos="12000">
                    <a:schemeClr val="accent3"/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002B1E76-1DC3-69FA-7E7D-EC899A6961A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147" y="15970320"/>
            <a:ext cx="5457422" cy="6050118"/>
          </a:xfrm>
          <a:prstGeom prst="rect">
            <a:avLst/>
          </a:prstGeom>
          <a:effectLst>
            <a:outerShdw blurRad="114300" sx="102000" sy="102000" algn="ctr" rotWithShape="0">
              <a:srgbClr val="7030A0"/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2F81C7A-9D9B-E741-4B6A-6BDB64E60D94}"/>
              </a:ext>
            </a:extLst>
          </p:cNvPr>
          <p:cNvSpPr txBox="1"/>
          <p:nvPr/>
        </p:nvSpPr>
        <p:spPr>
          <a:xfrm>
            <a:off x="9617039" y="8118656"/>
            <a:ext cx="80467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Mercury model and a preliminary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Ardra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model were produced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die away curves for each of the codes aligned well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For well defined TNSL materials (H2O, HDPE), the alpha values were typically less than 1% apart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478F705-8E7D-0C9C-BF31-0E73CBFC686A}"/>
              </a:ext>
            </a:extLst>
          </p:cNvPr>
          <p:cNvSpPr txBox="1"/>
          <p:nvPr/>
        </p:nvSpPr>
        <p:spPr>
          <a:xfrm>
            <a:off x="18615497" y="8029679"/>
            <a:ext cx="80467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Alpha values produced were generally well within 20% of the experiment values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experiments need better characterization (density etc.)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854B3B-1042-74DF-A98B-2AF6BBFD70C5}"/>
              </a:ext>
            </a:extLst>
          </p:cNvPr>
          <p:cNvSpPr txBox="1"/>
          <p:nvPr/>
        </p:nvSpPr>
        <p:spPr>
          <a:xfrm>
            <a:off x="9404932" y="19289277"/>
            <a:ext cx="83841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Certain materials known to cause issues before 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showed small discrepancies between MCNP and Mercury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8808E8A-355E-F0C7-EA73-F6E61611CD93}"/>
              </a:ext>
            </a:extLst>
          </p:cNvPr>
          <p:cNvSpPr txBox="1"/>
          <p:nvPr/>
        </p:nvSpPr>
        <p:spPr>
          <a:xfrm>
            <a:off x="18855940" y="19347336"/>
            <a:ext cx="8046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map file issue prevented proper implementation of elements with multiple natural isotopes as well as a couple specific TNSL materials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1057F8EB-98B1-FFA4-F7F7-1E99A06BF8F8}"/>
              </a:ext>
            </a:extLst>
          </p:cNvPr>
          <p:cNvSpPr/>
          <p:nvPr/>
        </p:nvSpPr>
        <p:spPr bwMode="auto">
          <a:xfrm flipH="1">
            <a:off x="12745803" y="23022459"/>
            <a:ext cx="2859895" cy="539262"/>
          </a:xfrm>
          <a:prstGeom prst="rightArrow">
            <a:avLst/>
          </a:prstGeom>
          <a:gradFill flip="none" rotWithShape="1">
            <a:gsLst>
              <a:gs pos="0">
                <a:srgbClr val="C0504D"/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rgbClr val="4F81BD"/>
              </a:gs>
            </a:gsLst>
            <a:lin ang="10800000" scaled="1"/>
            <a:tileRect/>
          </a:gradFill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sz="1600" dirty="0">
                <a:solidFill>
                  <a:srgbClr val="000000"/>
                </a:solidFill>
              </a:rPr>
              <a:t>TNSL has higher impact</a:t>
            </a: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A650F403-6562-A485-F1F2-18E15AF4A1E1}"/>
              </a:ext>
            </a:extLst>
          </p:cNvPr>
          <p:cNvSpPr/>
          <p:nvPr/>
        </p:nvSpPr>
        <p:spPr bwMode="auto">
          <a:xfrm flipH="1">
            <a:off x="20083892" y="15351446"/>
            <a:ext cx="2859895" cy="539262"/>
          </a:xfrm>
          <a:prstGeom prst="rightArrow">
            <a:avLst/>
          </a:prstGeom>
          <a:gradFill flip="none" rotWithShape="1">
            <a:gsLst>
              <a:gs pos="0">
                <a:srgbClr val="C0504D"/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rgbClr val="4F81BD"/>
              </a:gs>
            </a:gsLst>
            <a:lin ang="10800000" scaled="1"/>
            <a:tileRect/>
          </a:gradFill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sz="1600" dirty="0">
                <a:solidFill>
                  <a:srgbClr val="000000"/>
                </a:solidFill>
              </a:rPr>
              <a:t>TNSL has higher impact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DC750D2-E797-D73D-C7DA-F392DF4BFB9D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2619" t="20099" r="1302" b="20823"/>
          <a:stretch/>
        </p:blipFill>
        <p:spPr>
          <a:xfrm>
            <a:off x="518041" y="22357201"/>
            <a:ext cx="7216455" cy="85459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2D9E515B-06A8-EC9E-DD82-87C0DB76B973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2784" t="11204" r="2530" b="19044"/>
          <a:stretch/>
        </p:blipFill>
        <p:spPr>
          <a:xfrm>
            <a:off x="908937" y="25869900"/>
            <a:ext cx="5949064" cy="73631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EB89B74-2F3F-073F-0D8A-A7517340F477}"/>
                  </a:ext>
                </a:extLst>
              </p:cNvPr>
              <p:cNvSpPr txBox="1"/>
              <p:nvPr/>
            </p:nvSpPr>
            <p:spPr>
              <a:xfrm>
                <a:off x="462065" y="23633537"/>
                <a:ext cx="838417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0" indent="-571500">
                  <a:buClr>
                    <a:schemeClr val="accent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depends on an absorption term, the geometry, and a diffusion coefficient influenced by TNSL</a:t>
                </a: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EB89B74-2F3F-073F-0D8A-A7517340F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65" y="23633537"/>
                <a:ext cx="8384179" cy="1754326"/>
              </a:xfrm>
              <a:prstGeom prst="rect">
                <a:avLst/>
              </a:prstGeom>
              <a:blipFill>
                <a:blip r:embed="rId17"/>
                <a:stretch>
                  <a:fillRect t="-5556" b="-12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36979577-F28A-161D-8EDB-3834449E2861}"/>
              </a:ext>
            </a:extLst>
          </p:cNvPr>
          <p:cNvGrpSpPr/>
          <p:nvPr/>
        </p:nvGrpSpPr>
        <p:grpSpPr>
          <a:xfrm>
            <a:off x="27556268" y="18045433"/>
            <a:ext cx="8046720" cy="4115071"/>
            <a:chOff x="1407487" y="9362226"/>
            <a:chExt cx="8685548" cy="411507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C7070CD-6D17-DB39-6CF4-79A670A2229F}"/>
                </a:ext>
              </a:extLst>
            </p:cNvPr>
            <p:cNvSpPr txBox="1"/>
            <p:nvPr/>
          </p:nvSpPr>
          <p:spPr>
            <a:xfrm>
              <a:off x="3366436" y="9362226"/>
              <a:ext cx="4767649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8DFF6C3-DC6B-464A-B3BA-7EFDA6985ADA}"/>
                </a:ext>
              </a:extLst>
            </p:cNvPr>
            <p:cNvCxnSpPr>
              <a:cxnSpLocks/>
            </p:cNvCxnSpPr>
            <p:nvPr/>
          </p:nvCxnSpPr>
          <p:spPr>
            <a:xfrm>
              <a:off x="1407487" y="10390107"/>
              <a:ext cx="8685548" cy="0"/>
            </a:xfrm>
            <a:prstGeom prst="line">
              <a:avLst/>
            </a:prstGeom>
            <a:ln w="88900">
              <a:gradFill flip="none" rotWithShape="1">
                <a:gsLst>
                  <a:gs pos="12000">
                    <a:schemeClr val="accent3"/>
                  </a:gs>
                  <a:gs pos="100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4030896-128B-66FE-A4F9-1E5CF76A4158}"/>
                </a:ext>
              </a:extLst>
            </p:cNvPr>
            <p:cNvSpPr txBox="1"/>
            <p:nvPr/>
          </p:nvSpPr>
          <p:spPr>
            <a:xfrm>
              <a:off x="1407487" y="10614975"/>
              <a:ext cx="8685548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chemeClr val="accent1"/>
                </a:buClr>
              </a:pP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[1] </a:t>
              </a:r>
              <a:r>
                <a:rPr lang="en-US" sz="3600" dirty="0">
                  <a:effectLst/>
                  <a:latin typeface="Arial" panose="020B0604020202020204" pitchFamily="34" charset="0"/>
                </a:rPr>
                <a:t>A. C. Dreyfuss, B. R. Beck, P. N. 	Brown, C. M. Mattoon and M. S. 	McKinley, “TNSL Overview”, 	https://www.osti.gov/servlets/purl/	1828675</a:t>
              </a:r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5" name="Picture 34" descr="Chart, line chart&#10;&#10;Description automatically generated">
            <a:extLst>
              <a:ext uri="{FF2B5EF4-FFF2-40B4-BE49-F238E27FC236}">
                <a16:creationId xmlns:a16="http://schemas.microsoft.com/office/drawing/2014/main" id="{A34F086D-A44C-C76F-6CDF-66B042DA678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347" y="12220020"/>
            <a:ext cx="8921400" cy="5581784"/>
          </a:xfrm>
          <a:prstGeom prst="rect">
            <a:avLst/>
          </a:prstGeom>
          <a:effectLst>
            <a:outerShdw blurRad="63500" sx="102000" sy="102000" algn="ctr" rotWithShape="0">
              <a:srgbClr val="7030A0">
                <a:alpha val="40000"/>
              </a:srgbClr>
            </a:outerShdw>
          </a:effectLst>
        </p:spPr>
      </p:pic>
      <p:pic>
        <p:nvPicPr>
          <p:cNvPr id="48" name="Picture 47" descr="Chart, line chart&#10;&#10;Description automatically generated">
            <a:extLst>
              <a:ext uri="{FF2B5EF4-FFF2-40B4-BE49-F238E27FC236}">
                <a16:creationId xmlns:a16="http://schemas.microsoft.com/office/drawing/2014/main" id="{058011F4-A7DA-5FCC-3053-C216484A7C2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5047" y="21801015"/>
            <a:ext cx="8572947" cy="5361741"/>
          </a:xfrm>
          <a:prstGeom prst="rect">
            <a:avLst/>
          </a:prstGeom>
          <a:effectLst>
            <a:outerShdw blurRad="63500" sx="102000" sy="102000" algn="ctr" rotWithShape="0">
              <a:srgbClr val="FF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072108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OSU">
  <a:themeElements>
    <a:clrScheme name="OS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55A11"/>
      </a:accent1>
      <a:accent2>
        <a:srgbClr val="C55A11"/>
      </a:accent2>
      <a:accent3>
        <a:srgbClr val="757070"/>
      </a:accent3>
      <a:accent4>
        <a:srgbClr val="C55A11"/>
      </a:accent4>
      <a:accent5>
        <a:srgbClr val="C55A11"/>
      </a:accent5>
      <a:accent6>
        <a:srgbClr val="C55A1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OSU" id="{F9DA13CC-CD0A-41E8-ADA0-AC9829AEFD4E}" vid="{25C02D74-65B8-4B19-9277-27B206E478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ThemeOSU</Template>
  <TotalTime>0</TotalTime>
  <Words>363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Courier New</vt:lpstr>
      <vt:lpstr>ThemeOSU</vt:lpstr>
      <vt:lpstr>Modeling LLNL’s Pulsed Neutron Die Away (PNDA) Benchmarks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Title is Descriptive, Fun, and, Perhaps, a Little Long-Winded</dc:title>
  <dc:creator>Aaron</dc:creator>
  <cp:lastModifiedBy>JorNor846@gmail.com</cp:lastModifiedBy>
  <cp:revision>1</cp:revision>
  <dcterms:created xsi:type="dcterms:W3CDTF">2021-08-13T20:41:14Z</dcterms:created>
  <dcterms:modified xsi:type="dcterms:W3CDTF">2022-09-29T01:55:08Z</dcterms:modified>
</cp:coreProperties>
</file>