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AF53-8CF0-4628-AF63-EAF12068B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1419C-173C-4925-A537-615E2C77E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6A771-B160-4123-9A4E-FCFFC2B0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913F1-1C42-4566-80D2-503E6D61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00EB9-53ED-4866-A353-99216346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6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5782-0745-4AD2-9B48-18F6F9FD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BA562-34B1-42C9-A338-474E36F78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FD07A-1F44-498E-B1C4-D8A0905B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3E37-3AD6-4C5E-AD11-501B03A4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F8677-B13A-4D03-83A9-95AFB5A9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3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60A12-5D00-4287-AA0E-D7991B801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DF6B-F650-4018-A483-6056E704C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8362E-002F-4379-9BF9-CBCBE125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B9713-A12D-4B74-9384-2F263F6A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E5D9E-3660-4E3A-98DF-DC5DE7A5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2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C60D-B99A-4BE0-82EF-9F8DD693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920A-E201-4EFE-BC53-F72117165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6CE55-29CF-45AC-A13D-8BD345E5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5818D-8AEE-447C-A5A8-EFE83AAA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CFE3B-67DB-4207-98BE-1D236D5F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5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2DAB-A830-4D9D-AF58-BCE1AB20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2C148-9216-4CAE-8D67-4BEB5E876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19FFF-847E-415E-ABB6-288278A7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F26DF-CACA-463C-8675-CACC2385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0A54C-B4BD-4594-8C60-1EB667A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34B0-9DE8-49D2-9105-6BDBD957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308F5-CCE8-4CA0-90D2-F6275904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0CAB6-DBA0-4C11-A9E9-1009C0C17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033C-739E-44F7-8A61-539FB1DC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7A386-32AD-4211-AC97-5D9A6E8B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654C2-B09A-437D-9D14-1A29FF3D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4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CA1E3-E61E-48DC-92F6-C6AC7064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E1A52-BA9E-49DF-A63C-A7F91CE87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1AD18-7E96-4806-BF5F-5D9C34FA5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314A8-B517-4909-A0D6-413ADEBFB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5181C-5F42-437B-A557-E871D3043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0AE24-78CD-4CB0-96E4-E9580740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AE9FE-B5EE-4DBF-855A-FD05CC51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3F3A1C-AF75-4EA8-A797-32422FDD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7AD4A-2CA8-4A93-8254-712CC63E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3011D-FDBE-4ABB-90B4-25895214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31CDC-414C-41A3-B637-26B55C0F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02D22-10E0-41B6-A172-C7B22171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2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1D15B-A210-44BD-9D08-D195421B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7940C-BD8E-4DF7-926A-30E8D411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50571-6895-4D8E-BAA3-5891130C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5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E727-A321-4338-83F8-EFD7F63D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11E2-FCCD-4412-9A92-E40BA241D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F5FB5-13F4-40A1-A483-C94E13389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AF4DF-BE25-460B-8956-6EE18F2B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CC48B-64AF-456E-ADD3-D6E93D89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2AA52-F3ED-49FA-8E8E-35340DA4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5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906D2-710D-40E0-A50B-E9D7FA955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98FBD9-AE60-45F7-9799-AC617D2FE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00F12-1106-4CFA-81DC-4BD1A65A4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14220-4804-4248-ACBB-751E8F02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E4971-2419-497D-BA50-D61C3539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804C1-4E9B-4F5E-9C94-932CA0A68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C63C4D-0525-4172-BB98-BB99F4E4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7AA93-CAC6-4F10-A642-DC9464379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EBD2F-8F62-45C8-BE0D-2E6C9F56D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9CC2-8B6F-4877-859A-66960748421B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6D222-D4F9-4E7F-85A9-2A6DD8862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7E05A-AAB8-4D50-A73D-F77AFF4AD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6372-CAC5-4960-A7B5-52D33481A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7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244C8CEC-0829-4193-9FC8-4DD6F85F05F0}"/>
              </a:ext>
            </a:extLst>
          </p:cNvPr>
          <p:cNvGrpSpPr/>
          <p:nvPr/>
        </p:nvGrpSpPr>
        <p:grpSpPr>
          <a:xfrm>
            <a:off x="677117" y="1849120"/>
            <a:ext cx="10837765" cy="3434080"/>
            <a:chOff x="677117" y="1849120"/>
            <a:chExt cx="10837765" cy="3434080"/>
          </a:xfrm>
        </p:grpSpPr>
        <p:pic>
          <p:nvPicPr>
            <p:cNvPr id="4" name="Picture 3" descr="A picture containing text, indoor&#10;&#10;Description automatically generated">
              <a:extLst>
                <a:ext uri="{FF2B5EF4-FFF2-40B4-BE49-F238E27FC236}">
                  <a16:creationId xmlns:a16="http://schemas.microsoft.com/office/drawing/2014/main" id="{C0308C63-9964-45D5-84B7-7D433A23A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7117" y="1849120"/>
              <a:ext cx="10837765" cy="3434080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92E751F-5FFA-4D3B-BF49-2D69D721E6F8}"/>
                </a:ext>
              </a:extLst>
            </p:cNvPr>
            <p:cNvCxnSpPr/>
            <p:nvPr/>
          </p:nvCxnSpPr>
          <p:spPr>
            <a:xfrm>
              <a:off x="1524000" y="2184400"/>
              <a:ext cx="0" cy="2340000"/>
            </a:xfrm>
            <a:prstGeom prst="straightConnector1">
              <a:avLst/>
            </a:prstGeom>
            <a:ln w="317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DCC7F0C-33D3-4856-ADF0-69503BE647FE}"/>
                </a:ext>
              </a:extLst>
            </p:cNvPr>
            <p:cNvSpPr txBox="1"/>
            <p:nvPr/>
          </p:nvSpPr>
          <p:spPr>
            <a:xfrm flipH="1">
              <a:off x="1524000" y="3028890"/>
              <a:ext cx="2265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CdTe:As</a:t>
              </a:r>
              <a:r>
                <a: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absorber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3640690-7C93-46EC-B7E5-09A3C78BAF6B}"/>
                </a:ext>
              </a:extLst>
            </p:cNvPr>
            <p:cNvCxnSpPr/>
            <p:nvPr/>
          </p:nvCxnSpPr>
          <p:spPr>
            <a:xfrm>
              <a:off x="1940560" y="4272400"/>
              <a:ext cx="0" cy="25200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522F4FE-9DD4-4D66-B8CB-8498449B01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0560" y="4628000"/>
              <a:ext cx="0" cy="25200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7DF75E-8A02-4FBD-A773-7AB3A6ABB321}"/>
                </a:ext>
              </a:extLst>
            </p:cNvPr>
            <p:cNvSpPr txBox="1"/>
            <p:nvPr/>
          </p:nvSpPr>
          <p:spPr>
            <a:xfrm flipH="1">
              <a:off x="1940560" y="4234960"/>
              <a:ext cx="2265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HRT/emitter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831D6BF-AD4C-485F-8497-C0E8F2F1C583}"/>
                </a:ext>
              </a:extLst>
            </p:cNvPr>
            <p:cNvCxnSpPr/>
            <p:nvPr/>
          </p:nvCxnSpPr>
          <p:spPr>
            <a:xfrm>
              <a:off x="4033519" y="4665550"/>
              <a:ext cx="0" cy="288000"/>
            </a:xfrm>
            <a:prstGeom prst="straightConnector1">
              <a:avLst/>
            </a:prstGeom>
            <a:ln w="317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A7ABBC-DE4F-4385-9D9C-A663C373C949}"/>
                </a:ext>
              </a:extLst>
            </p:cNvPr>
            <p:cNvSpPr txBox="1"/>
            <p:nvPr/>
          </p:nvSpPr>
          <p:spPr>
            <a:xfrm flipH="1">
              <a:off x="4033517" y="4609495"/>
              <a:ext cx="13309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FTO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6D21EAE-3C42-4FD8-84CB-68897BD60F65}"/>
                </a:ext>
              </a:extLst>
            </p:cNvPr>
            <p:cNvCxnSpPr/>
            <p:nvPr/>
          </p:nvCxnSpPr>
          <p:spPr>
            <a:xfrm>
              <a:off x="6786880" y="2184400"/>
              <a:ext cx="0" cy="2448000"/>
            </a:xfrm>
            <a:prstGeom prst="straightConnector1">
              <a:avLst/>
            </a:prstGeom>
            <a:ln w="317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0BC36D-B7BB-4AD5-BA30-FFD8C26D352A}"/>
                </a:ext>
              </a:extLst>
            </p:cNvPr>
            <p:cNvSpPr txBox="1"/>
            <p:nvPr/>
          </p:nvSpPr>
          <p:spPr>
            <a:xfrm flipH="1">
              <a:off x="6786880" y="3101460"/>
              <a:ext cx="2265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CdTe:As</a:t>
              </a:r>
              <a:r>
                <a: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absorber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B91AE13-5FB2-4299-B87C-1BC7033F3D6A}"/>
                </a:ext>
              </a:extLst>
            </p:cNvPr>
            <p:cNvCxnSpPr/>
            <p:nvPr/>
          </p:nvCxnSpPr>
          <p:spPr>
            <a:xfrm>
              <a:off x="7236050" y="4350425"/>
              <a:ext cx="0" cy="25200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B604503-BF1F-453F-955B-0092DDDC1C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6050" y="4676480"/>
              <a:ext cx="0" cy="25200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67A3174-338D-4285-8CA7-F9F241121702}"/>
                </a:ext>
              </a:extLst>
            </p:cNvPr>
            <p:cNvSpPr txBox="1"/>
            <p:nvPr/>
          </p:nvSpPr>
          <p:spPr>
            <a:xfrm flipH="1">
              <a:off x="7241135" y="4257280"/>
              <a:ext cx="2265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HRT/emitter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29A7484-CF2E-4DA4-8A57-5F33AB49DA6F}"/>
                </a:ext>
              </a:extLst>
            </p:cNvPr>
            <p:cNvCxnSpPr/>
            <p:nvPr/>
          </p:nvCxnSpPr>
          <p:spPr>
            <a:xfrm>
              <a:off x="9471249" y="4628000"/>
              <a:ext cx="0" cy="324000"/>
            </a:xfrm>
            <a:prstGeom prst="straightConnector1">
              <a:avLst/>
            </a:prstGeom>
            <a:ln w="317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CC5104A-2FCC-4B4E-B427-78D2F1A4C7A7}"/>
                </a:ext>
              </a:extLst>
            </p:cNvPr>
            <p:cNvSpPr txBox="1"/>
            <p:nvPr/>
          </p:nvSpPr>
          <p:spPr>
            <a:xfrm flipH="1">
              <a:off x="9484360" y="4602425"/>
              <a:ext cx="13309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956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Clayton</dc:creator>
  <cp:lastModifiedBy>Andrew Clayton</cp:lastModifiedBy>
  <cp:revision>2</cp:revision>
  <dcterms:created xsi:type="dcterms:W3CDTF">2021-11-26T13:55:50Z</dcterms:created>
  <dcterms:modified xsi:type="dcterms:W3CDTF">2021-12-13T13:50:13Z</dcterms:modified>
</cp:coreProperties>
</file>