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obo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6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c6f90357f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c6f90357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c6f90357f_0_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c6f90357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3de8546875_1_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3de8546875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3de8546875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3de8546875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3de8546875_1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3de8546875_1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3de8546875_0_13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3de8546875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3de8546875_1_49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3de8546875_1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mailto:t.williamson@usc.edu" TargetMode="External"/><Relationship Id="rId4" Type="http://schemas.openxmlformats.org/officeDocument/2006/relationships/hyperlink" Target="mailto:branpap@stanford.edu" TargetMode="External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Turning an Undergraduate Dissertation into a JoULAB Article</a:t>
            </a:r>
            <a:endParaRPr sz="3900"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100" y="2715937"/>
            <a:ext cx="8222100" cy="83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Tom Williamson (</a:t>
            </a:r>
            <a:r>
              <a:rPr i="1" lang="en"/>
              <a:t>PSI Skills for English &amp; University of Southern California</a:t>
            </a:r>
            <a:r>
              <a:rPr lang="en"/>
              <a:t>)</a:t>
            </a:r>
            <a:br>
              <a:rPr lang="en"/>
            </a:br>
            <a:r>
              <a:rPr lang="en"/>
              <a:t>Bran Papineau (</a:t>
            </a:r>
            <a:r>
              <a:rPr i="1" lang="en"/>
              <a:t>Stanford University</a:t>
            </a:r>
            <a:r>
              <a:rPr lang="en"/>
              <a:t>)</a:t>
            </a:r>
            <a:endParaRPr i="1"/>
          </a:p>
        </p:txBody>
      </p:sp>
      <p:pic>
        <p:nvPicPr>
          <p:cNvPr id="87" name="Google Shape;8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058225" cy="80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Submit Questions Now</a:t>
            </a:r>
            <a:endParaRPr/>
          </a:p>
        </p:txBody>
      </p:sp>
      <p:pic>
        <p:nvPicPr>
          <p:cNvPr id="93" name="Google Shape;9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058225" cy="80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Aka: what do I need to change?</a:t>
            </a:r>
            <a:endParaRPr/>
          </a:p>
        </p:txBody>
      </p:sp>
      <p:sp>
        <p:nvSpPr>
          <p:cNvPr id="99" name="Google Shape;99;p15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Format and style changes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Fonts to figures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Abstract writing and keywords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Content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Ability to follow argument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Relevance of background literature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Length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Methods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Level of detail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Phrasing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References to paper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Discussion/Conclusion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Explanation of findings with new material</a:t>
            </a:r>
            <a:endParaRPr/>
          </a:p>
        </p:txBody>
      </p:sp>
      <p:sp>
        <p:nvSpPr>
          <p:cNvPr id="100" name="Google Shape;100;p15"/>
          <p:cNvSpPr txBox="1"/>
          <p:nvPr>
            <p:ph type="title"/>
          </p:nvPr>
        </p:nvSpPr>
        <p:spPr>
          <a:xfrm>
            <a:off x="73825" y="1151100"/>
            <a:ext cx="4347900" cy="1564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Main Differences</a:t>
            </a:r>
            <a:endParaRPr/>
          </a:p>
        </p:txBody>
      </p:sp>
      <p:pic>
        <p:nvPicPr>
          <p:cNvPr id="101" name="Google Shape;10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058225" cy="80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/>
          <p:nvPr>
            <p:ph type="title"/>
          </p:nvPr>
        </p:nvSpPr>
        <p:spPr>
          <a:xfrm>
            <a:off x="73825" y="1151100"/>
            <a:ext cx="4498200" cy="1564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Structure-specific</a:t>
            </a:r>
            <a:endParaRPr/>
          </a:p>
        </p:txBody>
      </p:sp>
      <p:sp>
        <p:nvSpPr>
          <p:cNvPr id="107" name="Google Shape;107;p16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Formatting and styling guide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Abstract writing guide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Required sections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Flow of sections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Suitable length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Presentation of data</a:t>
            </a:r>
            <a:endParaRPr/>
          </a:p>
        </p:txBody>
      </p:sp>
      <p:pic>
        <p:nvPicPr>
          <p:cNvPr id="109" name="Google Shape;10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058225" cy="80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7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Content-specific</a:t>
            </a:r>
            <a:endParaRPr/>
          </a:p>
        </p:txBody>
      </p:sp>
      <p:sp>
        <p:nvSpPr>
          <p:cNvPr id="115" name="Google Shape;115;p17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7"/>
          <p:cNvSpPr txBox="1"/>
          <p:nvPr>
            <p:ph idx="2" type="body"/>
          </p:nvPr>
        </p:nvSpPr>
        <p:spPr>
          <a:xfrm>
            <a:off x="4939500" y="724200"/>
            <a:ext cx="40452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Article style (e.g., self-reference, strength of claims)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to include in introduction and removing literature reviews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easy it is to follow </a:t>
            </a:r>
            <a:r>
              <a:rPr lang="en"/>
              <a:t>argument(s)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What’s required of methods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to discuss findings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i="1" lang="en"/>
              <a:t>What are the implications of my work?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to include in appendices</a:t>
            </a:r>
            <a:endParaRPr/>
          </a:p>
        </p:txBody>
      </p:sp>
      <p:pic>
        <p:nvPicPr>
          <p:cNvPr id="117" name="Google Shape;11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058225" cy="80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Turn!</a:t>
            </a:r>
            <a:endParaRPr/>
          </a:p>
        </p:txBody>
      </p:sp>
      <p:pic>
        <p:nvPicPr>
          <p:cNvPr id="123" name="Google Shape;12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058225" cy="80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Hope you had fun!</a:t>
            </a:r>
            <a:endParaRPr sz="3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Questions? </a:t>
            </a:r>
            <a:endParaRPr sz="3900"/>
          </a:p>
        </p:txBody>
      </p:sp>
      <p:sp>
        <p:nvSpPr>
          <p:cNvPr id="129" name="Google Shape;129;p19"/>
          <p:cNvSpPr txBox="1"/>
          <p:nvPr>
            <p:ph idx="1" type="subTitle"/>
          </p:nvPr>
        </p:nvSpPr>
        <p:spPr>
          <a:xfrm>
            <a:off x="598100" y="2715950"/>
            <a:ext cx="8222100" cy="161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Contact: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Journal: @ulab_journal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@tomrwilliamson		</a:t>
            </a:r>
            <a:r>
              <a:rPr lang="en" u="sng">
                <a:solidFill>
                  <a:schemeClr val="hlink"/>
                </a:solidFill>
                <a:hlinkClick r:id="rId3"/>
              </a:rPr>
              <a:t>t.williamson@usc.edu</a:t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@bran_pap				</a:t>
            </a:r>
            <a:r>
              <a:rPr lang="en" u="sng">
                <a:solidFill>
                  <a:schemeClr val="hlink"/>
                </a:solidFill>
                <a:hlinkClick r:id="rId4"/>
              </a:rPr>
              <a:t>branpap@stanford.edu</a:t>
            </a:r>
            <a:r>
              <a:rPr lang="en"/>
              <a:t> </a:t>
            </a:r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0"/>
            <a:ext cx="1058225" cy="80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17875" y="3451925"/>
            <a:ext cx="387449" cy="387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17875" y="3752275"/>
            <a:ext cx="387449" cy="387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1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 flipH="1">
            <a:off x="3440125" y="3733946"/>
            <a:ext cx="424100" cy="42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1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 flipH="1">
            <a:off x="3440125" y="3433596"/>
            <a:ext cx="424100" cy="42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