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665"/>
  </p:normalViewPr>
  <p:slideViewPr>
    <p:cSldViewPr snapToGrid="0" snapToObjects="1" showGuides="1">
      <p:cViewPr varScale="1">
        <p:scale>
          <a:sx n="126" d="100"/>
          <a:sy n="126" d="100"/>
        </p:scale>
        <p:origin x="11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AB68B-649E-024A-B1F9-8D477EA9F890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62854-5FE8-8E4D-AD41-5D39C8A90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5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84" y="0"/>
            <a:ext cx="7273916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4023" y="289923"/>
            <a:ext cx="6137354" cy="338554"/>
          </a:xfrm>
          <a:prstGeom prst="rect">
            <a:avLst/>
          </a:prstGeom>
          <a:solidFill>
            <a:srgbClr val="ABB8C2"/>
          </a:solidFill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</a:rPr>
              <a:t>Listeria, Europe, European, EFSA, ECDC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06415" y="1160980"/>
            <a:ext cx="3852004" cy="5697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3"/>
          <a:srcRect r="9667"/>
          <a:stretch/>
        </p:blipFill>
        <p:spPr>
          <a:xfrm>
            <a:off x="3973533" y="1117337"/>
            <a:ext cx="3963834" cy="5436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583251" y="24084"/>
            <a:ext cx="1152000" cy="180000"/>
          </a:xfrm>
          <a:prstGeom prst="rect">
            <a:avLst/>
          </a:prstGeom>
          <a:solidFill>
            <a:srgbClr val="F5F8FA"/>
          </a:solidFill>
        </p:spPr>
        <p:txBody>
          <a:bodyPr wrap="square" rtlCol="0">
            <a:spAutoFit/>
          </a:bodyPr>
          <a:lstStyle/>
          <a:p>
            <a:r>
              <a:rPr lang="en-GB" sz="700" b="1" dirty="0" smtClean="0">
                <a:solidFill>
                  <a:srgbClr val="B5BEC4"/>
                </a:solidFill>
              </a:rPr>
              <a:t>Insert search term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54022" y="2711494"/>
            <a:ext cx="439639" cy="324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700" b="1" dirty="0" smtClean="0">
                <a:solidFill>
                  <a:srgbClr val="B5BEC4"/>
                </a:solidFill>
              </a:rPr>
              <a:t>Insert photo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41" name="Picture 40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1366" y="4912289"/>
            <a:ext cx="3936001" cy="25295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4432126" y="1166646"/>
            <a:ext cx="3474405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Zoltán Erdos MEP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ErdosJobbik</a:t>
            </a:r>
          </a:p>
          <a:p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@HvamDK </a:t>
            </a:r>
            <a:r>
              <a:rPr lang="en-GB" sz="900" dirty="0" smtClean="0"/>
              <a:t>Another </a:t>
            </a:r>
            <a:r>
              <a:rPr lang="en-GB" sz="900" dirty="0"/>
              <a:t>insult from Brussels. No attempts to solve the issue just consultation. Authorities should be ashamed. </a:t>
            </a:r>
            <a:endParaRPr lang="en-US" sz="900" dirty="0"/>
          </a:p>
        </p:txBody>
      </p:sp>
      <p:pic>
        <p:nvPicPr>
          <p:cNvPr id="46" name="Picture 45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3997233" y="3995123"/>
            <a:ext cx="3940135" cy="237213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4451944" y="1942611"/>
            <a:ext cx="3379986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Rozalia Gruszka MEP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GruskaRSD</a:t>
            </a:r>
          </a:p>
          <a:p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@HvamDK </a:t>
            </a:r>
            <a:r>
              <a:rPr lang="en-GB" sz="900" dirty="0" smtClean="0"/>
              <a:t>This </a:t>
            </a:r>
            <a:r>
              <a:rPr lang="en-GB" sz="900" dirty="0"/>
              <a:t>does not go far enough. These expensive European agencies are underperforming. We need an inquiry to reform them.</a:t>
            </a:r>
            <a:endParaRPr lang="en-US" sz="900" dirty="0"/>
          </a:p>
        </p:txBody>
      </p:sp>
      <p:pic>
        <p:nvPicPr>
          <p:cNvPr id="50" name="Picture 49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9831" y="3255149"/>
            <a:ext cx="3927538" cy="237856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5671952" y="4880157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BEC4"/>
                </a:solidFill>
              </a:rPr>
              <a:t>9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41186" y="4880561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BEC4"/>
                </a:solidFill>
              </a:rPr>
              <a:t>7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65291" y="3953160"/>
            <a:ext cx="288000" cy="21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3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10420" y="4869524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84466" y="2725869"/>
            <a:ext cx="3368901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Frank Hvam MEP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HvamDK</a:t>
            </a:r>
          </a:p>
          <a:p>
            <a:r>
              <a:rPr lang="en-GB" sz="900" dirty="0" smtClean="0"/>
              <a:t>I </a:t>
            </a:r>
            <a:r>
              <a:rPr lang="en-GB" sz="900" dirty="0"/>
              <a:t>joined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@ClaudiaSchmidt </a:t>
            </a:r>
            <a:r>
              <a:rPr lang="en-GB" sz="900" dirty="0"/>
              <a:t>and other colleagues in demanding European health authorities do more to combat listeriosis risk</a:t>
            </a:r>
            <a:endParaRPr lang="en-US" sz="900" dirty="0"/>
          </a:p>
        </p:txBody>
      </p:sp>
      <p:pic>
        <p:nvPicPr>
          <p:cNvPr id="58" name="Picture 57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9831" y="2504948"/>
            <a:ext cx="3927538" cy="240241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484648" y="3492296"/>
            <a:ext cx="3219588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/>
              <a:t>Florian Trager</a:t>
            </a:r>
            <a:r>
              <a:rPr lang="en-GB" sz="900" dirty="0"/>
              <a:t>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floriant</a:t>
            </a:r>
          </a:p>
          <a:p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@Schmidt_Clau </a:t>
            </a:r>
            <a:r>
              <a:rPr lang="en-GB" sz="900" dirty="0" smtClean="0"/>
              <a:t>Thanks </a:t>
            </a:r>
            <a:r>
              <a:rPr lang="en-GB" sz="900" dirty="0"/>
              <a:t>Claudia. This is an issue close to me. My father died because of the E coli in 2011. </a:t>
            </a:r>
            <a:endParaRPr lang="en-US" sz="900" dirty="0"/>
          </a:p>
        </p:txBody>
      </p:sp>
      <p:pic>
        <p:nvPicPr>
          <p:cNvPr id="60" name="Picture 59"/>
          <p:cNvPicPr>
            <a:picLocks/>
          </p:cNvPicPr>
          <p:nvPr/>
        </p:nvPicPr>
        <p:blipFill rotWithShape="1">
          <a:blip r:embed="rId4"/>
          <a:srcRect t="1" r="237" b="-609"/>
          <a:stretch/>
        </p:blipFill>
        <p:spPr>
          <a:xfrm>
            <a:off x="4005671" y="1712754"/>
            <a:ext cx="3931698" cy="253662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4517963" y="4216850"/>
            <a:ext cx="337333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900" b="1" dirty="0" smtClean="0"/>
              <a:t>Claudia </a:t>
            </a:r>
            <a:r>
              <a:rPr lang="en-GB" sz="900" b="1" dirty="0"/>
              <a:t>Schmidt MEP</a:t>
            </a:r>
            <a:r>
              <a:rPr lang="en-GB" sz="900" dirty="0"/>
              <a:t> </a:t>
            </a:r>
            <a:r>
              <a:rPr lang="en-GB" sz="900" dirty="0" smtClean="0">
                <a:solidFill>
                  <a:schemeClr val="bg1">
                    <a:lumMod val="50000"/>
                  </a:schemeClr>
                </a:solidFill>
              </a:rPr>
              <a:t>@Schmidt_Clau</a:t>
            </a:r>
          </a:p>
          <a:p>
            <a:r>
              <a:rPr lang="en-GB" sz="900" dirty="0" smtClean="0"/>
              <a:t>Today </a:t>
            </a:r>
            <a:r>
              <a:rPr lang="en-GB" sz="900" dirty="0"/>
              <a:t>I joined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@europarl </a:t>
            </a:r>
            <a:r>
              <a:rPr lang="en-GB" sz="900" dirty="0"/>
              <a:t>colleagues in calling on EFSA and ECDC to step up against listeria risks. Read the press release here: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goo.gl/pszx24 </a:t>
            </a: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32091" y="3213757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rgbClr val="B5BEC4"/>
                </a:solidFill>
              </a:rPr>
              <a:t>1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87940" y="3213674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5</a:t>
            </a:r>
            <a:endParaRPr lang="en-GB" sz="700" b="1" dirty="0">
              <a:solidFill>
                <a:srgbClr val="B5BEC4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686202" y="2457254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603" y="3751825"/>
            <a:ext cx="1914942" cy="27342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04496" y="1765919"/>
            <a:ext cx="1785080" cy="1344926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4610420" y="3217847"/>
            <a:ext cx="288000" cy="21544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rgbClr val="B5BEC4"/>
                </a:solidFill>
              </a:rPr>
              <a:t>2</a:t>
            </a:r>
            <a:endParaRPr lang="en-GB" sz="700" b="1" dirty="0">
              <a:solidFill>
                <a:srgbClr val="B5BEC4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653" y="4226454"/>
            <a:ext cx="508000" cy="508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233" y="1941735"/>
            <a:ext cx="546100" cy="4953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963" y="1188512"/>
            <a:ext cx="508000" cy="482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59" y="2749125"/>
            <a:ext cx="517004" cy="4800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009" y="3504175"/>
            <a:ext cx="5334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2018-09-14T17:34:56Z</dcterms:created>
  <dcterms:modified xsi:type="dcterms:W3CDTF">2018-09-14T17:35:04Z</dcterms:modified>
</cp:coreProperties>
</file>