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9B3A9-565D-4172-BAE2-05190D9B5268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43433-81CD-4EF8-94F8-B8FD8F781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92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43433-81CD-4EF8-94F8-B8FD8F7814B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75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3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1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2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27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8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10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94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7E17-3FC1-496B-B16D-9E2B03B0F80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F4E7-9C60-46BD-B4ED-BE21EEC7D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54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www.dcc.ac.uk/" TargetMode="External"/><Relationship Id="rId7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png"/><Relationship Id="rId9" Type="http://schemas.openxmlformats.org/officeDocument/2006/relationships/hyperlink" Target="https://scripps.ucsd.ed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377" y="764704"/>
            <a:ext cx="7772400" cy="1470025"/>
          </a:xfrm>
        </p:spPr>
        <p:txBody>
          <a:bodyPr>
            <a:normAutofit/>
          </a:bodyPr>
          <a:lstStyle/>
          <a:p>
            <a:r>
              <a:rPr lang="en-GB" sz="4800" dirty="0" smtClean="0"/>
              <a:t>Getting to know you</a:t>
            </a:r>
            <a:endParaRPr lang="en-GB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63701"/>
            <a:ext cx="5871795" cy="489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well do you know RDM?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0861"/>
            <a:ext cx="8229600" cy="4464641"/>
          </a:xfr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8029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sharing norms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9" y="1600200"/>
            <a:ext cx="7029301" cy="4525963"/>
          </a:xfr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367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Putting norms into practice yourself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46" y="1629257"/>
            <a:ext cx="8106907" cy="4467849"/>
          </a:xfr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1676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1455"/>
            <a:ext cx="8229600" cy="1143000"/>
          </a:xfrm>
        </p:spPr>
        <p:txBody>
          <a:bodyPr/>
          <a:lstStyle/>
          <a:p>
            <a:r>
              <a:rPr lang="en-GB" dirty="0" smtClean="0"/>
              <a:t>What tools are you using?</a:t>
            </a:r>
            <a:endParaRPr lang="en-GB" dirty="0"/>
          </a:p>
        </p:txBody>
      </p:sp>
      <p:sp>
        <p:nvSpPr>
          <p:cNvPr id="4" name="Cloud Callout 3"/>
          <p:cNvSpPr/>
          <p:nvPr/>
        </p:nvSpPr>
        <p:spPr>
          <a:xfrm>
            <a:off x="5059498" y="3717032"/>
            <a:ext cx="4032448" cy="2483165"/>
          </a:xfrm>
          <a:prstGeom prst="cloudCallout">
            <a:avLst>
              <a:gd name="adj1" fmla="val -69855"/>
              <a:gd name="adj2" fmla="val -2855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University server / HDFS </a:t>
            </a:r>
          </a:p>
          <a:p>
            <a:pPr algn="ctr"/>
            <a:r>
              <a:rPr lang="en-GB" dirty="0" smtClean="0"/>
              <a:t>A built-in infrastructure</a:t>
            </a:r>
          </a:p>
          <a:p>
            <a:pPr algn="ctr"/>
            <a:r>
              <a:rPr lang="en-GB" dirty="0" smtClean="0"/>
              <a:t>Amazon S3 / cloud backup</a:t>
            </a:r>
          </a:p>
          <a:p>
            <a:pPr algn="ctr"/>
            <a:r>
              <a:rPr lang="en-GB" dirty="0" smtClean="0"/>
              <a:t>My computer</a:t>
            </a:r>
          </a:p>
          <a:p>
            <a:pPr algn="ctr"/>
            <a:r>
              <a:rPr lang="en-GB" dirty="0" smtClean="0"/>
              <a:t>External hard disks</a:t>
            </a:r>
          </a:p>
          <a:p>
            <a:pPr algn="ctr"/>
            <a:r>
              <a:rPr lang="en-GB" dirty="0" smtClean="0"/>
              <a:t>Pen drives, CDs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1724635"/>
            <a:ext cx="2736304" cy="2553147"/>
          </a:xfrm>
          <a:prstGeom prst="cloudCallout">
            <a:avLst>
              <a:gd name="adj1" fmla="val 86710"/>
              <a:gd name="adj2" fmla="val 43616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2400" b="1" dirty="0" smtClean="0"/>
              <a:t>Dropbox</a:t>
            </a:r>
          </a:p>
          <a:p>
            <a:pPr marL="0" indent="0" algn="ctr">
              <a:buNone/>
            </a:pPr>
            <a:r>
              <a:rPr lang="en-GB" sz="2400" dirty="0" smtClean="0"/>
              <a:t>Onedrive</a:t>
            </a:r>
          </a:p>
          <a:p>
            <a:pPr marL="0" indent="0" algn="ctr">
              <a:buNone/>
            </a:pPr>
            <a:r>
              <a:rPr lang="en-GB" sz="2400" b="1" dirty="0" smtClean="0"/>
              <a:t>Googledrive</a:t>
            </a:r>
          </a:p>
          <a:p>
            <a:pPr marL="0" indent="0" algn="ctr">
              <a:buNone/>
            </a:pPr>
            <a:r>
              <a:rPr lang="en-GB" sz="2400" b="1" dirty="0" err="1" smtClean="0"/>
              <a:t>Github</a:t>
            </a:r>
            <a:endParaRPr lang="en-GB" sz="2400" b="1" dirty="0" smtClean="0"/>
          </a:p>
          <a:p>
            <a:pPr marL="0" indent="0" algn="ctr">
              <a:buNone/>
            </a:pPr>
            <a:r>
              <a:rPr lang="en-GB" sz="2400" dirty="0" err="1" smtClean="0"/>
              <a:t>Dataverse</a:t>
            </a:r>
            <a:endParaRPr lang="en-GB" sz="2400" dirty="0" smtClean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300192" y="1724635"/>
            <a:ext cx="2232248" cy="1382457"/>
          </a:xfrm>
          <a:prstGeom prst="cloudCallout">
            <a:avLst>
              <a:gd name="adj1" fmla="val -120732"/>
              <a:gd name="adj2" fmla="val 115125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GB" sz="24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en-GB" sz="10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b="1" dirty="0" smtClean="0"/>
              <a:t>Kaggle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 smtClean="0"/>
              <a:t>Cluster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491880" y="1254455"/>
            <a:ext cx="2242539" cy="1852637"/>
          </a:xfrm>
          <a:prstGeom prst="cloudCallout">
            <a:avLst>
              <a:gd name="adj1" fmla="val -14861"/>
              <a:gd name="adj2" fmla="val 94807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Jupyter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Prov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doxygen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2195736" y="5527036"/>
            <a:ext cx="2664296" cy="1219243"/>
          </a:xfrm>
          <a:prstGeom prst="cloudCallout">
            <a:avLst>
              <a:gd name="adj1" fmla="val 26549"/>
              <a:gd name="adj2" fmla="val -132665"/>
            </a:avLst>
          </a:prstGeom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dirty="0" err="1" smtClean="0"/>
              <a:t>Dspace</a:t>
            </a:r>
            <a:endParaRPr lang="en-GB" sz="1800" dirty="0" smtClean="0"/>
          </a:p>
          <a:p>
            <a:pPr marL="0" indent="0" algn="ctr">
              <a:buNone/>
            </a:pPr>
            <a:r>
              <a:rPr lang="en-GB" sz="1800" dirty="0" smtClean="0"/>
              <a:t>Share via email</a:t>
            </a:r>
          </a:p>
          <a:p>
            <a:pPr marL="0" indent="0" algn="ctr">
              <a:buNone/>
            </a:pPr>
            <a:r>
              <a:rPr lang="en-GB" sz="1800" dirty="0" smtClean="0"/>
              <a:t>Manual transfer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179512" y="4509120"/>
            <a:ext cx="2664296" cy="1219243"/>
          </a:xfrm>
          <a:prstGeom prst="cloudCallout">
            <a:avLst>
              <a:gd name="adj1" fmla="val 94228"/>
              <a:gd name="adj2" fmla="val -64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 smtClean="0"/>
              <a:t>csv, txt, xls</a:t>
            </a:r>
          </a:p>
          <a:p>
            <a:pPr marL="0" indent="0" algn="ctr">
              <a:buNone/>
            </a:pPr>
            <a:r>
              <a:rPr lang="en-GB" sz="2400" b="1" dirty="0" smtClean="0"/>
              <a:t>SQL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00189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want to learn?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059832" y="4861694"/>
            <a:ext cx="2507343" cy="108012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Data citation and reuse (IPR)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90036" y="3645024"/>
            <a:ext cx="3443447" cy="108012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Metadata, vocabularies, thesauri, ontologies…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7504" y="1556792"/>
            <a:ext cx="4608512" cy="1807964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Best option for </a:t>
            </a:r>
            <a:r>
              <a:rPr lang="en-GB" sz="2400" b="1" dirty="0" smtClean="0"/>
              <a:t>sharing data</a:t>
            </a:r>
            <a:r>
              <a:rPr lang="en-GB" sz="2400" dirty="0" smtClean="0"/>
              <a:t> – examples of how this is being encouraged around world – what convinces people to be </a:t>
            </a:r>
            <a:r>
              <a:rPr lang="en-GB" sz="2400" b="1" dirty="0" smtClean="0"/>
              <a:t>open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5836076" y="3751439"/>
            <a:ext cx="2173137" cy="118036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Tools &amp; software options</a:t>
            </a:r>
            <a:endParaRPr lang="en-GB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7812358" y="5401754"/>
            <a:ext cx="966749" cy="1080120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/>
              <a:t>?</a:t>
            </a:r>
            <a:endParaRPr lang="en-GB" sz="5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960680" y="1834480"/>
            <a:ext cx="3923930" cy="1437688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Research methods &amp; design – data collection, analysis….</a:t>
            </a:r>
            <a:endParaRPr lang="en-GB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539552" y="5401754"/>
            <a:ext cx="2185619" cy="108012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Funding for these activities</a:t>
            </a:r>
            <a:endParaRPr lang="en-GB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4644008" y="6165303"/>
            <a:ext cx="2869916" cy="55549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Where to find data?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41475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we are?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89408" y="2204863"/>
            <a:ext cx="4186808" cy="3888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Sarah Jones from the Digital Curation Centre in UK, which supports unis with RDM</a:t>
            </a:r>
            <a:endParaRPr lang="en-GB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55976" y="2132855"/>
            <a:ext cx="4614664" cy="1224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Steve Diggs from Scripps Institution of Oceanography in USA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6126"/>
            <a:ext cx="3630539" cy="220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47635" y="5416270"/>
            <a:ext cx="2057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 smtClean="0">
                <a:latin typeface="Calibri" panose="020F0502020204030204" pitchFamily="34" charset="0"/>
                <a:hlinkClick r:id="rId3"/>
              </a:rPr>
              <a:t>www.dcc.ac.uk</a:t>
            </a:r>
            <a:endParaRPr lang="en-GB" sz="2400" dirty="0">
              <a:latin typeface="Calibri" panose="020F0502020204030204" pitchFamily="34" charset="0"/>
            </a:endParaRPr>
          </a:p>
        </p:txBody>
      </p:sp>
      <p:pic>
        <p:nvPicPr>
          <p:cNvPr id="8" name="Picture 7" descr="DCC_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521" y="6093295"/>
            <a:ext cx="2647586" cy="55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895959"/>
            <a:ext cx="3284694" cy="909844"/>
          </a:xfrm>
          <a:prstGeom prst="rect">
            <a:avLst/>
          </a:prstGeom>
        </p:spPr>
      </p:pic>
      <p:pic>
        <p:nvPicPr>
          <p:cNvPr id="1026" name="Picture 2" descr="Image result for steve digg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07578"/>
            <a:ext cx="1436937" cy="176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68" y="307993"/>
            <a:ext cx="1565238" cy="1565238"/>
          </a:xfrm>
          <a:prstGeom prst="rect">
            <a:avLst/>
          </a:prstGeom>
        </p:spPr>
      </p:pic>
      <p:sp>
        <p:nvSpPr>
          <p:cNvPr id="11" name="AutoShape 4" descr="Image result for scripps oceanography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6" descr="Image result for scripps oceanography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185" y="3166694"/>
            <a:ext cx="2196436" cy="224957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307280" y="5416270"/>
            <a:ext cx="3283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hlinkClick r:id="rId9"/>
              </a:rPr>
              <a:t>https://scripps.ucsd.edu</a:t>
            </a:r>
            <a:r>
              <a:rPr lang="en-GB" sz="2400" dirty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410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we’ll cover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Thursday afternoon</a:t>
            </a:r>
          </a:p>
          <a:p>
            <a:r>
              <a:rPr lang="en-GB" sz="2800" dirty="0" smtClean="0"/>
              <a:t>Introduction to RDM (1hr lecture)</a:t>
            </a:r>
          </a:p>
          <a:p>
            <a:r>
              <a:rPr lang="en-GB" sz="2800" dirty="0"/>
              <a:t>Data-driven science </a:t>
            </a:r>
            <a:r>
              <a:rPr lang="en-GB" sz="2800" dirty="0" smtClean="0"/>
              <a:t>problems (2hr lab)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Friday</a:t>
            </a:r>
            <a:endParaRPr lang="en-GB" sz="2800" dirty="0"/>
          </a:p>
          <a:p>
            <a:r>
              <a:rPr lang="en-GB" sz="2800" dirty="0" smtClean="0"/>
              <a:t>DMPs (1hr 30 - lecture and repository exercise)</a:t>
            </a:r>
          </a:p>
          <a:p>
            <a:r>
              <a:rPr lang="en-GB" sz="2800" dirty="0" smtClean="0"/>
              <a:t>FAIR data (1hr - brief intro &amp; discussion exercise)</a:t>
            </a:r>
          </a:p>
          <a:p>
            <a:r>
              <a:rPr lang="en-GB" sz="2800" dirty="0" smtClean="0"/>
              <a:t>Lab wrap-up &amp; feedback (1hr 30)</a:t>
            </a:r>
          </a:p>
          <a:p>
            <a:r>
              <a:rPr lang="en-GB" sz="2800" dirty="0" smtClean="0"/>
              <a:t>Overall debrief &amp; final FAQs (30 mins)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334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228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Getting to know you</vt:lpstr>
      <vt:lpstr>How well do you know RDM?</vt:lpstr>
      <vt:lpstr>Data sharing norms</vt:lpstr>
      <vt:lpstr>Putting norms into practice yourself</vt:lpstr>
      <vt:lpstr>What tools are you using?</vt:lpstr>
      <vt:lpstr>What do you want to learn?</vt:lpstr>
      <vt:lpstr>Who we are?</vt:lpstr>
      <vt:lpstr>What we’ll cover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</dc:title>
  <dc:creator>Sarah Jones</dc:creator>
  <cp:lastModifiedBy>Sarah Jones</cp:lastModifiedBy>
  <cp:revision>9</cp:revision>
  <dcterms:created xsi:type="dcterms:W3CDTF">2017-12-06T13:16:07Z</dcterms:created>
  <dcterms:modified xsi:type="dcterms:W3CDTF">2018-10-08T23:16:07Z</dcterms:modified>
</cp:coreProperties>
</file>