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-69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482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793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148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90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153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684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990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512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550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096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363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C003F-58A4-472C-951D-8F6DB1BDB31F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75269-9A3E-4A3E-9740-745B505E74C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043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2770653" y="575733"/>
            <a:ext cx="685800" cy="395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2731911" y="1727200"/>
            <a:ext cx="349955" cy="395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S1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396155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S5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39780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S6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9558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S7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170608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S8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982389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817512" y="67734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S9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8885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S2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04636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S1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879600" y="9595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S2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9963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S2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05679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S2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28677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S3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86577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S3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81362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S3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94774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17512" y="56445"/>
            <a:ext cx="13433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Fig. S4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09905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Personalizzato</PresentationFormat>
  <Paragraphs>15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Luigi</cp:lastModifiedBy>
  <cp:revision>5</cp:revision>
  <dcterms:created xsi:type="dcterms:W3CDTF">2018-06-18T19:32:55Z</dcterms:created>
  <dcterms:modified xsi:type="dcterms:W3CDTF">2018-10-15T12:45:50Z</dcterms:modified>
</cp:coreProperties>
</file>