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135c766e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135c766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135c766e1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135c766e1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4135c766e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4135c766e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135c766e1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135c766e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135c766e1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135c766e1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f02434a96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f02434a9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f02434a9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f02434a9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1.png"/><Relationship Id="rId7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4.png"/><Relationship Id="rId6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5118" y="0"/>
            <a:ext cx="6313766" cy="514350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151325" y="4298750"/>
            <a:ext cx="3494700" cy="74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666A7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Alastair Dunning, </a:t>
            </a:r>
            <a:endParaRPr sz="1400">
              <a:solidFill>
                <a:srgbClr val="666A7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rgbClr val="666A7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Head, 4TU.Centre for Research Data</a:t>
            </a:r>
            <a:endParaRPr sz="1400">
              <a:solidFill>
                <a:srgbClr val="666A7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rgbClr val="666A7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GDPR Workshop August 2018</a:t>
            </a:r>
            <a:endParaRPr sz="1400">
              <a:solidFill>
                <a:srgbClr val="666A73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1360625" y="216800"/>
            <a:ext cx="6368100" cy="28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666A73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What tactics can an institution use to provide controlled access to research data? 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4837" y="4715573"/>
            <a:ext cx="859725" cy="25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6635" y="4075925"/>
            <a:ext cx="816150" cy="50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118975" y="4834244"/>
            <a:ext cx="588225" cy="20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76625" y="3577835"/>
            <a:ext cx="816150" cy="3094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4TU.Centre for ResearchData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- In existence since 2010,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over 7,500 datasets archived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- Founded by Delft, Eindhoven and Twente Universities. Focus is on datasets from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natural and applied sciences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- Like DANS, is a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certified long-term data archive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- Like DANS,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default licence is now CC0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but other choices available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Any scientist worldwide can deposit data </a:t>
            </a:r>
            <a:r>
              <a:rPr lang="en-GB">
                <a:latin typeface="Calibri"/>
                <a:ea typeface="Calibri"/>
                <a:cs typeface="Calibri"/>
                <a:sym typeface="Calibri"/>
              </a:rPr>
              <a:t> - free for smaller datasets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Restricted access available from 2019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- http://data.4tu.nl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9292" y="4568869"/>
            <a:ext cx="1143033" cy="4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latin typeface="Calibri"/>
                <a:ea typeface="Calibri"/>
                <a:cs typeface="Calibri"/>
                <a:sym typeface="Calibri"/>
              </a:rPr>
              <a:t>This session is focussed on what specific tactics you can use in your </a:t>
            </a:r>
            <a:r>
              <a:rPr lang="en-GB" sz="3600">
                <a:latin typeface="Calibri"/>
                <a:ea typeface="Calibri"/>
                <a:cs typeface="Calibri"/>
                <a:sym typeface="Calibri"/>
              </a:rPr>
              <a:t>institution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Research Data Netherlands (RDNL)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675" y="1259850"/>
            <a:ext cx="7600950" cy="116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24761" y="362600"/>
            <a:ext cx="2173964" cy="7473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 txBox="1"/>
          <p:nvPr/>
        </p:nvSpPr>
        <p:spPr>
          <a:xfrm>
            <a:off x="471000" y="4081900"/>
            <a:ext cx="8227800" cy="62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Also to bear in mind: </a:t>
            </a: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What should we organise nationally that we cannot organise </a:t>
            </a: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institutionally</a:t>
            </a: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?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71950" y="2783650"/>
            <a:ext cx="25908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63125" y="2878238"/>
            <a:ext cx="1328575" cy="74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1480250" y="1293350"/>
            <a:ext cx="5748900" cy="223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{Delegates were asked to rank the following 14 tactics according to how much </a:t>
            </a:r>
            <a:r>
              <a:rPr b="1" lang="en-GB" sz="2400">
                <a:latin typeface="Calibri"/>
                <a:ea typeface="Calibri"/>
                <a:cs typeface="Calibri"/>
                <a:sym typeface="Calibri"/>
              </a:rPr>
              <a:t>impact </a:t>
            </a: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they would have on research data management at a university and how much </a:t>
            </a:r>
            <a:r>
              <a:rPr b="1" lang="en-GB" sz="2400">
                <a:latin typeface="Calibri"/>
                <a:ea typeface="Calibri"/>
                <a:cs typeface="Calibri"/>
                <a:sym typeface="Calibri"/>
              </a:rPr>
              <a:t>effort </a:t>
            </a:r>
            <a:r>
              <a:rPr lang="en-GB" sz="2400">
                <a:latin typeface="Calibri"/>
                <a:ea typeface="Calibri"/>
                <a:cs typeface="Calibri"/>
                <a:sym typeface="Calibri"/>
              </a:rPr>
              <a:t>it would take}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idx="2" type="body"/>
          </p:nvPr>
        </p:nvSpPr>
        <p:spPr>
          <a:xfrm>
            <a:off x="4832400" y="201775"/>
            <a:ext cx="3999900" cy="436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Create a list of trusted archives for researchers can deposit personal data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Provide access to a trusted Data Anonymisation Service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Create categories to define different types of personal data at your institution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11. Publish an informed consent template for your researchers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 Establish workflow for a single faculty so that GDPR compliance is assessed for every new research project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Establish workflow for entire institution so that GDPR compliance is assessed for every new research project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Hire a GDPR consultant to create a detailed action plan for personal data at your institution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201850"/>
            <a:ext cx="3999900" cy="436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a helpdesk to provide speedy response to researchers' questions about personal  data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 on university website a list of FAQs concerning personal data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an inventory of all research projects that include personal data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coffee with Head of Legal Services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interviews with 10 researchers on how they deal with personal data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 access and use of personal data is embedded in institutional Research Data Policy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a Data Committee to moderate access to highly sensitive data managed by your institution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381275" y="837325"/>
            <a:ext cx="4560300" cy="399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Results from the interactive survey to delegates …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The x axis marks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effort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The y axis marks </a:t>
            </a: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impact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alibri"/>
              <a:ea typeface="Calibri"/>
              <a:cs typeface="Calibri"/>
              <a:sym typeface="Calibri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latin typeface="Calibri"/>
                <a:ea typeface="Calibri"/>
                <a:cs typeface="Calibri"/>
                <a:sym typeface="Calibri"/>
              </a:rPr>
              <a:t>Those tactics above the red diagonal line are the most worthwhile - there is more impact that effort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7950" y="358850"/>
            <a:ext cx="3109098" cy="414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a helpdesk to provide speedy response to researchers' questions about personal  data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Run interviews with 10 researchers on how they deal with personal data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access to a trusted Data Anonymisation Service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categories to define different types of personal data at your institution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 a list of trusted archives for researchers can deposit personal data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 an informed consent template for your researchers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GB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Publish on university website a list of FAQs concerning personal data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Calibri"/>
                <a:ea typeface="Calibri"/>
                <a:cs typeface="Calibri"/>
                <a:sym typeface="Calibri"/>
              </a:rPr>
              <a:t>Top 7 tactics for dealing with Personal Data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