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57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84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18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2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59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796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10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51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16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187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57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C6ACC-3A39-480A-B978-B7EE0CEBE4BB}" type="datetimeFigureOut">
              <a:rPr lang="en-CA" smtClean="0"/>
              <a:t>27/04/2018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81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567749" y="618308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20180426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828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/>
              <a:t>Rachel’s HTT Samples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3AF163-01CC-44ED-AA7A-26304763CA7F}"/>
              </a:ext>
            </a:extLst>
          </p:cNvPr>
          <p:cNvSpPr txBox="1"/>
          <p:nvPr/>
        </p:nvSpPr>
        <p:spPr>
          <a:xfrm>
            <a:off x="7787077" y="2615538"/>
            <a:ext cx="1243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HTT</a:t>
            </a:r>
          </a:p>
          <a:p>
            <a:pPr algn="ctr"/>
            <a:r>
              <a:rPr lang="en-SG" dirty="0"/>
              <a:t>348 </a:t>
            </a:r>
            <a:r>
              <a:rPr lang="en-SG" dirty="0" err="1"/>
              <a:t>kDa</a:t>
            </a:r>
            <a:endParaRPr lang="en-SG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0B2D22-9F4F-4BC1-9D8E-0F177D719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207854"/>
              </p:ext>
            </p:extLst>
          </p:nvPr>
        </p:nvGraphicFramePr>
        <p:xfrm>
          <a:off x="747617" y="4125437"/>
          <a:ext cx="3418368" cy="546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8368">
                  <a:extLst>
                    <a:ext uri="{9D8B030D-6E8A-4147-A177-3AD203B41FA5}">
                      <a16:colId xmlns:a16="http://schemas.microsoft.com/office/drawing/2014/main" val="109486093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SG" sz="1100" u="none" strike="noStrike" dirty="0">
                          <a:effectLst/>
                        </a:rPr>
                        <a:t>HTT rabbit monoclonal (ab109115), stored at -20C (1st use)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2828239975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SG" sz="1100" u="none" strike="noStrike" dirty="0">
                          <a:effectLst/>
                        </a:rPr>
                        <a:t>Size: 348 </a:t>
                      </a:r>
                      <a:r>
                        <a:rPr lang="en-SG" sz="1100" u="none" strike="noStrike" dirty="0" err="1">
                          <a:effectLst/>
                        </a:rPr>
                        <a:t>kDa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400516564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SG" sz="1100" u="none" strike="noStrike" dirty="0">
                          <a:effectLst/>
                        </a:rPr>
                        <a:t>Dilution: 1:5000 in 7 ml 3% BSA in PBST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1787974793"/>
                  </a:ext>
                </a:extLst>
              </a:tr>
            </a:tbl>
          </a:graphicData>
        </a:graphic>
      </p:graphicFrame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61" b="74768"/>
          <a:stretch/>
        </p:blipFill>
        <p:spPr>
          <a:xfrm>
            <a:off x="198091" y="2055224"/>
            <a:ext cx="7648335" cy="1715587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641534"/>
              </p:ext>
            </p:extLst>
          </p:nvPr>
        </p:nvGraphicFramePr>
        <p:xfrm>
          <a:off x="198093" y="1274434"/>
          <a:ext cx="7456744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2093">
                  <a:extLst>
                    <a:ext uri="{9D8B030D-6E8A-4147-A177-3AD203B41FA5}">
                      <a16:colId xmlns:a16="http://schemas.microsoft.com/office/drawing/2014/main" val="1162732114"/>
                    </a:ext>
                  </a:extLst>
                </a:gridCol>
                <a:gridCol w="932093">
                  <a:extLst>
                    <a:ext uri="{9D8B030D-6E8A-4147-A177-3AD203B41FA5}">
                      <a16:colId xmlns:a16="http://schemas.microsoft.com/office/drawing/2014/main" val="2206365437"/>
                    </a:ext>
                  </a:extLst>
                </a:gridCol>
                <a:gridCol w="932093">
                  <a:extLst>
                    <a:ext uri="{9D8B030D-6E8A-4147-A177-3AD203B41FA5}">
                      <a16:colId xmlns:a16="http://schemas.microsoft.com/office/drawing/2014/main" val="3555008538"/>
                    </a:ext>
                  </a:extLst>
                </a:gridCol>
                <a:gridCol w="932093">
                  <a:extLst>
                    <a:ext uri="{9D8B030D-6E8A-4147-A177-3AD203B41FA5}">
                      <a16:colId xmlns:a16="http://schemas.microsoft.com/office/drawing/2014/main" val="1978022851"/>
                    </a:ext>
                  </a:extLst>
                </a:gridCol>
                <a:gridCol w="932093">
                  <a:extLst>
                    <a:ext uri="{9D8B030D-6E8A-4147-A177-3AD203B41FA5}">
                      <a16:colId xmlns:a16="http://schemas.microsoft.com/office/drawing/2014/main" val="3541014310"/>
                    </a:ext>
                  </a:extLst>
                </a:gridCol>
                <a:gridCol w="932093">
                  <a:extLst>
                    <a:ext uri="{9D8B030D-6E8A-4147-A177-3AD203B41FA5}">
                      <a16:colId xmlns:a16="http://schemas.microsoft.com/office/drawing/2014/main" val="1096134908"/>
                    </a:ext>
                  </a:extLst>
                </a:gridCol>
                <a:gridCol w="932093">
                  <a:extLst>
                    <a:ext uri="{9D8B030D-6E8A-4147-A177-3AD203B41FA5}">
                      <a16:colId xmlns:a16="http://schemas.microsoft.com/office/drawing/2014/main" val="3954950463"/>
                    </a:ext>
                  </a:extLst>
                </a:gridCol>
                <a:gridCol w="932093">
                  <a:extLst>
                    <a:ext uri="{9D8B030D-6E8A-4147-A177-3AD203B41FA5}">
                      <a16:colId xmlns:a16="http://schemas.microsoft.com/office/drawing/2014/main" val="376283317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D1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D2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D2/D4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D4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D6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F1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F6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376309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E</a:t>
                      </a:r>
                    </a:p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(diluted 1:100)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E</a:t>
                      </a:r>
                    </a:p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(diluted 1:20)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EC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EC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EC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FS</a:t>
                      </a:r>
                    </a:p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(diluted 1:100)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FS</a:t>
                      </a:r>
                    </a:p>
                    <a:p>
                      <a:pPr algn="ctr" fontAlgn="b"/>
                      <a:r>
                        <a:rPr lang="en-CA" sz="1100" u="none" strike="noStrike" dirty="0" smtClean="0">
                          <a:effectLst/>
                        </a:rPr>
                        <a:t>(diluted 1:1000)</a:t>
                      </a:r>
                      <a:endParaRPr lang="en-CA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499622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 (µl)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10.08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2.31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12.02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13.47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20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2.62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7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985458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183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</TotalTime>
  <Words>77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Jolene Ho</dc:creator>
  <cp:lastModifiedBy>Caifeng Ho</cp:lastModifiedBy>
  <cp:revision>72</cp:revision>
  <dcterms:created xsi:type="dcterms:W3CDTF">2017-06-21T18:54:46Z</dcterms:created>
  <dcterms:modified xsi:type="dcterms:W3CDTF">2018-04-27T16:46:01Z</dcterms:modified>
</cp:coreProperties>
</file>