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1" r:id="rId4"/>
    <p:sldId id="270" r:id="rId5"/>
    <p:sldId id="259" r:id="rId6"/>
    <p:sldId id="267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9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9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5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3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9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3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8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6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8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3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903A4-D05B-4341-817C-F5342BCA0F2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23B87-86DD-428E-9F8C-B9FF1B3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3240" y="2492896"/>
            <a:ext cx="44267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Development of flipped learning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on android for elementary school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Yulian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Findawati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Rindaningsih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Wiwik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Dwi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Hastuti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UNIVERSITAS MUHAMMADIYAH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SIDOARJO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Id Article :</a:t>
            </a:r>
            <a:r>
              <a:rPr lang="en-US" dirty="0"/>
              <a:t>AR-0002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23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52853" y="2967335"/>
            <a:ext cx="39526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THANKS YOU</a:t>
            </a:r>
          </a:p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00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pic>
        <p:nvPicPr>
          <p:cNvPr id="1026" name="Picture 2" descr="Konsep Dasar Metode Flipped Classroom | PP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3" y="2348880"/>
            <a:ext cx="5472608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1616" y="5805264"/>
            <a:ext cx="53944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learning is carried out online before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students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enter the classroom and then engage in classroom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activities tailored to their peers and instructors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5637" y="1556792"/>
            <a:ext cx="3254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Background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5637" y="1556792"/>
            <a:ext cx="3254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Background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omparison: Traditional Vs Flipped Classroom | EDCURSEC 690 _ Flipped  Classroom Presen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02" y="2276872"/>
            <a:ext cx="4605421" cy="437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2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291" y="1805827"/>
            <a:ext cx="504727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Why we need flipped Learning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Video learning according to student language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Flipped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Classrom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more Effective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Student are trained to work independently </a:t>
            </a:r>
          </a:p>
          <a:p>
            <a:pPr marL="457200" indent="-457200">
              <a:buFontTx/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Student are trained to work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Responsibly</a:t>
            </a:r>
          </a:p>
          <a:p>
            <a:pPr marL="457200" indent="-457200">
              <a:buFontTx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Classroom learning is more personal and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comprehensive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6.    Student with problem more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helpfull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9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pic>
        <p:nvPicPr>
          <p:cNvPr id="5" name="Picture 2" descr="Bloom's taxonomy revisionon flipped classroom | Download Scientific 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780928"/>
            <a:ext cx="50405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80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pic>
        <p:nvPicPr>
          <p:cNvPr id="1026" name="Picture 2" descr="Re-designed flipped learning model in an academic course: The role of  co-creation and co-regulation - ScienceDir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89" y="2708920"/>
            <a:ext cx="4818899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37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627784" y="548680"/>
            <a:ext cx="1296144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627784" y="1340768"/>
            <a:ext cx="1296144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MANAGE CLASSES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2627784" y="2132856"/>
            <a:ext cx="1296144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MANAGE TEACHER</a:t>
            </a:r>
            <a:endParaRPr lang="en-US" sz="1400" dirty="0"/>
          </a:p>
        </p:txBody>
      </p:sp>
      <p:sp>
        <p:nvSpPr>
          <p:cNvPr id="12" name="Oval 11"/>
          <p:cNvSpPr/>
          <p:nvPr/>
        </p:nvSpPr>
        <p:spPr>
          <a:xfrm>
            <a:off x="2647644" y="2996952"/>
            <a:ext cx="1296144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MANAGE STUDENT</a:t>
            </a:r>
            <a:endParaRPr lang="en-US" sz="1400" dirty="0"/>
          </a:p>
        </p:txBody>
      </p:sp>
      <p:sp>
        <p:nvSpPr>
          <p:cNvPr id="13" name="Oval 12"/>
          <p:cNvSpPr/>
          <p:nvPr/>
        </p:nvSpPr>
        <p:spPr>
          <a:xfrm>
            <a:off x="2647644" y="3717032"/>
            <a:ext cx="1296144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MANAGE VIDEO</a:t>
            </a:r>
            <a:endParaRPr lang="en-US" sz="1400" dirty="0"/>
          </a:p>
        </p:txBody>
      </p:sp>
      <p:sp>
        <p:nvSpPr>
          <p:cNvPr id="14" name="Oval 13"/>
          <p:cNvSpPr/>
          <p:nvPr/>
        </p:nvSpPr>
        <p:spPr>
          <a:xfrm>
            <a:off x="2657988" y="4509120"/>
            <a:ext cx="1296144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MANAGE E BOOK</a:t>
            </a:r>
            <a:endParaRPr lang="en-US" sz="1400" dirty="0"/>
          </a:p>
        </p:txBody>
      </p:sp>
      <p:sp>
        <p:nvSpPr>
          <p:cNvPr id="15" name="Oval 14"/>
          <p:cNvSpPr/>
          <p:nvPr/>
        </p:nvSpPr>
        <p:spPr>
          <a:xfrm>
            <a:off x="2658763" y="5301208"/>
            <a:ext cx="1296144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MANAGE EXERCISE</a:t>
            </a:r>
            <a:endParaRPr lang="en-US" sz="1400" dirty="0"/>
          </a:p>
        </p:txBody>
      </p:sp>
      <p:pic>
        <p:nvPicPr>
          <p:cNvPr id="2052" name="Picture 4" descr="Business face people icon - Business &amp; Ava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1159946" cy="115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Business face people icon - Business &amp; Ava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78801"/>
            <a:ext cx="1159946" cy="115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Business face people icon - Business &amp; Ava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58889"/>
            <a:ext cx="1159946" cy="115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Oval 20"/>
          <p:cNvSpPr/>
          <p:nvPr/>
        </p:nvSpPr>
        <p:spPr>
          <a:xfrm>
            <a:off x="1933747" y="6021288"/>
            <a:ext cx="1296144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MARK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9751" y="212356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Admin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0144" y="3738747"/>
            <a:ext cx="917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Teacher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3707" y="5518835"/>
            <a:ext cx="90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student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401266" y="980728"/>
            <a:ext cx="1257497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388250" y="1916832"/>
            <a:ext cx="1455558" cy="661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2" idx="2"/>
          </p:cNvCxnSpPr>
          <p:nvPr/>
        </p:nvCxnSpPr>
        <p:spPr>
          <a:xfrm>
            <a:off x="1401266" y="1916832"/>
            <a:ext cx="1246378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3" idx="2"/>
          </p:cNvCxnSpPr>
          <p:nvPr/>
        </p:nvCxnSpPr>
        <p:spPr>
          <a:xfrm>
            <a:off x="1401266" y="1916832"/>
            <a:ext cx="1246378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Straight Connector 2057"/>
          <p:cNvCxnSpPr/>
          <p:nvPr/>
        </p:nvCxnSpPr>
        <p:spPr>
          <a:xfrm flipH="1" flipV="1">
            <a:off x="1427703" y="1916832"/>
            <a:ext cx="123106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Straight Connector 2059"/>
          <p:cNvCxnSpPr>
            <a:stCxn id="15" idx="2"/>
          </p:cNvCxnSpPr>
          <p:nvPr/>
        </p:nvCxnSpPr>
        <p:spPr>
          <a:xfrm flipH="1" flipV="1">
            <a:off x="1401267" y="1916833"/>
            <a:ext cx="1257496" cy="3744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3" name="Straight Connector 2062"/>
          <p:cNvCxnSpPr/>
          <p:nvPr/>
        </p:nvCxnSpPr>
        <p:spPr>
          <a:xfrm flipH="1" flipV="1">
            <a:off x="1388250" y="1916832"/>
            <a:ext cx="951502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7" name="Straight Connector 2066"/>
          <p:cNvCxnSpPr>
            <a:endCxn id="12" idx="2"/>
          </p:cNvCxnSpPr>
          <p:nvPr/>
        </p:nvCxnSpPr>
        <p:spPr>
          <a:xfrm>
            <a:off x="1427703" y="3158774"/>
            <a:ext cx="1219941" cy="198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Straight Connector 2068"/>
          <p:cNvCxnSpPr/>
          <p:nvPr/>
        </p:nvCxnSpPr>
        <p:spPr>
          <a:xfrm>
            <a:off x="1427703" y="3158774"/>
            <a:ext cx="1231060" cy="949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1" name="Straight Connector 2070"/>
          <p:cNvCxnSpPr>
            <a:endCxn id="15" idx="2"/>
          </p:cNvCxnSpPr>
          <p:nvPr/>
        </p:nvCxnSpPr>
        <p:spPr>
          <a:xfrm>
            <a:off x="1427703" y="3158774"/>
            <a:ext cx="1231060" cy="2502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5" name="Straight Connector 2074"/>
          <p:cNvCxnSpPr/>
          <p:nvPr/>
        </p:nvCxnSpPr>
        <p:spPr>
          <a:xfrm>
            <a:off x="1401267" y="5085184"/>
            <a:ext cx="794469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8" name="Straight Connector 2077"/>
          <p:cNvCxnSpPr>
            <a:endCxn id="15" idx="2"/>
          </p:cNvCxnSpPr>
          <p:nvPr/>
        </p:nvCxnSpPr>
        <p:spPr>
          <a:xfrm>
            <a:off x="1427703" y="5085184"/>
            <a:ext cx="123106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4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4722"/>
            <a:ext cx="2016224" cy="381642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669" y="2420888"/>
            <a:ext cx="2019315" cy="3816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55640" y="2203956"/>
            <a:ext cx="755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NEWS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9586" y="2203956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HOME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12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" y="0"/>
            <a:ext cx="9137817" cy="6853363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1207"/>
            <a:ext cx="1944216" cy="36004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573604"/>
            <a:ext cx="2088232" cy="36280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234888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 BOOK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1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119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19</cp:revision>
  <dcterms:created xsi:type="dcterms:W3CDTF">2020-11-04T04:33:49Z</dcterms:created>
  <dcterms:modified xsi:type="dcterms:W3CDTF">2020-11-07T05:12:14Z</dcterms:modified>
</cp:coreProperties>
</file>