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  <p:embeddedFont>
      <p:font typeface="Questrial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Questrial-regular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4e7b785dc_0_4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4e7b785dc_0_4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773bbfa3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773bbfa3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773bbfa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773bbfa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773bbfac6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773bbfac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773bbfac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773bbfac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D314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928800" y="3832250"/>
            <a:ext cx="7485000" cy="1069200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953000" y="3976550"/>
            <a:ext cx="2304300" cy="78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highlight>
                  <a:srgbClr val="D9D9D9"/>
                </a:highlight>
              </a:rPr>
              <a:t>The FREYA project has received funding</a:t>
            </a:r>
            <a:endParaRPr sz="900">
              <a:solidFill>
                <a:schemeClr val="dk1"/>
              </a:solidFill>
              <a:highlight>
                <a:srgbClr val="D9D9D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highlight>
                  <a:srgbClr val="D9D9D9"/>
                </a:highlight>
              </a:rPr>
              <a:t>from the European Union’s Horizon 2020</a:t>
            </a:r>
            <a:endParaRPr sz="900">
              <a:solidFill>
                <a:schemeClr val="dk1"/>
              </a:solidFill>
              <a:highlight>
                <a:srgbClr val="D9D9D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highlight>
                  <a:srgbClr val="D9D9D9"/>
                </a:highlight>
              </a:rPr>
              <a:t>research and innovation programme</a:t>
            </a:r>
            <a:endParaRPr sz="900">
              <a:solidFill>
                <a:schemeClr val="dk1"/>
              </a:solidFill>
              <a:highlight>
                <a:srgbClr val="D9D9D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highlight>
                  <a:srgbClr val="D9D9D9"/>
                </a:highlight>
              </a:rPr>
              <a:t>under grant agreement No 777523.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23574" y="4011738"/>
            <a:ext cx="1062665" cy="7102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807625" y="3832250"/>
            <a:ext cx="1320300" cy="1069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928875" y="1920925"/>
            <a:ext cx="7357500" cy="5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Common DOI Search</a:t>
            </a:r>
            <a:endParaRPr b="1" sz="5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2962200" y="3832250"/>
            <a:ext cx="1838400" cy="1069200"/>
            <a:chOff x="3114600" y="3832250"/>
            <a:chExt cx="1838400" cy="1069200"/>
          </a:xfrm>
        </p:grpSpPr>
        <p:sp>
          <p:nvSpPr>
            <p:cNvPr id="60" name="Google Shape;60;p13"/>
            <p:cNvSpPr/>
            <p:nvPr/>
          </p:nvSpPr>
          <p:spPr>
            <a:xfrm>
              <a:off x="3114600" y="3832250"/>
              <a:ext cx="1838400" cy="106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1" name="Google Shape;6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235825" y="3944625"/>
              <a:ext cx="1595926" cy="84445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52675" y="3770625"/>
            <a:ext cx="1192425" cy="1192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D314A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Goal: All DOIs in one place</a:t>
            </a:r>
            <a:endParaRPr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One of the FREYA tasks is to build a “Common DOI Search” where a user can look up a DOI regardless of which registration agency that DOI comes from.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At minimum, this means that when you want to know more about a DOI, you don’t have to know ahead of time whether it comes from DataCite or Crossref or somewhere else.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The Common DOI Search will be completed by the end of FREYA (end of 2020).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D314A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Great! But...</a:t>
            </a:r>
            <a:endParaRPr b="1" sz="6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D314A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User-driven service development</a:t>
            </a:r>
            <a:endParaRPr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We could make this just a look-up, and that would basically get the job done.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But we’d rather make this something you want to use.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Today we’re asking for your feedback on what you would find most useful to have in a “common DOI search”.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Let’s do some quick polling.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D314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Follow-up questions</a:t>
            </a:r>
            <a:endParaRPr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 DOI is already resolvable whether you know where it came from or not. You click on it, and you go to the dataset/article landing page.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Why is looking up a DOI (without resolving it) important to you?</a:t>
            </a:r>
            <a:endParaRPr b="1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Metadata for DOIs is readily available via APIs, and the new DataCite GraphQL API makes it easier to find metadata for multiple resources in one place. </a:t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Why is a web interface for retrieving DOI metadata important to you? </a:t>
            </a:r>
            <a:endParaRPr b="1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