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 id="2147483713" r:id="rId6"/>
    <p:sldMasterId id="2147483726" r:id="rId7"/>
    <p:sldMasterId id="2147483739" r:id="rId8"/>
  </p:sldMasterIdLst>
  <p:notesMasterIdLst>
    <p:notesMasterId r:id="rId22"/>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Lst>
  <p:sldSz cx="9906000" cy="6858000" type="A4"/>
  <p:notesSz cx="6808788" cy="99409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84729"/>
  </p:normalViewPr>
  <p:slideViewPr>
    <p:cSldViewPr snapToGrid="0" snapToObjects="1">
      <p:cViewPr varScale="1">
        <p:scale>
          <a:sx n="56" d="100"/>
          <a:sy n="56" d="100"/>
        </p:scale>
        <p:origin x="144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39"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r>
              <a:rPr lang="de-DE" sz="1400" b="0" strike="noStrike" spc="-1">
                <a:solidFill>
                  <a:srgbClr val="000000"/>
                </a:solidFill>
                <a:latin typeface="Arial"/>
              </a:rPr>
              <a:t>Click to move the slide</a:t>
            </a:r>
          </a:p>
        </p:txBody>
      </p:sp>
      <p:sp>
        <p:nvSpPr>
          <p:cNvPr id="640" name="PlaceHolder 2"/>
          <p:cNvSpPr>
            <a:spLocks noGrp="1"/>
          </p:cNvSpPr>
          <p:nvPr>
            <p:ph type="body"/>
          </p:nvPr>
        </p:nvSpPr>
        <p:spPr>
          <a:xfrm>
            <a:off x="756000" y="5078520"/>
            <a:ext cx="6047640" cy="4811040"/>
          </a:xfrm>
          <a:prstGeom prst="rect">
            <a:avLst/>
          </a:prstGeom>
        </p:spPr>
        <p:txBody>
          <a:bodyPr lIns="0" tIns="0" rIns="0" bIns="0">
            <a:noAutofit/>
          </a:bodyPr>
          <a:lstStyle/>
          <a:p>
            <a:r>
              <a:rPr lang="de-DE" sz="2000" b="0" strike="noStrike" spc="-1">
                <a:latin typeface="Arial"/>
              </a:rPr>
              <a:t>Click to edit the notes format</a:t>
            </a:r>
          </a:p>
        </p:txBody>
      </p:sp>
      <p:sp>
        <p:nvSpPr>
          <p:cNvPr id="641" name="PlaceHolder 3"/>
          <p:cNvSpPr>
            <a:spLocks noGrp="1"/>
          </p:cNvSpPr>
          <p:nvPr>
            <p:ph type="hdr"/>
          </p:nvPr>
        </p:nvSpPr>
        <p:spPr>
          <a:xfrm>
            <a:off x="0" y="0"/>
            <a:ext cx="3280680" cy="534240"/>
          </a:xfrm>
          <a:prstGeom prst="rect">
            <a:avLst/>
          </a:prstGeom>
        </p:spPr>
        <p:txBody>
          <a:bodyPr lIns="0" tIns="0" rIns="0" bIns="0">
            <a:noAutofit/>
          </a:bodyPr>
          <a:lstStyle/>
          <a:p>
            <a:r>
              <a:rPr lang="de-DE" sz="1400" b="0" strike="noStrike" spc="-1">
                <a:latin typeface="Times New Roman"/>
              </a:rPr>
              <a:t>&lt;header&gt;</a:t>
            </a:r>
          </a:p>
        </p:txBody>
      </p:sp>
      <p:sp>
        <p:nvSpPr>
          <p:cNvPr id="642"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de-DE" sz="1400" b="0" strike="noStrike" spc="-1">
                <a:latin typeface="Times New Roman"/>
              </a:rPr>
              <a:t>&lt;date/time&gt;</a:t>
            </a:r>
          </a:p>
        </p:txBody>
      </p:sp>
      <p:sp>
        <p:nvSpPr>
          <p:cNvPr id="643" name="PlaceHolder 5"/>
          <p:cNvSpPr>
            <a:spLocks noGrp="1"/>
          </p:cNvSpPr>
          <p:nvPr>
            <p:ph type="ftr"/>
          </p:nvPr>
        </p:nvSpPr>
        <p:spPr>
          <a:xfrm>
            <a:off x="0" y="10157400"/>
            <a:ext cx="3280680" cy="534240"/>
          </a:xfrm>
          <a:prstGeom prst="rect">
            <a:avLst/>
          </a:prstGeom>
        </p:spPr>
        <p:txBody>
          <a:bodyPr lIns="0" tIns="0" rIns="0" bIns="0" anchor="b">
            <a:noAutofit/>
          </a:bodyPr>
          <a:lstStyle/>
          <a:p>
            <a:r>
              <a:rPr lang="de-DE" sz="1400" b="0" strike="noStrike" spc="-1">
                <a:latin typeface="Times New Roman"/>
              </a:rPr>
              <a:t>&lt;footer&gt;</a:t>
            </a:r>
          </a:p>
        </p:txBody>
      </p:sp>
      <p:sp>
        <p:nvSpPr>
          <p:cNvPr id="644"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DFC8E1CD-6541-439B-B024-95CFEDAC00FD}" type="slidenum">
              <a:rPr lang="de-DE" sz="1400" b="0" strike="noStrike" spc="-1">
                <a:latin typeface="Times New Roman"/>
              </a:rPr>
              <a:t>‹#›</a:t>
            </a:fld>
            <a:endParaRPr lang="de-DE"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 name="PlaceHolder 1"/>
          <p:cNvSpPr>
            <a:spLocks noGrp="1" noRot="1" noChangeAspect="1"/>
          </p:cNvSpPr>
          <p:nvPr>
            <p:ph type="sldImg"/>
          </p:nvPr>
        </p:nvSpPr>
        <p:spPr>
          <a:xfrm>
            <a:off x="712788" y="746125"/>
            <a:ext cx="5383212" cy="3727450"/>
          </a:xfrm>
          <a:prstGeom prst="rect">
            <a:avLst/>
          </a:prstGeom>
        </p:spPr>
      </p:sp>
      <p:sp>
        <p:nvSpPr>
          <p:cNvPr id="779" name="PlaceHolder 2"/>
          <p:cNvSpPr>
            <a:spLocks noGrp="1"/>
          </p:cNvSpPr>
          <p:nvPr>
            <p:ph type="body"/>
          </p:nvPr>
        </p:nvSpPr>
        <p:spPr>
          <a:xfrm>
            <a:off x="680760" y="4722120"/>
            <a:ext cx="5446800" cy="4473000"/>
          </a:xfrm>
          <a:prstGeom prst="rect">
            <a:avLst/>
          </a:prstGeom>
        </p:spPr>
        <p:txBody>
          <a:bodyPr>
            <a:noAutofit/>
          </a:bodyPr>
          <a:lstStyle/>
          <a:p>
            <a:endParaRPr lang="de-DE" sz="2000" b="0" strike="noStrike" spc="-1">
              <a:latin typeface="Arial"/>
            </a:endParaRPr>
          </a:p>
        </p:txBody>
      </p:sp>
      <p:sp>
        <p:nvSpPr>
          <p:cNvPr id="780" name="TextShape 3"/>
          <p:cNvSpPr txBox="1"/>
          <p:nvPr/>
        </p:nvSpPr>
        <p:spPr>
          <a:xfrm>
            <a:off x="3856680" y="9442080"/>
            <a:ext cx="2950200" cy="496800"/>
          </a:xfrm>
          <a:prstGeom prst="rect">
            <a:avLst/>
          </a:prstGeom>
          <a:noFill/>
          <a:ln>
            <a:noFill/>
          </a:ln>
        </p:spPr>
        <p:txBody>
          <a:bodyPr anchor="b">
            <a:noAutofit/>
          </a:bodyPr>
          <a:lstStyle/>
          <a:p>
            <a:pPr algn="r">
              <a:lnSpc>
                <a:spcPct val="100000"/>
              </a:lnSpc>
            </a:pPr>
            <a:fld id="{240995CF-ED27-4C4E-B680-B859853CB10D}" type="slidenum">
              <a:rPr lang="de-DE" sz="1400" b="0" strike="noStrike" spc="-1">
                <a:latin typeface="Times New Roman"/>
              </a:rPr>
              <a:t>1</a:t>
            </a:fld>
            <a:endParaRPr lang="de-DE" sz="14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de-DE" sz="1100" b="0" strike="noStrike" spc="-1" dirty="0" err="1">
                <a:solidFill>
                  <a:srgbClr val="58595B"/>
                </a:solidFill>
                <a:latin typeface="Calibri"/>
                <a:ea typeface="Calibri"/>
              </a:rPr>
              <a:t>Here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can</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list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driver</a:t>
            </a:r>
            <a:r>
              <a:rPr lang="de-DE" sz="1100" b="0" strike="noStrike" spc="-1" dirty="0">
                <a:solidFill>
                  <a:srgbClr val="58595B"/>
                </a:solidFill>
                <a:latin typeface="Calibri"/>
                <a:ea typeface="Calibri"/>
              </a:rPr>
              <a:t>(s) </a:t>
            </a:r>
            <a:r>
              <a:rPr lang="de-DE" sz="1100" b="0" strike="noStrike" spc="-1" dirty="0" err="1">
                <a:solidFill>
                  <a:srgbClr val="58595B"/>
                </a:solidFill>
                <a:latin typeface="Calibri"/>
                <a:ea typeface="Calibri"/>
              </a:rPr>
              <a:t>to</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engage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with</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impact</a:t>
            </a:r>
            <a:r>
              <a:rPr lang="de-DE" sz="1100" b="0" strike="noStrike" spc="-1" dirty="0">
                <a:solidFill>
                  <a:srgbClr val="58595B"/>
                </a:solidFill>
                <a:latin typeface="Calibri"/>
                <a:ea typeface="Calibri"/>
              </a:rPr>
              <a:t>. The </a:t>
            </a:r>
            <a:r>
              <a:rPr lang="de-DE" sz="1100" b="0" strike="noStrike" spc="-1" dirty="0" err="1">
                <a:solidFill>
                  <a:srgbClr val="58595B"/>
                </a:solidFill>
                <a:latin typeface="Calibri"/>
                <a:ea typeface="Calibri"/>
              </a:rPr>
              <a:t>discussions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during</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workshop</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and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possibly</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conversation</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with</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inspirator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serve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as</a:t>
            </a:r>
            <a:r>
              <a:rPr lang="de-DE" sz="1100" b="0" strike="noStrike" spc="-1" dirty="0">
                <a:solidFill>
                  <a:srgbClr val="58595B"/>
                </a:solidFill>
                <a:latin typeface="Calibri"/>
                <a:ea typeface="Calibri"/>
              </a:rPr>
              <a:t> an </a:t>
            </a:r>
            <a:r>
              <a:rPr lang="de-DE" sz="1100" b="0" strike="noStrike" spc="-1" dirty="0" err="1">
                <a:solidFill>
                  <a:srgbClr val="58595B"/>
                </a:solidFill>
                <a:latin typeface="Calibri"/>
                <a:ea typeface="Calibri"/>
              </a:rPr>
              <a:t>input</a:t>
            </a:r>
            <a:r>
              <a:rPr lang="de-DE" sz="1100" b="0" strike="noStrike" spc="-1" dirty="0">
                <a:solidFill>
                  <a:srgbClr val="58595B"/>
                </a:solidFill>
                <a:latin typeface="Calibri"/>
                <a:ea typeface="Calibri"/>
              </a:rPr>
              <a:t>. </a:t>
            </a:r>
          </a:p>
        </p:txBody>
      </p:sp>
      <p:sp>
        <p:nvSpPr>
          <p:cNvPr id="782"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de-DE" sz="1100" b="0" strike="noStrike" spc="-1" dirty="0">
                <a:solidFill>
                  <a:srgbClr val="58595B"/>
                </a:solidFill>
                <a:latin typeface="Calibri"/>
                <a:ea typeface="Calibri"/>
              </a:rPr>
              <a:t>List </a:t>
            </a:r>
            <a:r>
              <a:rPr lang="de-DE" sz="1100" b="0" strike="noStrike" spc="-1" dirty="0" err="1">
                <a:solidFill>
                  <a:srgbClr val="58595B"/>
                </a:solidFill>
                <a:latin typeface="Calibri"/>
                <a:ea typeface="Calibri"/>
              </a:rPr>
              <a:t>three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examples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that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inspire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and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explain</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why</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may</a:t>
            </a:r>
            <a:r>
              <a:rPr lang="de-DE" sz="1100" b="0" strike="noStrike" spc="-1" dirty="0">
                <a:solidFill>
                  <a:srgbClr val="58595B"/>
                </a:solidFill>
                <a:latin typeface="Calibri"/>
                <a:ea typeface="Calibri"/>
              </a:rPr>
              <a:t> find </a:t>
            </a:r>
            <a:r>
              <a:rPr lang="de-DE" sz="1100" b="0" strike="noStrike" spc="-1" dirty="0" err="1">
                <a:solidFill>
                  <a:srgbClr val="58595B"/>
                </a:solidFill>
                <a:latin typeface="Calibri"/>
                <a:ea typeface="Calibri"/>
              </a:rPr>
              <a:t>inspiration</a:t>
            </a:r>
            <a:r>
              <a:rPr lang="de-DE" sz="1100" b="0" strike="noStrike" spc="-1" dirty="0">
                <a:solidFill>
                  <a:srgbClr val="58595B"/>
                </a:solidFill>
                <a:latin typeface="Calibri"/>
                <a:ea typeface="Calibri"/>
              </a:rPr>
              <a:t> in clever </a:t>
            </a:r>
            <a:r>
              <a:rPr lang="de-DE" sz="1100" b="0" strike="noStrike" spc="-1" dirty="0" err="1">
                <a:solidFill>
                  <a:srgbClr val="58595B"/>
                </a:solidFill>
                <a:latin typeface="Calibri"/>
                <a:ea typeface="Calibri"/>
              </a:rPr>
              <a:t>ways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to</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organize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impact</a:t>
            </a:r>
            <a:r>
              <a:rPr lang="de-DE" sz="1100" b="0" strike="noStrike" spc="-1" dirty="0">
                <a:solidFill>
                  <a:srgbClr val="58595B"/>
                </a:solidFill>
                <a:latin typeface="Calibri"/>
                <a:ea typeface="Calibri"/>
              </a:rPr>
              <a:t>, in </a:t>
            </a:r>
            <a:r>
              <a:rPr lang="de-DE" sz="1100" b="0" strike="noStrike" spc="-1" dirty="0" err="1">
                <a:solidFill>
                  <a:srgbClr val="58595B"/>
                </a:solidFill>
                <a:latin typeface="Calibri"/>
                <a:ea typeface="Calibri"/>
              </a:rPr>
              <a:t>the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size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and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scope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of</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impact</a:t>
            </a:r>
            <a:r>
              <a:rPr lang="de-DE" sz="1100" b="0" strike="noStrike" spc="-1" dirty="0">
                <a:solidFill>
                  <a:srgbClr val="58595B"/>
                </a:solidFill>
                <a:latin typeface="Calibri"/>
                <a:ea typeface="Calibri"/>
              </a:rPr>
              <a:t>, in </a:t>
            </a:r>
            <a:r>
              <a:rPr lang="de-DE" sz="1100" b="0" strike="noStrike" spc="-1" dirty="0" err="1">
                <a:solidFill>
                  <a:srgbClr val="58595B"/>
                </a:solidFill>
                <a:latin typeface="Calibri"/>
                <a:ea typeface="Calibri"/>
              </a:rPr>
              <a:t>the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challenges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that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were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tackled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and</a:t>
            </a:r>
            <a:r>
              <a:rPr lang="de-DE" sz="1100" b="0" strike="noStrike" spc="-1" dirty="0">
                <a:solidFill>
                  <a:srgbClr val="58595B"/>
                </a:solidFill>
                <a:latin typeface="Calibri"/>
                <a:ea typeface="Calibri"/>
              </a:rPr>
              <a:t> so </a:t>
            </a:r>
            <a:r>
              <a:rPr lang="de-DE" sz="1100" b="0" strike="noStrike" spc="-1" dirty="0" err="1">
                <a:solidFill>
                  <a:srgbClr val="58595B"/>
                </a:solidFill>
                <a:latin typeface="Calibri"/>
                <a:ea typeface="Calibri"/>
              </a:rPr>
              <a:t>forth</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Before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session</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can</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use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provided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database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and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conversation</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with</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inspirator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input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During</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session</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may</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want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to</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replace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one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or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more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examples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based</a:t>
            </a:r>
            <a:r>
              <a:rPr lang="de-DE" sz="1100" b="0" strike="noStrike" spc="-1" dirty="0">
                <a:solidFill>
                  <a:srgbClr val="58595B"/>
                </a:solidFill>
                <a:latin typeface="Calibri"/>
                <a:ea typeface="Calibri"/>
              </a:rPr>
              <a:t> on </a:t>
            </a:r>
            <a:r>
              <a:rPr lang="de-DE" sz="1100" b="0" strike="noStrike" spc="-1" dirty="0" err="1">
                <a:solidFill>
                  <a:srgbClr val="58595B"/>
                </a:solidFill>
                <a:latin typeface="Calibri"/>
                <a:ea typeface="Calibri"/>
              </a:rPr>
              <a:t>other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examples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provided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during</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discussion</a:t>
            </a:r>
            <a:r>
              <a:rPr lang="de-DE" sz="1100" b="0" strike="noStrike" spc="-1" dirty="0">
                <a:solidFill>
                  <a:srgbClr val="58595B"/>
                </a:solidFill>
                <a:latin typeface="Calibri"/>
                <a:ea typeface="Calibri"/>
              </a:rPr>
              <a:t>.</a:t>
            </a:r>
          </a:p>
        </p:txBody>
      </p:sp>
      <p:sp>
        <p:nvSpPr>
          <p:cNvPr id="784"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5"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de-DE" sz="1100" b="0" strike="noStrike" spc="-1" dirty="0" err="1">
                <a:solidFill>
                  <a:srgbClr val="000000"/>
                </a:solidFill>
                <a:latin typeface="Calibri"/>
                <a:ea typeface="Calibri"/>
              </a:rPr>
              <a:t>Before</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session</a:t>
            </a:r>
            <a:r>
              <a:rPr lang="de-DE" sz="1100" b="0" strike="noStrike" spc="-1" dirty="0">
                <a:solidFill>
                  <a:srgbClr val="000000"/>
                </a:solidFill>
                <a:latin typeface="Calibri"/>
                <a:ea typeface="Calibri"/>
              </a:rPr>
              <a:t> 2, </a:t>
            </a:r>
            <a:r>
              <a:rPr lang="de-DE" sz="1100" b="0" strike="noStrike" spc="-1" dirty="0" err="1">
                <a:solidFill>
                  <a:srgbClr val="000000"/>
                </a:solidFill>
                <a:latin typeface="Calibri"/>
                <a:ea typeface="Calibri"/>
              </a:rPr>
              <a:t>summarize</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the</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answers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to</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these</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four</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questions</a:t>
            </a:r>
            <a:r>
              <a:rPr lang="de-DE" sz="1100" b="0" strike="noStrike" spc="-1" dirty="0">
                <a:solidFill>
                  <a:srgbClr val="000000"/>
                </a:solidFill>
                <a:latin typeface="Calibri"/>
                <a:ea typeface="Calibri"/>
              </a:rPr>
              <a:t> on </a:t>
            </a:r>
            <a:r>
              <a:rPr lang="de-DE" sz="1100" b="0" strike="noStrike" spc="-1" dirty="0" err="1">
                <a:solidFill>
                  <a:srgbClr val="000000"/>
                </a:solidFill>
                <a:latin typeface="Calibri"/>
                <a:ea typeface="Calibri"/>
              </a:rPr>
              <a:t>the</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slide</a:t>
            </a:r>
            <a:r>
              <a:rPr lang="de-DE" sz="1100" b="0" strike="noStrike" spc="-1" dirty="0">
                <a:solidFill>
                  <a:srgbClr val="000000"/>
                </a:solidFill>
                <a:latin typeface="Calibri"/>
                <a:ea typeface="Calibri"/>
              </a:rPr>
              <a:t>:</a:t>
            </a:r>
            <a:endParaRPr lang="de-DE" sz="1100" b="0" strike="noStrike" spc="-1" dirty="0">
              <a:latin typeface="Arial"/>
            </a:endParaRPr>
          </a:p>
          <a:p>
            <a:pPr>
              <a:lnSpc>
                <a:spcPct val="115000"/>
              </a:lnSpc>
            </a:pPr>
            <a:endParaRPr lang="de-DE" sz="1100" b="0" strike="noStrike" spc="-1" dirty="0">
              <a:latin typeface="Arial"/>
            </a:endParaRPr>
          </a:p>
          <a:p>
            <a:pPr>
              <a:lnSpc>
                <a:spcPct val="115000"/>
              </a:lnSpc>
            </a:pPr>
            <a:r>
              <a:rPr lang="de-DE" sz="1100" b="0" strike="noStrike" spc="-1" dirty="0" err="1">
                <a:solidFill>
                  <a:srgbClr val="000000"/>
                </a:solidFill>
                <a:latin typeface="Calibri"/>
                <a:ea typeface="Calibri"/>
              </a:rPr>
              <a:t>What</a:t>
            </a:r>
            <a:r>
              <a:rPr lang="de-DE" sz="1100" b="0" strike="noStrike" spc="-1" dirty="0">
                <a:solidFill>
                  <a:srgbClr val="000000"/>
                </a:solidFill>
                <a:latin typeface="Calibri"/>
                <a:ea typeface="Calibri"/>
              </a:rPr>
              <a:t> type </a:t>
            </a:r>
            <a:r>
              <a:rPr lang="de-DE" sz="1100" b="0" strike="noStrike" spc="-1" dirty="0" err="1">
                <a:solidFill>
                  <a:srgbClr val="000000"/>
                </a:solidFill>
                <a:latin typeface="Calibri"/>
                <a:ea typeface="Calibri"/>
              </a:rPr>
              <a:t>of</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results</a:t>
            </a:r>
            <a:r>
              <a:rPr lang="de-DE" sz="1100" b="0" strike="noStrike" spc="-1" dirty="0">
                <a:solidFill>
                  <a:srgbClr val="000000"/>
                </a:solidFill>
                <a:latin typeface="Calibri"/>
                <a:ea typeface="Calibri"/>
              </a:rPr>
              <a:t> do </a:t>
            </a:r>
            <a:r>
              <a:rPr lang="de-DE" sz="1100" b="0" strike="noStrike" spc="-1" dirty="0" err="1">
                <a:solidFill>
                  <a:srgbClr val="000000"/>
                </a:solidFill>
                <a:latin typeface="Calibri"/>
                <a:ea typeface="Calibri"/>
              </a:rPr>
              <a:t>you</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expect</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from</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your</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project</a:t>
            </a:r>
            <a:r>
              <a:rPr lang="de-DE" sz="1100" b="0" strike="noStrike" spc="-1" dirty="0">
                <a:solidFill>
                  <a:srgbClr val="000000"/>
                </a:solidFill>
                <a:latin typeface="Calibri"/>
                <a:ea typeface="Calibri"/>
              </a:rPr>
              <a:t>? Think </a:t>
            </a:r>
            <a:r>
              <a:rPr lang="de-DE" sz="1100" b="0" strike="noStrike" spc="-1" dirty="0" err="1">
                <a:solidFill>
                  <a:srgbClr val="000000"/>
                </a:solidFill>
                <a:latin typeface="Calibri"/>
                <a:ea typeface="Calibri"/>
              </a:rPr>
              <a:t>about</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conclusions</a:t>
            </a:r>
            <a:r>
              <a:rPr lang="de-DE" sz="1100" b="0" strike="noStrike" spc="-1" dirty="0">
                <a:solidFill>
                  <a:srgbClr val="000000"/>
                </a:solidFill>
                <a:latin typeface="Calibri"/>
                <a:ea typeface="Calibri"/>
              </a:rPr>
              <a:t>, but </a:t>
            </a:r>
            <a:r>
              <a:rPr lang="de-DE" sz="1100" b="0" strike="noStrike" spc="-1" dirty="0" err="1">
                <a:solidFill>
                  <a:srgbClr val="000000"/>
                </a:solidFill>
                <a:latin typeface="Calibri"/>
                <a:ea typeface="Calibri"/>
              </a:rPr>
              <a:t>consider</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new</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methodologies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and</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technologies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as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well</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for</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example</a:t>
            </a:r>
            <a:r>
              <a:rPr lang="de-DE" sz="1100" b="0" strike="noStrike" spc="-1" dirty="0">
                <a:solidFill>
                  <a:srgbClr val="000000"/>
                </a:solidFill>
                <a:latin typeface="Calibri"/>
                <a:ea typeface="Calibri"/>
              </a:rPr>
              <a:t>. </a:t>
            </a:r>
            <a:endParaRPr lang="de-DE" sz="1100" b="0" strike="noStrike" spc="-1" dirty="0">
              <a:latin typeface="Arial"/>
            </a:endParaRPr>
          </a:p>
          <a:p>
            <a:pPr marL="457200" indent="-298080">
              <a:lnSpc>
                <a:spcPct val="115000"/>
              </a:lnSpc>
              <a:spcBef>
                <a:spcPts val="201"/>
              </a:spcBef>
              <a:buClr>
                <a:srgbClr val="000000"/>
              </a:buClr>
              <a:buFont typeface="Calibri"/>
              <a:buAutoNum type="arabicPeriod"/>
            </a:pPr>
            <a:r>
              <a:rPr lang="de-DE" sz="1100" b="0" strike="noStrike" spc="-1" dirty="0" err="1">
                <a:solidFill>
                  <a:srgbClr val="000000"/>
                </a:solidFill>
                <a:latin typeface="Calibri"/>
                <a:ea typeface="Calibri"/>
              </a:rPr>
              <a:t>What</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challenge</a:t>
            </a:r>
            <a:r>
              <a:rPr lang="de-DE" sz="1100" b="0" strike="noStrike" spc="-1" dirty="0">
                <a:solidFill>
                  <a:srgbClr val="000000"/>
                </a:solidFill>
                <a:latin typeface="Calibri"/>
                <a:ea typeface="Calibri"/>
              </a:rPr>
              <a:t> in </a:t>
            </a:r>
            <a:r>
              <a:rPr lang="de-DE" sz="1100" b="0" strike="noStrike" spc="-1" dirty="0" err="1">
                <a:solidFill>
                  <a:srgbClr val="000000"/>
                </a:solidFill>
                <a:latin typeface="Calibri"/>
                <a:ea typeface="Calibri"/>
              </a:rPr>
              <a:t>society</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could</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you</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address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using</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these</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results</a:t>
            </a:r>
            <a:r>
              <a:rPr lang="de-DE" sz="1100" b="0" strike="noStrike" spc="-1" dirty="0">
                <a:solidFill>
                  <a:srgbClr val="000000"/>
                </a:solidFill>
                <a:latin typeface="Calibri"/>
                <a:ea typeface="Calibri"/>
              </a:rPr>
              <a:t>? </a:t>
            </a:r>
            <a:endParaRPr lang="de-DE" sz="1100" b="0" strike="noStrike" spc="-1" dirty="0">
              <a:latin typeface="Arial"/>
            </a:endParaRPr>
          </a:p>
          <a:p>
            <a:pPr marL="457200" indent="-298080">
              <a:lnSpc>
                <a:spcPct val="115000"/>
              </a:lnSpc>
              <a:buClr>
                <a:srgbClr val="000000"/>
              </a:buClr>
              <a:buFont typeface="Calibri"/>
              <a:buAutoNum type="arabicPeriod"/>
            </a:pPr>
            <a:r>
              <a:rPr lang="de-DE" sz="1100" b="0" strike="noStrike" spc="-1" dirty="0" err="1">
                <a:solidFill>
                  <a:srgbClr val="000000"/>
                </a:solidFill>
                <a:latin typeface="Calibri"/>
                <a:ea typeface="Calibri"/>
              </a:rPr>
              <a:t>What</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is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the</a:t>
            </a:r>
            <a:r>
              <a:rPr lang="de-DE" sz="1100" b="0" strike="noStrike" spc="-1" dirty="0">
                <a:solidFill>
                  <a:srgbClr val="000000"/>
                </a:solidFill>
                <a:latin typeface="Calibri"/>
                <a:ea typeface="Calibri"/>
              </a:rPr>
              <a:t> final </a:t>
            </a:r>
            <a:r>
              <a:rPr lang="de-DE" sz="1100" b="0" strike="noStrike" spc="-1" dirty="0" err="1">
                <a:solidFill>
                  <a:srgbClr val="000000"/>
                </a:solidFill>
                <a:latin typeface="Calibri"/>
                <a:ea typeface="Calibri"/>
              </a:rPr>
              <a:t>audience</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that</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should</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adopt</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your</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results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to</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address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this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challenge</a:t>
            </a:r>
            <a:r>
              <a:rPr lang="de-DE" sz="1100" b="0" strike="noStrike" spc="-1" dirty="0">
                <a:solidFill>
                  <a:srgbClr val="000000"/>
                </a:solidFill>
                <a:latin typeface="Calibri"/>
                <a:ea typeface="Calibri"/>
              </a:rPr>
              <a:t>? Do </a:t>
            </a:r>
            <a:r>
              <a:rPr lang="de-DE" sz="1100" b="0" strike="noStrike" spc="-1" dirty="0" err="1">
                <a:solidFill>
                  <a:srgbClr val="000000"/>
                </a:solidFill>
                <a:latin typeface="Calibri"/>
                <a:ea typeface="Calibri"/>
              </a:rPr>
              <a:t>you</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need</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partners</a:t>
            </a:r>
            <a:r>
              <a:rPr lang="de-DE" sz="1100" b="0" strike="noStrike" spc="-1" dirty="0">
                <a:solidFill>
                  <a:srgbClr val="000000"/>
                </a:solidFill>
                <a:latin typeface="Calibri"/>
                <a:ea typeface="Calibri"/>
              </a:rPr>
              <a:t>, such </a:t>
            </a:r>
            <a:r>
              <a:rPr lang="de-DE" sz="1100" b="0" strike="noStrike" spc="-1" dirty="0" err="1">
                <a:solidFill>
                  <a:srgbClr val="000000"/>
                </a:solidFill>
                <a:latin typeface="Calibri"/>
                <a:ea typeface="Calibri"/>
              </a:rPr>
              <a:t>as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companies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or</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the</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media</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to</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reach</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them</a:t>
            </a:r>
            <a:r>
              <a:rPr lang="de-DE" sz="1100" b="0" strike="noStrike" spc="-1" dirty="0">
                <a:solidFill>
                  <a:srgbClr val="000000"/>
                </a:solidFill>
                <a:latin typeface="Calibri"/>
                <a:ea typeface="Calibri"/>
              </a:rPr>
              <a:t>? </a:t>
            </a:r>
            <a:endParaRPr lang="de-DE" sz="1100" b="0" strike="noStrike" spc="-1" dirty="0">
              <a:latin typeface="Arial"/>
            </a:endParaRPr>
          </a:p>
          <a:p>
            <a:pPr marL="457200" indent="-298080">
              <a:lnSpc>
                <a:spcPct val="115000"/>
              </a:lnSpc>
              <a:buClr>
                <a:srgbClr val="000000"/>
              </a:buClr>
              <a:buFont typeface="Calibri"/>
              <a:buAutoNum type="arabicPeriod"/>
            </a:pPr>
            <a:r>
              <a:rPr lang="de-DE" sz="1100" b="0" strike="noStrike" spc="-1" dirty="0" err="1">
                <a:solidFill>
                  <a:srgbClr val="000000"/>
                </a:solidFill>
                <a:latin typeface="Calibri"/>
                <a:ea typeface="Calibri"/>
              </a:rPr>
              <a:t>How</a:t>
            </a:r>
            <a:r>
              <a:rPr lang="de-DE" sz="1100" b="0" strike="noStrike" spc="-1" dirty="0">
                <a:solidFill>
                  <a:srgbClr val="000000"/>
                </a:solidFill>
                <a:latin typeface="Calibri"/>
                <a:ea typeface="Calibri"/>
              </a:rPr>
              <a:t> will </a:t>
            </a:r>
            <a:r>
              <a:rPr lang="de-DE" sz="1100" b="0" strike="noStrike" spc="-1" dirty="0" err="1">
                <a:solidFill>
                  <a:srgbClr val="000000"/>
                </a:solidFill>
                <a:latin typeface="Calibri"/>
                <a:ea typeface="Calibri"/>
              </a:rPr>
              <a:t>you</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interact</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with</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your</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audiences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and</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partners</a:t>
            </a:r>
            <a:r>
              <a:rPr lang="de-DE" sz="1100" b="0" strike="noStrike" spc="-1" dirty="0">
                <a:solidFill>
                  <a:srgbClr val="000000"/>
                </a:solidFill>
                <a:latin typeface="Calibri"/>
                <a:ea typeface="Calibri"/>
              </a:rPr>
              <a:t>? </a:t>
            </a:r>
            <a:endParaRPr lang="de-DE" sz="1100" b="0" strike="noStrike" spc="-1" dirty="0">
              <a:latin typeface="Arial"/>
            </a:endParaRPr>
          </a:p>
          <a:p>
            <a:pPr>
              <a:lnSpc>
                <a:spcPct val="115000"/>
              </a:lnSpc>
            </a:pPr>
            <a:endParaRPr lang="de-DE" sz="1100" b="0" strike="noStrike" spc="-1" dirty="0">
              <a:latin typeface="Arial"/>
            </a:endParaRPr>
          </a:p>
          <a:p>
            <a:pPr>
              <a:lnSpc>
                <a:spcPct val="100000"/>
              </a:lnSpc>
            </a:pPr>
            <a:r>
              <a:rPr lang="de-DE" sz="1100" b="0" strike="noStrike" spc="-1" dirty="0">
                <a:solidFill>
                  <a:srgbClr val="000000"/>
                </a:solidFill>
                <a:latin typeface="Calibri"/>
                <a:ea typeface="Calibri"/>
              </a:rPr>
              <a:t> Review </a:t>
            </a:r>
            <a:r>
              <a:rPr lang="de-DE" sz="1100" b="0" strike="noStrike" spc="-1" dirty="0" err="1">
                <a:solidFill>
                  <a:srgbClr val="000000"/>
                </a:solidFill>
                <a:latin typeface="Calibri"/>
                <a:ea typeface="Calibri"/>
              </a:rPr>
              <a:t>and</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revise</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your</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answers</a:t>
            </a:r>
            <a:r>
              <a:rPr lang="de-DE" sz="1100" b="0" strike="noStrike" spc="-1" dirty="0">
                <a:solidFill>
                  <a:srgbClr val="000000"/>
                </a:solidFill>
                <a:latin typeface="Calibri"/>
                <a:ea typeface="Calibri"/>
              </a:rPr>
              <a:t> after </a:t>
            </a:r>
            <a:r>
              <a:rPr lang="de-DE" sz="1100" b="0" strike="noStrike" spc="-1" dirty="0" err="1">
                <a:solidFill>
                  <a:srgbClr val="000000"/>
                </a:solidFill>
                <a:latin typeface="Calibri"/>
                <a:ea typeface="Calibri"/>
              </a:rPr>
              <a:t>having</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received</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feedback</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from</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your</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peers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during</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session</a:t>
            </a:r>
            <a:r>
              <a:rPr lang="de-DE" sz="1100" b="0" strike="noStrike" spc="-1" dirty="0">
                <a:solidFill>
                  <a:srgbClr val="000000"/>
                </a:solidFill>
                <a:latin typeface="Calibri"/>
                <a:ea typeface="Calibri"/>
              </a:rPr>
              <a:t> 2.</a:t>
            </a:r>
            <a:endParaRPr lang="de-DE" sz="1100" b="0" strike="noStrike" spc="-1" dirty="0">
              <a:latin typeface="Arial"/>
            </a:endParaRPr>
          </a:p>
        </p:txBody>
      </p:sp>
      <p:sp>
        <p:nvSpPr>
          <p:cNvPr id="786"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7"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de-DE" sz="1100" b="0" strike="noStrike" spc="-1" dirty="0" err="1">
                <a:solidFill>
                  <a:srgbClr val="58595B"/>
                </a:solidFill>
                <a:latin typeface="Calibri"/>
                <a:ea typeface="Calibri"/>
              </a:rPr>
              <a:t>Here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ask</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to</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summarize</a:t>
            </a:r>
            <a:r>
              <a:rPr lang="de-DE" sz="1100" b="0" strike="noStrike" spc="-1" dirty="0">
                <a:solidFill>
                  <a:srgbClr val="58595B"/>
                </a:solidFill>
                <a:latin typeface="Calibri"/>
                <a:ea typeface="Calibri"/>
              </a:rPr>
              <a:t> 3-5 </a:t>
            </a:r>
            <a:r>
              <a:rPr lang="de-DE" sz="1100" b="0" strike="noStrike" spc="-1" dirty="0" err="1">
                <a:solidFill>
                  <a:srgbClr val="58595B"/>
                </a:solidFill>
                <a:latin typeface="Calibri"/>
                <a:ea typeface="Calibri"/>
              </a:rPr>
              <a:t>insights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that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gained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during</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drafting</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strategy</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that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think</a:t>
            </a:r>
            <a:r>
              <a:rPr lang="de-DE" sz="1100" b="0" strike="noStrike" spc="-1" dirty="0">
                <a:solidFill>
                  <a:srgbClr val="58595B"/>
                </a:solidFill>
                <a:latin typeface="Calibri"/>
                <a:ea typeface="Calibri"/>
              </a:rPr>
              <a:t> will </a:t>
            </a:r>
            <a:r>
              <a:rPr lang="de-DE" sz="1100" b="0" strike="noStrike" spc="-1" dirty="0" err="1">
                <a:solidFill>
                  <a:srgbClr val="58595B"/>
                </a:solidFill>
                <a:latin typeface="Calibri"/>
                <a:ea typeface="Calibri"/>
              </a:rPr>
              <a:t>benefit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other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academic</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researchers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when</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drafting</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theirs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can</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start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working</a:t>
            </a:r>
            <a:r>
              <a:rPr lang="de-DE" sz="1100" b="0" strike="noStrike" spc="-1" dirty="0">
                <a:solidFill>
                  <a:srgbClr val="58595B"/>
                </a:solidFill>
                <a:latin typeface="Calibri"/>
                <a:ea typeface="Calibri"/>
              </a:rPr>
              <a:t> on </a:t>
            </a:r>
            <a:r>
              <a:rPr lang="de-DE" sz="1100" b="0" strike="noStrike" spc="-1" dirty="0" err="1">
                <a:solidFill>
                  <a:srgbClr val="58595B"/>
                </a:solidFill>
                <a:latin typeface="Calibri"/>
                <a:ea typeface="Calibri"/>
              </a:rPr>
              <a:t>them</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before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session</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and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add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or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revise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them</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based</a:t>
            </a:r>
            <a:r>
              <a:rPr lang="de-DE" sz="1100" b="0" strike="noStrike" spc="-1" dirty="0">
                <a:solidFill>
                  <a:srgbClr val="58595B"/>
                </a:solidFill>
                <a:latin typeface="Calibri"/>
                <a:ea typeface="Calibri"/>
              </a:rPr>
              <a:t> on </a:t>
            </a:r>
            <a:r>
              <a:rPr lang="de-DE" sz="1100" b="0" strike="noStrike" spc="-1" dirty="0" err="1">
                <a:solidFill>
                  <a:srgbClr val="58595B"/>
                </a:solidFill>
                <a:latin typeface="Calibri"/>
                <a:ea typeface="Calibri"/>
              </a:rPr>
              <a:t>the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discussions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during</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session</a:t>
            </a:r>
            <a:r>
              <a:rPr lang="de-DE" sz="1100" b="0" strike="noStrike" spc="-1" dirty="0">
                <a:solidFill>
                  <a:srgbClr val="58595B"/>
                </a:solidFill>
                <a:latin typeface="Calibri"/>
                <a:ea typeface="Calibri"/>
              </a:rPr>
              <a:t> 2.</a:t>
            </a:r>
            <a:endParaRPr lang="de-DE" sz="1100" b="0" strike="noStrike" spc="-1" dirty="0">
              <a:latin typeface="Arial"/>
            </a:endParaRPr>
          </a:p>
        </p:txBody>
      </p:sp>
      <p:sp>
        <p:nvSpPr>
          <p:cNvPr id="788"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de-DE" sz="1100" b="0" strike="noStrike" spc="-1" dirty="0" err="1">
                <a:solidFill>
                  <a:srgbClr val="58595B"/>
                </a:solidFill>
                <a:latin typeface="Calibri"/>
                <a:ea typeface="Calibri"/>
              </a:rPr>
              <a:t>Here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ask</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to</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summarize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up</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to</a:t>
            </a:r>
            <a:r>
              <a:rPr lang="de-DE" sz="1100" b="0" strike="noStrike" spc="-1" dirty="0">
                <a:solidFill>
                  <a:srgbClr val="58595B"/>
                </a:solidFill>
                <a:latin typeface="Calibri"/>
                <a:ea typeface="Calibri"/>
              </a:rPr>
              <a:t> 3 </a:t>
            </a:r>
            <a:r>
              <a:rPr lang="de-DE" sz="1100" b="0" strike="noStrike" spc="-1" dirty="0" err="1">
                <a:solidFill>
                  <a:srgbClr val="58595B"/>
                </a:solidFill>
                <a:latin typeface="Calibri"/>
                <a:ea typeface="Calibri"/>
              </a:rPr>
              <a:t>insights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that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would</a:t>
            </a:r>
            <a:r>
              <a:rPr lang="de-DE" sz="1100" b="0" strike="noStrike" spc="-1" dirty="0">
                <a:solidFill>
                  <a:srgbClr val="58595B"/>
                </a:solidFill>
                <a:latin typeface="Calibri"/>
                <a:ea typeface="Calibri"/>
              </a:rPr>
              <a:t> like </a:t>
            </a:r>
            <a:r>
              <a:rPr lang="de-DE" sz="1100" b="0" strike="noStrike" spc="-1" dirty="0" err="1">
                <a:solidFill>
                  <a:srgbClr val="58595B"/>
                </a:solidFill>
                <a:latin typeface="Calibri"/>
                <a:ea typeface="Calibri"/>
              </a:rPr>
              <a:t>to</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share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with</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other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academics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concerning</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impact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support</a:t>
            </a:r>
            <a:r>
              <a:rPr lang="de-DE" sz="1100" b="0" strike="noStrike" spc="-1" dirty="0">
                <a:solidFill>
                  <a:srgbClr val="58595B"/>
                </a:solidFill>
                <a:latin typeface="Calibri"/>
                <a:ea typeface="Calibri"/>
              </a:rPr>
              <a:t>. Think </a:t>
            </a:r>
            <a:r>
              <a:rPr lang="de-DE" sz="1100" b="0" strike="noStrike" spc="-1" dirty="0" err="1">
                <a:solidFill>
                  <a:srgbClr val="58595B"/>
                </a:solidFill>
                <a:latin typeface="Calibri"/>
                <a:ea typeface="Calibri"/>
              </a:rPr>
              <a:t>about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things</a:t>
            </a:r>
            <a:r>
              <a:rPr lang="de-DE" sz="1100" b="0" strike="noStrike" spc="-1" dirty="0">
                <a:solidFill>
                  <a:srgbClr val="58595B"/>
                </a:solidFill>
                <a:latin typeface="Calibri"/>
                <a:ea typeface="Calibri"/>
              </a:rPr>
              <a:t> such </a:t>
            </a:r>
            <a:r>
              <a:rPr lang="de-DE" sz="1100" b="0" strike="noStrike" spc="-1" dirty="0" err="1">
                <a:solidFill>
                  <a:srgbClr val="58595B"/>
                </a:solidFill>
                <a:latin typeface="Calibri"/>
                <a:ea typeface="Calibri"/>
              </a:rPr>
              <a:t>as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how</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to</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prepare</a:t>
            </a:r>
            <a:r>
              <a:rPr lang="de-DE" sz="1100" b="0" strike="noStrike" spc="-1" dirty="0">
                <a:solidFill>
                  <a:srgbClr val="58595B"/>
                </a:solidFill>
                <a:latin typeface="Calibri"/>
                <a:ea typeface="Calibri"/>
              </a:rPr>
              <a:t> a </a:t>
            </a:r>
            <a:r>
              <a:rPr lang="de-DE" sz="1100" b="0" strike="noStrike" spc="-1" dirty="0" err="1">
                <a:solidFill>
                  <a:srgbClr val="58595B"/>
                </a:solidFill>
                <a:latin typeface="Calibri"/>
                <a:ea typeface="Calibri"/>
              </a:rPr>
              <a:t>meeting</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with</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support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officers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what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they</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can</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help</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with</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and</a:t>
            </a:r>
            <a:r>
              <a:rPr lang="de-DE" sz="1100" b="0" strike="noStrike" spc="-1" dirty="0">
                <a:solidFill>
                  <a:srgbClr val="58595B"/>
                </a:solidFill>
                <a:latin typeface="Calibri"/>
                <a:ea typeface="Calibri"/>
              </a:rPr>
              <a:t> so </a:t>
            </a:r>
            <a:r>
              <a:rPr lang="de-DE" sz="1100" b="0" strike="noStrike" spc="-1" dirty="0" err="1">
                <a:solidFill>
                  <a:srgbClr val="58595B"/>
                </a:solidFill>
                <a:latin typeface="Calibri"/>
                <a:ea typeface="Calibri"/>
              </a:rPr>
              <a:t>forth</a:t>
            </a:r>
            <a:r>
              <a:rPr lang="de-DE" sz="1100" b="0" strike="noStrike" spc="-1" dirty="0">
                <a:solidFill>
                  <a:srgbClr val="58595B"/>
                </a:solidFill>
                <a:latin typeface="Calibri"/>
                <a:ea typeface="Calibri"/>
              </a:rPr>
              <a:t>. Begin </a:t>
            </a:r>
            <a:r>
              <a:rPr lang="de-DE" sz="1100" b="0" strike="noStrike" spc="-1" dirty="0" err="1">
                <a:solidFill>
                  <a:srgbClr val="58595B"/>
                </a:solidFill>
                <a:latin typeface="Calibri"/>
                <a:ea typeface="Calibri"/>
              </a:rPr>
              <a:t>working</a:t>
            </a:r>
            <a:r>
              <a:rPr lang="de-DE" sz="1100" b="0" strike="noStrike" spc="-1" dirty="0">
                <a:solidFill>
                  <a:srgbClr val="58595B"/>
                </a:solidFill>
                <a:latin typeface="Calibri"/>
                <a:ea typeface="Calibri"/>
              </a:rPr>
              <a:t> on </a:t>
            </a:r>
            <a:r>
              <a:rPr lang="de-DE" sz="1100" b="0" strike="noStrike" spc="-1" dirty="0" err="1">
                <a:solidFill>
                  <a:srgbClr val="58595B"/>
                </a:solidFill>
                <a:latin typeface="Calibri"/>
                <a:ea typeface="Calibri"/>
              </a:rPr>
              <a:t>this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slide</a:t>
            </a:r>
            <a:r>
              <a:rPr lang="de-DE" sz="1100" b="0" strike="noStrike" spc="-1" dirty="0">
                <a:solidFill>
                  <a:srgbClr val="58595B"/>
                </a:solidFill>
                <a:latin typeface="Calibri"/>
                <a:ea typeface="Calibri"/>
              </a:rPr>
              <a:t> after </a:t>
            </a:r>
            <a:r>
              <a:rPr lang="de-DE" sz="1100" b="0" strike="noStrike" spc="-1" dirty="0" err="1">
                <a:solidFill>
                  <a:srgbClr val="58595B"/>
                </a:solidFill>
                <a:latin typeface="Calibri"/>
                <a:ea typeface="Calibri"/>
              </a:rPr>
              <a:t>the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meeting</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with</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impact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support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officer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before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session</a:t>
            </a:r>
            <a:r>
              <a:rPr lang="de-DE" sz="1100" b="0" strike="noStrike" spc="-1" dirty="0">
                <a:solidFill>
                  <a:srgbClr val="58595B"/>
                </a:solidFill>
                <a:latin typeface="Calibri"/>
                <a:ea typeface="Calibri"/>
              </a:rPr>
              <a:t> 3 </a:t>
            </a:r>
            <a:r>
              <a:rPr lang="de-DE" sz="1100" b="0" strike="noStrike" spc="-1" dirty="0" err="1">
                <a:solidFill>
                  <a:srgbClr val="58595B"/>
                </a:solidFill>
                <a:latin typeface="Calibri"/>
                <a:ea typeface="Calibri"/>
              </a:rPr>
              <a:t>and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add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and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revise</a:t>
            </a:r>
            <a:r>
              <a:rPr lang="de-DE" sz="1100" b="0" strike="noStrike" spc="-1" dirty="0">
                <a:solidFill>
                  <a:srgbClr val="58595B"/>
                </a:solidFill>
                <a:latin typeface="Calibri"/>
                <a:ea typeface="Calibri"/>
              </a:rPr>
              <a:t> after </a:t>
            </a:r>
            <a:r>
              <a:rPr lang="de-DE" sz="1100" b="0" strike="noStrike" spc="-1" dirty="0" err="1">
                <a:solidFill>
                  <a:srgbClr val="58595B"/>
                </a:solidFill>
                <a:latin typeface="Calibri"/>
                <a:ea typeface="Calibri"/>
              </a:rPr>
              <a:t>the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discussion</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with</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peers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during</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session</a:t>
            </a:r>
            <a:r>
              <a:rPr lang="de-DE" sz="1100" b="0" strike="noStrike" spc="-1" dirty="0">
                <a:solidFill>
                  <a:srgbClr val="58595B"/>
                </a:solidFill>
                <a:latin typeface="Calibri"/>
                <a:ea typeface="Calibri"/>
              </a:rPr>
              <a:t> 3.</a:t>
            </a:r>
            <a:endParaRPr lang="de-DE" sz="1100" b="0" strike="noStrike" spc="-1" dirty="0">
              <a:latin typeface="Arial"/>
            </a:endParaRPr>
          </a:p>
        </p:txBody>
      </p:sp>
      <p:sp>
        <p:nvSpPr>
          <p:cNvPr id="790"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1"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de-DE" sz="1100" b="0" strike="noStrike" spc="-1" dirty="0" err="1">
                <a:solidFill>
                  <a:srgbClr val="58595B"/>
                </a:solidFill>
                <a:latin typeface="Calibri"/>
                <a:ea typeface="Calibri"/>
              </a:rPr>
              <a:t>Here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ask</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to</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summarize</a:t>
            </a:r>
            <a:r>
              <a:rPr lang="de-DE" sz="1100" b="0" strike="noStrike" spc="-1" dirty="0">
                <a:solidFill>
                  <a:srgbClr val="58595B"/>
                </a:solidFill>
                <a:latin typeface="Calibri"/>
                <a:ea typeface="Calibri"/>
              </a:rPr>
              <a:t> 3-5  </a:t>
            </a:r>
            <a:r>
              <a:rPr lang="de-DE" sz="1100" b="0" strike="noStrike" spc="-1" dirty="0" err="1">
                <a:solidFill>
                  <a:srgbClr val="58595B"/>
                </a:solidFill>
                <a:latin typeface="Calibri"/>
                <a:ea typeface="Calibri"/>
              </a:rPr>
              <a:t>insights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that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would</a:t>
            </a:r>
            <a:r>
              <a:rPr lang="de-DE" sz="1100" b="0" strike="noStrike" spc="-1" dirty="0">
                <a:solidFill>
                  <a:srgbClr val="58595B"/>
                </a:solidFill>
                <a:latin typeface="Calibri"/>
                <a:ea typeface="Calibri"/>
              </a:rPr>
              <a:t> like </a:t>
            </a:r>
            <a:r>
              <a:rPr lang="de-DE" sz="1100" b="0" strike="noStrike" spc="-1" dirty="0" err="1">
                <a:solidFill>
                  <a:srgbClr val="58595B"/>
                </a:solidFill>
                <a:latin typeface="Calibri"/>
                <a:ea typeface="Calibri"/>
              </a:rPr>
              <a:t>to</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share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with</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other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academics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concerning</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interactions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with</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stakeholders</a:t>
            </a:r>
            <a:r>
              <a:rPr lang="de-DE" sz="1100" b="0" strike="noStrike" spc="-1" dirty="0">
                <a:solidFill>
                  <a:srgbClr val="58595B"/>
                </a:solidFill>
                <a:latin typeface="Calibri"/>
                <a:ea typeface="Calibri"/>
              </a:rPr>
              <a:t>. Think </a:t>
            </a:r>
            <a:r>
              <a:rPr lang="de-DE" sz="1100" b="0" strike="noStrike" spc="-1" dirty="0" err="1">
                <a:solidFill>
                  <a:srgbClr val="58595B"/>
                </a:solidFill>
                <a:latin typeface="Calibri"/>
                <a:ea typeface="Calibri"/>
              </a:rPr>
              <a:t>about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things</a:t>
            </a:r>
            <a:r>
              <a:rPr lang="de-DE" sz="1100" b="0" strike="noStrike" spc="-1" dirty="0">
                <a:solidFill>
                  <a:srgbClr val="58595B"/>
                </a:solidFill>
                <a:latin typeface="Calibri"/>
                <a:ea typeface="Calibri"/>
              </a:rPr>
              <a:t> such </a:t>
            </a:r>
            <a:r>
              <a:rPr lang="de-DE" sz="1100" b="0" strike="noStrike" spc="-1" dirty="0" err="1">
                <a:solidFill>
                  <a:srgbClr val="58595B"/>
                </a:solidFill>
                <a:latin typeface="Calibri"/>
                <a:ea typeface="Calibri"/>
              </a:rPr>
              <a:t>as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how</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to</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contact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them</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preconceptions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that</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had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to</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overcome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their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motivations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to</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be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interested</a:t>
            </a:r>
            <a:r>
              <a:rPr lang="de-DE" sz="1100" b="0" strike="noStrike" spc="-1" dirty="0">
                <a:solidFill>
                  <a:srgbClr val="58595B"/>
                </a:solidFill>
                <a:latin typeface="Calibri"/>
                <a:ea typeface="Calibri"/>
              </a:rPr>
              <a:t> in </a:t>
            </a:r>
            <a:r>
              <a:rPr lang="de-DE" sz="1100" b="0" strike="noStrike" spc="-1" dirty="0" err="1">
                <a:solidFill>
                  <a:srgbClr val="58595B"/>
                </a:solidFill>
                <a:latin typeface="Calibri"/>
                <a:ea typeface="Calibri"/>
              </a:rPr>
              <a:t>academic</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research</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and</a:t>
            </a:r>
            <a:r>
              <a:rPr lang="de-DE" sz="1100" b="0" strike="noStrike" spc="-1" dirty="0">
                <a:solidFill>
                  <a:srgbClr val="58595B"/>
                </a:solidFill>
                <a:latin typeface="Calibri"/>
                <a:ea typeface="Calibri"/>
              </a:rPr>
              <a:t> so </a:t>
            </a:r>
            <a:r>
              <a:rPr lang="de-DE" sz="1100" b="0" strike="noStrike" spc="-1" dirty="0" err="1">
                <a:solidFill>
                  <a:srgbClr val="58595B"/>
                </a:solidFill>
                <a:latin typeface="Calibri"/>
                <a:ea typeface="Calibri"/>
              </a:rPr>
              <a:t>forth</a:t>
            </a:r>
            <a:r>
              <a:rPr lang="de-DE" sz="1100" b="0" strike="noStrike" spc="-1" dirty="0">
                <a:solidFill>
                  <a:srgbClr val="58595B"/>
                </a:solidFill>
                <a:latin typeface="Calibri"/>
                <a:ea typeface="Calibri"/>
              </a:rPr>
              <a:t>. Begin </a:t>
            </a:r>
            <a:r>
              <a:rPr lang="de-DE" sz="1100" b="0" strike="noStrike" spc="-1" dirty="0" err="1">
                <a:solidFill>
                  <a:srgbClr val="58595B"/>
                </a:solidFill>
                <a:latin typeface="Calibri"/>
                <a:ea typeface="Calibri"/>
              </a:rPr>
              <a:t>working</a:t>
            </a:r>
            <a:r>
              <a:rPr lang="de-DE" sz="1100" b="0" strike="noStrike" spc="-1" dirty="0">
                <a:solidFill>
                  <a:srgbClr val="58595B"/>
                </a:solidFill>
                <a:latin typeface="Calibri"/>
                <a:ea typeface="Calibri"/>
              </a:rPr>
              <a:t> on </a:t>
            </a:r>
            <a:r>
              <a:rPr lang="de-DE" sz="1100" b="0" strike="noStrike" spc="-1" dirty="0" err="1">
                <a:solidFill>
                  <a:srgbClr val="58595B"/>
                </a:solidFill>
                <a:latin typeface="Calibri"/>
                <a:ea typeface="Calibri"/>
              </a:rPr>
              <a:t>this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slide</a:t>
            </a:r>
            <a:r>
              <a:rPr lang="de-DE" sz="1100" b="0" strike="noStrike" spc="-1" dirty="0">
                <a:solidFill>
                  <a:srgbClr val="58595B"/>
                </a:solidFill>
                <a:latin typeface="Calibri"/>
                <a:ea typeface="Calibri"/>
              </a:rPr>
              <a:t> after </a:t>
            </a:r>
            <a:r>
              <a:rPr lang="de-DE" sz="1100" b="0" strike="noStrike" spc="-1" dirty="0" err="1">
                <a:solidFill>
                  <a:srgbClr val="58595B"/>
                </a:solidFill>
                <a:latin typeface="Calibri"/>
                <a:ea typeface="Calibri"/>
              </a:rPr>
              <a:t>the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meeting</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with</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stakeholder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before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session</a:t>
            </a:r>
            <a:r>
              <a:rPr lang="de-DE" sz="1100" b="0" strike="noStrike" spc="-1" dirty="0">
                <a:solidFill>
                  <a:srgbClr val="58595B"/>
                </a:solidFill>
                <a:latin typeface="Calibri"/>
                <a:ea typeface="Calibri"/>
              </a:rPr>
              <a:t> 3 </a:t>
            </a:r>
            <a:r>
              <a:rPr lang="de-DE" sz="1100" b="0" strike="noStrike" spc="-1" dirty="0" err="1">
                <a:solidFill>
                  <a:srgbClr val="58595B"/>
                </a:solidFill>
                <a:latin typeface="Calibri"/>
                <a:ea typeface="Calibri"/>
              </a:rPr>
              <a:t>and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add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and</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revise</a:t>
            </a:r>
            <a:r>
              <a:rPr lang="de-DE" sz="1100" b="0" strike="noStrike" spc="-1" dirty="0">
                <a:solidFill>
                  <a:srgbClr val="58595B"/>
                </a:solidFill>
                <a:latin typeface="Calibri"/>
                <a:ea typeface="Calibri"/>
              </a:rPr>
              <a:t> after </a:t>
            </a:r>
            <a:r>
              <a:rPr lang="de-DE" sz="1100" b="0" strike="noStrike" spc="-1" dirty="0" err="1">
                <a:solidFill>
                  <a:srgbClr val="58595B"/>
                </a:solidFill>
                <a:latin typeface="Calibri"/>
                <a:ea typeface="Calibri"/>
              </a:rPr>
              <a:t>the</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discussion</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with</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your</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peers</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during</a:t>
            </a:r>
            <a:r>
              <a:rPr lang="de-DE" sz="1100" b="0" strike="noStrike" spc="-1" dirty="0">
                <a:solidFill>
                  <a:srgbClr val="58595B"/>
                </a:solidFill>
                <a:latin typeface="Calibri"/>
                <a:ea typeface="Calibri"/>
              </a:rPr>
              <a:t> </a:t>
            </a:r>
            <a:r>
              <a:rPr lang="de-DE" sz="1100" b="0" strike="noStrike" spc="-1" dirty="0" err="1">
                <a:solidFill>
                  <a:srgbClr val="58595B"/>
                </a:solidFill>
                <a:latin typeface="Calibri"/>
                <a:ea typeface="Calibri"/>
              </a:rPr>
              <a:t>session</a:t>
            </a:r>
            <a:r>
              <a:rPr lang="de-DE" sz="1100" b="0" strike="noStrike" spc="-1" dirty="0">
                <a:solidFill>
                  <a:srgbClr val="58595B"/>
                </a:solidFill>
                <a:latin typeface="Calibri"/>
                <a:ea typeface="Calibri"/>
              </a:rPr>
              <a:t> 3.</a:t>
            </a:r>
            <a:endParaRPr lang="de-DE" sz="1100" b="0" strike="noStrike" spc="-1" dirty="0">
              <a:latin typeface="Arial"/>
            </a:endParaRPr>
          </a:p>
        </p:txBody>
      </p:sp>
      <p:sp>
        <p:nvSpPr>
          <p:cNvPr id="792"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3" name="PlaceHolder 1"/>
          <p:cNvSpPr>
            <a:spLocks noGrp="1"/>
          </p:cNvSpPr>
          <p:nvPr>
            <p:ph type="body"/>
          </p:nvPr>
        </p:nvSpPr>
        <p:spPr>
          <a:xfrm>
            <a:off x="680760" y="4722120"/>
            <a:ext cx="5446800" cy="4473000"/>
          </a:xfrm>
          <a:prstGeom prst="rect">
            <a:avLst/>
          </a:prstGeom>
        </p:spPr>
        <p:txBody>
          <a:bodyPr>
            <a:noAutofit/>
          </a:bodyPr>
          <a:lstStyle/>
          <a:p>
            <a:pPr>
              <a:lnSpc>
                <a:spcPct val="100000"/>
              </a:lnSpc>
            </a:pPr>
            <a:r>
              <a:rPr lang="de-DE" sz="1100" b="0" strike="noStrike" spc="-1" dirty="0" err="1">
                <a:solidFill>
                  <a:srgbClr val="000000"/>
                </a:solidFill>
                <a:latin typeface="Calibri"/>
                <a:ea typeface="Calibri"/>
              </a:rPr>
              <a:t>What</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did</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you</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get</a:t>
            </a:r>
            <a:r>
              <a:rPr lang="de-DE" sz="1100" b="0" strike="noStrike" spc="-1" dirty="0">
                <a:solidFill>
                  <a:srgbClr val="000000"/>
                </a:solidFill>
                <a:latin typeface="Calibri"/>
                <a:ea typeface="Calibri"/>
              </a:rPr>
              <a:t> out </a:t>
            </a:r>
            <a:r>
              <a:rPr lang="de-DE" sz="1100" b="0" strike="noStrike" spc="-1" dirty="0" err="1">
                <a:solidFill>
                  <a:srgbClr val="000000"/>
                </a:solidFill>
                <a:latin typeface="Calibri"/>
                <a:ea typeface="Calibri"/>
              </a:rPr>
              <a:t>of</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the</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sessions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and</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the</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exercises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What</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would</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you</a:t>
            </a:r>
            <a:r>
              <a:rPr lang="de-DE" sz="1100" b="0" strike="noStrike" spc="-1" dirty="0">
                <a:solidFill>
                  <a:srgbClr val="000000"/>
                </a:solidFill>
                <a:latin typeface="Calibri"/>
                <a:ea typeface="Calibri"/>
              </a:rPr>
              <a:t> like </a:t>
            </a:r>
            <a:r>
              <a:rPr lang="de-DE" sz="1100" b="0" strike="noStrike" spc="-1" dirty="0" err="1">
                <a:solidFill>
                  <a:srgbClr val="000000"/>
                </a:solidFill>
                <a:latin typeface="Calibri"/>
                <a:ea typeface="Calibri"/>
              </a:rPr>
              <a:t>to</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share</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with</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others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What</a:t>
            </a:r>
            <a:r>
              <a:rPr lang="de-DE" sz="1100" b="0" strike="noStrike" spc="-1" dirty="0">
                <a:solidFill>
                  <a:srgbClr val="000000"/>
                </a:solidFill>
                <a:latin typeface="Calibri"/>
                <a:ea typeface="Calibri"/>
              </a:rPr>
              <a:t> will </a:t>
            </a:r>
            <a:r>
              <a:rPr lang="de-DE" sz="1100" b="0" strike="noStrike" spc="-1" dirty="0" err="1">
                <a:solidFill>
                  <a:srgbClr val="000000"/>
                </a:solidFill>
                <a:latin typeface="Calibri"/>
                <a:ea typeface="Calibri"/>
              </a:rPr>
              <a:t>you</a:t>
            </a:r>
            <a:r>
              <a:rPr lang="de-DE" sz="1100" b="0" strike="noStrike" spc="-1" dirty="0">
                <a:solidFill>
                  <a:srgbClr val="000000"/>
                </a:solidFill>
                <a:latin typeface="Calibri"/>
                <a:ea typeface="Calibri"/>
              </a:rPr>
              <a:t> do </a:t>
            </a:r>
            <a:r>
              <a:rPr lang="de-DE" sz="1100" b="0" strike="noStrike" spc="-1" dirty="0" err="1">
                <a:solidFill>
                  <a:srgbClr val="000000"/>
                </a:solidFill>
                <a:latin typeface="Calibri"/>
                <a:ea typeface="Calibri"/>
              </a:rPr>
              <a:t>differently</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or</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the</a:t>
            </a:r>
            <a:r>
              <a:rPr lang="de-DE" sz="1100" b="0" strike="noStrike" spc="-1" dirty="0">
                <a:solidFill>
                  <a:srgbClr val="000000"/>
                </a:solidFill>
                <a:latin typeface="Calibri"/>
                <a:ea typeface="Calibri"/>
              </a:rPr>
              <a:t> same!) in </a:t>
            </a:r>
            <a:r>
              <a:rPr lang="de-DE" sz="1100" b="0" strike="noStrike" spc="-1" dirty="0" err="1">
                <a:solidFill>
                  <a:srgbClr val="000000"/>
                </a:solidFill>
                <a:latin typeface="Calibri"/>
                <a:ea typeface="Calibri"/>
              </a:rPr>
              <a:t>the</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future</a:t>
            </a:r>
            <a:r>
              <a:rPr lang="de-DE" sz="1100" b="0" strike="noStrike" spc="-1" dirty="0">
                <a:solidFill>
                  <a:srgbClr val="000000"/>
                </a:solidFill>
                <a:latin typeface="Calibri"/>
                <a:ea typeface="Calibri"/>
              </a:rPr>
              <a:t>? As </a:t>
            </a:r>
            <a:r>
              <a:rPr lang="de-DE" sz="1100" b="0" strike="noStrike" spc="-1" dirty="0" err="1">
                <a:solidFill>
                  <a:srgbClr val="000000"/>
                </a:solidFill>
                <a:latin typeface="Calibri"/>
                <a:ea typeface="Calibri"/>
              </a:rPr>
              <a:t>long</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as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you</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touch</a:t>
            </a:r>
            <a:r>
              <a:rPr lang="de-DE" sz="1100" b="0" strike="noStrike" spc="-1" dirty="0">
                <a:solidFill>
                  <a:srgbClr val="000000"/>
                </a:solidFill>
                <a:latin typeface="Calibri"/>
                <a:ea typeface="Calibri"/>
              </a:rPr>
              <a:t> upon </a:t>
            </a:r>
            <a:r>
              <a:rPr lang="de-DE" sz="1100" b="0" strike="noStrike" spc="-1" dirty="0" err="1">
                <a:solidFill>
                  <a:srgbClr val="000000"/>
                </a:solidFill>
                <a:latin typeface="Calibri"/>
                <a:ea typeface="Calibri"/>
              </a:rPr>
              <a:t>these</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and</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similar</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questions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the</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content</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of</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this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slide</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is</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completely</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up</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to</a:t>
            </a:r>
            <a:r>
              <a:rPr lang="de-DE" sz="1100" b="0" strike="noStrike" spc="-1" dirty="0">
                <a:solidFill>
                  <a:srgbClr val="000000"/>
                </a:solidFill>
                <a:latin typeface="Calibri"/>
                <a:ea typeface="Calibri"/>
              </a:rPr>
              <a:t> </a:t>
            </a:r>
            <a:r>
              <a:rPr lang="de-DE" sz="1100" b="0" strike="noStrike" spc="-1" dirty="0" err="1">
                <a:solidFill>
                  <a:srgbClr val="000000"/>
                </a:solidFill>
                <a:latin typeface="Calibri"/>
                <a:ea typeface="Calibri"/>
              </a:rPr>
              <a:t>you</a:t>
            </a:r>
            <a:r>
              <a:rPr lang="de-DE" sz="1100" b="0" strike="noStrike" spc="-1" dirty="0">
                <a:solidFill>
                  <a:srgbClr val="000000"/>
                </a:solidFill>
                <a:latin typeface="Calibri"/>
                <a:ea typeface="Calibri"/>
              </a:rPr>
              <a:t>!</a:t>
            </a:r>
            <a:endParaRPr lang="de-DE" sz="1100" b="0" strike="noStrike" spc="-1" dirty="0">
              <a:latin typeface="Arial"/>
            </a:endParaRPr>
          </a:p>
        </p:txBody>
      </p:sp>
      <p:sp>
        <p:nvSpPr>
          <p:cNvPr id="794" name="PlaceHolder 2"/>
          <p:cNvSpPr>
            <a:spLocks noGrp="1" noRot="1" noChangeAspect="1"/>
          </p:cNvSpPr>
          <p:nvPr>
            <p:ph type="sldImg"/>
          </p:nvPr>
        </p:nvSpPr>
        <p:spPr>
          <a:xfrm>
            <a:off x="712788" y="746125"/>
            <a:ext cx="5383212" cy="3727450"/>
          </a:xfrm>
          <a:prstGeom prst="rect">
            <a:avLst/>
          </a:pr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7"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8"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0"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2"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3"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5"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6"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7"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8"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9"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40"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47"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49"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51"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52"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56"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57"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58"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6"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60"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6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62"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64"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65"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66"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68"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69"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71"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72"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73"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74"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76"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77"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78"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79"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80"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81"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90"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92"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94"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95"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8"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7"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99"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00"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01"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03"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04"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05"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07"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08"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09"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11"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12"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14"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15"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16"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17"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19"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20"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21"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22"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23"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24"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33"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35"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0"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1"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37"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38"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42"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43"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44"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46"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47"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48"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50"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5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52"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54"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55"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57"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58"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59"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60"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62"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63"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64"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65"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66"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67"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7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76"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78"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7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80"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81"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8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3"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85"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86"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87"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89"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90"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91"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93"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94"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95"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97"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98"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00"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0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02"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03"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05"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06"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07"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08"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09"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10"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1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17"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19"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2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21"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22"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2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24"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2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26"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27"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28"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30"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31"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32"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34"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35"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36"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5"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6"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17"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38"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39"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4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41"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42"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43"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44"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46"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47"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48"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49"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50"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51"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5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60"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62"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6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64"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65"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6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67"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6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69"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70"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71"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19"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0"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1"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7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73"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74"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75"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6"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77"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78"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79"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81"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82"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3"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84"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85"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86"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87"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8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89"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90"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91"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92"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93"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94"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08"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09" name="PlaceHolder 2"/>
          <p:cNvSpPr>
            <a:spLocks noGrp="1"/>
          </p:cNvSpPr>
          <p:nvPr>
            <p:ph type="subTitle"/>
          </p:nvPr>
        </p:nvSpPr>
        <p:spPr>
          <a:xfrm>
            <a:off x="825480" y="1413000"/>
            <a:ext cx="4508280" cy="411912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10"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11" name="PlaceHolder 2"/>
          <p:cNvSpPr>
            <a:spLocks noGrp="1"/>
          </p:cNvSpPr>
          <p:nvPr>
            <p:ph type="body"/>
          </p:nvPr>
        </p:nvSpPr>
        <p:spPr>
          <a:xfrm>
            <a:off x="825480" y="1413000"/>
            <a:ext cx="450828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1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13"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14"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1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23"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4"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25"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16" name="PlaceHolder 1"/>
          <p:cNvSpPr>
            <a:spLocks noGrp="1"/>
          </p:cNvSpPr>
          <p:nvPr>
            <p:ph type="subTitle"/>
          </p:nvPr>
        </p:nvSpPr>
        <p:spPr>
          <a:xfrm>
            <a:off x="825480" y="563400"/>
            <a:ext cx="8238600" cy="1716840"/>
          </a:xfrm>
          <a:prstGeom prst="rect">
            <a:avLst/>
          </a:prstGeom>
        </p:spPr>
        <p:txBody>
          <a:bodyPr lIns="0" tIns="0" rIns="0" bIns="0" anchor="ctr">
            <a:spAutoFit/>
          </a:bodyPr>
          <a:lstStyle/>
          <a:p>
            <a:pPr algn="ctr"/>
            <a:endParaRPr lang="de-DE" sz="3200" b="0" strike="noStrike" spc="-1">
              <a:latin typeface="Arial"/>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1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18"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19" name="PlaceHolder 3"/>
          <p:cNvSpPr>
            <a:spLocks noGrp="1"/>
          </p:cNvSpPr>
          <p:nvPr>
            <p:ph type="body"/>
          </p:nvPr>
        </p:nvSpPr>
        <p:spPr>
          <a:xfrm>
            <a:off x="313596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20"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21"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22" name="PlaceHolder 2"/>
          <p:cNvSpPr>
            <a:spLocks noGrp="1"/>
          </p:cNvSpPr>
          <p:nvPr>
            <p:ph type="body"/>
          </p:nvPr>
        </p:nvSpPr>
        <p:spPr>
          <a:xfrm>
            <a:off x="825480" y="1413000"/>
            <a:ext cx="2199960" cy="41191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23"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24" name="PlaceHolder 4"/>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25"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26"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27"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28" name="PlaceHolder 4"/>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29"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30" name="PlaceHolder 2"/>
          <p:cNvSpPr>
            <a:spLocks noGrp="1"/>
          </p:cNvSpPr>
          <p:nvPr>
            <p:ph type="body"/>
          </p:nvPr>
        </p:nvSpPr>
        <p:spPr>
          <a:xfrm>
            <a:off x="825480" y="141300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31" name="PlaceHolder 3"/>
          <p:cNvSpPr>
            <a:spLocks noGrp="1"/>
          </p:cNvSpPr>
          <p:nvPr>
            <p:ph type="body"/>
          </p:nvPr>
        </p:nvSpPr>
        <p:spPr>
          <a:xfrm>
            <a:off x="825480" y="3564720"/>
            <a:ext cx="450828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2"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33" name="PlaceHolder 2"/>
          <p:cNvSpPr>
            <a:spLocks noGrp="1"/>
          </p:cNvSpPr>
          <p:nvPr>
            <p:ph type="body"/>
          </p:nvPr>
        </p:nvSpPr>
        <p:spPr>
          <a:xfrm>
            <a:off x="82548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34" name="PlaceHolder 3"/>
          <p:cNvSpPr>
            <a:spLocks noGrp="1"/>
          </p:cNvSpPr>
          <p:nvPr>
            <p:ph type="body"/>
          </p:nvPr>
        </p:nvSpPr>
        <p:spPr>
          <a:xfrm>
            <a:off x="3135960" y="141300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35" name="PlaceHolder 4"/>
          <p:cNvSpPr>
            <a:spLocks noGrp="1"/>
          </p:cNvSpPr>
          <p:nvPr>
            <p:ph type="body"/>
          </p:nvPr>
        </p:nvSpPr>
        <p:spPr>
          <a:xfrm>
            <a:off x="82548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36" name="PlaceHolder 5"/>
          <p:cNvSpPr>
            <a:spLocks noGrp="1"/>
          </p:cNvSpPr>
          <p:nvPr>
            <p:ph type="body"/>
          </p:nvPr>
        </p:nvSpPr>
        <p:spPr>
          <a:xfrm>
            <a:off x="3135960" y="3564720"/>
            <a:ext cx="219996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7" name="PlaceHolder 1"/>
          <p:cNvSpPr>
            <a:spLocks noGrp="1"/>
          </p:cNvSpPr>
          <p:nvPr>
            <p:ph type="title"/>
          </p:nvPr>
        </p:nvSpPr>
        <p:spPr>
          <a:xfrm>
            <a:off x="825480" y="563400"/>
            <a:ext cx="8238600" cy="370080"/>
          </a:xfrm>
          <a:prstGeom prst="rect">
            <a:avLst/>
          </a:prstGeom>
        </p:spPr>
        <p:txBody>
          <a:bodyPr lIns="0" tIns="0" rIns="0" bIns="0" anchor="ctr">
            <a:spAutoFit/>
          </a:bodyPr>
          <a:lstStyle/>
          <a:p>
            <a:endParaRPr lang="de-DE" sz="1400" b="0" strike="noStrike" spc="-1">
              <a:solidFill>
                <a:srgbClr val="000000"/>
              </a:solidFill>
              <a:latin typeface="Arial"/>
            </a:endParaRPr>
          </a:p>
        </p:txBody>
      </p:sp>
      <p:sp>
        <p:nvSpPr>
          <p:cNvPr id="338" name="PlaceHolder 2"/>
          <p:cNvSpPr>
            <a:spLocks noGrp="1"/>
          </p:cNvSpPr>
          <p:nvPr>
            <p:ph type="body"/>
          </p:nvPr>
        </p:nvSpPr>
        <p:spPr>
          <a:xfrm>
            <a:off x="8254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39" name="PlaceHolder 3"/>
          <p:cNvSpPr>
            <a:spLocks noGrp="1"/>
          </p:cNvSpPr>
          <p:nvPr>
            <p:ph type="body"/>
          </p:nvPr>
        </p:nvSpPr>
        <p:spPr>
          <a:xfrm>
            <a:off x="235008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40" name="PlaceHolder 4"/>
          <p:cNvSpPr>
            <a:spLocks noGrp="1"/>
          </p:cNvSpPr>
          <p:nvPr>
            <p:ph type="body"/>
          </p:nvPr>
        </p:nvSpPr>
        <p:spPr>
          <a:xfrm>
            <a:off x="3874320" y="141300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41" name="PlaceHolder 5"/>
          <p:cNvSpPr>
            <a:spLocks noGrp="1"/>
          </p:cNvSpPr>
          <p:nvPr>
            <p:ph type="body"/>
          </p:nvPr>
        </p:nvSpPr>
        <p:spPr>
          <a:xfrm>
            <a:off x="8254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42" name="PlaceHolder 6"/>
          <p:cNvSpPr>
            <a:spLocks noGrp="1"/>
          </p:cNvSpPr>
          <p:nvPr>
            <p:ph type="body"/>
          </p:nvPr>
        </p:nvSpPr>
        <p:spPr>
          <a:xfrm>
            <a:off x="235008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
        <p:nvSpPr>
          <p:cNvPr id="343" name="PlaceHolder 7"/>
          <p:cNvSpPr>
            <a:spLocks noGrp="1"/>
          </p:cNvSpPr>
          <p:nvPr>
            <p:ph type="body"/>
          </p:nvPr>
        </p:nvSpPr>
        <p:spPr>
          <a:xfrm>
            <a:off x="3874320" y="3564720"/>
            <a:ext cx="1451520" cy="1964520"/>
          </a:xfrm>
          <a:prstGeom prst="rect">
            <a:avLst/>
          </a:prstGeom>
        </p:spPr>
        <p:txBody>
          <a:bodyPr lIns="0" tIns="0" rIns="0" bIns="0">
            <a:normAutofit/>
          </a:bodyPr>
          <a:lstStyle/>
          <a:p>
            <a:endParaRPr lang="de-DE" sz="14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theme" Target="../theme/theme7.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 Id="rId1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theme" Target="../theme/theme8.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2" Type="http://schemas.openxmlformats.org/officeDocument/2006/relationships/slideLayout" Target="../slideLayouts/slideLayout86.xml"/><Relationship Id="rId16" Type="http://schemas.openxmlformats.org/officeDocument/2006/relationships/image" Target="../media/image3.jpeg"/><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5" Type="http://schemas.openxmlformats.org/officeDocument/2006/relationships/image" Target="../media/image2.png"/><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CustomShape 1" hidden="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37BEF4F5-69FC-4017-9576-8498D773DFE3}" type="slidenum">
              <a:rPr lang="de-DE" sz="1200" b="0" strike="noStrike" spc="-1">
                <a:solidFill>
                  <a:srgbClr val="58595B"/>
                </a:solidFill>
                <a:latin typeface="Calibri"/>
                <a:ea typeface="Calibri"/>
              </a:rPr>
              <a:t>‹#›</a:t>
            </a:fld>
            <a:endParaRPr lang="de-DE" sz="1200" b="0" strike="noStrike" spc="-1">
              <a:latin typeface="Arial"/>
            </a:endParaRPr>
          </a:p>
        </p:txBody>
      </p:sp>
      <p:sp>
        <p:nvSpPr>
          <p:cNvPr id="6" name="CustomShape 2" hidden="1"/>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000" b="0" strike="noStrike" spc="-1">
                <a:solidFill>
                  <a:srgbClr val="58595B"/>
                </a:solidFill>
                <a:latin typeface="Calibri"/>
                <a:ea typeface="Calibri"/>
              </a:rPr>
              <a:t>Societal Impact Workshop 2020</a:t>
            </a:r>
            <a:endParaRPr lang="de-DE" sz="1000" b="0" strike="noStrike" spc="-1">
              <a:latin typeface="Arial"/>
            </a:endParaRPr>
          </a:p>
        </p:txBody>
      </p:sp>
      <p:pic>
        <p:nvPicPr>
          <p:cNvPr id="2" name="Google Shape;14;p23"/>
          <p:cNvPicPr/>
          <p:nvPr/>
        </p:nvPicPr>
        <p:blipFill>
          <a:blip r:embed="rId14"/>
          <a:stretch/>
        </p:blipFill>
        <p:spPr>
          <a:xfrm>
            <a:off x="8008920" y="6413400"/>
            <a:ext cx="1055160" cy="101520"/>
          </a:xfrm>
          <a:prstGeom prst="rect">
            <a:avLst/>
          </a:prstGeom>
          <a:ln>
            <a:noFill/>
          </a:ln>
        </p:spPr>
      </p:pic>
      <p:sp>
        <p:nvSpPr>
          <p:cNvPr id="3" name="PlaceHolder 3"/>
          <p:cNvSpPr>
            <a:spLocks noGrp="1"/>
          </p:cNvSpPr>
          <p:nvPr>
            <p:ph type="title"/>
          </p:nvPr>
        </p:nvSpPr>
        <p:spPr>
          <a:xfrm>
            <a:off x="495000" y="273600"/>
            <a:ext cx="8915040" cy="1144800"/>
          </a:xfrm>
          <a:prstGeom prst="rect">
            <a:avLst/>
          </a:prstGeom>
        </p:spPr>
        <p:txBody>
          <a:bodyPr lIns="0" tIns="0" rIns="0" bIns="0" anchor="ctr">
            <a:noAutofit/>
          </a:bodyPr>
          <a:lstStyle/>
          <a:p>
            <a:r>
              <a:rPr lang="de-DE" sz="1400" b="0" strike="noStrike" spc="-1">
                <a:solidFill>
                  <a:srgbClr val="000000"/>
                </a:solidFill>
                <a:latin typeface="Arial"/>
              </a:rPr>
              <a:t>Click to edit the title text format</a:t>
            </a:r>
          </a:p>
        </p:txBody>
      </p:sp>
      <p:sp>
        <p:nvSpPr>
          <p:cNvPr id="4" name="PlaceHolder 4"/>
          <p:cNvSpPr>
            <a:spLocks noGrp="1"/>
          </p:cNvSpPr>
          <p:nvPr>
            <p:ph type="body"/>
          </p:nvPr>
        </p:nvSpPr>
        <p:spPr>
          <a:xfrm>
            <a:off x="495000" y="1604520"/>
            <a:ext cx="89150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de-DE"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de-DE"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de-DE"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de-DE"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de-DE"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de-DE"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de-DE"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666431ED-15CC-4299-AF09-A7CF809D6280}" type="slidenum">
              <a:rPr lang="de-DE" sz="1200" b="0" strike="noStrike" spc="-1">
                <a:solidFill>
                  <a:srgbClr val="58595B"/>
                </a:solidFill>
                <a:latin typeface="Calibri"/>
                <a:ea typeface="Calibri"/>
              </a:rPr>
              <a:t>‹#›</a:t>
            </a:fld>
            <a:endParaRPr lang="de-DE" sz="1200" b="0" strike="noStrike" spc="-1">
              <a:latin typeface="Arial"/>
            </a:endParaRPr>
          </a:p>
        </p:txBody>
      </p:sp>
      <p:sp>
        <p:nvSpPr>
          <p:cNvPr id="42"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000" b="0" strike="noStrike" spc="-1">
                <a:solidFill>
                  <a:srgbClr val="58595B"/>
                </a:solidFill>
                <a:latin typeface="Calibri"/>
                <a:ea typeface="Calibri"/>
              </a:rPr>
              <a:t>Societal Impact Workshop 2020</a:t>
            </a:r>
            <a:endParaRPr lang="de-DE" sz="1000" b="0" strike="noStrike" spc="-1">
              <a:latin typeface="Arial"/>
            </a:endParaRPr>
          </a:p>
        </p:txBody>
      </p:sp>
      <p:pic>
        <p:nvPicPr>
          <p:cNvPr id="43" name="Google Shape;14;p23"/>
          <p:cNvPicPr/>
          <p:nvPr/>
        </p:nvPicPr>
        <p:blipFill>
          <a:blip r:embed="rId14"/>
          <a:stretch/>
        </p:blipFill>
        <p:spPr>
          <a:xfrm>
            <a:off x="8008920" y="6413400"/>
            <a:ext cx="1055160" cy="101520"/>
          </a:xfrm>
          <a:prstGeom prst="rect">
            <a:avLst/>
          </a:prstGeom>
          <a:ln>
            <a:noFill/>
          </a:ln>
        </p:spPr>
      </p:pic>
      <p:sp>
        <p:nvSpPr>
          <p:cNvPr id="44" name="PlaceHolder 3"/>
          <p:cNvSpPr>
            <a:spLocks noGrp="1"/>
          </p:cNvSpPr>
          <p:nvPr>
            <p:ph type="title"/>
          </p:nvPr>
        </p:nvSpPr>
        <p:spPr>
          <a:xfrm>
            <a:off x="825480" y="538200"/>
            <a:ext cx="8238600" cy="370080"/>
          </a:xfrm>
          <a:prstGeom prst="rect">
            <a:avLst/>
          </a:prstGeom>
        </p:spPr>
        <p:txBody>
          <a:bodyPr lIns="0" tIns="0" rIns="0" bIns="0">
            <a:noAutofit/>
          </a:bodyPr>
          <a:lstStyle/>
          <a:p>
            <a:pPr algn="ctr"/>
            <a:r>
              <a:rPr lang="de-DE" sz="2600" b="0" strike="noStrike" spc="-1">
                <a:solidFill>
                  <a:srgbClr val="000000"/>
                </a:solidFill>
                <a:latin typeface="Arial"/>
              </a:rPr>
              <a:t>Click to edit the title text format</a:t>
            </a:r>
          </a:p>
        </p:txBody>
      </p:sp>
      <p:sp>
        <p:nvSpPr>
          <p:cNvPr id="45" name="PlaceHolder 4"/>
          <p:cNvSpPr>
            <a:spLocks noGrp="1"/>
          </p:cNvSpPr>
          <p:nvPr>
            <p:ph type="body"/>
          </p:nvPr>
        </p:nvSpPr>
        <p:spPr>
          <a:xfrm>
            <a:off x="495000" y="1604520"/>
            <a:ext cx="89150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de-DE"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de-DE"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de-DE"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de-DE"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de-DE"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de-DE"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de-DE"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BCF01D7D-5FF2-4C41-8C89-772B0C528B52}" type="slidenum">
              <a:rPr lang="de-DE" sz="1200" b="0" strike="noStrike" spc="-1">
                <a:solidFill>
                  <a:srgbClr val="58595B"/>
                </a:solidFill>
                <a:latin typeface="Calibri"/>
                <a:ea typeface="Calibri"/>
              </a:rPr>
              <a:t>‹#›</a:t>
            </a:fld>
            <a:endParaRPr lang="de-DE" sz="1200" b="0" strike="noStrike" spc="-1">
              <a:latin typeface="Arial"/>
            </a:endParaRPr>
          </a:p>
        </p:txBody>
      </p:sp>
      <p:sp>
        <p:nvSpPr>
          <p:cNvPr id="83"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000" b="0" strike="noStrike" spc="-1">
                <a:solidFill>
                  <a:srgbClr val="58595B"/>
                </a:solidFill>
                <a:latin typeface="Calibri"/>
                <a:ea typeface="Calibri"/>
              </a:rPr>
              <a:t>Societal Impact Workshop 2020</a:t>
            </a:r>
            <a:endParaRPr lang="de-DE" sz="1000" b="0" strike="noStrike" spc="-1">
              <a:latin typeface="Arial"/>
            </a:endParaRPr>
          </a:p>
        </p:txBody>
      </p:sp>
      <p:pic>
        <p:nvPicPr>
          <p:cNvPr id="84" name="Google Shape;14;p23"/>
          <p:cNvPicPr/>
          <p:nvPr/>
        </p:nvPicPr>
        <p:blipFill>
          <a:blip r:embed="rId14"/>
          <a:stretch/>
        </p:blipFill>
        <p:spPr>
          <a:xfrm>
            <a:off x="8008920" y="6413400"/>
            <a:ext cx="1055160" cy="101520"/>
          </a:xfrm>
          <a:prstGeom prst="rect">
            <a:avLst/>
          </a:prstGeom>
          <a:ln>
            <a:noFill/>
          </a:ln>
        </p:spPr>
      </p:pic>
      <p:sp>
        <p:nvSpPr>
          <p:cNvPr id="85" name="CustomShape 3"/>
          <p:cNvSpPr/>
          <p:nvPr/>
        </p:nvSpPr>
        <p:spPr>
          <a:xfrm>
            <a:off x="53352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accent4"/>
          </a:solidFill>
          <a:ln>
            <a:noFill/>
          </a:ln>
        </p:spPr>
        <p:style>
          <a:lnRef idx="0">
            <a:scrgbClr r="0" g="0" b="0"/>
          </a:lnRef>
          <a:fillRef idx="0">
            <a:scrgbClr r="0" g="0" b="0"/>
          </a:fillRef>
          <a:effectRef idx="0">
            <a:scrgbClr r="0" g="0" b="0"/>
          </a:effectRef>
          <a:fontRef idx="minor"/>
        </p:style>
      </p:sp>
      <p:sp>
        <p:nvSpPr>
          <p:cNvPr id="86" name="PlaceHolder 4"/>
          <p:cNvSpPr>
            <a:spLocks noGrp="1"/>
          </p:cNvSpPr>
          <p:nvPr>
            <p:ph type="body"/>
          </p:nvPr>
        </p:nvSpPr>
        <p:spPr>
          <a:xfrm>
            <a:off x="825480" y="4570560"/>
            <a:ext cx="2260080" cy="818640"/>
          </a:xfrm>
          <a:prstGeom prst="rect">
            <a:avLst/>
          </a:prstGeom>
        </p:spPr>
        <p:txBody>
          <a:bodyPr lIns="0" tIns="0" rIns="0" bIns="0" anchor="b">
            <a:noAutofit/>
          </a:bodyPr>
          <a:lstStyle/>
          <a:p>
            <a:pPr marL="432000" indent="-324000" algn="ctr">
              <a:spcBef>
                <a:spcPts val="1417"/>
              </a:spcBef>
              <a:buClr>
                <a:srgbClr val="000000"/>
              </a:buClr>
              <a:buSzPct val="45000"/>
              <a:buFont typeface="Wingdings" charset="2"/>
              <a:buChar char=""/>
            </a:pPr>
            <a:r>
              <a:rPr lang="de-DE" sz="10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de-DE" sz="10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de-DE" sz="10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de-DE" sz="10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de-DE" sz="10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de-DE" sz="10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de-DE" sz="10800" b="0" strike="noStrike" spc="-1">
                <a:solidFill>
                  <a:srgbClr val="000000"/>
                </a:solidFill>
                <a:latin typeface="Arial"/>
              </a:rPr>
              <a:t>Seventh Outline Level</a:t>
            </a:r>
          </a:p>
        </p:txBody>
      </p:sp>
      <p:sp>
        <p:nvSpPr>
          <p:cNvPr id="87" name="CustomShape 5"/>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CF67E93B-4196-4E04-9A36-3EDB7183FEED}" type="slidenum">
              <a:rPr lang="de-DE" sz="1200" b="0" strike="noStrike" spc="-1">
                <a:solidFill>
                  <a:srgbClr val="58595B"/>
                </a:solidFill>
                <a:latin typeface="Calibri"/>
                <a:ea typeface="Calibri"/>
              </a:rPr>
              <a:t>‹#›</a:t>
            </a:fld>
            <a:endParaRPr lang="de-DE" sz="1200" b="0" strike="noStrike" spc="-1">
              <a:latin typeface="Arial"/>
            </a:endParaRPr>
          </a:p>
        </p:txBody>
      </p:sp>
      <p:sp>
        <p:nvSpPr>
          <p:cNvPr id="88" name="PlaceHolder 6"/>
          <p:cNvSpPr>
            <a:spLocks noGrp="1"/>
          </p:cNvSpPr>
          <p:nvPr>
            <p:ph type="title"/>
          </p:nvPr>
        </p:nvSpPr>
        <p:spPr>
          <a:xfrm>
            <a:off x="825480" y="538200"/>
            <a:ext cx="8238600" cy="370080"/>
          </a:xfrm>
          <a:prstGeom prst="rect">
            <a:avLst/>
          </a:prstGeom>
        </p:spPr>
        <p:txBody>
          <a:bodyPr lIns="0" tIns="0" rIns="0" bIns="0">
            <a:noAutofit/>
          </a:bodyPr>
          <a:lstStyle/>
          <a:p>
            <a:pPr algn="ctr"/>
            <a:r>
              <a:rPr lang="de-DE"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5"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DB5C3628-31C4-42CF-9D68-5D840F1976B0}" type="slidenum">
              <a:rPr lang="de-DE" sz="1200" b="0" strike="noStrike" spc="-1">
                <a:solidFill>
                  <a:srgbClr val="58595B"/>
                </a:solidFill>
                <a:latin typeface="Calibri"/>
                <a:ea typeface="Calibri"/>
              </a:rPr>
              <a:t>‹#›</a:t>
            </a:fld>
            <a:endParaRPr lang="de-DE" sz="1200" b="0" strike="noStrike" spc="-1">
              <a:latin typeface="Arial"/>
            </a:endParaRPr>
          </a:p>
        </p:txBody>
      </p:sp>
      <p:sp>
        <p:nvSpPr>
          <p:cNvPr id="126"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000" b="0" strike="noStrike" spc="-1">
                <a:solidFill>
                  <a:srgbClr val="58595B"/>
                </a:solidFill>
                <a:latin typeface="Calibri"/>
                <a:ea typeface="Calibri"/>
              </a:rPr>
              <a:t>Societal Impact Workshop 2020</a:t>
            </a:r>
            <a:endParaRPr lang="de-DE" sz="1000" b="0" strike="noStrike" spc="-1">
              <a:latin typeface="Arial"/>
            </a:endParaRPr>
          </a:p>
        </p:txBody>
      </p:sp>
      <p:pic>
        <p:nvPicPr>
          <p:cNvPr id="127" name="Google Shape;14;p23"/>
          <p:cNvPicPr/>
          <p:nvPr/>
        </p:nvPicPr>
        <p:blipFill>
          <a:blip r:embed="rId14"/>
          <a:stretch/>
        </p:blipFill>
        <p:spPr>
          <a:xfrm>
            <a:off x="8008920" y="6413400"/>
            <a:ext cx="1055160" cy="101520"/>
          </a:xfrm>
          <a:prstGeom prst="rect">
            <a:avLst/>
          </a:prstGeom>
          <a:ln>
            <a:noFill/>
          </a:ln>
        </p:spPr>
      </p:pic>
      <p:sp>
        <p:nvSpPr>
          <p:cNvPr id="128" name="CustomShape 3"/>
          <p:cNvSpPr/>
          <p:nvPr/>
        </p:nvSpPr>
        <p:spPr>
          <a:xfrm>
            <a:off x="53352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sp>
      <p:sp>
        <p:nvSpPr>
          <p:cNvPr id="129" name="CustomShape 4"/>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901DCD92-498B-4711-96A0-EC5E2AC9969B}" type="slidenum">
              <a:rPr lang="de-DE" sz="1200" b="0" strike="noStrike" spc="-1">
                <a:solidFill>
                  <a:srgbClr val="58595B"/>
                </a:solidFill>
                <a:latin typeface="Calibri"/>
                <a:ea typeface="Calibri"/>
              </a:rPr>
              <a:t>‹#›</a:t>
            </a:fld>
            <a:endParaRPr lang="de-DE" sz="1200" b="0" strike="noStrike" spc="-1">
              <a:latin typeface="Arial"/>
            </a:endParaRPr>
          </a:p>
        </p:txBody>
      </p:sp>
      <p:sp>
        <p:nvSpPr>
          <p:cNvPr id="130" name="PlaceHolder 5"/>
          <p:cNvSpPr>
            <a:spLocks noGrp="1"/>
          </p:cNvSpPr>
          <p:nvPr>
            <p:ph type="body"/>
          </p:nvPr>
        </p:nvSpPr>
        <p:spPr>
          <a:xfrm>
            <a:off x="825480" y="1436760"/>
            <a:ext cx="8238600" cy="3977640"/>
          </a:xfrm>
          <a:prstGeom prst="rect">
            <a:avLst/>
          </a:prstGeom>
        </p:spPr>
        <p:txBody>
          <a:bodyPr lIns="0" tIns="0" rIns="0" bIns="0">
            <a:spAutoFit/>
          </a:bodyPr>
          <a:lstStyle/>
          <a:p>
            <a:pPr marL="432000" indent="-324000" algn="ctr">
              <a:spcBef>
                <a:spcPts val="1417"/>
              </a:spcBef>
              <a:buClr>
                <a:srgbClr val="000000"/>
              </a:buClr>
              <a:buSzPct val="45000"/>
              <a:buFont typeface="Wingdings" charset="2"/>
              <a:buChar char=""/>
            </a:pPr>
            <a:r>
              <a:rPr lang="de-DE" sz="1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de-DE" sz="1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de-DE" sz="1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de-DE" sz="1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de-DE" sz="1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de-DE" sz="1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de-DE" sz="1800" b="0" strike="noStrike" spc="-1">
                <a:solidFill>
                  <a:srgbClr val="000000"/>
                </a:solidFill>
                <a:latin typeface="Arial"/>
              </a:rPr>
              <a:t>Seventh Outline Level</a:t>
            </a:r>
          </a:p>
        </p:txBody>
      </p:sp>
      <p:sp>
        <p:nvSpPr>
          <p:cNvPr id="131" name="PlaceHolder 6"/>
          <p:cNvSpPr>
            <a:spLocks noGrp="1"/>
          </p:cNvSpPr>
          <p:nvPr>
            <p:ph type="title"/>
          </p:nvPr>
        </p:nvSpPr>
        <p:spPr>
          <a:xfrm>
            <a:off x="825480" y="538200"/>
            <a:ext cx="8238600" cy="370080"/>
          </a:xfrm>
          <a:prstGeom prst="rect">
            <a:avLst/>
          </a:prstGeom>
        </p:spPr>
        <p:txBody>
          <a:bodyPr lIns="0" tIns="0" rIns="0" bIns="0">
            <a:noAutofit/>
          </a:bodyPr>
          <a:lstStyle/>
          <a:p>
            <a:pPr algn="ctr"/>
            <a:r>
              <a:rPr lang="de-DE"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8"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84EF080D-88C4-49C3-B6C6-1E189FA58A46}" type="slidenum">
              <a:rPr lang="de-DE" sz="1200" b="0" strike="noStrike" spc="-1">
                <a:solidFill>
                  <a:srgbClr val="58595B"/>
                </a:solidFill>
                <a:latin typeface="Calibri"/>
                <a:ea typeface="Calibri"/>
              </a:rPr>
              <a:t>‹#›</a:t>
            </a:fld>
            <a:endParaRPr lang="de-DE" sz="1200" b="0" strike="noStrike" spc="-1">
              <a:latin typeface="Arial"/>
            </a:endParaRPr>
          </a:p>
        </p:txBody>
      </p:sp>
      <p:sp>
        <p:nvSpPr>
          <p:cNvPr id="169"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000" b="0" strike="noStrike" spc="-1">
                <a:solidFill>
                  <a:srgbClr val="58595B"/>
                </a:solidFill>
                <a:latin typeface="Calibri"/>
                <a:ea typeface="Calibri"/>
              </a:rPr>
              <a:t>Societal Impact Workshop 2020</a:t>
            </a:r>
            <a:endParaRPr lang="de-DE" sz="1000" b="0" strike="noStrike" spc="-1">
              <a:latin typeface="Arial"/>
            </a:endParaRPr>
          </a:p>
        </p:txBody>
      </p:sp>
      <p:pic>
        <p:nvPicPr>
          <p:cNvPr id="170" name="Google Shape;14;p23"/>
          <p:cNvPicPr/>
          <p:nvPr/>
        </p:nvPicPr>
        <p:blipFill>
          <a:blip r:embed="rId14"/>
          <a:stretch/>
        </p:blipFill>
        <p:spPr>
          <a:xfrm>
            <a:off x="8008920" y="6413400"/>
            <a:ext cx="1055160" cy="101520"/>
          </a:xfrm>
          <a:prstGeom prst="rect">
            <a:avLst/>
          </a:prstGeom>
          <a:ln>
            <a:noFill/>
          </a:ln>
        </p:spPr>
      </p:pic>
      <p:sp>
        <p:nvSpPr>
          <p:cNvPr id="171" name="CustomShape 3"/>
          <p:cNvSpPr/>
          <p:nvPr/>
        </p:nvSpPr>
        <p:spPr>
          <a:xfrm>
            <a:off x="53352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rgbClr val="F58220"/>
          </a:solidFill>
          <a:ln>
            <a:noFill/>
          </a:ln>
        </p:spPr>
        <p:style>
          <a:lnRef idx="0">
            <a:scrgbClr r="0" g="0" b="0"/>
          </a:lnRef>
          <a:fillRef idx="0">
            <a:scrgbClr r="0" g="0" b="0"/>
          </a:fillRef>
          <a:effectRef idx="0">
            <a:scrgbClr r="0" g="0" b="0"/>
          </a:effectRef>
          <a:fontRef idx="minor"/>
        </p:style>
      </p:sp>
      <p:sp>
        <p:nvSpPr>
          <p:cNvPr id="172" name="PlaceHolder 4"/>
          <p:cNvSpPr>
            <a:spLocks noGrp="1"/>
          </p:cNvSpPr>
          <p:nvPr>
            <p:ph type="body"/>
          </p:nvPr>
        </p:nvSpPr>
        <p:spPr>
          <a:xfrm>
            <a:off x="825480" y="4570560"/>
            <a:ext cx="2260080" cy="818640"/>
          </a:xfrm>
          <a:prstGeom prst="rect">
            <a:avLst/>
          </a:prstGeom>
        </p:spPr>
        <p:txBody>
          <a:bodyPr lIns="0" tIns="0" rIns="0" bIns="0" anchor="b">
            <a:noAutofit/>
          </a:bodyPr>
          <a:lstStyle/>
          <a:p>
            <a:pPr marL="432000" indent="-324000" algn="ctr">
              <a:spcBef>
                <a:spcPts val="1417"/>
              </a:spcBef>
              <a:buClr>
                <a:srgbClr val="000000"/>
              </a:buClr>
              <a:buSzPct val="45000"/>
              <a:buFont typeface="Wingdings" charset="2"/>
              <a:buChar char=""/>
            </a:pPr>
            <a:r>
              <a:rPr lang="de-DE" sz="10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de-DE" sz="10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de-DE" sz="10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de-DE" sz="10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de-DE" sz="10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de-DE" sz="10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de-DE" sz="10800" b="0" strike="noStrike" spc="-1">
                <a:solidFill>
                  <a:srgbClr val="000000"/>
                </a:solidFill>
                <a:latin typeface="Arial"/>
              </a:rPr>
              <a:t>Seventh Outline Level</a:t>
            </a:r>
          </a:p>
        </p:txBody>
      </p:sp>
      <p:sp>
        <p:nvSpPr>
          <p:cNvPr id="173" name="CustomShape 5"/>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22EA6BC4-8240-4538-B518-EC5F83D80D7C}" type="slidenum">
              <a:rPr lang="de-DE" sz="1200" b="0" strike="noStrike" spc="-1">
                <a:solidFill>
                  <a:srgbClr val="58595B"/>
                </a:solidFill>
                <a:latin typeface="Calibri"/>
                <a:ea typeface="Calibri"/>
              </a:rPr>
              <a:t>‹#›</a:t>
            </a:fld>
            <a:endParaRPr lang="de-DE" sz="1200" b="0" strike="noStrike" spc="-1">
              <a:latin typeface="Arial"/>
            </a:endParaRPr>
          </a:p>
        </p:txBody>
      </p:sp>
      <p:sp>
        <p:nvSpPr>
          <p:cNvPr id="174" name="PlaceHolder 6"/>
          <p:cNvSpPr>
            <a:spLocks noGrp="1"/>
          </p:cNvSpPr>
          <p:nvPr>
            <p:ph type="title"/>
          </p:nvPr>
        </p:nvSpPr>
        <p:spPr>
          <a:xfrm>
            <a:off x="825480" y="538200"/>
            <a:ext cx="8238600" cy="370080"/>
          </a:xfrm>
          <a:prstGeom prst="rect">
            <a:avLst/>
          </a:prstGeom>
        </p:spPr>
        <p:txBody>
          <a:bodyPr lIns="0" tIns="0" rIns="0" bIns="0">
            <a:noAutofit/>
          </a:bodyPr>
          <a:lstStyle/>
          <a:p>
            <a:pPr algn="ctr"/>
            <a:r>
              <a:rPr lang="de-DE"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1"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0E3D7ECA-0BAB-4638-B48F-B7F53FCA63AC}" type="slidenum">
              <a:rPr lang="de-DE" sz="1200" b="0" strike="noStrike" spc="-1">
                <a:solidFill>
                  <a:srgbClr val="58595B"/>
                </a:solidFill>
                <a:latin typeface="Calibri"/>
                <a:ea typeface="Calibri"/>
              </a:rPr>
              <a:t>‹#›</a:t>
            </a:fld>
            <a:endParaRPr lang="de-DE" sz="1200" b="0" strike="noStrike" spc="-1">
              <a:latin typeface="Arial"/>
            </a:endParaRPr>
          </a:p>
        </p:txBody>
      </p:sp>
      <p:sp>
        <p:nvSpPr>
          <p:cNvPr id="212"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000" b="0" strike="noStrike" spc="-1">
                <a:solidFill>
                  <a:srgbClr val="58595B"/>
                </a:solidFill>
                <a:latin typeface="Calibri"/>
                <a:ea typeface="Calibri"/>
              </a:rPr>
              <a:t>Societal Impact Workshop 2020</a:t>
            </a:r>
            <a:endParaRPr lang="de-DE" sz="1000" b="0" strike="noStrike" spc="-1">
              <a:latin typeface="Arial"/>
            </a:endParaRPr>
          </a:p>
        </p:txBody>
      </p:sp>
      <p:pic>
        <p:nvPicPr>
          <p:cNvPr id="213" name="Google Shape;14;p23"/>
          <p:cNvPicPr/>
          <p:nvPr/>
        </p:nvPicPr>
        <p:blipFill>
          <a:blip r:embed="rId14"/>
          <a:stretch/>
        </p:blipFill>
        <p:spPr>
          <a:xfrm>
            <a:off x="8008920" y="6413400"/>
            <a:ext cx="1055160" cy="101520"/>
          </a:xfrm>
          <a:prstGeom prst="rect">
            <a:avLst/>
          </a:prstGeom>
          <a:ln>
            <a:noFill/>
          </a:ln>
        </p:spPr>
      </p:pic>
      <p:sp>
        <p:nvSpPr>
          <p:cNvPr id="214" name="PlaceHolder 3"/>
          <p:cNvSpPr>
            <a:spLocks noGrp="1"/>
          </p:cNvSpPr>
          <p:nvPr>
            <p:ph type="body"/>
          </p:nvPr>
        </p:nvSpPr>
        <p:spPr>
          <a:xfrm>
            <a:off x="825480" y="1436760"/>
            <a:ext cx="8238600" cy="3977640"/>
          </a:xfrm>
          <a:prstGeom prst="rect">
            <a:avLst/>
          </a:prstGeom>
        </p:spPr>
        <p:txBody>
          <a:bodyPr lIns="0" tIns="0" rIns="0" bIns="0">
            <a:spAutoFit/>
          </a:bodyPr>
          <a:lstStyle/>
          <a:p>
            <a:pPr marL="432000" indent="-324000" algn="ctr">
              <a:spcBef>
                <a:spcPts val="1417"/>
              </a:spcBef>
              <a:buClr>
                <a:srgbClr val="000000"/>
              </a:buClr>
              <a:buSzPct val="45000"/>
              <a:buFont typeface="Wingdings" charset="2"/>
              <a:buChar char=""/>
            </a:pPr>
            <a:r>
              <a:rPr lang="de-DE" sz="1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de-DE" sz="1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de-DE" sz="1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de-DE" sz="1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de-DE" sz="1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de-DE" sz="1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de-DE" sz="1800" b="0" strike="noStrike" spc="-1">
                <a:solidFill>
                  <a:srgbClr val="000000"/>
                </a:solidFill>
                <a:latin typeface="Arial"/>
              </a:rPr>
              <a:t>Seventh Outline Level</a:t>
            </a:r>
          </a:p>
        </p:txBody>
      </p:sp>
      <p:sp>
        <p:nvSpPr>
          <p:cNvPr id="215" name="PlaceHolder 4"/>
          <p:cNvSpPr>
            <a:spLocks noGrp="1"/>
          </p:cNvSpPr>
          <p:nvPr>
            <p:ph type="title"/>
          </p:nvPr>
        </p:nvSpPr>
        <p:spPr>
          <a:xfrm>
            <a:off x="825480" y="538200"/>
            <a:ext cx="8238600" cy="370080"/>
          </a:xfrm>
          <a:prstGeom prst="rect">
            <a:avLst/>
          </a:prstGeom>
        </p:spPr>
        <p:txBody>
          <a:bodyPr lIns="0" tIns="0" rIns="0" bIns="0">
            <a:noAutofit/>
          </a:bodyPr>
          <a:lstStyle/>
          <a:p>
            <a:pPr algn="ctr"/>
            <a:r>
              <a:rPr lang="de-DE"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2"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F6060E00-C600-466B-9686-432EE8BB136E}" type="slidenum">
              <a:rPr lang="de-DE" sz="1200" b="0" strike="noStrike" spc="-1">
                <a:solidFill>
                  <a:srgbClr val="58595B"/>
                </a:solidFill>
                <a:latin typeface="Calibri"/>
                <a:ea typeface="Calibri"/>
              </a:rPr>
              <a:t>‹#›</a:t>
            </a:fld>
            <a:endParaRPr lang="de-DE" sz="1200" b="0" strike="noStrike" spc="-1">
              <a:latin typeface="Arial"/>
            </a:endParaRPr>
          </a:p>
        </p:txBody>
      </p:sp>
      <p:sp>
        <p:nvSpPr>
          <p:cNvPr id="253"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000" b="0" strike="noStrike" spc="-1">
                <a:solidFill>
                  <a:srgbClr val="58595B"/>
                </a:solidFill>
                <a:latin typeface="Calibri"/>
                <a:ea typeface="Calibri"/>
              </a:rPr>
              <a:t>Societal Impact Workshop 2020</a:t>
            </a:r>
            <a:endParaRPr lang="de-DE" sz="1000" b="0" strike="noStrike" spc="-1">
              <a:latin typeface="Arial"/>
            </a:endParaRPr>
          </a:p>
        </p:txBody>
      </p:sp>
      <p:pic>
        <p:nvPicPr>
          <p:cNvPr id="254" name="Google Shape;14;p23"/>
          <p:cNvPicPr/>
          <p:nvPr/>
        </p:nvPicPr>
        <p:blipFill>
          <a:blip r:embed="rId14"/>
          <a:stretch/>
        </p:blipFill>
        <p:spPr>
          <a:xfrm>
            <a:off x="8008920" y="6413400"/>
            <a:ext cx="1055160" cy="101520"/>
          </a:xfrm>
          <a:prstGeom prst="rect">
            <a:avLst/>
          </a:prstGeom>
          <a:ln>
            <a:noFill/>
          </a:ln>
        </p:spPr>
      </p:pic>
      <p:sp>
        <p:nvSpPr>
          <p:cNvPr id="255" name="CustomShape 3"/>
          <p:cNvSpPr/>
          <p:nvPr/>
        </p:nvSpPr>
        <p:spPr>
          <a:xfrm>
            <a:off x="53352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rgbClr val="C4D82E"/>
          </a:solidFill>
          <a:ln>
            <a:noFill/>
          </a:ln>
        </p:spPr>
        <p:style>
          <a:lnRef idx="0">
            <a:scrgbClr r="0" g="0" b="0"/>
          </a:lnRef>
          <a:fillRef idx="0">
            <a:scrgbClr r="0" g="0" b="0"/>
          </a:fillRef>
          <a:effectRef idx="0">
            <a:scrgbClr r="0" g="0" b="0"/>
          </a:effectRef>
          <a:fontRef idx="minor"/>
        </p:style>
      </p:sp>
      <p:sp>
        <p:nvSpPr>
          <p:cNvPr id="256" name="PlaceHolder 4"/>
          <p:cNvSpPr>
            <a:spLocks noGrp="1"/>
          </p:cNvSpPr>
          <p:nvPr>
            <p:ph type="body"/>
          </p:nvPr>
        </p:nvSpPr>
        <p:spPr>
          <a:xfrm>
            <a:off x="825480" y="4570560"/>
            <a:ext cx="2260080" cy="818640"/>
          </a:xfrm>
          <a:prstGeom prst="rect">
            <a:avLst/>
          </a:prstGeom>
        </p:spPr>
        <p:txBody>
          <a:bodyPr lIns="0" tIns="0" rIns="0" bIns="0" anchor="b">
            <a:noAutofit/>
          </a:bodyPr>
          <a:lstStyle/>
          <a:p>
            <a:pPr marL="432000" indent="-324000" algn="ctr">
              <a:spcBef>
                <a:spcPts val="1417"/>
              </a:spcBef>
              <a:buClr>
                <a:srgbClr val="000000"/>
              </a:buClr>
              <a:buSzPct val="45000"/>
              <a:buFont typeface="Wingdings" charset="2"/>
              <a:buChar char=""/>
            </a:pPr>
            <a:r>
              <a:rPr lang="de-DE" sz="108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de-DE" sz="108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de-DE" sz="108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de-DE" sz="108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de-DE" sz="108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de-DE" sz="108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de-DE" sz="10800" b="0" strike="noStrike" spc="-1">
                <a:solidFill>
                  <a:srgbClr val="000000"/>
                </a:solidFill>
                <a:latin typeface="Arial"/>
              </a:rPr>
              <a:t>Seventh Outline Level</a:t>
            </a:r>
          </a:p>
        </p:txBody>
      </p:sp>
      <p:sp>
        <p:nvSpPr>
          <p:cNvPr id="257" name="CustomShape 5"/>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40654BD5-A951-4116-9B5E-A4CD2FCA5CB2}" type="slidenum">
              <a:rPr lang="de-DE" sz="1200" b="0" strike="noStrike" spc="-1">
                <a:solidFill>
                  <a:srgbClr val="58595B"/>
                </a:solidFill>
                <a:latin typeface="Calibri"/>
                <a:ea typeface="Calibri"/>
              </a:rPr>
              <a:t>‹#›</a:t>
            </a:fld>
            <a:endParaRPr lang="de-DE" sz="1200" b="0" strike="noStrike" spc="-1">
              <a:latin typeface="Arial"/>
            </a:endParaRPr>
          </a:p>
        </p:txBody>
      </p:sp>
      <p:sp>
        <p:nvSpPr>
          <p:cNvPr id="258" name="PlaceHolder 6"/>
          <p:cNvSpPr>
            <a:spLocks noGrp="1"/>
          </p:cNvSpPr>
          <p:nvPr>
            <p:ph type="title"/>
          </p:nvPr>
        </p:nvSpPr>
        <p:spPr>
          <a:xfrm>
            <a:off x="825480" y="538200"/>
            <a:ext cx="8238600" cy="370080"/>
          </a:xfrm>
          <a:prstGeom prst="rect">
            <a:avLst/>
          </a:prstGeom>
        </p:spPr>
        <p:txBody>
          <a:bodyPr lIns="0" tIns="0" rIns="0" bIns="0">
            <a:noAutofit/>
          </a:bodyPr>
          <a:lstStyle/>
          <a:p>
            <a:pPr algn="ctr"/>
            <a:r>
              <a:rPr lang="de-DE" sz="2600" b="0" strike="noStrike" spc="-1">
                <a:solidFill>
                  <a:srgbClr val="000000"/>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5" name="CustomShape 1"/>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2"/>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E337C7E4-AB45-40CF-90EF-E53B78BE4936}" type="slidenum">
              <a:rPr lang="de-DE" sz="1200" b="0" strike="noStrike" spc="-1">
                <a:solidFill>
                  <a:srgbClr val="58595B"/>
                </a:solidFill>
                <a:latin typeface="Calibri"/>
                <a:ea typeface="Calibri"/>
              </a:rPr>
              <a:t>‹#›</a:t>
            </a:fld>
            <a:endParaRPr lang="de-DE" sz="1200" b="0" strike="noStrike" spc="-1">
              <a:latin typeface="Arial"/>
            </a:endParaRPr>
          </a:p>
        </p:txBody>
      </p:sp>
      <p:sp>
        <p:nvSpPr>
          <p:cNvPr id="296" name="CustomShape 2"/>
          <p:cNvSpPr/>
          <p:nvPr/>
        </p:nvSpPr>
        <p:spPr>
          <a:xfrm>
            <a:off x="825480" y="6387480"/>
            <a:ext cx="2089800" cy="222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000" b="0" strike="noStrike" spc="-1">
                <a:solidFill>
                  <a:srgbClr val="58595B"/>
                </a:solidFill>
                <a:latin typeface="Calibri"/>
                <a:ea typeface="Calibri"/>
              </a:rPr>
              <a:t>Societal Impact Workshop 2020</a:t>
            </a:r>
            <a:endParaRPr lang="de-DE" sz="1000" b="0" strike="noStrike" spc="-1">
              <a:latin typeface="Arial"/>
            </a:endParaRPr>
          </a:p>
        </p:txBody>
      </p:sp>
      <p:pic>
        <p:nvPicPr>
          <p:cNvPr id="297" name="Google Shape;14;p23"/>
          <p:cNvPicPr/>
          <p:nvPr/>
        </p:nvPicPr>
        <p:blipFill>
          <a:blip r:embed="rId14"/>
          <a:stretch/>
        </p:blipFill>
        <p:spPr>
          <a:xfrm>
            <a:off x="8008920" y="6413400"/>
            <a:ext cx="1055160" cy="101520"/>
          </a:xfrm>
          <a:prstGeom prst="rect">
            <a:avLst/>
          </a:prstGeom>
          <a:ln>
            <a:noFill/>
          </a:ln>
        </p:spPr>
      </p:pic>
      <p:sp>
        <p:nvSpPr>
          <p:cNvPr id="298" name="CustomShape 3"/>
          <p:cNvSpPr/>
          <p:nvPr/>
        </p:nvSpPr>
        <p:spPr>
          <a:xfrm>
            <a:off x="534600" y="0"/>
            <a:ext cx="9371160" cy="5957640"/>
          </a:xfrm>
          <a:custGeom>
            <a:avLst/>
            <a:gdLst/>
            <a:ahLst/>
            <a:cxnLst/>
            <a:rect l="l" t="t" r="r" b="b"/>
            <a:pathLst>
              <a:path w="9371400" h="5958126">
                <a:moveTo>
                  <a:pt x="0" y="0"/>
                </a:moveTo>
                <a:lnTo>
                  <a:pt x="9371400" y="0"/>
                </a:lnTo>
                <a:lnTo>
                  <a:pt x="9371400" y="3503614"/>
                </a:lnTo>
                <a:lnTo>
                  <a:pt x="773906" y="5936455"/>
                </a:lnTo>
                <a:cubicBezTo>
                  <a:pt x="728663" y="5941482"/>
                  <a:pt x="626930" y="5968337"/>
                  <a:pt x="535782" y="5953918"/>
                </a:cubicBezTo>
                <a:cubicBezTo>
                  <a:pt x="444634" y="5939499"/>
                  <a:pt x="337741" y="5917010"/>
                  <a:pt x="198438" y="5792788"/>
                </a:cubicBezTo>
                <a:cubicBezTo>
                  <a:pt x="59135" y="5668566"/>
                  <a:pt x="3016" y="5434703"/>
                  <a:pt x="0" y="5322889"/>
                </a:cubicBezTo>
                <a:lnTo>
                  <a:pt x="0" y="0"/>
                </a:lnTo>
                <a:close/>
              </a:path>
            </a:pathLst>
          </a:custGeom>
          <a:solidFill>
            <a:schemeClr val="accent5"/>
          </a:solidFill>
          <a:ln>
            <a:noFill/>
          </a:ln>
        </p:spPr>
        <p:style>
          <a:lnRef idx="0">
            <a:scrgbClr r="0" g="0" b="0"/>
          </a:lnRef>
          <a:fillRef idx="0">
            <a:scrgbClr r="0" g="0" b="0"/>
          </a:fillRef>
          <a:effectRef idx="0">
            <a:scrgbClr r="0" g="0" b="0"/>
          </a:effectRef>
          <a:fontRef idx="minor"/>
        </p:style>
      </p:sp>
      <p:sp>
        <p:nvSpPr>
          <p:cNvPr id="299" name="PlaceHolder 4"/>
          <p:cNvSpPr>
            <a:spLocks noGrp="1"/>
          </p:cNvSpPr>
          <p:nvPr>
            <p:ph type="title"/>
          </p:nvPr>
        </p:nvSpPr>
        <p:spPr>
          <a:xfrm>
            <a:off x="825480" y="563400"/>
            <a:ext cx="8238600" cy="370080"/>
          </a:xfrm>
          <a:prstGeom prst="rect">
            <a:avLst/>
          </a:prstGeom>
        </p:spPr>
        <p:txBody>
          <a:bodyPr lIns="0" tIns="0" rIns="0" bIns="0">
            <a:noAutofit/>
          </a:bodyPr>
          <a:lstStyle/>
          <a:p>
            <a:pPr algn="ctr"/>
            <a:r>
              <a:rPr lang="de-DE" sz="3600" b="0" strike="noStrike" spc="-1">
                <a:solidFill>
                  <a:srgbClr val="000000"/>
                </a:solidFill>
                <a:latin typeface="Arial"/>
              </a:rPr>
              <a:t>Click to edit the title text format</a:t>
            </a:r>
          </a:p>
        </p:txBody>
      </p:sp>
      <p:sp>
        <p:nvSpPr>
          <p:cNvPr id="300" name="CustomShape 5"/>
          <p:cNvSpPr/>
          <p:nvPr/>
        </p:nvSpPr>
        <p:spPr>
          <a:xfrm>
            <a:off x="9064800" y="0"/>
            <a:ext cx="347400" cy="481680"/>
          </a:xfrm>
          <a:custGeom>
            <a:avLst/>
            <a:gdLst/>
            <a:ahLst/>
            <a:cxnLst/>
            <a:rect l="l" t="t" r="r" b="b"/>
            <a:pathLst>
              <a:path w="120" h="164">
                <a:moveTo>
                  <a:pt x="0" y="0"/>
                </a:moveTo>
                <a:cubicBezTo>
                  <a:pt x="120" y="0"/>
                  <a:pt x="120" y="0"/>
                  <a:pt x="120" y="0"/>
                </a:cubicBezTo>
                <a:cubicBezTo>
                  <a:pt x="120" y="138"/>
                  <a:pt x="120" y="138"/>
                  <a:pt x="120" y="138"/>
                </a:cubicBezTo>
                <a:cubicBezTo>
                  <a:pt x="13" y="164"/>
                  <a:pt x="13" y="164"/>
                  <a:pt x="13" y="164"/>
                </a:cubicBezTo>
                <a:cubicBezTo>
                  <a:pt x="12" y="164"/>
                  <a:pt x="11" y="164"/>
                  <a:pt x="10" y="164"/>
                </a:cubicBezTo>
                <a:cubicBezTo>
                  <a:pt x="4" y="164"/>
                  <a:pt x="0" y="160"/>
                  <a:pt x="0" y="156"/>
                </a:cubicBezTo>
                <a:lnTo>
                  <a:pt x="0" y="0"/>
                </a:lnTo>
                <a:close/>
              </a:path>
            </a:pathLst>
          </a:custGeom>
          <a:solidFill>
            <a:schemeClr val="lt1"/>
          </a:solidFill>
          <a:ln>
            <a:noFill/>
          </a:ln>
        </p:spPr>
        <p:style>
          <a:lnRef idx="0">
            <a:scrgbClr r="0" g="0" b="0"/>
          </a:lnRef>
          <a:fillRef idx="0">
            <a:scrgbClr r="0" g="0" b="0"/>
          </a:fillRef>
          <a:effectRef idx="0">
            <a:scrgbClr r="0" g="0" b="0"/>
          </a:effectRef>
          <a:fontRef idx="minor"/>
        </p:style>
        <p:txBody>
          <a:bodyPr lIns="0" tIns="0" rIns="0" bIns="36000" anchor="ctr" anchorCtr="1">
            <a:noAutofit/>
          </a:bodyPr>
          <a:lstStyle/>
          <a:p>
            <a:pPr algn="ctr">
              <a:lnSpc>
                <a:spcPct val="100000"/>
              </a:lnSpc>
            </a:pPr>
            <a:fld id="{CDA44F59-ED43-4F9E-BAFA-B76C9428C486}" type="slidenum">
              <a:rPr lang="de-DE" sz="1200" b="0" strike="noStrike" spc="-1">
                <a:solidFill>
                  <a:srgbClr val="58595B"/>
                </a:solidFill>
                <a:latin typeface="Calibri"/>
                <a:ea typeface="Calibri"/>
              </a:rPr>
              <a:t>‹#›</a:t>
            </a:fld>
            <a:endParaRPr lang="de-DE" sz="1200" b="0" strike="noStrike" spc="-1">
              <a:latin typeface="Arial"/>
            </a:endParaRPr>
          </a:p>
        </p:txBody>
      </p:sp>
      <p:sp>
        <p:nvSpPr>
          <p:cNvPr id="301" name="PlaceHolder 6"/>
          <p:cNvSpPr>
            <a:spLocks noGrp="1"/>
          </p:cNvSpPr>
          <p:nvPr>
            <p:ph type="body"/>
          </p:nvPr>
        </p:nvSpPr>
        <p:spPr>
          <a:xfrm>
            <a:off x="825480" y="1413000"/>
            <a:ext cx="4508280" cy="4119120"/>
          </a:xfrm>
          <a:prstGeom prst="rect">
            <a:avLst/>
          </a:prstGeom>
        </p:spPr>
        <p:txBody>
          <a:bodyPr lIns="0" tIns="0" rIns="0" bIns="0">
            <a:spAutoFit/>
          </a:bodyPr>
          <a:lstStyle/>
          <a:p>
            <a:pPr marL="432000" indent="-324000" algn="ctr">
              <a:spcBef>
                <a:spcPts val="1417"/>
              </a:spcBef>
              <a:buClr>
                <a:srgbClr val="000000"/>
              </a:buClr>
              <a:buSzPct val="45000"/>
              <a:buFont typeface="Wingdings" charset="2"/>
              <a:buChar char=""/>
            </a:pPr>
            <a:r>
              <a:rPr lang="de-DE" sz="2200" b="0" strike="noStrike" spc="-1">
                <a:solidFill>
                  <a:srgbClr val="000000"/>
                </a:solidFill>
                <a:latin typeface="Arial"/>
              </a:rPr>
              <a:t>Click to edit the outline text format</a:t>
            </a:r>
          </a:p>
          <a:p>
            <a:pPr marL="864000" lvl="1" indent="-324000" algn="ctr">
              <a:spcBef>
                <a:spcPts val="1134"/>
              </a:spcBef>
              <a:buClr>
                <a:srgbClr val="000000"/>
              </a:buClr>
              <a:buSzPct val="75000"/>
              <a:buFont typeface="Symbol" charset="2"/>
              <a:buChar char=""/>
            </a:pPr>
            <a:r>
              <a:rPr lang="de-DE" sz="2200" b="0" strike="noStrike" spc="-1">
                <a:solidFill>
                  <a:srgbClr val="000000"/>
                </a:solidFill>
                <a:latin typeface="Arial"/>
              </a:rPr>
              <a:t>Second Outline Level</a:t>
            </a:r>
          </a:p>
          <a:p>
            <a:pPr marL="1296000" lvl="2" indent="-288000" algn="ctr">
              <a:spcBef>
                <a:spcPts val="850"/>
              </a:spcBef>
              <a:buClr>
                <a:srgbClr val="000000"/>
              </a:buClr>
              <a:buSzPct val="45000"/>
              <a:buFont typeface="Wingdings" charset="2"/>
              <a:buChar char=""/>
            </a:pPr>
            <a:r>
              <a:rPr lang="de-DE" sz="2200" b="0" strike="noStrike" spc="-1">
                <a:solidFill>
                  <a:srgbClr val="000000"/>
                </a:solidFill>
                <a:latin typeface="Arial"/>
              </a:rPr>
              <a:t>Third Outline Level</a:t>
            </a:r>
          </a:p>
          <a:p>
            <a:pPr marL="1728000" lvl="3" indent="-216000" algn="ctr">
              <a:spcBef>
                <a:spcPts val="567"/>
              </a:spcBef>
              <a:buClr>
                <a:srgbClr val="000000"/>
              </a:buClr>
              <a:buSzPct val="75000"/>
              <a:buFont typeface="Symbol" charset="2"/>
              <a:buChar char=""/>
            </a:pPr>
            <a:r>
              <a:rPr lang="de-DE" sz="2200" b="0" strike="noStrike" spc="-1">
                <a:solidFill>
                  <a:srgbClr val="000000"/>
                </a:solidFill>
                <a:latin typeface="Arial"/>
              </a:rPr>
              <a:t>Fourth Outline Level</a:t>
            </a:r>
          </a:p>
          <a:p>
            <a:pPr marL="2160000" lvl="4" indent="-216000" algn="ctr">
              <a:spcBef>
                <a:spcPts val="283"/>
              </a:spcBef>
              <a:buClr>
                <a:srgbClr val="000000"/>
              </a:buClr>
              <a:buSzPct val="45000"/>
              <a:buFont typeface="Wingdings" charset="2"/>
              <a:buChar char=""/>
            </a:pPr>
            <a:r>
              <a:rPr lang="de-DE" sz="2200" b="0" strike="noStrike" spc="-1">
                <a:solidFill>
                  <a:srgbClr val="000000"/>
                </a:solidFill>
                <a:latin typeface="Arial"/>
              </a:rPr>
              <a:t>Fifth Outline Level</a:t>
            </a:r>
          </a:p>
          <a:p>
            <a:pPr marL="2592000" lvl="5" indent="-216000" algn="ctr">
              <a:spcBef>
                <a:spcPts val="283"/>
              </a:spcBef>
              <a:buClr>
                <a:srgbClr val="000000"/>
              </a:buClr>
              <a:buSzPct val="45000"/>
              <a:buFont typeface="Wingdings" charset="2"/>
              <a:buChar char=""/>
            </a:pPr>
            <a:r>
              <a:rPr lang="de-DE" sz="2200" b="0" strike="noStrike" spc="-1">
                <a:solidFill>
                  <a:srgbClr val="000000"/>
                </a:solidFill>
                <a:latin typeface="Arial"/>
              </a:rPr>
              <a:t>Sixth Outline Level</a:t>
            </a:r>
          </a:p>
          <a:p>
            <a:pPr marL="3024000" lvl="6" indent="-216000" algn="ctr">
              <a:spcBef>
                <a:spcPts val="283"/>
              </a:spcBef>
              <a:buClr>
                <a:srgbClr val="000000"/>
              </a:buClr>
              <a:buSzPct val="45000"/>
              <a:buFont typeface="Wingdings" charset="2"/>
              <a:buChar char=""/>
            </a:pPr>
            <a:r>
              <a:rPr lang="de-DE" sz="2200" b="0" strike="noStrike" spc="-1">
                <a:solidFill>
                  <a:srgbClr val="000000"/>
                </a:solidFill>
                <a:latin typeface="Arial"/>
              </a:rPr>
              <a:t>Seventh Outline Level</a:t>
            </a:r>
          </a:p>
        </p:txBody>
      </p:sp>
      <p:sp>
        <p:nvSpPr>
          <p:cNvPr id="302" name="CustomShape 7"/>
          <p:cNvSpPr/>
          <p:nvPr/>
        </p:nvSpPr>
        <p:spPr>
          <a:xfrm>
            <a:off x="5849280" y="5637600"/>
            <a:ext cx="3778200" cy="1220040"/>
          </a:xfrm>
          <a:prstGeom prst="rect">
            <a:avLst/>
          </a:prstGeom>
          <a:solidFill>
            <a:schemeClr val="lt1"/>
          </a:solidFill>
          <a:ln>
            <a:noFill/>
          </a:ln>
        </p:spPr>
        <p:style>
          <a:lnRef idx="0">
            <a:scrgbClr r="0" g="0" b="0"/>
          </a:lnRef>
          <a:fillRef idx="0">
            <a:scrgbClr r="0" g="0" b="0"/>
          </a:fillRef>
          <a:effectRef idx="0">
            <a:scrgbClr r="0" g="0" b="0"/>
          </a:effectRef>
          <a:fontRef idx="minor"/>
        </p:style>
      </p:sp>
      <p:pic>
        <p:nvPicPr>
          <p:cNvPr id="303" name="Google Shape;47;p31"/>
          <p:cNvPicPr/>
          <p:nvPr/>
        </p:nvPicPr>
        <p:blipFill>
          <a:blip r:embed="rId15"/>
          <a:stretch/>
        </p:blipFill>
        <p:spPr>
          <a:xfrm>
            <a:off x="6230520" y="6037560"/>
            <a:ext cx="3169800" cy="305640"/>
          </a:xfrm>
          <a:prstGeom prst="rect">
            <a:avLst/>
          </a:prstGeom>
          <a:ln>
            <a:noFill/>
          </a:ln>
        </p:spPr>
      </p:pic>
      <p:sp>
        <p:nvSpPr>
          <p:cNvPr id="304" name="CustomShape 8"/>
          <p:cNvSpPr/>
          <p:nvPr/>
        </p:nvSpPr>
        <p:spPr>
          <a:xfrm>
            <a:off x="6047640" y="1695960"/>
            <a:ext cx="3362400" cy="360"/>
          </a:xfrm>
          <a:custGeom>
            <a:avLst/>
            <a:gdLst/>
            <a:ahLst/>
            <a:cxnLst/>
            <a:rect l="l" t="t" r="r" b="b"/>
            <a:pathLst>
              <a:path w="21600" h="21600">
                <a:moveTo>
                  <a:pt x="0" y="0"/>
                </a:moveTo>
                <a:lnTo>
                  <a:pt x="21600" y="21600"/>
                </a:lnTo>
              </a:path>
            </a:pathLst>
          </a:custGeom>
          <a:noFill/>
          <a:ln w="9360">
            <a:solidFill>
              <a:srgbClr val="FFFFFF"/>
            </a:solidFill>
            <a:round/>
          </a:ln>
        </p:spPr>
        <p:style>
          <a:lnRef idx="0">
            <a:scrgbClr r="0" g="0" b="0"/>
          </a:lnRef>
          <a:fillRef idx="0">
            <a:scrgbClr r="0" g="0" b="0"/>
          </a:fillRef>
          <a:effectRef idx="0">
            <a:scrgbClr r="0" g="0" b="0"/>
          </a:effectRef>
          <a:fontRef idx="minor"/>
        </p:style>
      </p:sp>
      <p:sp>
        <p:nvSpPr>
          <p:cNvPr id="305" name="CustomShape 9"/>
          <p:cNvSpPr/>
          <p:nvPr/>
        </p:nvSpPr>
        <p:spPr>
          <a:xfrm>
            <a:off x="6047640" y="1458360"/>
            <a:ext cx="1717920" cy="182880"/>
          </a:xfrm>
          <a:prstGeom prst="rect">
            <a:avLst/>
          </a:prstGeom>
          <a:noFill/>
          <a:ln>
            <a:noFill/>
          </a:ln>
        </p:spPr>
        <p:style>
          <a:lnRef idx="0">
            <a:scrgbClr r="0" g="0" b="0"/>
          </a:lnRef>
          <a:fillRef idx="0">
            <a:scrgbClr r="0" g="0" b="0"/>
          </a:fillRef>
          <a:effectRef idx="0">
            <a:scrgbClr r="0" g="0" b="0"/>
          </a:effectRef>
          <a:fontRef idx="minor"/>
        </p:style>
        <p:txBody>
          <a:bodyPr lIns="0" tIns="0" rIns="0" bIns="0">
            <a:spAutoFit/>
          </a:bodyPr>
          <a:lstStyle/>
          <a:p>
            <a:pPr>
              <a:lnSpc>
                <a:spcPct val="100000"/>
              </a:lnSpc>
            </a:pPr>
            <a:r>
              <a:rPr lang="de-DE" sz="1200" b="0" strike="noStrike" spc="-1">
                <a:solidFill>
                  <a:srgbClr val="FFFFFF"/>
                </a:solidFill>
                <a:latin typeface="Calibri"/>
                <a:ea typeface="Calibri"/>
              </a:rPr>
              <a:t>The story behind the image</a:t>
            </a:r>
            <a:endParaRPr lang="de-DE" sz="1200" b="0" strike="noStrike" spc="-1">
              <a:latin typeface="Arial"/>
            </a:endParaRPr>
          </a:p>
        </p:txBody>
      </p:sp>
      <p:pic>
        <p:nvPicPr>
          <p:cNvPr id="306" name="Google Shape;50;p31"/>
          <p:cNvPicPr/>
          <p:nvPr/>
        </p:nvPicPr>
        <p:blipFill>
          <a:blip r:embed="rId16"/>
          <a:stretch/>
        </p:blipFill>
        <p:spPr>
          <a:xfrm>
            <a:off x="6047640" y="1795320"/>
            <a:ext cx="1176120" cy="772200"/>
          </a:xfrm>
          <a:prstGeom prst="rect">
            <a:avLst/>
          </a:prstGeom>
          <a:ln>
            <a:noFill/>
          </a:ln>
        </p:spPr>
      </p:pic>
      <p:sp>
        <p:nvSpPr>
          <p:cNvPr id="307" name="CustomShape 10"/>
          <p:cNvSpPr/>
          <p:nvPr/>
        </p:nvSpPr>
        <p:spPr>
          <a:xfrm>
            <a:off x="7241400" y="1722240"/>
            <a:ext cx="2158560" cy="2111400"/>
          </a:xfrm>
          <a:prstGeom prst="rect">
            <a:avLst/>
          </a:prstGeom>
          <a:noFill/>
          <a:ln>
            <a:noFill/>
          </a:ln>
        </p:spPr>
        <p:style>
          <a:lnRef idx="0">
            <a:scrgbClr r="0" g="0" b="0"/>
          </a:lnRef>
          <a:fillRef idx="0">
            <a:scrgbClr r="0" g="0" b="0"/>
          </a:fillRef>
          <a:effectRef idx="0">
            <a:scrgbClr r="0" g="0" b="0"/>
          </a:effectRef>
          <a:fontRef idx="minor"/>
        </p:style>
        <p:txBody>
          <a:bodyPr lIns="72000" tIns="36000" rIns="36000" bIns="36000">
            <a:spAutoFit/>
          </a:bodyPr>
          <a:lstStyle/>
          <a:p>
            <a:pPr>
              <a:lnSpc>
                <a:spcPct val="100000"/>
              </a:lnSpc>
            </a:pPr>
            <a:r>
              <a:rPr lang="de-DE" sz="1000" b="1" strike="noStrike" spc="-1">
                <a:solidFill>
                  <a:srgbClr val="FFFFFF"/>
                </a:solidFill>
                <a:latin typeface="Calibri"/>
                <a:ea typeface="Calibri"/>
              </a:rPr>
              <a:t>Antarctica meltdown could </a:t>
            </a:r>
            <a:r>
              <a:t/>
            </a:r>
            <a:br/>
            <a:r>
              <a:rPr lang="de-DE" sz="1000" b="1" strike="noStrike" spc="-1">
                <a:solidFill>
                  <a:srgbClr val="FFFFFF"/>
                </a:solidFill>
                <a:latin typeface="Calibri"/>
                <a:ea typeface="Calibri"/>
              </a:rPr>
              <a:t>double sea level rise</a:t>
            </a:r>
            <a:endParaRPr lang="de-DE" sz="1000" b="0" strike="noStrike" spc="-1">
              <a:latin typeface="Arial"/>
            </a:endParaRPr>
          </a:p>
          <a:p>
            <a:pPr>
              <a:lnSpc>
                <a:spcPct val="100000"/>
              </a:lnSpc>
              <a:spcBef>
                <a:spcPts val="601"/>
              </a:spcBef>
            </a:pPr>
            <a:r>
              <a:rPr lang="de-DE" sz="800" b="0" strike="noStrike" spc="-1">
                <a:solidFill>
                  <a:srgbClr val="FFFFFF"/>
                </a:solidFill>
                <a:latin typeface="Calibri"/>
                <a:ea typeface="Calibri"/>
              </a:rPr>
              <a:t>Researchers at Pennsylvania State University have been considering how quickly a glacial ice melt in Antarctica would raise sea levels. By updating models with new discoveries and comparing them with past sea-level rise events they predict that a melting Antarctica could raise oceans by more than 3 feet by the end of the century if greenhouse gas emissions continued unabated, roughly doubling previous total sea-level rise estimates. Rising seas could put many of the world’s coastlines underwater or at risk of flooding and storm surges.</a:t>
            </a:r>
            <a:endParaRPr lang="de-DE" sz="800" b="0" strike="noStrike" spc="-1">
              <a:latin typeface="Arial"/>
            </a:endParaRPr>
          </a:p>
          <a:p>
            <a:pPr>
              <a:lnSpc>
                <a:spcPct val="100000"/>
              </a:lnSpc>
              <a:spcBef>
                <a:spcPts val="601"/>
              </a:spcBef>
            </a:pPr>
            <a:endParaRPr lang="de-DE" sz="800" b="0" strike="noStrike" spc="-1">
              <a:latin typeface="Arial"/>
            </a:endParaRPr>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1.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85.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49.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61.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6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7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 name="Google Shape;255;p1"/>
          <p:cNvPicPr/>
          <p:nvPr/>
        </p:nvPicPr>
        <p:blipFill>
          <a:blip r:embed="rId3"/>
          <a:stretch/>
        </p:blipFill>
        <p:spPr>
          <a:xfrm>
            <a:off x="480600" y="0"/>
            <a:ext cx="9425160" cy="6414120"/>
          </a:xfrm>
          <a:prstGeom prst="rect">
            <a:avLst/>
          </a:prstGeom>
          <a:ln>
            <a:noFill/>
          </a:ln>
        </p:spPr>
      </p:pic>
      <p:pic>
        <p:nvPicPr>
          <p:cNvPr id="646" name="Google Shape;256;p1"/>
          <p:cNvPicPr/>
          <p:nvPr/>
        </p:nvPicPr>
        <p:blipFill>
          <a:blip r:embed="rId4"/>
          <a:stretch/>
        </p:blipFill>
        <p:spPr>
          <a:xfrm>
            <a:off x="11160" y="0"/>
            <a:ext cx="9896760" cy="6857640"/>
          </a:xfrm>
          <a:prstGeom prst="rect">
            <a:avLst/>
          </a:prstGeom>
          <a:ln>
            <a:noFill/>
          </a:ln>
        </p:spPr>
      </p:pic>
      <p:sp>
        <p:nvSpPr>
          <p:cNvPr id="647" name="CustomShape 1"/>
          <p:cNvSpPr/>
          <p:nvPr/>
        </p:nvSpPr>
        <p:spPr>
          <a:xfrm>
            <a:off x="10137600" y="-9360"/>
            <a:ext cx="2358720" cy="31586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de-DE" sz="1100" b="1" strike="noStrike" spc="-1">
                <a:solidFill>
                  <a:srgbClr val="486A7E"/>
                </a:solidFill>
                <a:latin typeface="Calibri"/>
                <a:ea typeface="Calibri"/>
              </a:rPr>
              <a:t>Cover image</a:t>
            </a:r>
            <a:endParaRPr lang="de-DE" sz="1100" b="0" strike="noStrike" spc="-1">
              <a:latin typeface="Arial"/>
            </a:endParaRPr>
          </a:p>
          <a:p>
            <a:pPr>
              <a:lnSpc>
                <a:spcPct val="100000"/>
              </a:lnSpc>
            </a:pPr>
            <a:r>
              <a:rPr lang="de-DE" sz="1100" b="0" strike="noStrike" spc="-1">
                <a:solidFill>
                  <a:srgbClr val="486A7E"/>
                </a:solidFill>
                <a:latin typeface="Calibri"/>
                <a:ea typeface="Calibri"/>
              </a:rPr>
              <a:t>Please select the cover image you require from the following selection:</a:t>
            </a:r>
            <a:endParaRPr lang="de-DE" sz="1100" b="0" strike="noStrike" spc="-1">
              <a:latin typeface="Arial"/>
            </a:endParaRPr>
          </a:p>
          <a:p>
            <a:pPr marL="177840" indent="-177480">
              <a:lnSpc>
                <a:spcPct val="100000"/>
              </a:lnSpc>
              <a:buClr>
                <a:srgbClr val="486A7E"/>
              </a:buClr>
              <a:buFont typeface="Arial"/>
              <a:buChar char="•"/>
            </a:pPr>
            <a:r>
              <a:rPr lang="de-DE" sz="1100" b="0" strike="noStrike" spc="-1">
                <a:solidFill>
                  <a:srgbClr val="486A7E"/>
                </a:solidFill>
                <a:latin typeface="Calibri"/>
                <a:ea typeface="Calibri"/>
              </a:rPr>
              <a:t>5 x Discovery stories (SN)</a:t>
            </a:r>
            <a:endParaRPr lang="de-DE" sz="1100" b="0" strike="noStrike" spc="-1">
              <a:latin typeface="Arial"/>
            </a:endParaRPr>
          </a:p>
          <a:p>
            <a:pPr marL="177840" indent="-177480">
              <a:lnSpc>
                <a:spcPct val="100000"/>
              </a:lnSpc>
              <a:buClr>
                <a:srgbClr val="486A7E"/>
              </a:buClr>
              <a:buFont typeface="Arial"/>
              <a:buChar char="•"/>
            </a:pPr>
            <a:r>
              <a:rPr lang="de-DE" sz="1100" b="0" strike="noStrike" spc="-1">
                <a:solidFill>
                  <a:srgbClr val="486A7E"/>
                </a:solidFill>
                <a:latin typeface="Calibri"/>
                <a:ea typeface="Calibri"/>
              </a:rPr>
              <a:t>5 X Transformer images (SN)</a:t>
            </a:r>
            <a:endParaRPr lang="de-DE" sz="1100" b="0" strike="noStrike" spc="-1">
              <a:latin typeface="Arial"/>
            </a:endParaRPr>
          </a:p>
          <a:p>
            <a:pPr marL="177840" indent="-107640">
              <a:lnSpc>
                <a:spcPct val="100000"/>
              </a:lnSpc>
            </a:pPr>
            <a:endParaRPr lang="de-DE" sz="1100" b="0" strike="noStrike" spc="-1">
              <a:latin typeface="Arial"/>
            </a:endParaRPr>
          </a:p>
          <a:p>
            <a:pPr>
              <a:lnSpc>
                <a:spcPct val="100000"/>
              </a:lnSpc>
            </a:pPr>
            <a:r>
              <a:rPr lang="de-DE" sz="1100" b="0" strike="noStrike" spc="-1">
                <a:solidFill>
                  <a:srgbClr val="486A7E"/>
                </a:solidFill>
                <a:latin typeface="Calibri"/>
                <a:ea typeface="Calibri"/>
              </a:rPr>
              <a:t>Once you have chosen the cover image move the associated Thank you page to the end of the presentation and delete all the other cover and thank you pages.</a:t>
            </a:r>
            <a:endParaRPr lang="de-DE" sz="1100" b="0" strike="noStrike" spc="-1">
              <a:latin typeface="Arial"/>
            </a:endParaRPr>
          </a:p>
          <a:p>
            <a:pPr>
              <a:lnSpc>
                <a:spcPct val="100000"/>
              </a:lnSpc>
            </a:pPr>
            <a:endParaRPr lang="de-DE" sz="1100" b="0" strike="noStrike" spc="-1">
              <a:latin typeface="Arial"/>
            </a:endParaRPr>
          </a:p>
          <a:p>
            <a:pPr>
              <a:lnSpc>
                <a:spcPct val="100000"/>
              </a:lnSpc>
            </a:pPr>
            <a:r>
              <a:rPr lang="de-DE" sz="1100" b="1" strike="noStrike" spc="-1">
                <a:solidFill>
                  <a:srgbClr val="486A7E"/>
                </a:solidFill>
                <a:latin typeface="Calibri"/>
                <a:ea typeface="Calibri"/>
              </a:rPr>
              <a:t>Printing</a:t>
            </a:r>
            <a:endParaRPr lang="de-DE" sz="1100" b="0" strike="noStrike" spc="-1">
              <a:latin typeface="Arial"/>
            </a:endParaRPr>
          </a:p>
          <a:p>
            <a:pPr>
              <a:lnSpc>
                <a:spcPct val="100000"/>
              </a:lnSpc>
            </a:pPr>
            <a:r>
              <a:rPr lang="de-DE" sz="1100" b="0" strike="noStrike" spc="-1">
                <a:solidFill>
                  <a:srgbClr val="486A7E"/>
                </a:solidFill>
                <a:latin typeface="Calibri"/>
                <a:ea typeface="Calibri"/>
              </a:rPr>
              <a:t>When printing the deck you can reduce ink use by selecting:</a:t>
            </a:r>
            <a:endParaRPr lang="de-DE" sz="1100" b="0" strike="noStrike" spc="-1">
              <a:latin typeface="Arial"/>
            </a:endParaRPr>
          </a:p>
          <a:p>
            <a:pPr marL="171360" indent="-171000">
              <a:lnSpc>
                <a:spcPct val="100000"/>
              </a:lnSpc>
              <a:buClr>
                <a:srgbClr val="486A7E"/>
              </a:buClr>
              <a:buFont typeface="Arial"/>
              <a:buChar char="•"/>
            </a:pPr>
            <a:r>
              <a:rPr lang="de-DE" sz="1100" b="0" strike="noStrike" spc="-1">
                <a:solidFill>
                  <a:srgbClr val="486A7E"/>
                </a:solidFill>
                <a:latin typeface="Calibri"/>
                <a:ea typeface="Calibri"/>
              </a:rPr>
              <a:t>Ctrl p (print)</a:t>
            </a:r>
            <a:endParaRPr lang="de-DE" sz="1100" b="0" strike="noStrike" spc="-1">
              <a:latin typeface="Arial"/>
            </a:endParaRPr>
          </a:p>
          <a:p>
            <a:pPr marL="171360" indent="-171000">
              <a:lnSpc>
                <a:spcPct val="100000"/>
              </a:lnSpc>
              <a:buClr>
                <a:srgbClr val="486A7E"/>
              </a:buClr>
              <a:buFont typeface="Arial"/>
              <a:buChar char="•"/>
            </a:pPr>
            <a:r>
              <a:rPr lang="de-DE" sz="1100" b="0" strike="noStrike" spc="-1">
                <a:solidFill>
                  <a:srgbClr val="486A7E"/>
                </a:solidFill>
                <a:latin typeface="Calibri"/>
                <a:ea typeface="Calibri"/>
              </a:rPr>
              <a:t>Change the option to greyscale</a:t>
            </a:r>
            <a:endParaRPr lang="de-DE" sz="1100" b="0" strike="noStrike" spc="-1">
              <a:latin typeface="Arial"/>
            </a:endParaRPr>
          </a:p>
          <a:p>
            <a:pPr>
              <a:lnSpc>
                <a:spcPct val="100000"/>
              </a:lnSpc>
            </a:pPr>
            <a:endParaRPr lang="de-DE" sz="1100" b="0" strike="noStrike" spc="-1">
              <a:latin typeface="Arial"/>
            </a:endParaRPr>
          </a:p>
        </p:txBody>
      </p:sp>
      <p:pic>
        <p:nvPicPr>
          <p:cNvPr id="648" name="Google Shape;258;p1"/>
          <p:cNvPicPr/>
          <p:nvPr/>
        </p:nvPicPr>
        <p:blipFill>
          <a:blip r:embed="rId5"/>
          <a:stretch/>
        </p:blipFill>
        <p:spPr>
          <a:xfrm>
            <a:off x="538200" y="293760"/>
            <a:ext cx="2695320" cy="261000"/>
          </a:xfrm>
          <a:prstGeom prst="rect">
            <a:avLst/>
          </a:prstGeom>
          <a:ln>
            <a:noFill/>
          </a:ln>
        </p:spPr>
      </p:pic>
      <p:sp>
        <p:nvSpPr>
          <p:cNvPr id="649" name="CustomShape 2"/>
          <p:cNvSpPr/>
          <p:nvPr/>
        </p:nvSpPr>
        <p:spPr>
          <a:xfrm>
            <a:off x="5214960" y="1118520"/>
            <a:ext cx="3176280" cy="32400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nSpc>
                <a:spcPct val="100000"/>
              </a:lnSpc>
            </a:pPr>
            <a:r>
              <a:rPr lang="de-DE" sz="2000" b="1" strike="noStrike" spc="-1" dirty="0" err="1">
                <a:solidFill>
                  <a:srgbClr val="486A7E"/>
                </a:solidFill>
                <a:latin typeface="Calibri"/>
                <a:ea typeface="Calibri"/>
              </a:rPr>
              <a:t>Societal</a:t>
            </a:r>
            <a:r>
              <a:rPr lang="de-DE" sz="2000" b="1" strike="noStrike" spc="-1" dirty="0">
                <a:solidFill>
                  <a:srgbClr val="486A7E"/>
                </a:solidFill>
                <a:latin typeface="Calibri"/>
                <a:ea typeface="Calibri"/>
              </a:rPr>
              <a:t> Impact Workshop</a:t>
            </a:r>
            <a:endParaRPr lang="de-DE" sz="2000" b="0" strike="noStrike" spc="-1" dirty="0">
              <a:latin typeface="Arial"/>
            </a:endParaRPr>
          </a:p>
        </p:txBody>
      </p:sp>
      <p:sp>
        <p:nvSpPr>
          <p:cNvPr id="650" name="CustomShape 3"/>
          <p:cNvSpPr/>
          <p:nvPr/>
        </p:nvSpPr>
        <p:spPr>
          <a:xfrm>
            <a:off x="5212440" y="1549800"/>
            <a:ext cx="3933720" cy="143280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pPr>
              <a:lnSpc>
                <a:spcPct val="100000"/>
              </a:lnSpc>
            </a:pPr>
            <a:r>
              <a:rPr lang="de-DE" sz="2000" b="0" strike="noStrike" spc="-1" dirty="0" err="1">
                <a:solidFill>
                  <a:srgbClr val="3C9CD7"/>
                </a:solidFill>
                <a:latin typeface="Calibri"/>
                <a:ea typeface="Calibri"/>
              </a:rPr>
              <a:t>Timna</a:t>
            </a:r>
            <a:r>
              <a:rPr lang="de-DE" sz="2000" b="0" strike="noStrike" spc="-1" dirty="0">
                <a:solidFill>
                  <a:srgbClr val="3C9CD7"/>
                </a:solidFill>
                <a:latin typeface="Calibri"/>
                <a:ea typeface="Calibri"/>
              </a:rPr>
              <a:t> </a:t>
            </a:r>
            <a:r>
              <a:rPr lang="de-DE" sz="2000" b="0" strike="noStrike" spc="-1" dirty="0" err="1">
                <a:solidFill>
                  <a:srgbClr val="3C9CD7"/>
                </a:solidFill>
                <a:latin typeface="Calibri"/>
                <a:ea typeface="Calibri"/>
              </a:rPr>
              <a:t>Bressgott</a:t>
            </a:r>
            <a:endParaRPr lang="de-DE" sz="2000" b="0" strike="noStrike" spc="-1" dirty="0">
              <a:latin typeface="Arial"/>
            </a:endParaRPr>
          </a:p>
          <a:p>
            <a:pPr>
              <a:lnSpc>
                <a:spcPct val="100000"/>
              </a:lnSpc>
              <a:spcBef>
                <a:spcPts val="601"/>
              </a:spcBef>
            </a:pPr>
            <a:r>
              <a:rPr lang="de-DE" sz="2000" b="0" strike="noStrike" spc="-1" dirty="0">
                <a:solidFill>
                  <a:srgbClr val="3C9CD7"/>
                </a:solidFill>
                <a:latin typeface="Calibri"/>
                <a:ea typeface="Calibri"/>
              </a:rPr>
              <a:t>Marketing </a:t>
            </a:r>
            <a:r>
              <a:rPr lang="de-DE" sz="2000" b="0" strike="noStrike" spc="-1" dirty="0" err="1">
                <a:solidFill>
                  <a:srgbClr val="3C9CD7"/>
                </a:solidFill>
                <a:latin typeface="Calibri"/>
                <a:ea typeface="Calibri"/>
              </a:rPr>
              <a:t>and</a:t>
            </a:r>
            <a:r>
              <a:rPr lang="de-DE" sz="2000" b="0" strike="noStrike" spc="-1" dirty="0">
                <a:solidFill>
                  <a:srgbClr val="3C9CD7"/>
                </a:solidFill>
                <a:latin typeface="Calibri"/>
                <a:ea typeface="Calibri"/>
              </a:rPr>
              <a:t> Supply Chain Management Department, SBE</a:t>
            </a:r>
            <a:endParaRPr lang="de-DE" sz="2000" b="0" strike="noStrike" spc="-1" dirty="0">
              <a:latin typeface="Arial"/>
            </a:endParaRPr>
          </a:p>
          <a:p>
            <a:pPr>
              <a:lnSpc>
                <a:spcPct val="100000"/>
              </a:lnSpc>
              <a:spcBef>
                <a:spcPts val="601"/>
              </a:spcBef>
            </a:pPr>
            <a:r>
              <a:rPr lang="de-DE" sz="1600" spc="-1" dirty="0">
                <a:solidFill>
                  <a:srgbClr val="3C9CD7"/>
                </a:solidFill>
                <a:latin typeface="Calibri"/>
                <a:ea typeface="Calibri"/>
              </a:rPr>
              <a:t>10</a:t>
            </a:r>
            <a:r>
              <a:rPr lang="de-DE" sz="1600" b="0" strike="noStrike" spc="-1" dirty="0">
                <a:solidFill>
                  <a:srgbClr val="3C9CD7"/>
                </a:solidFill>
                <a:latin typeface="Calibri"/>
                <a:ea typeface="Calibri"/>
              </a:rPr>
              <a:t> 11 2020</a:t>
            </a:r>
            <a:endParaRPr lang="de-DE" sz="1600" b="0" strike="noStrike" spc="-1" dirty="0">
              <a:latin typeface="Arial"/>
            </a:endParaRPr>
          </a:p>
        </p:txBody>
      </p:sp>
      <p:sp>
        <p:nvSpPr>
          <p:cNvPr id="651" name="CustomShape 4"/>
          <p:cNvSpPr/>
          <p:nvPr/>
        </p:nvSpPr>
        <p:spPr>
          <a:xfrm rot="5400000">
            <a:off x="-2186640" y="3122280"/>
            <a:ext cx="4964400" cy="3315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de-DE" sz="1100" b="0" strike="noStrike" spc="-1">
                <a:solidFill>
                  <a:srgbClr val="58595B"/>
                </a:solidFill>
                <a:latin typeface="Calibri"/>
                <a:ea typeface="Calibri"/>
              </a:rPr>
              <a:t>Antarctica meltdown could double sea level rise</a:t>
            </a:r>
            <a:endParaRPr lang="de-DE" sz="1100" b="0" strike="noStrike" spc="-1">
              <a:latin typeface="Arial"/>
            </a:endParaRPr>
          </a:p>
        </p:txBody>
      </p:sp>
      <p:sp>
        <p:nvSpPr>
          <p:cNvPr id="652" name="CustomShape 5"/>
          <p:cNvSpPr/>
          <p:nvPr/>
        </p:nvSpPr>
        <p:spPr>
          <a:xfrm>
            <a:off x="155520" y="-144360"/>
            <a:ext cx="304560" cy="304560"/>
          </a:xfrm>
          <a:prstGeom prst="rect">
            <a:avLst/>
          </a:prstGeom>
          <a:noFill/>
          <a:ln>
            <a:noFill/>
          </a:ln>
        </p:spPr>
        <p:style>
          <a:lnRef idx="0">
            <a:scrgbClr r="0" g="0" b="0"/>
          </a:lnRef>
          <a:fillRef idx="0">
            <a:scrgbClr r="0" g="0" b="0"/>
          </a:fillRef>
          <a:effectRef idx="0">
            <a:scrgbClr r="0" g="0" b="0"/>
          </a:effectRef>
          <a:fontRef idx="minor"/>
        </p:style>
      </p:sp>
      <p:sp>
        <p:nvSpPr>
          <p:cNvPr id="653" name="CustomShape 6"/>
          <p:cNvSpPr/>
          <p:nvPr/>
        </p:nvSpPr>
        <p:spPr>
          <a:xfrm>
            <a:off x="307800" y="7920"/>
            <a:ext cx="304560" cy="304560"/>
          </a:xfrm>
          <a:prstGeom prst="rect">
            <a:avLst/>
          </a:prstGeom>
          <a:noFill/>
          <a:ln>
            <a:noFill/>
          </a:ln>
        </p:spPr>
        <p:style>
          <a:lnRef idx="0">
            <a:scrgbClr r="0" g="0" b="0"/>
          </a:lnRef>
          <a:fillRef idx="0">
            <a:scrgbClr r="0" g="0" b="0"/>
          </a:fillRef>
          <a:effectRef idx="0">
            <a:scrgbClr r="0" g="0" b="0"/>
          </a:effectRef>
          <a:fontRef idx="minor"/>
        </p:style>
      </p:sp>
      <p:pic>
        <p:nvPicPr>
          <p:cNvPr id="654" name="Google Shape;264;p1"/>
          <p:cNvPicPr/>
          <p:nvPr/>
        </p:nvPicPr>
        <p:blipFill>
          <a:blip r:embed="rId6"/>
          <a:stretch/>
        </p:blipFill>
        <p:spPr>
          <a:xfrm>
            <a:off x="3658320" y="128880"/>
            <a:ext cx="590760" cy="590760"/>
          </a:xfrm>
          <a:prstGeom prst="rect">
            <a:avLst/>
          </a:prstGeom>
          <a:ln>
            <a:noFill/>
          </a:ln>
        </p:spPr>
      </p:pic>
      <p:sp>
        <p:nvSpPr>
          <p:cNvPr id="655" name="CustomShape 7"/>
          <p:cNvSpPr/>
          <p:nvPr/>
        </p:nvSpPr>
        <p:spPr>
          <a:xfrm>
            <a:off x="5240880" y="5559840"/>
            <a:ext cx="3905280" cy="971280"/>
          </a:xfrm>
          <a:prstGeom prst="rect">
            <a:avLst/>
          </a:prstGeom>
          <a:noFill/>
          <a:ln>
            <a:noFill/>
          </a:ln>
        </p:spPr>
        <p:style>
          <a:lnRef idx="0">
            <a:scrgbClr r="0" g="0" b="0"/>
          </a:lnRef>
          <a:fillRef idx="0">
            <a:scrgbClr r="0" g="0" b="0"/>
          </a:fillRef>
          <a:effectRef idx="0">
            <a:scrgbClr r="0" g="0" b="0"/>
          </a:effectRef>
          <a:fontRef idx="minor"/>
        </p:style>
        <p:txBody>
          <a:bodyPr>
            <a:noAutofit/>
          </a:bodyPr>
          <a:lstStyle/>
          <a:p>
            <a:r>
              <a:rPr lang="de-DE" sz="1400" b="1" strike="noStrike" spc="-1" dirty="0">
                <a:solidFill>
                  <a:srgbClr val="434343"/>
                </a:solidFill>
                <a:latin typeface="Calibri"/>
                <a:ea typeface="Calibri"/>
              </a:rPr>
              <a:t>DOI:	</a:t>
            </a:r>
            <a:r>
              <a:rPr lang="de-DE" sz="1400" b="1" spc="-1" dirty="0">
                <a:solidFill>
                  <a:srgbClr val="434343"/>
                </a:solidFill>
                <a:latin typeface="Calibri"/>
                <a:ea typeface="Calibri"/>
              </a:rPr>
              <a:t>	</a:t>
            </a:r>
            <a:r>
              <a:rPr lang="de-DE" sz="1400" spc="-1" dirty="0" smtClean="0">
                <a:solidFill>
                  <a:srgbClr val="3C9CD7"/>
                </a:solidFill>
                <a:latin typeface="Calibri"/>
                <a:ea typeface="Calibri"/>
              </a:rPr>
              <a:t>10.5281/zenodo.4271485</a:t>
            </a:r>
            <a:endParaRPr lang="de-DE" sz="1400" b="0" strike="noStrike" spc="-1" dirty="0">
              <a:latin typeface="Arial"/>
            </a:endParaRPr>
          </a:p>
          <a:p>
            <a:pPr>
              <a:lnSpc>
                <a:spcPct val="100000"/>
              </a:lnSpc>
            </a:pPr>
            <a:r>
              <a:rPr lang="de-DE" sz="1400" b="1" strike="noStrike" spc="-1" dirty="0">
                <a:solidFill>
                  <a:srgbClr val="434343"/>
                </a:solidFill>
                <a:latin typeface="Calibri"/>
                <a:ea typeface="Calibri"/>
              </a:rPr>
              <a:t>Workshop </a:t>
            </a:r>
            <a:r>
              <a:rPr lang="de-DE" sz="1400" b="1" strike="noStrike" spc="-1" dirty="0" err="1">
                <a:solidFill>
                  <a:srgbClr val="434343"/>
                </a:solidFill>
                <a:latin typeface="Calibri"/>
                <a:ea typeface="Calibri"/>
              </a:rPr>
              <a:t>leader</a:t>
            </a:r>
            <a:r>
              <a:rPr lang="de-DE" sz="1400" b="1" strike="noStrike" spc="-1" dirty="0">
                <a:solidFill>
                  <a:srgbClr val="434343"/>
                </a:solidFill>
                <a:latin typeface="Calibri"/>
                <a:ea typeface="Calibri"/>
              </a:rPr>
              <a:t>: 	</a:t>
            </a:r>
            <a:r>
              <a:rPr lang="de-DE" sz="1400" b="0" strike="noStrike" spc="-1" dirty="0">
                <a:solidFill>
                  <a:srgbClr val="3C9CD7"/>
                </a:solidFill>
                <a:latin typeface="Calibri"/>
                <a:ea typeface="Calibri"/>
              </a:rPr>
              <a:t>Stefan de </a:t>
            </a:r>
            <a:r>
              <a:rPr lang="de-DE" sz="1400" spc="-1" dirty="0" smtClean="0">
                <a:solidFill>
                  <a:srgbClr val="3C9CD7"/>
                </a:solidFill>
                <a:latin typeface="Calibri"/>
                <a:ea typeface="Calibri"/>
              </a:rPr>
              <a:t>Jong</a:t>
            </a:r>
          </a:p>
          <a:p>
            <a:pPr>
              <a:lnSpc>
                <a:spcPct val="100000"/>
              </a:lnSpc>
            </a:pPr>
            <a:r>
              <a:rPr lang="de-DE" sz="1400" b="1" strike="noStrike" spc="-1" dirty="0" smtClean="0">
                <a:solidFill>
                  <a:srgbClr val="434343"/>
                </a:solidFill>
                <a:latin typeface="Calibri"/>
                <a:ea typeface="Calibri"/>
              </a:rPr>
              <a:t>Host</a:t>
            </a:r>
            <a:r>
              <a:rPr lang="de-DE" sz="1400" b="1" strike="noStrike" spc="-1" dirty="0">
                <a:solidFill>
                  <a:srgbClr val="434343"/>
                </a:solidFill>
                <a:latin typeface="Calibri"/>
                <a:ea typeface="Calibri"/>
              </a:rPr>
              <a:t>: 		</a:t>
            </a:r>
            <a:r>
              <a:rPr lang="de-DE" sz="1400" b="0" strike="noStrike" spc="-1" dirty="0">
                <a:solidFill>
                  <a:srgbClr val="3C9CD7"/>
                </a:solidFill>
                <a:latin typeface="Calibri"/>
                <a:ea typeface="Calibri"/>
              </a:rPr>
              <a:t>Maastricht University </a:t>
            </a:r>
            <a:endParaRPr lang="de-DE" sz="1400" b="0" strike="noStrike" spc="-1" dirty="0">
              <a:latin typeface="Arial"/>
            </a:endParaRPr>
          </a:p>
          <a:p>
            <a:pPr>
              <a:lnSpc>
                <a:spcPct val="100000"/>
              </a:lnSpc>
            </a:pPr>
            <a:r>
              <a:rPr lang="de-DE" sz="1400" b="1" strike="noStrike" spc="-1" dirty="0" err="1">
                <a:solidFill>
                  <a:srgbClr val="434343"/>
                </a:solidFill>
                <a:latin typeface="Calibri"/>
                <a:ea typeface="Calibri"/>
              </a:rPr>
              <a:t>Local</a:t>
            </a:r>
            <a:r>
              <a:rPr lang="de-DE" sz="1400" b="1" strike="noStrike" spc="-1" dirty="0">
                <a:solidFill>
                  <a:srgbClr val="434343"/>
                </a:solidFill>
                <a:latin typeface="Calibri"/>
                <a:ea typeface="Calibri"/>
              </a:rPr>
              <a:t> </a:t>
            </a:r>
            <a:r>
              <a:rPr lang="de-DE" sz="1400" b="1" strike="noStrike" spc="-1" dirty="0" err="1">
                <a:solidFill>
                  <a:srgbClr val="434343"/>
                </a:solidFill>
                <a:latin typeface="Calibri"/>
                <a:ea typeface="Calibri"/>
              </a:rPr>
              <a:t>coach</a:t>
            </a:r>
            <a:r>
              <a:rPr lang="de-DE" sz="1400" b="1" strike="noStrike" spc="-1" dirty="0">
                <a:solidFill>
                  <a:srgbClr val="434343"/>
                </a:solidFill>
                <a:latin typeface="Calibri"/>
                <a:ea typeface="Calibri"/>
              </a:rPr>
              <a:t>:		</a:t>
            </a:r>
            <a:r>
              <a:rPr lang="de-DE" sz="1400" b="0" strike="noStrike" spc="-1" dirty="0">
                <a:solidFill>
                  <a:srgbClr val="3C9CD7"/>
                </a:solidFill>
                <a:latin typeface="Calibri"/>
                <a:ea typeface="Calibri"/>
              </a:rPr>
              <a:t>Carien Hilvering</a:t>
            </a:r>
            <a:endParaRPr lang="de-DE" sz="1400" b="0" strike="noStrike" spc="-1" dirty="0">
              <a:latin typeface="Arial"/>
            </a:endParaRPr>
          </a:p>
        </p:txBody>
      </p:sp>
      <p:pic>
        <p:nvPicPr>
          <p:cNvPr id="656" name="Google Shape;266;p1"/>
          <p:cNvPicPr/>
          <p:nvPr/>
        </p:nvPicPr>
        <p:blipFill>
          <a:blip r:embed="rId7"/>
          <a:stretch/>
        </p:blipFill>
        <p:spPr>
          <a:xfrm>
            <a:off x="5193360" y="95400"/>
            <a:ext cx="3124080" cy="657360"/>
          </a:xfrm>
          <a:prstGeom prst="rect">
            <a:avLst/>
          </a:prstGeom>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 name="TextShape 1"/>
          <p:cNvSpPr txBox="1"/>
          <p:nvPr/>
        </p:nvSpPr>
        <p:spPr>
          <a:xfrm>
            <a:off x="825480" y="1436760"/>
            <a:ext cx="8238600" cy="3655168"/>
          </a:xfrm>
          <a:prstGeom prst="rect">
            <a:avLst/>
          </a:prstGeom>
          <a:noFill/>
          <a:ln>
            <a:noFill/>
          </a:ln>
        </p:spPr>
        <p:txBody>
          <a:bodyPr lIns="0" tIns="0" rIns="0" bIns="0">
            <a:spAutoFit/>
          </a:bodyPr>
          <a:lstStyle/>
          <a:p>
            <a:pPr marL="285750" indent="-285750" algn="just">
              <a:lnSpc>
                <a:spcPct val="150000"/>
              </a:lnSpc>
              <a:buFont typeface="Arial" panose="020B0604020202020204" pitchFamily="34" charset="0"/>
              <a:buChar char="•"/>
            </a:pPr>
            <a:r>
              <a:rPr lang="en-US" sz="1600" b="0" strike="noStrike" spc="-1" dirty="0">
                <a:solidFill>
                  <a:srgbClr val="000000"/>
                </a:solidFill>
                <a:latin typeface="Calibri" panose="020F0502020204030204" pitchFamily="34" charset="0"/>
                <a:cs typeface="Calibri" panose="020F0502020204030204" pitchFamily="34" charset="0"/>
              </a:rPr>
              <a:t>Prepar</a:t>
            </a:r>
            <a:r>
              <a:rPr lang="en-US" sz="1600" spc="-1" dirty="0">
                <a:solidFill>
                  <a:srgbClr val="000000"/>
                </a:solidFill>
                <a:latin typeface="Calibri" panose="020F0502020204030204" pitchFamily="34" charset="0"/>
                <a:cs typeface="Calibri" panose="020F0502020204030204" pitchFamily="34" charset="0"/>
              </a:rPr>
              <a:t>e a short pitch of your ideas when meeting with your impact support officer and prepare questions</a:t>
            </a:r>
          </a:p>
          <a:p>
            <a:pPr marL="742950" lvl="1"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They may be able to direct you to the right department that is responsible for  communication to wider audiences, organizing events, or business development</a:t>
            </a:r>
          </a:p>
          <a:p>
            <a:pPr marL="285750" indent="-285750" algn="just">
              <a:lnSpc>
                <a:spcPct val="150000"/>
              </a:lnSpc>
              <a:buFont typeface="Arial" panose="020B0604020202020204" pitchFamily="34" charset="0"/>
              <a:buChar char="•"/>
            </a:pPr>
            <a:r>
              <a:rPr lang="en-US" sz="1600" b="0" strike="noStrike" spc="-1" dirty="0">
                <a:solidFill>
                  <a:srgbClr val="000000"/>
                </a:solidFill>
                <a:latin typeface="Calibri" panose="020F0502020204030204" pitchFamily="34" charset="0"/>
                <a:cs typeface="Calibri" panose="020F0502020204030204" pitchFamily="34" charset="0"/>
              </a:rPr>
              <a:t>Welcome feedback and recomm</a:t>
            </a:r>
            <a:r>
              <a:rPr lang="en-US" sz="1600" spc="-1" dirty="0">
                <a:solidFill>
                  <a:srgbClr val="000000"/>
                </a:solidFill>
                <a:latin typeface="Calibri" panose="020F0502020204030204" pitchFamily="34" charset="0"/>
                <a:cs typeface="Calibri" panose="020F0502020204030204" pitchFamily="34" charset="0"/>
              </a:rPr>
              <a:t>endations – this helps in reworking or finetuning the ideas</a:t>
            </a:r>
            <a:endParaRPr lang="en-US" sz="1600" b="0" strike="noStrike" spc="-1" dirty="0">
              <a:solidFill>
                <a:srgbClr val="000000"/>
              </a:solidFill>
              <a:latin typeface="Calibri" panose="020F0502020204030204" pitchFamily="34" charset="0"/>
              <a:cs typeface="Calibri" panose="020F0502020204030204" pitchFamily="34" charset="0"/>
            </a:endParaRPr>
          </a:p>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A</a:t>
            </a:r>
            <a:r>
              <a:rPr lang="en-US" sz="1600" b="0" strike="noStrike" spc="-1" dirty="0">
                <a:solidFill>
                  <a:srgbClr val="000000"/>
                </a:solidFill>
                <a:latin typeface="Calibri" panose="020F0502020204030204" pitchFamily="34" charset="0"/>
                <a:cs typeface="Calibri" panose="020F0502020204030204" pitchFamily="34" charset="0"/>
              </a:rPr>
              <a:t> valuable recommendation I received was that it is not always necessary to create</a:t>
            </a:r>
            <a:r>
              <a:rPr lang="en-US" sz="1600" spc="-1" dirty="0">
                <a:solidFill>
                  <a:srgbClr val="000000"/>
                </a:solidFill>
                <a:latin typeface="Calibri" panose="020F0502020204030204" pitchFamily="34" charset="0"/>
                <a:cs typeface="Calibri" panose="020F0502020204030204" pitchFamily="34" charset="0"/>
              </a:rPr>
              <a:t>, e.g., your own workshop series, or in my case, an own podcast series internally. It can be beneficial to scan what is out there and examine the possibility to participate in existing workshop series, webinars or podcasts</a:t>
            </a:r>
          </a:p>
          <a:p>
            <a:pPr marL="285750" indent="-285750" algn="just">
              <a:lnSpc>
                <a:spcPct val="150000"/>
              </a:lnSpc>
              <a:buFont typeface="Arial" panose="020B0604020202020204" pitchFamily="34" charset="0"/>
              <a:buChar char="•"/>
            </a:pPr>
            <a:endParaRPr lang="en-US" sz="1600" b="0" strike="noStrike" spc="-1" dirty="0">
              <a:solidFill>
                <a:srgbClr val="000000"/>
              </a:solidFill>
              <a:latin typeface="Calibri" panose="020F0502020204030204" pitchFamily="34" charset="0"/>
              <a:cs typeface="Calibri" panose="020F0502020204030204" pitchFamily="34" charset="0"/>
            </a:endParaRPr>
          </a:p>
        </p:txBody>
      </p:sp>
      <p:sp>
        <p:nvSpPr>
          <p:cNvPr id="689"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de-DE" sz="2600" b="1" strike="noStrike" spc="-1">
                <a:solidFill>
                  <a:srgbClr val="486A7E"/>
                </a:solidFill>
                <a:latin typeface="Calibri"/>
                <a:ea typeface="Calibri"/>
              </a:rPr>
              <a:t>Impact support: top recommendations </a:t>
            </a:r>
            <a:endParaRPr lang="de-DE" sz="2600" b="0" strike="noStrike" spc="-1">
              <a:solidFill>
                <a:srgbClr val="000000"/>
              </a:solidFill>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 name="TextShape 1"/>
          <p:cNvSpPr txBox="1"/>
          <p:nvPr/>
        </p:nvSpPr>
        <p:spPr>
          <a:xfrm>
            <a:off x="825480" y="1436760"/>
            <a:ext cx="8238960" cy="1992240"/>
          </a:xfrm>
          <a:prstGeom prst="rect">
            <a:avLst/>
          </a:prstGeom>
          <a:noFill/>
          <a:ln>
            <a:noFill/>
          </a:ln>
        </p:spPr>
        <p:txBody>
          <a:bodyPr lIns="0" tIns="0" rIns="0" bIns="0">
            <a:noAutofit/>
          </a:bodyPr>
          <a:lstStyle/>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Narrow down potential stakeholders; Once in touch with the stakeholder, inform them about the area of interest and discuss what the needs of the stakeholder are and ask for their motivations of interest in academic research (e.g., what elements in your research)</a:t>
            </a:r>
          </a:p>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Only then talk about potential ideas</a:t>
            </a:r>
          </a:p>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Ask for perceptions and potentially recommendations or what is missing</a:t>
            </a:r>
          </a:p>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When possible, talk to more than one stakeholder</a:t>
            </a:r>
          </a:p>
          <a:p>
            <a:pPr marL="285750" indent="-285750" algn="just">
              <a:lnSpc>
                <a:spcPct val="150000"/>
              </a:lnSpc>
              <a:buFont typeface="Arial" panose="020B0604020202020204" pitchFamily="34" charset="0"/>
              <a:buChar char="•"/>
            </a:pPr>
            <a:endParaRPr lang="en-US" sz="1600" spc="-1" dirty="0">
              <a:solidFill>
                <a:srgbClr val="000000"/>
              </a:solidFill>
              <a:latin typeface="Calibri" panose="020F0502020204030204" pitchFamily="34" charset="0"/>
              <a:cs typeface="Calibri" panose="020F0502020204030204" pitchFamily="34" charset="0"/>
            </a:endParaRPr>
          </a:p>
        </p:txBody>
      </p:sp>
      <p:sp>
        <p:nvSpPr>
          <p:cNvPr id="691" name="TextShape 2"/>
          <p:cNvSpPr txBox="1"/>
          <p:nvPr/>
        </p:nvSpPr>
        <p:spPr>
          <a:xfrm>
            <a:off x="825480" y="538200"/>
            <a:ext cx="8238960" cy="370080"/>
          </a:xfrm>
          <a:prstGeom prst="rect">
            <a:avLst/>
          </a:prstGeom>
          <a:noFill/>
          <a:ln>
            <a:noFill/>
          </a:ln>
        </p:spPr>
        <p:txBody>
          <a:bodyPr lIns="0" tIns="0" rIns="0" bIns="0">
            <a:noAutofit/>
          </a:bodyPr>
          <a:lstStyle/>
          <a:p>
            <a:pPr>
              <a:lnSpc>
                <a:spcPct val="100000"/>
              </a:lnSpc>
            </a:pPr>
            <a:r>
              <a:rPr lang="de-DE" sz="2600" b="1" strike="noStrike" spc="-1">
                <a:solidFill>
                  <a:srgbClr val="486A7E"/>
                </a:solidFill>
                <a:latin typeface="Calibri"/>
                <a:ea typeface="Calibri"/>
              </a:rPr>
              <a:t>Stakeholder interaction: best practices</a:t>
            </a:r>
            <a:endParaRPr lang="de-DE" sz="2600" b="0" strike="noStrike" spc="-1">
              <a:solidFill>
                <a:srgbClr val="000000"/>
              </a:solidFill>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 name="TextShape 1"/>
          <p:cNvSpPr txBox="1"/>
          <p:nvPr/>
        </p:nvSpPr>
        <p:spPr>
          <a:xfrm>
            <a:off x="825480" y="1436760"/>
            <a:ext cx="8238960" cy="276480"/>
          </a:xfrm>
          <a:prstGeom prst="rect">
            <a:avLst/>
          </a:prstGeom>
          <a:noFill/>
          <a:ln>
            <a:noFill/>
          </a:ln>
        </p:spPr>
        <p:txBody>
          <a:bodyPr lIns="0" tIns="0" rIns="0" bIns="0">
            <a:noAutofit/>
          </a:bodyPr>
          <a:lstStyle/>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Through the workshop series and through discussing ideas with a co-author, finding a societal impact sparring partner, and talking to a stakeholder, I have a good understanding of an actionable societal impact strategy for my academic research</a:t>
            </a:r>
          </a:p>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Create a narrative around your impact strategy</a:t>
            </a:r>
          </a:p>
          <a:p>
            <a:pPr marL="285750" indent="-285750" algn="just">
              <a:lnSpc>
                <a:spcPct val="150000"/>
              </a:lnSpc>
              <a:buFont typeface="Arial" panose="020B0604020202020204" pitchFamily="34" charset="0"/>
              <a:buChar char="•"/>
            </a:pPr>
            <a:r>
              <a:rPr lang="en-US" sz="1600" b="0" strike="noStrike" spc="-1" dirty="0">
                <a:solidFill>
                  <a:srgbClr val="000000"/>
                </a:solidFill>
                <a:latin typeface="Calibri" panose="020F0502020204030204" pitchFamily="34" charset="0"/>
                <a:cs typeface="Calibri" panose="020F0502020204030204" pitchFamily="34" charset="0"/>
              </a:rPr>
              <a:t>It</a:t>
            </a:r>
            <a:r>
              <a:rPr lang="en-US" sz="1600" spc="-1" dirty="0">
                <a:solidFill>
                  <a:srgbClr val="000000"/>
                </a:solidFill>
                <a:latin typeface="Calibri" panose="020F0502020204030204" pitchFamily="34" charset="0"/>
                <a:cs typeface="Calibri" panose="020F0502020204030204" pitchFamily="34" charset="0"/>
              </a:rPr>
              <a:t> can be helpful to join forces with researchers in your field to create impact together</a:t>
            </a:r>
          </a:p>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It is helpful to make use of the resources of the university to advance your societal impact strategy</a:t>
            </a:r>
          </a:p>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Bounce ideas around with your colleagues as often as possible to gain new perspectives</a:t>
            </a:r>
          </a:p>
        </p:txBody>
      </p:sp>
      <p:sp>
        <p:nvSpPr>
          <p:cNvPr id="693" name="TextShape 2"/>
          <p:cNvSpPr txBox="1"/>
          <p:nvPr/>
        </p:nvSpPr>
        <p:spPr>
          <a:xfrm>
            <a:off x="825480" y="538200"/>
            <a:ext cx="8238960" cy="370080"/>
          </a:xfrm>
          <a:prstGeom prst="rect">
            <a:avLst/>
          </a:prstGeom>
          <a:noFill/>
          <a:ln>
            <a:noFill/>
          </a:ln>
        </p:spPr>
        <p:txBody>
          <a:bodyPr lIns="0" tIns="0" rIns="0" bIns="0">
            <a:noAutofit/>
          </a:bodyPr>
          <a:lstStyle/>
          <a:p>
            <a:pPr>
              <a:lnSpc>
                <a:spcPct val="100000"/>
              </a:lnSpc>
            </a:pPr>
            <a:r>
              <a:rPr lang="de-DE" sz="2600" b="1" strike="noStrike" spc="-1" dirty="0" err="1">
                <a:solidFill>
                  <a:srgbClr val="486A7E"/>
                </a:solidFill>
                <a:latin typeface="Calibri"/>
                <a:ea typeface="Calibri"/>
              </a:rPr>
              <a:t>Lessons</a:t>
            </a:r>
            <a:r>
              <a:rPr lang="de-DE" sz="2600" b="1" strike="noStrike" spc="-1" dirty="0">
                <a:solidFill>
                  <a:srgbClr val="486A7E"/>
                </a:solidFill>
                <a:latin typeface="Calibri"/>
                <a:ea typeface="Calibri"/>
              </a:rPr>
              <a:t> </a:t>
            </a:r>
            <a:r>
              <a:rPr lang="de-DE" sz="2600" b="1" strike="noStrike" spc="-1" dirty="0" err="1">
                <a:solidFill>
                  <a:srgbClr val="486A7E"/>
                </a:solidFill>
                <a:latin typeface="Calibri"/>
                <a:ea typeface="Calibri"/>
              </a:rPr>
              <a:t>learnt</a:t>
            </a:r>
            <a:r>
              <a:rPr lang="de-DE" sz="2600" b="1" strike="noStrike" spc="-1" dirty="0">
                <a:solidFill>
                  <a:srgbClr val="486A7E"/>
                </a:solidFill>
                <a:latin typeface="Calibri"/>
                <a:ea typeface="Calibri"/>
              </a:rPr>
              <a:t> &amp; </a:t>
            </a:r>
            <a:r>
              <a:rPr lang="de-DE" sz="2600" b="1" strike="noStrike" spc="-1" dirty="0" err="1">
                <a:solidFill>
                  <a:srgbClr val="486A7E"/>
                </a:solidFill>
                <a:latin typeface="Calibri"/>
                <a:ea typeface="Calibri"/>
              </a:rPr>
              <a:t>achievements</a:t>
            </a:r>
            <a:endParaRPr lang="de-DE" sz="2600" b="0" strike="noStrike" spc="-1" dirty="0">
              <a:solidFill>
                <a:srgbClr val="000000"/>
              </a:solidFill>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 name="TextShape 1"/>
          <p:cNvSpPr txBox="1"/>
          <p:nvPr/>
        </p:nvSpPr>
        <p:spPr>
          <a:xfrm>
            <a:off x="825480" y="563400"/>
            <a:ext cx="8238600" cy="370080"/>
          </a:xfrm>
          <a:prstGeom prst="rect">
            <a:avLst/>
          </a:prstGeom>
          <a:noFill/>
          <a:ln>
            <a:noFill/>
          </a:ln>
        </p:spPr>
        <p:txBody>
          <a:bodyPr lIns="0" tIns="0" rIns="0" bIns="0">
            <a:noAutofit/>
          </a:bodyPr>
          <a:lstStyle/>
          <a:p>
            <a:pPr>
              <a:lnSpc>
                <a:spcPct val="85000"/>
              </a:lnSpc>
            </a:pPr>
            <a:r>
              <a:rPr lang="de-DE" sz="3600" b="1" strike="noStrike" spc="-1">
                <a:solidFill>
                  <a:srgbClr val="FFFFFF"/>
                </a:solidFill>
                <a:latin typeface="Calibri"/>
                <a:ea typeface="Calibri"/>
              </a:rPr>
              <a:t>Thank you</a:t>
            </a:r>
            <a:endParaRPr lang="de-DE" sz="3600" b="0" strike="noStrike" spc="-1">
              <a:solidFill>
                <a:srgbClr val="000000"/>
              </a:solidFill>
              <a:latin typeface="Arial"/>
            </a:endParaRPr>
          </a:p>
        </p:txBody>
      </p:sp>
      <p:sp>
        <p:nvSpPr>
          <p:cNvPr id="695" name="TextShape 2"/>
          <p:cNvSpPr txBox="1"/>
          <p:nvPr/>
        </p:nvSpPr>
        <p:spPr>
          <a:xfrm>
            <a:off x="825480" y="1413000"/>
            <a:ext cx="4508280" cy="3887280"/>
          </a:xfrm>
          <a:prstGeom prst="rect">
            <a:avLst/>
          </a:prstGeom>
          <a:noFill/>
          <a:ln>
            <a:noFill/>
          </a:ln>
        </p:spPr>
        <p:txBody>
          <a:bodyPr lIns="0" tIns="0" rIns="0" bIns="0">
            <a:spAutoFit/>
          </a:bodyPr>
          <a:lstStyle/>
          <a:p>
            <a:pPr>
              <a:lnSpc>
                <a:spcPct val="105000"/>
              </a:lnSpc>
            </a:pPr>
            <a:r>
              <a:rPr lang="de-DE" sz="2200" b="0" strike="noStrike" spc="-1">
                <a:solidFill>
                  <a:srgbClr val="FFFFFF"/>
                </a:solidFill>
                <a:latin typeface="Calibri"/>
                <a:ea typeface="Calibri"/>
              </a:rPr>
              <a:t>Supporting information/contacts</a:t>
            </a:r>
            <a:endParaRPr lang="de-DE" sz="2200" b="0" strike="noStrike" spc="-1">
              <a:solidFill>
                <a:srgbClr val="000000"/>
              </a:solidFill>
              <a:latin typeface="Arial"/>
            </a:endParaRPr>
          </a:p>
        </p:txBody>
      </p:sp>
      <p:sp>
        <p:nvSpPr>
          <p:cNvPr id="696" name="CustomShape 3"/>
          <p:cNvSpPr/>
          <p:nvPr/>
        </p:nvSpPr>
        <p:spPr>
          <a:xfrm>
            <a:off x="10137600" y="0"/>
            <a:ext cx="2358720" cy="21524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de-DE" sz="1050" b="1" strike="noStrike" spc="-1">
                <a:solidFill>
                  <a:srgbClr val="486A7E"/>
                </a:solidFill>
                <a:latin typeface="Calibri"/>
                <a:ea typeface="Calibri"/>
              </a:rPr>
              <a:t>Thank you page</a:t>
            </a:r>
            <a:endParaRPr lang="de-DE" sz="1050" b="0" strike="noStrike" spc="-1">
              <a:latin typeface="Arial"/>
            </a:endParaRPr>
          </a:p>
          <a:p>
            <a:pPr>
              <a:lnSpc>
                <a:spcPct val="100000"/>
              </a:lnSpc>
            </a:pPr>
            <a:r>
              <a:rPr lang="de-DE" sz="1050" b="0" strike="noStrike" spc="-1">
                <a:solidFill>
                  <a:srgbClr val="486A7E"/>
                </a:solidFill>
                <a:latin typeface="Calibri"/>
                <a:ea typeface="Calibri"/>
              </a:rPr>
              <a:t>Make sure you have the thank you page associated with the cover image you have chosen and move this slide to the end of your presentation</a:t>
            </a:r>
            <a:endParaRPr lang="de-DE" sz="1050" b="0" strike="noStrike" spc="-1">
              <a:latin typeface="Arial"/>
            </a:endParaRPr>
          </a:p>
          <a:p>
            <a:pPr>
              <a:lnSpc>
                <a:spcPct val="100000"/>
              </a:lnSpc>
            </a:pPr>
            <a:endParaRPr lang="de-DE" sz="1050" b="0" strike="noStrike" spc="-1">
              <a:latin typeface="Arial"/>
            </a:endParaRPr>
          </a:p>
          <a:p>
            <a:pPr>
              <a:lnSpc>
                <a:spcPct val="100000"/>
              </a:lnSpc>
            </a:pPr>
            <a:r>
              <a:rPr lang="de-DE" sz="1050" b="1" strike="noStrike" spc="-1">
                <a:solidFill>
                  <a:srgbClr val="486A7E"/>
                </a:solidFill>
                <a:latin typeface="Calibri"/>
                <a:ea typeface="Calibri"/>
              </a:rPr>
              <a:t>Updating the footer</a:t>
            </a:r>
            <a:endParaRPr lang="de-DE" sz="1050" b="0" strike="noStrike" spc="-1">
              <a:latin typeface="Arial"/>
            </a:endParaRPr>
          </a:p>
          <a:p>
            <a:pPr>
              <a:lnSpc>
                <a:spcPct val="100000"/>
              </a:lnSpc>
            </a:pPr>
            <a:r>
              <a:rPr lang="de-DE" sz="1050" b="0" strike="noStrike" spc="-1">
                <a:solidFill>
                  <a:srgbClr val="486A7E"/>
                </a:solidFill>
                <a:latin typeface="Calibri"/>
                <a:ea typeface="Calibri"/>
              </a:rPr>
              <a:t>To update the footer:</a:t>
            </a:r>
            <a:endParaRPr lang="de-DE" sz="1050" b="0" strike="noStrike" spc="-1">
              <a:latin typeface="Arial"/>
            </a:endParaRPr>
          </a:p>
          <a:p>
            <a:pPr marL="177840" indent="-177480">
              <a:lnSpc>
                <a:spcPct val="100000"/>
              </a:lnSpc>
              <a:buClr>
                <a:srgbClr val="486A7E"/>
              </a:buClr>
              <a:buFont typeface="Arial"/>
              <a:buChar char="•"/>
            </a:pPr>
            <a:r>
              <a:rPr lang="de-DE" sz="1050" b="0" strike="noStrike" spc="-1">
                <a:solidFill>
                  <a:srgbClr val="486A7E"/>
                </a:solidFill>
                <a:latin typeface="Calibri"/>
                <a:ea typeface="Calibri"/>
              </a:rPr>
              <a:t>Go the slide master via View</a:t>
            </a:r>
            <a:endParaRPr lang="de-DE" sz="1050" b="0" strike="noStrike" spc="-1">
              <a:latin typeface="Arial"/>
            </a:endParaRPr>
          </a:p>
          <a:p>
            <a:pPr marL="177840" indent="-177480">
              <a:lnSpc>
                <a:spcPct val="100000"/>
              </a:lnSpc>
              <a:buClr>
                <a:srgbClr val="486A7E"/>
              </a:buClr>
              <a:buFont typeface="Arial"/>
              <a:buChar char="•"/>
            </a:pPr>
            <a:r>
              <a:rPr lang="de-DE" sz="1050" b="0" strike="noStrike" spc="-1">
                <a:solidFill>
                  <a:srgbClr val="486A7E"/>
                </a:solidFill>
                <a:latin typeface="Calibri"/>
                <a:ea typeface="Calibri"/>
              </a:rPr>
              <a:t>Scroll to the first page</a:t>
            </a:r>
            <a:endParaRPr lang="de-DE" sz="1050" b="0" strike="noStrike" spc="-1">
              <a:latin typeface="Arial"/>
            </a:endParaRPr>
          </a:p>
          <a:p>
            <a:pPr marL="177840" indent="-177480">
              <a:lnSpc>
                <a:spcPct val="100000"/>
              </a:lnSpc>
              <a:buClr>
                <a:srgbClr val="486A7E"/>
              </a:buClr>
              <a:buFont typeface="Arial"/>
              <a:buChar char="•"/>
            </a:pPr>
            <a:r>
              <a:rPr lang="de-DE" sz="1050" b="0" strike="noStrike" spc="-1">
                <a:solidFill>
                  <a:srgbClr val="486A7E"/>
                </a:solidFill>
                <a:latin typeface="Calibri"/>
                <a:ea typeface="Calibri"/>
              </a:rPr>
              <a:t>Change text in the footer</a:t>
            </a:r>
            <a:endParaRPr lang="de-DE" sz="1050" b="0" strike="noStrike" spc="-1">
              <a:latin typeface="Arial"/>
            </a:endParaRPr>
          </a:p>
          <a:p>
            <a:pPr marL="177840" indent="-177480">
              <a:lnSpc>
                <a:spcPct val="100000"/>
              </a:lnSpc>
              <a:buClr>
                <a:srgbClr val="486A7E"/>
              </a:buClr>
              <a:buFont typeface="Arial"/>
              <a:buChar char="•"/>
            </a:pPr>
            <a:r>
              <a:rPr lang="de-DE" sz="1050" b="0" strike="noStrike" spc="-1">
                <a:solidFill>
                  <a:srgbClr val="486A7E"/>
                </a:solidFill>
                <a:latin typeface="Calibri"/>
                <a:ea typeface="Calibri"/>
              </a:rPr>
              <a:t>Close slide master </a:t>
            </a:r>
            <a:endParaRPr lang="de-DE" sz="1050" b="0" strike="noStrike" spc="-1">
              <a:latin typeface="Arial"/>
            </a:endParaRPr>
          </a:p>
          <a:p>
            <a:pPr marL="177840" indent="-110880">
              <a:lnSpc>
                <a:spcPct val="100000"/>
              </a:lnSpc>
            </a:pPr>
            <a:endParaRPr lang="de-DE" sz="1050" b="0" strike="noStrike" spc="-1">
              <a:latin typeface="Arial"/>
            </a:endParaRPr>
          </a:p>
          <a:p>
            <a:pPr marL="177840" indent="-110880">
              <a:lnSpc>
                <a:spcPct val="100000"/>
              </a:lnSpc>
            </a:pPr>
            <a:endParaRPr lang="de-DE" sz="1050" b="0" strike="noStrike" spc="-1">
              <a:latin typeface="Arial"/>
            </a:endParaRPr>
          </a:p>
        </p:txBody>
      </p:sp>
      <p:pic>
        <p:nvPicPr>
          <p:cNvPr id="697" name="Google Shape;355;p10"/>
          <p:cNvPicPr/>
          <p:nvPr/>
        </p:nvPicPr>
        <p:blipFill>
          <a:blip r:embed="rId2"/>
          <a:stretch/>
        </p:blipFill>
        <p:spPr>
          <a:xfrm>
            <a:off x="5143320" y="5579280"/>
            <a:ext cx="846000" cy="846000"/>
          </a:xfrm>
          <a:prstGeom prst="rect">
            <a:avLst/>
          </a:prstGeom>
          <a:ln>
            <a:noFill/>
          </a:ln>
        </p:spPr>
      </p:pic>
      <p:pic>
        <p:nvPicPr>
          <p:cNvPr id="698" name="Google Shape;356;p10"/>
          <p:cNvPicPr/>
          <p:nvPr/>
        </p:nvPicPr>
        <p:blipFill>
          <a:blip r:embed="rId3"/>
          <a:stretch/>
        </p:blipFill>
        <p:spPr>
          <a:xfrm>
            <a:off x="3382920" y="5912640"/>
            <a:ext cx="1522080" cy="480600"/>
          </a:xfrm>
          <a:prstGeom prst="rect">
            <a:avLst/>
          </a:prstGeom>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 name="TextShape 1"/>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de-DE" sz="2600" b="1" strike="noStrike" spc="-1" dirty="0">
                <a:solidFill>
                  <a:srgbClr val="486A7E"/>
                </a:solidFill>
                <a:latin typeface="Calibri"/>
                <a:ea typeface="Calibri"/>
              </a:rPr>
              <a:t>Agenda </a:t>
            </a:r>
            <a:r>
              <a:rPr lang="de-DE" sz="2600" b="1" strike="noStrike" spc="-1" dirty="0" err="1">
                <a:solidFill>
                  <a:srgbClr val="486A7E"/>
                </a:solidFill>
                <a:latin typeface="Calibri"/>
                <a:ea typeface="Calibri"/>
              </a:rPr>
              <a:t>table</a:t>
            </a:r>
            <a:endParaRPr lang="de-DE" sz="2600" b="0" strike="noStrike" spc="-1" dirty="0">
              <a:solidFill>
                <a:srgbClr val="000000"/>
              </a:solidFill>
              <a:latin typeface="Arial"/>
            </a:endParaRPr>
          </a:p>
        </p:txBody>
      </p:sp>
      <p:graphicFrame>
        <p:nvGraphicFramePr>
          <p:cNvPr id="658" name="Table 2"/>
          <p:cNvGraphicFramePr/>
          <p:nvPr/>
        </p:nvGraphicFramePr>
        <p:xfrm>
          <a:off x="812880" y="1413000"/>
          <a:ext cx="8251560" cy="1097280"/>
        </p:xfrm>
        <a:graphic>
          <a:graphicData uri="http://schemas.openxmlformats.org/drawingml/2006/table">
            <a:tbl>
              <a:tblPr/>
              <a:tblGrid>
                <a:gridCol w="630720">
                  <a:extLst>
                    <a:ext uri="{9D8B030D-6E8A-4147-A177-3AD203B41FA5}">
                      <a16:colId xmlns:a16="http://schemas.microsoft.com/office/drawing/2014/main" val="20000"/>
                    </a:ext>
                  </a:extLst>
                </a:gridCol>
                <a:gridCol w="7620840">
                  <a:extLst>
                    <a:ext uri="{9D8B030D-6E8A-4147-A177-3AD203B41FA5}">
                      <a16:colId xmlns:a16="http://schemas.microsoft.com/office/drawing/2014/main" val="20001"/>
                    </a:ext>
                  </a:extLst>
                </a:gridCol>
              </a:tblGrid>
              <a:tr h="338400">
                <a:tc>
                  <a:txBody>
                    <a:bodyPr/>
                    <a:lstStyle/>
                    <a:p>
                      <a:pPr>
                        <a:lnSpc>
                          <a:spcPct val="100000"/>
                        </a:lnSpc>
                      </a:pPr>
                      <a:r>
                        <a:rPr lang="de-DE" sz="1800" b="0" strike="noStrike" spc="-1">
                          <a:solidFill>
                            <a:srgbClr val="FFFFFF"/>
                          </a:solidFill>
                          <a:latin typeface="Calibri"/>
                          <a:ea typeface="Calibri"/>
                        </a:rPr>
                        <a:t>1</a:t>
                      </a:r>
                      <a:endParaRPr lang="de-DE" sz="18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628BA3"/>
                    </a:solidFill>
                  </a:tcPr>
                </a:tc>
                <a:tc>
                  <a:txBody>
                    <a:bodyPr/>
                    <a:lstStyle/>
                    <a:p>
                      <a:pPr>
                        <a:lnSpc>
                          <a:spcPct val="100000"/>
                        </a:lnSpc>
                      </a:pPr>
                      <a:r>
                        <a:rPr lang="de-DE" sz="1600" b="1" strike="noStrike" spc="-1">
                          <a:solidFill>
                            <a:srgbClr val="58595B"/>
                          </a:solidFill>
                          <a:latin typeface="Calibri"/>
                          <a:ea typeface="Calibri"/>
                        </a:rPr>
                        <a:t>Session A – Creating a spark!</a:t>
                      </a:r>
                      <a:endParaRPr lang="de-DE" sz="16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EAEEF0"/>
                    </a:solidFill>
                  </a:tcPr>
                </a:tc>
                <a:extLst>
                  <a:ext uri="{0D108BD9-81ED-4DB2-BD59-A6C34878D82A}">
                    <a16:rowId xmlns:a16="http://schemas.microsoft.com/office/drawing/2014/main" val="10000"/>
                  </a:ext>
                </a:extLst>
              </a:tr>
              <a:tr h="338400">
                <a:tc>
                  <a:txBody>
                    <a:bodyPr/>
                    <a:lstStyle/>
                    <a:p>
                      <a:pPr>
                        <a:lnSpc>
                          <a:spcPct val="100000"/>
                        </a:lnSpc>
                      </a:pPr>
                      <a:r>
                        <a:rPr lang="de-DE" sz="1800" b="0" strike="noStrike" spc="-1">
                          <a:solidFill>
                            <a:srgbClr val="FFFFFF"/>
                          </a:solidFill>
                          <a:latin typeface="Calibri"/>
                          <a:ea typeface="Calibri"/>
                        </a:rPr>
                        <a:t>2</a:t>
                      </a:r>
                      <a:endParaRPr lang="de-DE" sz="18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628BA3"/>
                    </a:solidFill>
                  </a:tcPr>
                </a:tc>
                <a:tc>
                  <a:txBody>
                    <a:bodyPr/>
                    <a:lstStyle/>
                    <a:p>
                      <a:pPr>
                        <a:lnSpc>
                          <a:spcPct val="100000"/>
                        </a:lnSpc>
                      </a:pPr>
                      <a:r>
                        <a:rPr lang="de-DE" sz="1600" b="0" strike="noStrike" spc="-1" dirty="0">
                          <a:solidFill>
                            <a:srgbClr val="58595B"/>
                          </a:solidFill>
                          <a:latin typeface="Calibri"/>
                          <a:ea typeface="Calibri"/>
                        </a:rPr>
                        <a:t>S</a:t>
                      </a:r>
                      <a:r>
                        <a:rPr lang="de-DE" sz="1600" b="1" strike="noStrike" spc="-1" dirty="0">
                          <a:solidFill>
                            <a:srgbClr val="58595B"/>
                          </a:solidFill>
                          <a:latin typeface="Calibri"/>
                          <a:ea typeface="Calibri"/>
                        </a:rPr>
                        <a:t>ession B – </a:t>
                      </a:r>
                      <a:r>
                        <a:rPr lang="de-DE" sz="1600" b="1" strike="noStrike" spc="-1" dirty="0" err="1">
                          <a:solidFill>
                            <a:srgbClr val="58595B"/>
                          </a:solidFill>
                          <a:latin typeface="Calibri"/>
                          <a:ea typeface="Calibri"/>
                        </a:rPr>
                        <a:t>Shining</a:t>
                      </a:r>
                      <a:r>
                        <a:rPr lang="de-DE" sz="1600" b="1" strike="noStrike" spc="-1" dirty="0">
                          <a:solidFill>
                            <a:srgbClr val="58595B"/>
                          </a:solidFill>
                          <a:latin typeface="Calibri"/>
                          <a:ea typeface="Calibri"/>
                        </a:rPr>
                        <a:t> a light on </a:t>
                      </a:r>
                      <a:r>
                        <a:rPr lang="de-DE" sz="1600" b="1" strike="noStrike" spc="-1" dirty="0" err="1">
                          <a:solidFill>
                            <a:srgbClr val="58595B"/>
                          </a:solidFill>
                          <a:latin typeface="Calibri"/>
                          <a:ea typeface="Calibri"/>
                        </a:rPr>
                        <a:t>your</a:t>
                      </a:r>
                      <a:r>
                        <a:rPr lang="de-DE" sz="1600" b="1" strike="noStrike" spc="-1" dirty="0">
                          <a:solidFill>
                            <a:srgbClr val="58595B"/>
                          </a:solidFill>
                          <a:latin typeface="Calibri"/>
                          <a:ea typeface="Calibri"/>
                        </a:rPr>
                        <a:t> </a:t>
                      </a:r>
                      <a:r>
                        <a:rPr lang="de-DE" sz="1600" b="1" strike="noStrike" spc="-1" dirty="0" err="1">
                          <a:solidFill>
                            <a:srgbClr val="58595B"/>
                          </a:solidFill>
                          <a:latin typeface="Calibri"/>
                          <a:ea typeface="Calibri"/>
                        </a:rPr>
                        <a:t>impact</a:t>
                      </a:r>
                      <a:endParaRPr lang="de-DE" sz="1600" b="0" strike="noStrike" spc="-1" dirty="0">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D1DAE0"/>
                    </a:solidFill>
                  </a:tcPr>
                </a:tc>
                <a:extLst>
                  <a:ext uri="{0D108BD9-81ED-4DB2-BD59-A6C34878D82A}">
                    <a16:rowId xmlns:a16="http://schemas.microsoft.com/office/drawing/2014/main" val="10001"/>
                  </a:ext>
                </a:extLst>
              </a:tr>
              <a:tr h="338400">
                <a:tc>
                  <a:txBody>
                    <a:bodyPr/>
                    <a:lstStyle/>
                    <a:p>
                      <a:pPr>
                        <a:lnSpc>
                          <a:spcPct val="100000"/>
                        </a:lnSpc>
                      </a:pPr>
                      <a:r>
                        <a:rPr lang="de-DE" sz="1800" b="0" strike="noStrike" spc="-1">
                          <a:solidFill>
                            <a:srgbClr val="FFFFFF"/>
                          </a:solidFill>
                          <a:latin typeface="Calibri"/>
                          <a:ea typeface="Calibri"/>
                        </a:rPr>
                        <a:t>3</a:t>
                      </a:r>
                      <a:endParaRPr lang="de-DE" sz="1800" b="0" strike="noStrike" spc="-1">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628BA3"/>
                    </a:solidFill>
                  </a:tcPr>
                </a:tc>
                <a:tc>
                  <a:txBody>
                    <a:bodyPr/>
                    <a:lstStyle/>
                    <a:p>
                      <a:pPr>
                        <a:lnSpc>
                          <a:spcPct val="100000"/>
                        </a:lnSpc>
                      </a:pPr>
                      <a:r>
                        <a:rPr lang="de-DE" sz="1600" b="1" strike="noStrike" spc="-1" dirty="0">
                          <a:solidFill>
                            <a:srgbClr val="58595B"/>
                          </a:solidFill>
                          <a:latin typeface="Calibri"/>
                          <a:ea typeface="Calibri"/>
                        </a:rPr>
                        <a:t>Session C – </a:t>
                      </a:r>
                      <a:r>
                        <a:rPr lang="de-DE" sz="1600" b="1" strike="noStrike" spc="-1" dirty="0" err="1">
                          <a:solidFill>
                            <a:srgbClr val="58595B"/>
                          </a:solidFill>
                          <a:latin typeface="Calibri"/>
                          <a:ea typeface="Calibri"/>
                        </a:rPr>
                        <a:t>Passing</a:t>
                      </a:r>
                      <a:r>
                        <a:rPr lang="de-DE" sz="1600" b="1" strike="noStrike" spc="-1" dirty="0">
                          <a:solidFill>
                            <a:srgbClr val="58595B"/>
                          </a:solidFill>
                          <a:latin typeface="Calibri"/>
                          <a:ea typeface="Calibri"/>
                        </a:rPr>
                        <a:t> on </a:t>
                      </a:r>
                      <a:r>
                        <a:rPr lang="de-DE" sz="1600" b="1" strike="noStrike" spc="-1" dirty="0" err="1">
                          <a:solidFill>
                            <a:srgbClr val="58595B"/>
                          </a:solidFill>
                          <a:latin typeface="Calibri"/>
                          <a:ea typeface="Calibri"/>
                        </a:rPr>
                        <a:t>the</a:t>
                      </a:r>
                      <a:r>
                        <a:rPr lang="de-DE" sz="1600" b="1" strike="noStrike" spc="-1" dirty="0">
                          <a:solidFill>
                            <a:srgbClr val="58595B"/>
                          </a:solidFill>
                          <a:latin typeface="Calibri"/>
                          <a:ea typeface="Calibri"/>
                        </a:rPr>
                        <a:t> </a:t>
                      </a:r>
                      <a:r>
                        <a:rPr lang="de-DE" sz="1600" b="1" strike="noStrike" spc="-1" dirty="0" err="1">
                          <a:solidFill>
                            <a:srgbClr val="58595B"/>
                          </a:solidFill>
                          <a:latin typeface="Calibri"/>
                          <a:ea typeface="Calibri"/>
                        </a:rPr>
                        <a:t>torch</a:t>
                      </a:r>
                      <a:endParaRPr lang="de-DE" sz="1600" b="0" strike="noStrike" spc="-1" dirty="0">
                        <a:latin typeface="Arial"/>
                      </a:endParaRPr>
                    </a:p>
                  </a:txBody>
                  <a:tcPr marL="54000" marR="54000">
                    <a:lnL w="12240">
                      <a:solidFill>
                        <a:srgbClr val="FFFFFF"/>
                      </a:solidFill>
                    </a:lnL>
                    <a:lnR w="12240">
                      <a:solidFill>
                        <a:srgbClr val="FFFFFF"/>
                      </a:solidFill>
                    </a:lnR>
                    <a:lnT w="12240">
                      <a:solidFill>
                        <a:srgbClr val="FFFFFF"/>
                      </a:solidFill>
                    </a:lnT>
                    <a:lnB w="12240">
                      <a:solidFill>
                        <a:srgbClr val="FFFFFF"/>
                      </a:solidFill>
                    </a:lnB>
                    <a:solidFill>
                      <a:srgbClr val="EAEDF0"/>
                    </a:solidFill>
                  </a:tcPr>
                </a:tc>
                <a:extLst>
                  <a:ext uri="{0D108BD9-81ED-4DB2-BD59-A6C34878D82A}">
                    <a16:rowId xmlns:a16="http://schemas.microsoft.com/office/drawing/2014/main" val="10002"/>
                  </a:ext>
                </a:extLst>
              </a:tr>
            </a:tbl>
          </a:graphicData>
        </a:graphic>
      </p:graphicFrame>
      <p:pic>
        <p:nvPicPr>
          <p:cNvPr id="659" name="Google Shape;273;p2"/>
          <p:cNvPicPr/>
          <p:nvPr/>
        </p:nvPicPr>
        <p:blipFill>
          <a:blip r:embed="rId2"/>
          <a:stretch/>
        </p:blipFill>
        <p:spPr>
          <a:xfrm>
            <a:off x="7439040" y="6117840"/>
            <a:ext cx="446400" cy="446400"/>
          </a:xfrm>
          <a:prstGeom prst="rect">
            <a:avLst/>
          </a:prstGeom>
          <a:ln>
            <a:noFill/>
          </a:ln>
        </p:spPr>
      </p:pic>
      <p:pic>
        <p:nvPicPr>
          <p:cNvPr id="660" name="Google Shape;274;p2"/>
          <p:cNvPicPr/>
          <p:nvPr/>
        </p:nvPicPr>
        <p:blipFill>
          <a:blip r:embed="rId3"/>
          <a:stretch/>
        </p:blipFill>
        <p:spPr>
          <a:xfrm>
            <a:off x="6450120" y="6306120"/>
            <a:ext cx="803520" cy="253800"/>
          </a:xfrm>
          <a:prstGeom prst="rect">
            <a:avLst/>
          </a:prstGeom>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 name="TextShape 1"/>
          <p:cNvSpPr txBox="1"/>
          <p:nvPr/>
        </p:nvSpPr>
        <p:spPr>
          <a:xfrm>
            <a:off x="825480" y="4570560"/>
            <a:ext cx="2260080" cy="818640"/>
          </a:xfrm>
          <a:prstGeom prst="rect">
            <a:avLst/>
          </a:prstGeom>
          <a:noFill/>
          <a:ln>
            <a:noFill/>
          </a:ln>
        </p:spPr>
        <p:txBody>
          <a:bodyPr lIns="0" tIns="0" rIns="0" bIns="0" anchor="b">
            <a:noAutofit/>
          </a:bodyPr>
          <a:lstStyle/>
          <a:p>
            <a:pPr>
              <a:lnSpc>
                <a:spcPct val="100000"/>
              </a:lnSpc>
            </a:pPr>
            <a:r>
              <a:rPr lang="de-DE" sz="10800" b="1" strike="noStrike" spc="-1">
                <a:solidFill>
                  <a:srgbClr val="FFFFFF"/>
                </a:solidFill>
                <a:latin typeface="Calibri"/>
                <a:ea typeface="Calibri"/>
              </a:rPr>
              <a:t>1.0</a:t>
            </a:r>
            <a:endParaRPr lang="de-DE" sz="10800" b="0" strike="noStrike" spc="-1">
              <a:solidFill>
                <a:srgbClr val="000000"/>
              </a:solidFill>
              <a:latin typeface="Arial"/>
            </a:endParaRPr>
          </a:p>
        </p:txBody>
      </p:sp>
      <p:sp>
        <p:nvSpPr>
          <p:cNvPr id="662"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de-DE" sz="2600" b="1" strike="noStrike" spc="-1">
                <a:solidFill>
                  <a:srgbClr val="FFFFFF"/>
                </a:solidFill>
                <a:latin typeface="Calibri"/>
                <a:ea typeface="Calibri"/>
              </a:rPr>
              <a:t>Session A – Creating a spark!</a:t>
            </a:r>
            <a:endParaRPr lang="de-DE" sz="2600" b="0" strike="noStrike" spc="-1">
              <a:solidFill>
                <a:srgbClr val="000000"/>
              </a:solidFill>
              <a:latin typeface="Arial"/>
            </a:endParaRPr>
          </a:p>
        </p:txBody>
      </p:sp>
      <p:sp>
        <p:nvSpPr>
          <p:cNvPr id="663" name="CustomShape 3"/>
          <p:cNvSpPr/>
          <p:nvPr/>
        </p:nvSpPr>
        <p:spPr>
          <a:xfrm>
            <a:off x="10137600" y="0"/>
            <a:ext cx="2358720" cy="21236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de-DE" sz="1100" b="1" strike="noStrike" spc="-1">
                <a:solidFill>
                  <a:srgbClr val="486A7E"/>
                </a:solidFill>
                <a:latin typeface="Calibri"/>
                <a:ea typeface="Calibri"/>
              </a:rPr>
              <a:t>Section breaks</a:t>
            </a:r>
            <a:endParaRPr lang="de-DE" sz="1100" b="0" strike="noStrike" spc="-1">
              <a:latin typeface="Arial"/>
            </a:endParaRPr>
          </a:p>
          <a:p>
            <a:pPr>
              <a:lnSpc>
                <a:spcPct val="100000"/>
              </a:lnSpc>
            </a:pPr>
            <a:r>
              <a:rPr lang="de-DE" sz="1100" b="0" strike="noStrike" spc="-1">
                <a:solidFill>
                  <a:srgbClr val="486A7E"/>
                </a:solidFill>
                <a:latin typeface="Calibri"/>
                <a:ea typeface="Calibri"/>
              </a:rPr>
              <a:t>Section breaks are available in each palette colour and in a neutral blue grey.</a:t>
            </a:r>
            <a:endParaRPr lang="de-DE" sz="1100" b="0" strike="noStrike" spc="-1">
              <a:latin typeface="Arial"/>
            </a:endParaRPr>
          </a:p>
          <a:p>
            <a:pPr>
              <a:lnSpc>
                <a:spcPct val="100000"/>
              </a:lnSpc>
            </a:pPr>
            <a:endParaRPr lang="de-DE" sz="1100" b="0" strike="noStrike" spc="-1">
              <a:latin typeface="Arial"/>
            </a:endParaRPr>
          </a:p>
          <a:p>
            <a:pPr>
              <a:lnSpc>
                <a:spcPct val="100000"/>
              </a:lnSpc>
            </a:pPr>
            <a:r>
              <a:rPr lang="de-DE" sz="1100" b="0" strike="noStrike" spc="-1">
                <a:solidFill>
                  <a:srgbClr val="486A7E"/>
                </a:solidFill>
                <a:latin typeface="Calibri"/>
                <a:ea typeface="Calibri"/>
              </a:rPr>
              <a:t>In most cases one section break colour should be used consistently throughout the deck – ideally following the colour of the Advancing Discovery bookmark on the cover page.</a:t>
            </a: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p:txBody>
      </p:sp>
      <p:pic>
        <p:nvPicPr>
          <p:cNvPr id="664" name="Google Shape;282;p3"/>
          <p:cNvPicPr/>
          <p:nvPr/>
        </p:nvPicPr>
        <p:blipFill>
          <a:blip r:embed="rId2"/>
          <a:stretch/>
        </p:blipFill>
        <p:spPr>
          <a:xfrm>
            <a:off x="7439040" y="6117840"/>
            <a:ext cx="446400" cy="446400"/>
          </a:xfrm>
          <a:prstGeom prst="rect">
            <a:avLst/>
          </a:prstGeom>
          <a:ln>
            <a:noFill/>
          </a:ln>
        </p:spPr>
      </p:pic>
      <p:pic>
        <p:nvPicPr>
          <p:cNvPr id="665" name="Google Shape;283;p3"/>
          <p:cNvPicPr/>
          <p:nvPr/>
        </p:nvPicPr>
        <p:blipFill>
          <a:blip r:embed="rId3"/>
          <a:stretch/>
        </p:blipFill>
        <p:spPr>
          <a:xfrm>
            <a:off x="6450120" y="6306120"/>
            <a:ext cx="803520" cy="253800"/>
          </a:xfrm>
          <a:prstGeom prst="rect">
            <a:avLst/>
          </a:prstGeom>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 name="TextShape 1"/>
          <p:cNvSpPr txBox="1"/>
          <p:nvPr/>
        </p:nvSpPr>
        <p:spPr>
          <a:xfrm>
            <a:off x="825480" y="1057198"/>
            <a:ext cx="8238600" cy="2177840"/>
          </a:xfrm>
          <a:prstGeom prst="rect">
            <a:avLst/>
          </a:prstGeom>
          <a:noFill/>
          <a:ln>
            <a:noFill/>
          </a:ln>
        </p:spPr>
        <p:txBody>
          <a:bodyPr lIns="0" tIns="0" rIns="0" bIns="0">
            <a:spAutoFit/>
          </a:bodyPr>
          <a:lstStyle/>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Relevance of research increases when it has societal impact</a:t>
            </a:r>
          </a:p>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Responsibility (employed by the university)</a:t>
            </a:r>
          </a:p>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Personally motivating to contribute useful knowledge to society, to solve a problem, or help improve something</a:t>
            </a:r>
          </a:p>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It is fun, I can share my fascination for the topic, personally rewarding</a:t>
            </a:r>
          </a:p>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Potential access to data</a:t>
            </a:r>
          </a:p>
        </p:txBody>
      </p:sp>
      <p:sp>
        <p:nvSpPr>
          <p:cNvPr id="667"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de-DE" sz="2600" b="1" strike="noStrike" spc="-1">
                <a:solidFill>
                  <a:srgbClr val="486A7E"/>
                </a:solidFill>
                <a:latin typeface="Calibri"/>
                <a:ea typeface="Calibri"/>
              </a:rPr>
              <a:t>Motivation</a:t>
            </a:r>
            <a:endParaRPr lang="de-DE" sz="2600" b="0" strike="noStrike" spc="-1">
              <a:solidFill>
                <a:srgbClr val="000000"/>
              </a:solidFill>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 name="TextShape 1"/>
          <p:cNvSpPr txBox="1"/>
          <p:nvPr/>
        </p:nvSpPr>
        <p:spPr>
          <a:xfrm>
            <a:off x="825480" y="908280"/>
            <a:ext cx="8238600" cy="5124480"/>
          </a:xfrm>
          <a:prstGeom prst="rect">
            <a:avLst/>
          </a:prstGeom>
          <a:noFill/>
          <a:ln>
            <a:noFill/>
          </a:ln>
        </p:spPr>
        <p:txBody>
          <a:bodyPr lIns="0" tIns="0" rIns="0" bIns="0">
            <a:spAutoFit/>
          </a:bodyPr>
          <a:lstStyle/>
          <a:p>
            <a:pPr algn="just">
              <a:lnSpc>
                <a:spcPct val="100000"/>
              </a:lnSpc>
              <a:spcBef>
                <a:spcPts val="601"/>
              </a:spcBef>
            </a:pPr>
            <a:endParaRPr lang="en-US" sz="1400" b="0" strike="noStrike" spc="-1" dirty="0">
              <a:solidFill>
                <a:srgbClr val="000000"/>
              </a:solidFill>
              <a:latin typeface="Calibri" panose="020F0502020204030204" pitchFamily="34" charset="0"/>
              <a:cs typeface="Calibri" panose="020F0502020204030204" pitchFamily="34" charset="0"/>
            </a:endParaRPr>
          </a:p>
          <a:p>
            <a:pPr algn="just">
              <a:spcBef>
                <a:spcPts val="601"/>
              </a:spcBef>
            </a:pPr>
            <a:r>
              <a:rPr lang="en-US" sz="1400" b="1" strike="noStrike" spc="-1" dirty="0">
                <a:solidFill>
                  <a:srgbClr val="000000"/>
                </a:solidFill>
                <a:latin typeface="Calibri" panose="020F0502020204030204" pitchFamily="34" charset="0"/>
                <a:cs typeface="Calibri" panose="020F0502020204030204" pitchFamily="34" charset="0"/>
              </a:rPr>
              <a:t>Example </a:t>
            </a:r>
            <a:r>
              <a:rPr lang="en-US" sz="1400" b="1" spc="-1" dirty="0">
                <a:solidFill>
                  <a:srgbClr val="000000"/>
                </a:solidFill>
                <a:latin typeface="Calibri" panose="020F0502020204030204" pitchFamily="34" charset="0"/>
                <a:cs typeface="Calibri" panose="020F0502020204030204" pitchFamily="34" charset="0"/>
              </a:rPr>
              <a:t>1 Pronunciation of English </a:t>
            </a:r>
            <a:r>
              <a:rPr lang="en-US" sz="1400" spc="-1" dirty="0">
                <a:solidFill>
                  <a:srgbClr val="000000"/>
                </a:solidFill>
                <a:latin typeface="Calibri" panose="020F0502020204030204" pitchFamily="34" charset="0"/>
                <a:cs typeface="Calibri" panose="020F0502020204030204" pitchFamily="34" charset="0"/>
              </a:rPr>
              <a:t>A senior lecturer in English language and linguistics expert studying pronunciation of non-native speakers; pronunciation detected to have an impact on e.g. the salary of employees; Inspiring: the way of knowledge sharing in a workshop format. This example inspires me because even seemingly subtle aspects can have a big impact; Expertise of  a single researcher delivered in an effective way.</a:t>
            </a:r>
          </a:p>
          <a:p>
            <a:pPr algn="just">
              <a:spcBef>
                <a:spcPts val="601"/>
              </a:spcBef>
            </a:pPr>
            <a:r>
              <a:rPr lang="en-US" sz="1400" b="1" spc="-1" dirty="0">
                <a:solidFill>
                  <a:srgbClr val="000000"/>
                </a:solidFill>
                <a:latin typeface="Calibri" panose="020F0502020204030204" pitchFamily="34" charset="0"/>
                <a:cs typeface="Calibri" panose="020F0502020204030204" pitchFamily="34" charset="0"/>
              </a:rPr>
              <a:t>Example 2</a:t>
            </a:r>
            <a:r>
              <a:rPr lang="en-US" sz="1400" spc="-1" dirty="0">
                <a:solidFill>
                  <a:srgbClr val="000000"/>
                </a:solidFill>
                <a:latin typeface="Calibri" panose="020F0502020204030204" pitchFamily="34" charset="0"/>
                <a:cs typeface="Calibri" panose="020F0502020204030204" pitchFamily="34" charset="0"/>
              </a:rPr>
              <a:t> </a:t>
            </a:r>
            <a:r>
              <a:rPr lang="en-US" sz="1400" b="1" spc="-1" dirty="0">
                <a:solidFill>
                  <a:srgbClr val="000000"/>
                </a:solidFill>
                <a:latin typeface="Calibri" panose="020F0502020204030204" pitchFamily="34" charset="0"/>
                <a:cs typeface="Calibri" panose="020F0502020204030204" pitchFamily="34" charset="0"/>
              </a:rPr>
              <a:t>Science Shop </a:t>
            </a:r>
            <a:r>
              <a:rPr lang="en-US" sz="1400" spc="-1" dirty="0">
                <a:solidFill>
                  <a:srgbClr val="000000"/>
                </a:solidFill>
                <a:latin typeface="Calibri" panose="020F0502020204030204" pitchFamily="34" charset="0"/>
                <a:cs typeface="Calibri" panose="020F0502020204030204" pitchFamily="34" charset="0"/>
              </a:rPr>
              <a:t> A science shop of a university was approached by a public interest group because wind turbines in their neighborhood were too noisy. The science shop readjusted a model as previous noise predictions were not accurate anymore. The government then decided to adjust the model based on the research of the science shop.  An inspiring example because the university organized their knowledge resources in a way (through the Science Shop) that it is approachable by the public, they can use their previous research to address challenges faced by various interest groups.</a:t>
            </a:r>
          </a:p>
          <a:p>
            <a:pPr algn="just">
              <a:spcBef>
                <a:spcPts val="601"/>
              </a:spcBef>
            </a:pPr>
            <a:r>
              <a:rPr lang="en-US" sz="1400" spc="-1" dirty="0">
                <a:solidFill>
                  <a:srgbClr val="000000"/>
                </a:solidFill>
                <a:latin typeface="Calibri" panose="020F0502020204030204" pitchFamily="34" charset="0"/>
                <a:cs typeface="Calibri" panose="020F0502020204030204" pitchFamily="34" charset="0"/>
              </a:rPr>
              <a:t>Source Example 1 and Example 2: </a:t>
            </a:r>
            <a:r>
              <a:rPr lang="en-US" sz="1400" i="1" spc="-1" dirty="0" err="1">
                <a:solidFill>
                  <a:srgbClr val="000000"/>
                </a:solidFill>
                <a:latin typeface="Calibri" panose="020F0502020204030204" pitchFamily="34" charset="0"/>
                <a:cs typeface="Calibri" panose="020F0502020204030204" pitchFamily="34" charset="0"/>
              </a:rPr>
              <a:t>Valorisatie</a:t>
            </a:r>
            <a:r>
              <a:rPr lang="en-US" sz="1400" i="1" spc="-1" dirty="0">
                <a:solidFill>
                  <a:srgbClr val="000000"/>
                </a:solidFill>
                <a:latin typeface="Calibri" panose="020F0502020204030204" pitchFamily="34" charset="0"/>
                <a:cs typeface="Calibri" panose="020F0502020204030204" pitchFamily="34" charset="0"/>
              </a:rPr>
              <a:t>: </a:t>
            </a:r>
            <a:r>
              <a:rPr lang="en-US" sz="1400" i="1" spc="-1" dirty="0" err="1">
                <a:solidFill>
                  <a:srgbClr val="000000"/>
                </a:solidFill>
                <a:latin typeface="Calibri" panose="020F0502020204030204" pitchFamily="34" charset="0"/>
                <a:cs typeface="Calibri" panose="020F0502020204030204" pitchFamily="34" charset="0"/>
              </a:rPr>
              <a:t>onderzoekers</a:t>
            </a:r>
            <a:r>
              <a:rPr lang="en-US" sz="1400" i="1" spc="-1" dirty="0">
                <a:solidFill>
                  <a:srgbClr val="000000"/>
                </a:solidFill>
                <a:latin typeface="Calibri" panose="020F0502020204030204" pitchFamily="34" charset="0"/>
                <a:cs typeface="Calibri" panose="020F0502020204030204" pitchFamily="34" charset="0"/>
              </a:rPr>
              <a:t> dan al </a:t>
            </a:r>
            <a:r>
              <a:rPr lang="en-US" sz="1400" i="1" spc="-1" dirty="0" err="1">
                <a:solidFill>
                  <a:srgbClr val="000000"/>
                </a:solidFill>
                <a:latin typeface="Calibri" panose="020F0502020204030204" pitchFamily="34" charset="0"/>
                <a:cs typeface="Calibri" panose="020F0502020204030204" pitchFamily="34" charset="0"/>
              </a:rPr>
              <a:t>veel</a:t>
            </a:r>
            <a:r>
              <a:rPr lang="en-US" sz="1400" i="1" spc="-1" dirty="0">
                <a:solidFill>
                  <a:srgbClr val="000000"/>
                </a:solidFill>
                <a:latin typeface="Calibri" panose="020F0502020204030204" pitchFamily="34" charset="0"/>
                <a:cs typeface="Calibri" panose="020F0502020204030204" pitchFamily="34" charset="0"/>
              </a:rPr>
              <a:t> </a:t>
            </a:r>
            <a:r>
              <a:rPr lang="en-US" sz="1400" i="1" spc="-1" dirty="0" err="1">
                <a:solidFill>
                  <a:srgbClr val="000000"/>
                </a:solidFill>
                <a:latin typeface="Calibri" panose="020F0502020204030204" pitchFamily="34" charset="0"/>
                <a:cs typeface="Calibri" panose="020F0502020204030204" pitchFamily="34" charset="0"/>
              </a:rPr>
              <a:t>meer</a:t>
            </a:r>
            <a:r>
              <a:rPr lang="en-US" sz="1400" i="1" spc="-1" dirty="0">
                <a:solidFill>
                  <a:srgbClr val="000000"/>
                </a:solidFill>
                <a:latin typeface="Calibri" panose="020F0502020204030204" pitchFamily="34" charset="0"/>
                <a:cs typeface="Calibri" panose="020F0502020204030204" pitchFamily="34" charset="0"/>
              </a:rPr>
              <a:t> dan ze </a:t>
            </a:r>
            <a:r>
              <a:rPr lang="en-US" sz="1400" i="1" spc="-1" dirty="0" err="1">
                <a:solidFill>
                  <a:srgbClr val="000000"/>
                </a:solidFill>
                <a:latin typeface="Calibri" panose="020F0502020204030204" pitchFamily="34" charset="0"/>
                <a:cs typeface="Calibri" panose="020F0502020204030204" pitchFamily="34" charset="0"/>
              </a:rPr>
              <a:t>denken</a:t>
            </a:r>
            <a:r>
              <a:rPr lang="en-US" sz="1400" i="1" spc="-1" dirty="0">
                <a:solidFill>
                  <a:srgbClr val="000000"/>
                </a:solidFill>
                <a:latin typeface="Calibri" panose="020F0502020204030204" pitchFamily="34" charset="0"/>
                <a:cs typeface="Calibri" panose="020F0502020204030204" pitchFamily="34" charset="0"/>
              </a:rPr>
              <a:t> - e-</a:t>
            </a:r>
            <a:r>
              <a:rPr lang="en-US" sz="1400" i="1" spc="-1" dirty="0" err="1">
                <a:solidFill>
                  <a:srgbClr val="000000"/>
                </a:solidFill>
                <a:latin typeface="Calibri" panose="020F0502020204030204" pitchFamily="34" charset="0"/>
                <a:cs typeface="Calibri" panose="020F0502020204030204" pitchFamily="34" charset="0"/>
              </a:rPr>
              <a:t>publicatie</a:t>
            </a:r>
            <a:r>
              <a:rPr lang="en-US" sz="1400" i="1" spc="-1" dirty="0">
                <a:solidFill>
                  <a:srgbClr val="000000"/>
                </a:solidFill>
                <a:latin typeface="Calibri" panose="020F0502020204030204" pitchFamily="34" charset="0"/>
                <a:cs typeface="Calibri" panose="020F0502020204030204" pitchFamily="34" charset="0"/>
              </a:rPr>
              <a:t> met </a:t>
            </a:r>
            <a:r>
              <a:rPr lang="en-US" sz="1400" i="1" spc="-1" dirty="0" err="1">
                <a:solidFill>
                  <a:srgbClr val="000000"/>
                </a:solidFill>
                <a:latin typeface="Calibri" panose="020F0502020204030204" pitchFamily="34" charset="0"/>
                <a:cs typeface="Calibri" panose="020F0502020204030204" pitchFamily="34" charset="0"/>
              </a:rPr>
              <a:t>voorbeelden</a:t>
            </a:r>
            <a:r>
              <a:rPr lang="en-US" sz="1400" i="1" spc="-1" dirty="0">
                <a:solidFill>
                  <a:srgbClr val="000000"/>
                </a:solidFill>
                <a:latin typeface="Calibri" panose="020F0502020204030204" pitchFamily="34" charset="0"/>
                <a:cs typeface="Calibri" panose="020F0502020204030204" pitchFamily="34" charset="0"/>
              </a:rPr>
              <a:t> </a:t>
            </a:r>
            <a:r>
              <a:rPr lang="en-US" sz="1400" i="1" spc="-1" dirty="0" err="1">
                <a:solidFill>
                  <a:srgbClr val="000000"/>
                </a:solidFill>
                <a:latin typeface="Calibri" panose="020F0502020204030204" pitchFamily="34" charset="0"/>
                <a:cs typeface="Calibri" panose="020F0502020204030204" pitchFamily="34" charset="0"/>
              </a:rPr>
              <a:t>en</a:t>
            </a:r>
            <a:r>
              <a:rPr lang="en-US" sz="1400" i="1" spc="-1" dirty="0">
                <a:solidFill>
                  <a:srgbClr val="000000"/>
                </a:solidFill>
                <a:latin typeface="Calibri" panose="020F0502020204030204" pitchFamily="34" charset="0"/>
                <a:cs typeface="Calibri" panose="020F0502020204030204" pitchFamily="34" charset="0"/>
              </a:rPr>
              <a:t> </a:t>
            </a:r>
            <a:r>
              <a:rPr lang="en-US" sz="1400" i="1" spc="-1" dirty="0" err="1">
                <a:solidFill>
                  <a:srgbClr val="000000"/>
                </a:solidFill>
                <a:latin typeface="Calibri" panose="020F0502020204030204" pitchFamily="34" charset="0"/>
                <a:cs typeface="Calibri" panose="020F0502020204030204" pitchFamily="34" charset="0"/>
              </a:rPr>
              <a:t>handvatten</a:t>
            </a:r>
            <a:r>
              <a:rPr lang="en-US" sz="1400" i="1" spc="-1" dirty="0">
                <a:solidFill>
                  <a:srgbClr val="000000"/>
                </a:solidFill>
                <a:latin typeface="Calibri" panose="020F0502020204030204" pitchFamily="34" charset="0"/>
                <a:cs typeface="Calibri" panose="020F0502020204030204" pitchFamily="34" charset="0"/>
              </a:rPr>
              <a:t> om </a:t>
            </a:r>
            <a:r>
              <a:rPr lang="en-US" sz="1400" i="1" spc="-1" dirty="0" err="1">
                <a:solidFill>
                  <a:srgbClr val="000000"/>
                </a:solidFill>
                <a:latin typeface="Calibri" panose="020F0502020204030204" pitchFamily="34" charset="0"/>
                <a:cs typeface="Calibri" panose="020F0502020204030204" pitchFamily="34" charset="0"/>
              </a:rPr>
              <a:t>zelf</a:t>
            </a:r>
            <a:r>
              <a:rPr lang="en-US" sz="1400" i="1" spc="-1" dirty="0">
                <a:solidFill>
                  <a:srgbClr val="000000"/>
                </a:solidFill>
                <a:latin typeface="Calibri" panose="020F0502020204030204" pitchFamily="34" charset="0"/>
                <a:cs typeface="Calibri" panose="020F0502020204030204" pitchFamily="34" charset="0"/>
              </a:rPr>
              <a:t> </a:t>
            </a:r>
            <a:r>
              <a:rPr lang="en-US" sz="1400" i="1" spc="-1" dirty="0" err="1">
                <a:solidFill>
                  <a:srgbClr val="000000"/>
                </a:solidFill>
                <a:latin typeface="Calibri" panose="020F0502020204030204" pitchFamily="34" charset="0"/>
                <a:cs typeface="Calibri" panose="020F0502020204030204" pitchFamily="34" charset="0"/>
              </a:rPr>
              <a:t>valorisatie</a:t>
            </a:r>
            <a:r>
              <a:rPr lang="en-US" sz="1400" i="1" spc="-1" dirty="0">
                <a:solidFill>
                  <a:srgbClr val="000000"/>
                </a:solidFill>
                <a:latin typeface="Calibri" panose="020F0502020204030204" pitchFamily="34" charset="0"/>
                <a:cs typeface="Calibri" panose="020F0502020204030204" pitchFamily="34" charset="0"/>
              </a:rPr>
              <a:t> </a:t>
            </a:r>
            <a:r>
              <a:rPr lang="en-US" sz="1400" i="1" spc="-1" dirty="0" err="1">
                <a:solidFill>
                  <a:srgbClr val="000000"/>
                </a:solidFill>
                <a:latin typeface="Calibri" panose="020F0502020204030204" pitchFamily="34" charset="0"/>
                <a:cs typeface="Calibri" panose="020F0502020204030204" pitchFamily="34" charset="0"/>
              </a:rPr>
              <a:t>te</a:t>
            </a:r>
            <a:r>
              <a:rPr lang="en-US" sz="1400" i="1" spc="-1" dirty="0">
                <a:solidFill>
                  <a:srgbClr val="000000"/>
                </a:solidFill>
                <a:latin typeface="Calibri" panose="020F0502020204030204" pitchFamily="34" charset="0"/>
                <a:cs typeface="Calibri" panose="020F0502020204030204" pitchFamily="34" charset="0"/>
              </a:rPr>
              <a:t> </a:t>
            </a:r>
            <a:r>
              <a:rPr lang="en-US" sz="1400" i="1" spc="-1" dirty="0" err="1">
                <a:solidFill>
                  <a:srgbClr val="000000"/>
                </a:solidFill>
                <a:latin typeface="Calibri" panose="020F0502020204030204" pitchFamily="34" charset="0"/>
                <a:cs typeface="Calibri" panose="020F0502020204030204" pitchFamily="34" charset="0"/>
              </a:rPr>
              <a:t>organiseren</a:t>
            </a:r>
            <a:r>
              <a:rPr lang="en-US" sz="1400" spc="-1" dirty="0" err="1">
                <a:solidFill>
                  <a:srgbClr val="000000"/>
                </a:solidFill>
                <a:latin typeface="Calibri" panose="020F0502020204030204" pitchFamily="34" charset="0"/>
                <a:cs typeface="Calibri" panose="020F0502020204030204" pitchFamily="34" charset="0"/>
              </a:rPr>
              <a:t>.The</a:t>
            </a:r>
            <a:r>
              <a:rPr lang="en-US" sz="1400" spc="-1" dirty="0">
                <a:solidFill>
                  <a:srgbClr val="000000"/>
                </a:solidFill>
                <a:latin typeface="Calibri" panose="020F0502020204030204" pitchFamily="34" charset="0"/>
                <a:cs typeface="Calibri" panose="020F0502020204030204" pitchFamily="34" charset="0"/>
              </a:rPr>
              <a:t> Hague: Rathenau </a:t>
            </a:r>
            <a:r>
              <a:rPr lang="en-US" sz="1400" spc="-1" dirty="0" err="1">
                <a:solidFill>
                  <a:srgbClr val="000000"/>
                </a:solidFill>
                <a:latin typeface="Calibri" panose="020F0502020204030204" pitchFamily="34" charset="0"/>
                <a:cs typeface="Calibri" panose="020F0502020204030204" pitchFamily="34" charset="0"/>
              </a:rPr>
              <a:t>Instituut</a:t>
            </a:r>
            <a:r>
              <a:rPr lang="en-US" sz="1400" spc="-1" dirty="0">
                <a:solidFill>
                  <a:srgbClr val="000000"/>
                </a:solidFill>
                <a:latin typeface="Calibri" panose="020F0502020204030204" pitchFamily="34" charset="0"/>
                <a:cs typeface="Calibri" panose="020F0502020204030204" pitchFamily="34" charset="0"/>
              </a:rPr>
              <a:t>, 2015.</a:t>
            </a:r>
            <a:endParaRPr lang="en-US" sz="1400" b="1" strike="noStrike" spc="-1" dirty="0">
              <a:solidFill>
                <a:srgbClr val="000000"/>
              </a:solidFill>
              <a:latin typeface="Calibri" panose="020F0502020204030204" pitchFamily="34" charset="0"/>
              <a:cs typeface="Calibri" panose="020F0502020204030204" pitchFamily="34" charset="0"/>
            </a:endParaRPr>
          </a:p>
          <a:p>
            <a:pPr algn="just">
              <a:spcBef>
                <a:spcPts val="601"/>
              </a:spcBef>
            </a:pPr>
            <a:r>
              <a:rPr lang="en-US" sz="1400" b="1" strike="noStrike" spc="-1" dirty="0">
                <a:solidFill>
                  <a:srgbClr val="000000"/>
                </a:solidFill>
                <a:latin typeface="Calibri" panose="020F0502020204030204" pitchFamily="34" charset="0"/>
                <a:cs typeface="Calibri" panose="020F0502020204030204" pitchFamily="34" charset="0"/>
              </a:rPr>
              <a:t>Example 3  Exergame Robots for the </a:t>
            </a:r>
            <a:r>
              <a:rPr lang="en-US" sz="1400" b="1" spc="-1" dirty="0">
                <a:solidFill>
                  <a:srgbClr val="000000"/>
                </a:solidFill>
                <a:latin typeface="Calibri" panose="020F0502020204030204" pitchFamily="34" charset="0"/>
                <a:cs typeface="Calibri" panose="020F0502020204030204" pitchFamily="34" charset="0"/>
              </a:rPr>
              <a:t>E</a:t>
            </a:r>
            <a:r>
              <a:rPr lang="en-US" sz="1400" b="1" strike="noStrike" spc="-1" dirty="0">
                <a:solidFill>
                  <a:srgbClr val="000000"/>
                </a:solidFill>
                <a:latin typeface="Calibri" panose="020F0502020204030204" pitchFamily="34" charset="0"/>
                <a:cs typeface="Calibri" panose="020F0502020204030204" pitchFamily="34" charset="0"/>
              </a:rPr>
              <a:t>lderly; </a:t>
            </a:r>
            <a:r>
              <a:rPr lang="en-US" sz="1400" strike="noStrike" spc="-1" dirty="0">
                <a:solidFill>
                  <a:srgbClr val="000000"/>
                </a:solidFill>
                <a:latin typeface="Calibri" panose="020F0502020204030204" pitchFamily="34" charset="0"/>
                <a:cs typeface="Calibri" panose="020F0502020204030204" pitchFamily="34" charset="0"/>
              </a:rPr>
              <a:t>An early stage researcher collaborated with another researcher from computer sciences to build an exergame robot for the elderly to increase exercising among older adults through technology. Throughout this development process</a:t>
            </a:r>
            <a:r>
              <a:rPr lang="en-US" sz="1400" spc="-1" dirty="0">
                <a:solidFill>
                  <a:srgbClr val="000000"/>
                </a:solidFill>
                <a:latin typeface="Calibri" panose="020F0502020204030204" pitchFamily="34" charset="0"/>
                <a:cs typeface="Calibri" panose="020F0502020204030204" pitchFamily="34" charset="0"/>
              </a:rPr>
              <a:t> they used participatory design techniques to understand the needs of the elderly and caregivers and adjusted the development accordingly. The robot may be able to assist the caregivers in improving the health of the elderly. T</a:t>
            </a:r>
            <a:r>
              <a:rPr lang="en-US" sz="1400" strike="noStrike" spc="-1" dirty="0">
                <a:solidFill>
                  <a:srgbClr val="000000"/>
                </a:solidFill>
                <a:latin typeface="Calibri" panose="020F0502020204030204" pitchFamily="34" charset="0"/>
                <a:cs typeface="Calibri" panose="020F0502020204030204" pitchFamily="34" charset="0"/>
              </a:rPr>
              <a:t>his example inspires me because it creatively uses technology to</a:t>
            </a:r>
            <a:r>
              <a:rPr lang="en-US" sz="1400" spc="-1" dirty="0">
                <a:solidFill>
                  <a:srgbClr val="000000"/>
                </a:solidFill>
                <a:latin typeface="Calibri" panose="020F0502020204030204" pitchFamily="34" charset="0"/>
                <a:cs typeface="Calibri" panose="020F0502020204030204" pitchFamily="34" charset="0"/>
              </a:rPr>
              <a:t> address a societal challenge through the research project. Furthermore, it is a shared learning process, the elderly and caregivers learn how to use the robot whereas the researcher learns where the process can be enhanced. Impact already occurs early in the research process.</a:t>
            </a:r>
          </a:p>
          <a:p>
            <a:pPr algn="just">
              <a:spcBef>
                <a:spcPts val="601"/>
              </a:spcBef>
            </a:pPr>
            <a:r>
              <a:rPr lang="en-US" sz="1400" spc="-1" dirty="0">
                <a:solidFill>
                  <a:srgbClr val="000000"/>
                </a:solidFill>
                <a:latin typeface="Calibri" panose="020F0502020204030204" pitchFamily="34" charset="0"/>
                <a:cs typeface="Calibri" panose="020F0502020204030204" pitchFamily="34" charset="0"/>
              </a:rPr>
              <a:t>Source Example 3: </a:t>
            </a:r>
            <a:r>
              <a:rPr lang="en-US" sz="1400" i="1" spc="-1" dirty="0">
                <a:solidFill>
                  <a:srgbClr val="000000"/>
                </a:solidFill>
                <a:latin typeface="Calibri" panose="020F0502020204030204" pitchFamily="34" charset="0"/>
                <a:cs typeface="Calibri" panose="020F0502020204030204" pitchFamily="34" charset="0"/>
              </a:rPr>
              <a:t>Former colleague</a:t>
            </a:r>
            <a:endParaRPr lang="en-US" sz="1400" i="1" strike="noStrike" spc="-1" dirty="0">
              <a:solidFill>
                <a:srgbClr val="000000"/>
              </a:solidFill>
              <a:latin typeface="Calibri" panose="020F0502020204030204" pitchFamily="34" charset="0"/>
              <a:cs typeface="Calibri" panose="020F0502020204030204" pitchFamily="34" charset="0"/>
            </a:endParaRPr>
          </a:p>
        </p:txBody>
      </p:sp>
      <p:sp>
        <p:nvSpPr>
          <p:cNvPr id="669"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de-DE" sz="2600" b="1" strike="noStrike" spc="-1">
                <a:solidFill>
                  <a:srgbClr val="486A7E"/>
                </a:solidFill>
                <a:latin typeface="Calibri"/>
                <a:ea typeface="Calibri"/>
              </a:rPr>
              <a:t>Inspiration: three examples</a:t>
            </a:r>
            <a:endParaRPr lang="de-DE" sz="2600" b="0" strike="noStrike" spc="-1">
              <a:solidFill>
                <a:srgbClr val="000000"/>
              </a:solidFill>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 name="TextShape 1"/>
          <p:cNvSpPr txBox="1"/>
          <p:nvPr/>
        </p:nvSpPr>
        <p:spPr>
          <a:xfrm>
            <a:off x="825480" y="4570560"/>
            <a:ext cx="2260080" cy="818640"/>
          </a:xfrm>
          <a:prstGeom prst="rect">
            <a:avLst/>
          </a:prstGeom>
          <a:noFill/>
          <a:ln>
            <a:noFill/>
          </a:ln>
        </p:spPr>
        <p:txBody>
          <a:bodyPr lIns="0" tIns="0" rIns="0" bIns="0" anchor="b">
            <a:noAutofit/>
          </a:bodyPr>
          <a:lstStyle/>
          <a:p>
            <a:pPr>
              <a:lnSpc>
                <a:spcPct val="100000"/>
              </a:lnSpc>
            </a:pPr>
            <a:r>
              <a:rPr lang="de-DE" sz="10800" b="1" strike="noStrike" spc="-1">
                <a:solidFill>
                  <a:srgbClr val="FFFFFF"/>
                </a:solidFill>
                <a:latin typeface="Calibri"/>
                <a:ea typeface="Calibri"/>
              </a:rPr>
              <a:t>2.0</a:t>
            </a:r>
            <a:endParaRPr lang="de-DE" sz="10800" b="0" strike="noStrike" spc="-1">
              <a:solidFill>
                <a:srgbClr val="000000"/>
              </a:solidFill>
              <a:latin typeface="Arial"/>
            </a:endParaRPr>
          </a:p>
        </p:txBody>
      </p:sp>
      <p:sp>
        <p:nvSpPr>
          <p:cNvPr id="671"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de-DE" sz="2600" b="1" strike="noStrike" spc="-1">
                <a:solidFill>
                  <a:srgbClr val="FFFFFF"/>
                </a:solidFill>
                <a:latin typeface="Calibri"/>
                <a:ea typeface="Calibri"/>
              </a:rPr>
              <a:t>Session B – Shining a light on your impact</a:t>
            </a:r>
            <a:endParaRPr lang="de-DE" sz="2600" b="0" strike="noStrike" spc="-1">
              <a:solidFill>
                <a:srgbClr val="000000"/>
              </a:solidFill>
              <a:latin typeface="Arial"/>
            </a:endParaRPr>
          </a:p>
        </p:txBody>
      </p:sp>
      <p:sp>
        <p:nvSpPr>
          <p:cNvPr id="672" name="CustomShape 3"/>
          <p:cNvSpPr/>
          <p:nvPr/>
        </p:nvSpPr>
        <p:spPr>
          <a:xfrm>
            <a:off x="10137600" y="-38160"/>
            <a:ext cx="2358720" cy="21236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de-DE" sz="1100" b="1" strike="noStrike" spc="-1">
                <a:solidFill>
                  <a:srgbClr val="486A7E"/>
                </a:solidFill>
                <a:latin typeface="Calibri"/>
                <a:ea typeface="Calibri"/>
              </a:rPr>
              <a:t>Section breaks</a:t>
            </a:r>
            <a:endParaRPr lang="de-DE" sz="1100" b="0" strike="noStrike" spc="-1">
              <a:latin typeface="Arial"/>
            </a:endParaRPr>
          </a:p>
          <a:p>
            <a:pPr>
              <a:lnSpc>
                <a:spcPct val="100000"/>
              </a:lnSpc>
            </a:pPr>
            <a:r>
              <a:rPr lang="de-DE" sz="1100" b="0" strike="noStrike" spc="-1">
                <a:solidFill>
                  <a:srgbClr val="486A7E"/>
                </a:solidFill>
                <a:latin typeface="Calibri"/>
                <a:ea typeface="Calibri"/>
              </a:rPr>
              <a:t>Section breaks are available in each palette colour and in a neutral blue grey.</a:t>
            </a:r>
            <a:endParaRPr lang="de-DE" sz="1100" b="0" strike="noStrike" spc="-1">
              <a:latin typeface="Arial"/>
            </a:endParaRPr>
          </a:p>
          <a:p>
            <a:pPr>
              <a:lnSpc>
                <a:spcPct val="100000"/>
              </a:lnSpc>
            </a:pPr>
            <a:endParaRPr lang="de-DE" sz="1100" b="0" strike="noStrike" spc="-1">
              <a:latin typeface="Arial"/>
            </a:endParaRPr>
          </a:p>
          <a:p>
            <a:pPr>
              <a:lnSpc>
                <a:spcPct val="100000"/>
              </a:lnSpc>
            </a:pPr>
            <a:r>
              <a:rPr lang="de-DE" sz="1100" b="0" strike="noStrike" spc="-1">
                <a:solidFill>
                  <a:srgbClr val="486A7E"/>
                </a:solidFill>
                <a:latin typeface="Calibri"/>
                <a:ea typeface="Calibri"/>
              </a:rPr>
              <a:t>In most cases one section break colour should be used consistently throughout the deck – ideally following the colour of the Advancing Discovery bookmark on the cover page.</a:t>
            </a: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p:txBody>
      </p:sp>
      <p:pic>
        <p:nvPicPr>
          <p:cNvPr id="673" name="Google Shape;303;p6"/>
          <p:cNvPicPr/>
          <p:nvPr/>
        </p:nvPicPr>
        <p:blipFill>
          <a:blip r:embed="rId2"/>
          <a:stretch/>
        </p:blipFill>
        <p:spPr>
          <a:xfrm>
            <a:off x="7439040" y="6117840"/>
            <a:ext cx="446400" cy="446400"/>
          </a:xfrm>
          <a:prstGeom prst="rect">
            <a:avLst/>
          </a:prstGeom>
          <a:ln>
            <a:noFill/>
          </a:ln>
        </p:spPr>
      </p:pic>
      <p:pic>
        <p:nvPicPr>
          <p:cNvPr id="674" name="Google Shape;304;p6"/>
          <p:cNvPicPr/>
          <p:nvPr/>
        </p:nvPicPr>
        <p:blipFill>
          <a:blip r:embed="rId3"/>
          <a:stretch/>
        </p:blipFill>
        <p:spPr>
          <a:xfrm>
            <a:off x="6450120" y="6306120"/>
            <a:ext cx="803520" cy="253800"/>
          </a:xfrm>
          <a:prstGeom prst="rect">
            <a:avLst/>
          </a:prstGeom>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 name="TextShape 1"/>
          <p:cNvSpPr txBox="1"/>
          <p:nvPr/>
        </p:nvSpPr>
        <p:spPr>
          <a:xfrm>
            <a:off x="825480" y="1279593"/>
            <a:ext cx="8238600" cy="4015266"/>
          </a:xfrm>
          <a:prstGeom prst="rect">
            <a:avLst/>
          </a:prstGeom>
          <a:noFill/>
          <a:ln>
            <a:noFill/>
          </a:ln>
        </p:spPr>
        <p:txBody>
          <a:bodyPr lIns="0" tIns="0" rIns="0" bIns="0">
            <a:spAutoFit/>
          </a:bodyPr>
          <a:lstStyle/>
          <a:p>
            <a:pPr marL="159120" algn="just">
              <a:lnSpc>
                <a:spcPct val="115000"/>
              </a:lnSpc>
              <a:spcBef>
                <a:spcPts val="201"/>
              </a:spcBef>
              <a:buClr>
                <a:srgbClr val="000000"/>
              </a:buClr>
            </a:pPr>
            <a:r>
              <a:rPr lang="en-US" sz="1200" b="0" strike="noStrike" spc="-1" dirty="0">
                <a:solidFill>
                  <a:srgbClr val="000000"/>
                </a:solidFill>
                <a:latin typeface="Calibri"/>
                <a:ea typeface="Calibri"/>
              </a:rPr>
              <a:t>What type of results do you expect from your project?</a:t>
            </a:r>
          </a:p>
          <a:p>
            <a:pPr marL="444870" indent="-285750" algn="just">
              <a:lnSpc>
                <a:spcPct val="115000"/>
              </a:lnSpc>
              <a:spcBef>
                <a:spcPts val="201"/>
              </a:spcBef>
              <a:buClr>
                <a:srgbClr val="000000"/>
              </a:buClr>
              <a:buFont typeface="Arial" panose="020B0604020202020204" pitchFamily="34" charset="0"/>
              <a:buChar char="•"/>
            </a:pPr>
            <a:r>
              <a:rPr lang="en-US" sz="1200" b="0" strike="noStrike" spc="-1" dirty="0">
                <a:solidFill>
                  <a:srgbClr val="000000"/>
                </a:solidFill>
                <a:latin typeface="Calibri"/>
                <a:ea typeface="Calibri"/>
              </a:rPr>
              <a:t>In my research</a:t>
            </a:r>
            <a:r>
              <a:rPr lang="en-US" sz="1200" spc="-1" dirty="0">
                <a:solidFill>
                  <a:srgbClr val="000000"/>
                </a:solidFill>
                <a:latin typeface="Calibri"/>
                <a:ea typeface="Calibri"/>
              </a:rPr>
              <a:t>, I generally look at consumer interactions with artificial intelligence (AI) empowered technologies such as voice interfaces, drivers during the interaction, associated cost and benefits like privacy concerns and convenience, and consumer and marketing outcomes.</a:t>
            </a:r>
            <a:endParaRPr lang="en-US" sz="1200" b="0" strike="noStrike" spc="-1" dirty="0">
              <a:solidFill>
                <a:srgbClr val="000000"/>
              </a:solidFill>
              <a:latin typeface="Calibri"/>
              <a:ea typeface="Calibri"/>
            </a:endParaRPr>
          </a:p>
          <a:p>
            <a:pPr marL="159120" algn="just">
              <a:lnSpc>
                <a:spcPct val="115000"/>
              </a:lnSpc>
              <a:spcBef>
                <a:spcPts val="201"/>
              </a:spcBef>
              <a:buClr>
                <a:srgbClr val="000000"/>
              </a:buClr>
            </a:pPr>
            <a:r>
              <a:rPr lang="en-US" sz="1200" b="0" strike="noStrike" spc="-1" dirty="0">
                <a:solidFill>
                  <a:srgbClr val="000000"/>
                </a:solidFill>
                <a:latin typeface="Calibri"/>
                <a:ea typeface="Calibri"/>
              </a:rPr>
              <a:t>What challenge in society could you address using these results</a:t>
            </a:r>
            <a:r>
              <a:rPr lang="en-US" sz="1200" spc="-1" dirty="0">
                <a:solidFill>
                  <a:srgbClr val="000000"/>
                </a:solidFill>
                <a:latin typeface="Calibri"/>
                <a:ea typeface="Calibri"/>
              </a:rPr>
              <a:t>?</a:t>
            </a:r>
          </a:p>
          <a:p>
            <a:pPr marL="457200" indent="-298080" algn="just">
              <a:lnSpc>
                <a:spcPct val="115000"/>
              </a:lnSpc>
              <a:spcBef>
                <a:spcPts val="201"/>
              </a:spcBef>
              <a:buClr>
                <a:srgbClr val="000000"/>
              </a:buClr>
              <a:buFont typeface="Arial" panose="020B0604020202020204" pitchFamily="34" charset="0"/>
              <a:buChar char="•"/>
            </a:pPr>
            <a:r>
              <a:rPr lang="en-US" sz="1200" b="0" strike="noStrike" spc="-1" dirty="0">
                <a:solidFill>
                  <a:srgbClr val="000000"/>
                </a:solidFill>
                <a:latin typeface="Calibri"/>
                <a:ea typeface="Calibri"/>
              </a:rPr>
              <a:t>Artificial intelligence remains somewhat of a black box, yet it is increasingly deployed - also in consumer applications. Facilitating an</a:t>
            </a:r>
            <a:r>
              <a:rPr lang="en-US" sz="1200" spc="-1" dirty="0">
                <a:solidFill>
                  <a:srgbClr val="000000"/>
                </a:solidFill>
                <a:latin typeface="Calibri"/>
                <a:ea typeface="Calibri"/>
              </a:rPr>
              <a:t> understanding of the underlying mechanisms in consumer AI usage, examine concerns and opportunities and map out potential future scenarios in human-machine communication, to „demystify“ artificial intelligence usage.</a:t>
            </a:r>
            <a:endParaRPr lang="en-US" sz="1200" b="0" strike="noStrike" spc="-1" dirty="0">
              <a:solidFill>
                <a:srgbClr val="000000"/>
              </a:solidFill>
              <a:latin typeface="Calibri"/>
              <a:ea typeface="Calibri"/>
            </a:endParaRPr>
          </a:p>
          <a:p>
            <a:pPr marL="159120" algn="just">
              <a:lnSpc>
                <a:spcPct val="115000"/>
              </a:lnSpc>
              <a:spcBef>
                <a:spcPts val="201"/>
              </a:spcBef>
              <a:buClr>
                <a:srgbClr val="000000"/>
              </a:buClr>
            </a:pPr>
            <a:r>
              <a:rPr lang="en-US" sz="1200" b="0" strike="noStrike" spc="-1" dirty="0">
                <a:solidFill>
                  <a:srgbClr val="000000"/>
                </a:solidFill>
                <a:latin typeface="Calibri"/>
                <a:ea typeface="Calibri"/>
              </a:rPr>
              <a:t>What is the final audience that should adopt your results to address this challenge? Do you need partners, such as companies or the media, to reach them? </a:t>
            </a:r>
          </a:p>
          <a:p>
            <a:pPr marL="457200" indent="-298080" algn="just">
              <a:lnSpc>
                <a:spcPct val="115000"/>
              </a:lnSpc>
              <a:spcBef>
                <a:spcPts val="201"/>
              </a:spcBef>
              <a:buClr>
                <a:srgbClr val="000000"/>
              </a:buClr>
              <a:buFont typeface="Arial" panose="020B0604020202020204" pitchFamily="34" charset="0"/>
              <a:buChar char="•"/>
            </a:pPr>
            <a:r>
              <a:rPr lang="en-US" sz="1200" b="0" strike="noStrike" spc="-1" dirty="0">
                <a:solidFill>
                  <a:srgbClr val="000000"/>
                </a:solidFill>
                <a:latin typeface="Calibri"/>
                <a:ea typeface="Calibri"/>
              </a:rPr>
              <a:t>Final audience: Consumers intereste</a:t>
            </a:r>
            <a:r>
              <a:rPr lang="en-US" sz="1200" spc="-1" dirty="0">
                <a:solidFill>
                  <a:srgbClr val="000000"/>
                </a:solidFill>
                <a:latin typeface="Calibri"/>
                <a:ea typeface="Calibri"/>
              </a:rPr>
              <a:t>d in learning more about human-machine communication with AI technologies</a:t>
            </a:r>
          </a:p>
          <a:p>
            <a:pPr marL="457200" indent="-298080" algn="just">
              <a:lnSpc>
                <a:spcPct val="115000"/>
              </a:lnSpc>
              <a:spcBef>
                <a:spcPts val="201"/>
              </a:spcBef>
              <a:buClr>
                <a:srgbClr val="000000"/>
              </a:buClr>
              <a:buFont typeface="Arial" panose="020B0604020202020204" pitchFamily="34" charset="0"/>
              <a:buChar char="•"/>
            </a:pPr>
            <a:r>
              <a:rPr lang="en-US" sz="1200" b="0" strike="noStrike" spc="-1" dirty="0">
                <a:solidFill>
                  <a:srgbClr val="000000"/>
                </a:solidFill>
                <a:latin typeface="Calibri"/>
                <a:ea typeface="Calibri"/>
              </a:rPr>
              <a:t>Partners: Either technology expert in human-machine communication or another researcher in my field of research</a:t>
            </a:r>
          </a:p>
          <a:p>
            <a:pPr marL="159120" algn="just">
              <a:lnSpc>
                <a:spcPct val="115000"/>
              </a:lnSpc>
              <a:spcBef>
                <a:spcPts val="201"/>
              </a:spcBef>
              <a:buClr>
                <a:srgbClr val="000000"/>
              </a:buClr>
            </a:pPr>
            <a:r>
              <a:rPr lang="en-US" sz="1200" b="0" strike="noStrike" spc="-1" dirty="0">
                <a:solidFill>
                  <a:srgbClr val="000000"/>
                </a:solidFill>
                <a:latin typeface="Calibri"/>
                <a:ea typeface="Calibri"/>
              </a:rPr>
              <a:t>How will you interact with your audiences and partners? </a:t>
            </a:r>
          </a:p>
          <a:p>
            <a:pPr marL="330570" indent="-171450" algn="just">
              <a:lnSpc>
                <a:spcPct val="115000"/>
              </a:lnSpc>
              <a:spcBef>
                <a:spcPts val="201"/>
              </a:spcBef>
              <a:buClr>
                <a:srgbClr val="000000"/>
              </a:buClr>
              <a:buFont typeface="Arial" panose="020B0604020202020204" pitchFamily="34" charset="0"/>
              <a:buChar char="•"/>
            </a:pPr>
            <a:r>
              <a:rPr lang="en-US" sz="1200" spc="-1" dirty="0">
                <a:solidFill>
                  <a:srgbClr val="000000"/>
                </a:solidFill>
                <a:latin typeface="Calibri"/>
              </a:rPr>
              <a:t>Through setting up a podcast series with multiple episodes. Together with a co-author in the same research field, to discuss the important topics of privacy concerns with AI technologies, nudging, accessibility and inclusion through technology, habitual behavior, and a future outlook to offer interested consumers the chance to learn about these technology implications in non-academic terms. Once a pilot episode is recorded (there is free software available on the internet), we would initiate contact to the department of the university that facilitates communication to wider audiences to discuss further steps.</a:t>
            </a:r>
          </a:p>
        </p:txBody>
      </p:sp>
      <p:sp>
        <p:nvSpPr>
          <p:cNvPr id="676"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de-DE" sz="2600" b="1" strike="noStrike" spc="-1">
                <a:solidFill>
                  <a:srgbClr val="486A7E"/>
                </a:solidFill>
                <a:latin typeface="Calibri"/>
                <a:ea typeface="Calibri"/>
              </a:rPr>
              <a:t>Impact strategy </a:t>
            </a:r>
            <a:endParaRPr lang="de-DE" sz="2600" b="0" strike="noStrike" spc="-1">
              <a:solidFill>
                <a:srgbClr val="000000"/>
              </a:solidFill>
              <a:latin typeface="Arial"/>
            </a:endParaRPr>
          </a:p>
        </p:txBody>
      </p:sp>
      <p:sp>
        <p:nvSpPr>
          <p:cNvPr id="677" name="TextShape 3"/>
          <p:cNvSpPr txBox="1"/>
          <p:nvPr/>
        </p:nvSpPr>
        <p:spPr>
          <a:xfrm>
            <a:off x="914040" y="5506622"/>
            <a:ext cx="8238960" cy="276480"/>
          </a:xfrm>
          <a:prstGeom prst="rect">
            <a:avLst/>
          </a:prstGeom>
          <a:noFill/>
          <a:ln>
            <a:noFill/>
          </a:ln>
        </p:spPr>
        <p:txBody>
          <a:bodyPr lIns="0" tIns="0" rIns="0" bIns="0">
            <a:noAutofit/>
          </a:bodyPr>
          <a:lstStyle/>
          <a:p>
            <a:r>
              <a:rPr lang="de-DE" sz="1800" b="1" strike="noStrike" spc="-1" dirty="0" err="1">
                <a:solidFill>
                  <a:srgbClr val="58595B"/>
                </a:solidFill>
                <a:latin typeface="Calibri"/>
                <a:ea typeface="Calibri"/>
              </a:rPr>
              <a:t>My</a:t>
            </a:r>
            <a:r>
              <a:rPr lang="de-DE" sz="1800" b="1" strike="noStrike" spc="-1" dirty="0">
                <a:solidFill>
                  <a:srgbClr val="58595B"/>
                </a:solidFill>
                <a:latin typeface="Calibri"/>
                <a:ea typeface="Calibri"/>
              </a:rPr>
              <a:t> </a:t>
            </a:r>
            <a:r>
              <a:rPr lang="de-DE" sz="1800" b="1" strike="noStrike" spc="-1" dirty="0" err="1">
                <a:solidFill>
                  <a:srgbClr val="58595B"/>
                </a:solidFill>
                <a:latin typeface="Calibri"/>
                <a:ea typeface="Calibri"/>
              </a:rPr>
              <a:t>research</a:t>
            </a:r>
            <a:r>
              <a:rPr lang="de-DE" sz="1800" b="1" strike="noStrike" spc="-1" dirty="0">
                <a:solidFill>
                  <a:srgbClr val="58595B"/>
                </a:solidFill>
                <a:latin typeface="Calibri"/>
                <a:ea typeface="Calibri"/>
              </a:rPr>
              <a:t> </a:t>
            </a:r>
            <a:r>
              <a:rPr lang="de-DE" sz="1800" b="1" strike="noStrike" spc="-1" dirty="0" err="1">
                <a:solidFill>
                  <a:srgbClr val="58595B"/>
                </a:solidFill>
                <a:latin typeface="Calibri"/>
                <a:ea typeface="Calibri"/>
              </a:rPr>
              <a:t>contributes</a:t>
            </a:r>
            <a:r>
              <a:rPr lang="de-DE" sz="1800" b="1" strike="noStrike" spc="-1" dirty="0">
                <a:solidFill>
                  <a:srgbClr val="58595B"/>
                </a:solidFill>
                <a:latin typeface="Calibri"/>
                <a:ea typeface="Calibri"/>
              </a:rPr>
              <a:t> </a:t>
            </a:r>
            <a:r>
              <a:rPr lang="de-DE" sz="1800" b="1" strike="noStrike" spc="-1" dirty="0" err="1">
                <a:solidFill>
                  <a:srgbClr val="58595B"/>
                </a:solidFill>
                <a:latin typeface="Calibri"/>
                <a:ea typeface="Calibri"/>
              </a:rPr>
              <a:t>to</a:t>
            </a:r>
            <a:r>
              <a:rPr lang="de-DE" sz="1800" b="1" strike="noStrike" spc="-1" dirty="0">
                <a:solidFill>
                  <a:srgbClr val="58595B"/>
                </a:solidFill>
                <a:latin typeface="Calibri"/>
                <a:ea typeface="Calibri"/>
              </a:rPr>
              <a:t> SDG</a:t>
            </a:r>
            <a:r>
              <a:rPr lang="de-DE" b="1" spc="-1" dirty="0">
                <a:solidFill>
                  <a:srgbClr val="58595B"/>
                </a:solidFill>
                <a:latin typeface="Calibri"/>
                <a:ea typeface="Calibri"/>
              </a:rPr>
              <a:t>: </a:t>
            </a:r>
            <a:r>
              <a:rPr lang="de-DE" spc="-1" dirty="0" err="1">
                <a:solidFill>
                  <a:srgbClr val="58595B"/>
                </a:solidFill>
                <a:latin typeface="Calibri"/>
                <a:ea typeface="Calibri"/>
              </a:rPr>
              <a:t>Good</a:t>
            </a:r>
            <a:r>
              <a:rPr lang="de-DE" spc="-1" dirty="0">
                <a:solidFill>
                  <a:srgbClr val="58595B"/>
                </a:solidFill>
                <a:latin typeface="Calibri"/>
                <a:ea typeface="Calibri"/>
              </a:rPr>
              <a:t> </a:t>
            </a:r>
            <a:r>
              <a:rPr lang="de-DE" spc="-1" dirty="0" err="1">
                <a:solidFill>
                  <a:srgbClr val="58595B"/>
                </a:solidFill>
                <a:latin typeface="Calibri"/>
                <a:ea typeface="Calibri"/>
              </a:rPr>
              <a:t>Health</a:t>
            </a:r>
            <a:r>
              <a:rPr lang="de-DE" spc="-1" dirty="0">
                <a:solidFill>
                  <a:srgbClr val="58595B"/>
                </a:solidFill>
                <a:latin typeface="Calibri"/>
                <a:ea typeface="Calibri"/>
              </a:rPr>
              <a:t> </a:t>
            </a:r>
            <a:r>
              <a:rPr lang="de-DE" spc="-1" dirty="0" err="1">
                <a:solidFill>
                  <a:srgbClr val="58595B"/>
                </a:solidFill>
                <a:latin typeface="Calibri"/>
                <a:ea typeface="Calibri"/>
              </a:rPr>
              <a:t>and</a:t>
            </a:r>
            <a:r>
              <a:rPr lang="de-DE" spc="-1" dirty="0">
                <a:solidFill>
                  <a:srgbClr val="58595B"/>
                </a:solidFill>
                <a:latin typeface="Calibri"/>
                <a:ea typeface="Calibri"/>
              </a:rPr>
              <a:t> Well-</a:t>
            </a:r>
            <a:r>
              <a:rPr lang="de-DE" spc="-1" dirty="0" err="1">
                <a:solidFill>
                  <a:srgbClr val="58595B"/>
                </a:solidFill>
                <a:latin typeface="Calibri"/>
                <a:ea typeface="Calibri"/>
              </a:rPr>
              <a:t>being</a:t>
            </a:r>
            <a:endParaRPr lang="de-DE" spc="-1" dirty="0">
              <a:solidFill>
                <a:srgbClr val="58595B"/>
              </a:solidFill>
              <a:latin typeface="Calibri"/>
              <a:ea typeface="Calibri"/>
            </a:endParaRPr>
          </a:p>
          <a:p>
            <a:r>
              <a:rPr lang="de-DE" sz="1800" b="1" strike="noStrike" spc="-1" dirty="0">
                <a:solidFill>
                  <a:srgbClr val="58595B"/>
                </a:solidFill>
                <a:latin typeface="Calibri"/>
                <a:ea typeface="Calibri"/>
              </a:rPr>
              <a:t> </a:t>
            </a:r>
            <a:endParaRPr lang="de-DE" sz="1800" b="0" strike="noStrike" spc="-1" dirty="0">
              <a:solidFill>
                <a:srgbClr val="000000"/>
              </a:solidFill>
              <a:latin typeface="Arial"/>
            </a:endParaRPr>
          </a:p>
        </p:txBody>
      </p:sp>
      <p:pic>
        <p:nvPicPr>
          <p:cNvPr id="678" name="Google Shape;312;p7"/>
          <p:cNvPicPr/>
          <p:nvPr/>
        </p:nvPicPr>
        <p:blipFill>
          <a:blip r:embed="rId3"/>
          <a:stretch/>
        </p:blipFill>
        <p:spPr>
          <a:xfrm>
            <a:off x="812880" y="5860080"/>
            <a:ext cx="3337920" cy="521280"/>
          </a:xfrm>
          <a:prstGeom prst="rect">
            <a:avLst/>
          </a:prstGeom>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 name="TextShape 1"/>
          <p:cNvSpPr txBox="1"/>
          <p:nvPr/>
        </p:nvSpPr>
        <p:spPr>
          <a:xfrm>
            <a:off x="825480" y="1436760"/>
            <a:ext cx="8238960" cy="276480"/>
          </a:xfrm>
          <a:prstGeom prst="rect">
            <a:avLst/>
          </a:prstGeom>
          <a:noFill/>
          <a:ln>
            <a:noFill/>
          </a:ln>
        </p:spPr>
        <p:txBody>
          <a:bodyPr lIns="0" tIns="0" rIns="0" bIns="0">
            <a:noAutofit/>
          </a:bodyPr>
          <a:lstStyle/>
          <a:p>
            <a:endParaRPr lang="de-DE" sz="1400" b="0" strike="noStrike" spc="-1">
              <a:solidFill>
                <a:srgbClr val="000000"/>
              </a:solidFill>
              <a:latin typeface="Arial"/>
            </a:endParaRPr>
          </a:p>
        </p:txBody>
      </p:sp>
      <p:sp>
        <p:nvSpPr>
          <p:cNvPr id="680" name="TextShape 2"/>
          <p:cNvSpPr txBox="1"/>
          <p:nvPr/>
        </p:nvSpPr>
        <p:spPr>
          <a:xfrm>
            <a:off x="825480" y="538200"/>
            <a:ext cx="8238960" cy="370080"/>
          </a:xfrm>
          <a:prstGeom prst="rect">
            <a:avLst/>
          </a:prstGeom>
          <a:noFill/>
          <a:ln>
            <a:noFill/>
          </a:ln>
        </p:spPr>
        <p:txBody>
          <a:bodyPr lIns="0" tIns="0" rIns="0" bIns="0">
            <a:noAutofit/>
          </a:bodyPr>
          <a:lstStyle/>
          <a:p>
            <a:pPr>
              <a:lnSpc>
                <a:spcPct val="100000"/>
              </a:lnSpc>
            </a:pPr>
            <a:r>
              <a:rPr lang="de-DE" sz="2600" b="1" strike="noStrike" spc="-1">
                <a:solidFill>
                  <a:srgbClr val="486A7E"/>
                </a:solidFill>
                <a:latin typeface="Calibri"/>
                <a:ea typeface="Calibri"/>
              </a:rPr>
              <a:t>Impact strategy: tips &amp; tricks</a:t>
            </a:r>
            <a:endParaRPr lang="de-DE" sz="2600" b="0" strike="noStrike" spc="-1">
              <a:solidFill>
                <a:srgbClr val="000000"/>
              </a:solidFill>
              <a:latin typeface="Arial"/>
            </a:endParaRPr>
          </a:p>
        </p:txBody>
      </p:sp>
      <p:sp>
        <p:nvSpPr>
          <p:cNvPr id="681" name="TextShape 3"/>
          <p:cNvSpPr txBox="1"/>
          <p:nvPr/>
        </p:nvSpPr>
        <p:spPr>
          <a:xfrm>
            <a:off x="847800" y="5211720"/>
            <a:ext cx="8238960" cy="276480"/>
          </a:xfrm>
          <a:prstGeom prst="rect">
            <a:avLst/>
          </a:prstGeom>
          <a:noFill/>
          <a:ln>
            <a:noFill/>
          </a:ln>
        </p:spPr>
        <p:txBody>
          <a:bodyPr lIns="0" tIns="0" rIns="0" bIns="0">
            <a:noAutofit/>
          </a:bodyPr>
          <a:lstStyle/>
          <a:p>
            <a:pPr>
              <a:lnSpc>
                <a:spcPct val="100000"/>
              </a:lnSpc>
            </a:pPr>
            <a:r>
              <a:rPr lang="de-DE" sz="1800" b="1" strike="noStrike" spc="-1">
                <a:solidFill>
                  <a:srgbClr val="58595B"/>
                </a:solidFill>
                <a:latin typeface="Calibri"/>
                <a:ea typeface="Calibri"/>
              </a:rPr>
              <a:t>My research contributes to SDG: </a:t>
            </a:r>
            <a:endParaRPr lang="de-DE" sz="1800" b="0" strike="noStrike" spc="-1">
              <a:solidFill>
                <a:srgbClr val="000000"/>
              </a:solidFill>
              <a:latin typeface="Arial"/>
            </a:endParaRPr>
          </a:p>
        </p:txBody>
      </p:sp>
      <p:pic>
        <p:nvPicPr>
          <p:cNvPr id="682" name="Google Shape;320;g9b1f568991_0_5"/>
          <p:cNvPicPr/>
          <p:nvPr/>
        </p:nvPicPr>
        <p:blipFill>
          <a:blip r:embed="rId3"/>
          <a:stretch/>
        </p:blipFill>
        <p:spPr>
          <a:xfrm>
            <a:off x="698400" y="5765040"/>
            <a:ext cx="3337920" cy="521280"/>
          </a:xfrm>
          <a:prstGeom prst="rect">
            <a:avLst/>
          </a:prstGeom>
          <a:ln>
            <a:noFill/>
          </a:ln>
        </p:spPr>
      </p:pic>
      <p:sp>
        <p:nvSpPr>
          <p:cNvPr id="6" name="TextShape 1">
            <a:extLst>
              <a:ext uri="{FF2B5EF4-FFF2-40B4-BE49-F238E27FC236}">
                <a16:creationId xmlns:a16="http://schemas.microsoft.com/office/drawing/2014/main" id="{DAE1FCA6-876A-AD4E-B33D-5A5F0D9F6D5D}"/>
              </a:ext>
            </a:extLst>
          </p:cNvPr>
          <p:cNvSpPr txBox="1"/>
          <p:nvPr/>
        </p:nvSpPr>
        <p:spPr>
          <a:xfrm>
            <a:off x="825480" y="1436760"/>
            <a:ext cx="8238600" cy="3285836"/>
          </a:xfrm>
          <a:prstGeom prst="rect">
            <a:avLst/>
          </a:prstGeom>
          <a:noFill/>
          <a:ln>
            <a:noFill/>
          </a:ln>
        </p:spPr>
        <p:txBody>
          <a:bodyPr lIns="0" tIns="0" rIns="0" bIns="0">
            <a:spAutoFit/>
          </a:bodyPr>
          <a:lstStyle/>
          <a:p>
            <a:pPr marL="285750" indent="-285750" algn="just">
              <a:lnSpc>
                <a:spcPct val="150000"/>
              </a:lnSpc>
              <a:buFont typeface="Arial" panose="020B0604020202020204" pitchFamily="34" charset="0"/>
              <a:buChar char="•"/>
            </a:pPr>
            <a:r>
              <a:rPr lang="en-US" sz="1600" b="0" strike="noStrike" spc="-1" dirty="0">
                <a:solidFill>
                  <a:srgbClr val="000000"/>
                </a:solidFill>
                <a:latin typeface="Calibri" panose="020F0502020204030204" pitchFamily="34" charset="0"/>
                <a:cs typeface="Calibri" panose="020F0502020204030204" pitchFamily="34" charset="0"/>
              </a:rPr>
              <a:t>It can be a small contribution that has a big impact on society</a:t>
            </a:r>
          </a:p>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Societal impact can occur at all stages of research</a:t>
            </a:r>
          </a:p>
          <a:p>
            <a:pPr marL="742950" lvl="1"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Wi</a:t>
            </a:r>
            <a:r>
              <a:rPr lang="en-US" sz="1600" b="0" strike="noStrike" spc="-1" dirty="0">
                <a:solidFill>
                  <a:srgbClr val="000000"/>
                </a:solidFill>
                <a:latin typeface="Calibri" panose="020F0502020204030204" pitchFamily="34" charset="0"/>
                <a:cs typeface="Calibri" panose="020F0502020204030204" pitchFamily="34" charset="0"/>
              </a:rPr>
              <a:t>th</a:t>
            </a:r>
            <a:r>
              <a:rPr lang="en-US" sz="1600" spc="-1" dirty="0">
                <a:solidFill>
                  <a:srgbClr val="000000"/>
                </a:solidFill>
                <a:latin typeface="Calibri" panose="020F0502020204030204" pitchFamily="34" charset="0"/>
                <a:cs typeface="Calibri" panose="020F0502020204030204" pitchFamily="34" charset="0"/>
              </a:rPr>
              <a:t> participatory design, researchers may learn about stakeholder needs early on</a:t>
            </a:r>
          </a:p>
          <a:p>
            <a:pPr marL="742950" lvl="1"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With finished projects researchers may initiate discussion among stakeholders</a:t>
            </a:r>
          </a:p>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When the research itself is broad because it is a conceptual paper or research agenda, zoom in on specific aspects of your research as a proof of concept</a:t>
            </a:r>
          </a:p>
          <a:p>
            <a:pPr marL="285750" indent="-285750" algn="just">
              <a:lnSpc>
                <a:spcPct val="150000"/>
              </a:lnSpc>
              <a:buFont typeface="Arial" panose="020B0604020202020204" pitchFamily="34" charset="0"/>
              <a:buChar char="•"/>
            </a:pPr>
            <a:r>
              <a:rPr lang="en-US" sz="1600" spc="-1" dirty="0">
                <a:solidFill>
                  <a:srgbClr val="000000"/>
                </a:solidFill>
                <a:latin typeface="Calibri" panose="020F0502020204030204" pitchFamily="34" charset="0"/>
                <a:cs typeface="Calibri" panose="020F0502020204030204" pitchFamily="34" charset="0"/>
              </a:rPr>
              <a:t>Questions useful while drafting the impact strategy: Why would stakeholders want to collaborate with you? Why would they be interested in your workshop/podcast/…? …</a:t>
            </a:r>
          </a:p>
          <a:p>
            <a:pPr marL="742950" lvl="1" indent="-285750" algn="just">
              <a:lnSpc>
                <a:spcPct val="150000"/>
              </a:lnSpc>
              <a:buFont typeface="Arial" panose="020B0604020202020204" pitchFamily="34" charset="0"/>
              <a:buChar char="•"/>
            </a:pPr>
            <a:endParaRPr lang="en-US" sz="1600" spc="-1" dirty="0">
              <a:solidFill>
                <a:srgbClr val="000000"/>
              </a:solidFill>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 name="TextShape 1"/>
          <p:cNvSpPr txBox="1"/>
          <p:nvPr/>
        </p:nvSpPr>
        <p:spPr>
          <a:xfrm>
            <a:off x="825480" y="4570560"/>
            <a:ext cx="2260080" cy="818640"/>
          </a:xfrm>
          <a:prstGeom prst="rect">
            <a:avLst/>
          </a:prstGeom>
          <a:noFill/>
          <a:ln>
            <a:noFill/>
          </a:ln>
        </p:spPr>
        <p:txBody>
          <a:bodyPr lIns="0" tIns="0" rIns="0" bIns="0" anchor="b">
            <a:noAutofit/>
          </a:bodyPr>
          <a:lstStyle/>
          <a:p>
            <a:pPr>
              <a:lnSpc>
                <a:spcPct val="100000"/>
              </a:lnSpc>
            </a:pPr>
            <a:r>
              <a:rPr lang="de-DE" sz="10800" b="1" strike="noStrike" spc="-1">
                <a:solidFill>
                  <a:srgbClr val="FFFFFF"/>
                </a:solidFill>
                <a:latin typeface="Calibri"/>
                <a:ea typeface="Calibri"/>
              </a:rPr>
              <a:t>3.0</a:t>
            </a:r>
            <a:endParaRPr lang="de-DE" sz="10800" b="0" strike="noStrike" spc="-1">
              <a:solidFill>
                <a:srgbClr val="000000"/>
              </a:solidFill>
              <a:latin typeface="Arial"/>
            </a:endParaRPr>
          </a:p>
        </p:txBody>
      </p:sp>
      <p:sp>
        <p:nvSpPr>
          <p:cNvPr id="684" name="TextShape 2"/>
          <p:cNvSpPr txBox="1"/>
          <p:nvPr/>
        </p:nvSpPr>
        <p:spPr>
          <a:xfrm>
            <a:off x="825480" y="538200"/>
            <a:ext cx="8238600" cy="370080"/>
          </a:xfrm>
          <a:prstGeom prst="rect">
            <a:avLst/>
          </a:prstGeom>
          <a:noFill/>
          <a:ln>
            <a:noFill/>
          </a:ln>
        </p:spPr>
        <p:txBody>
          <a:bodyPr lIns="0" tIns="0" rIns="0" bIns="0">
            <a:noAutofit/>
          </a:bodyPr>
          <a:lstStyle/>
          <a:p>
            <a:pPr>
              <a:lnSpc>
                <a:spcPct val="100000"/>
              </a:lnSpc>
            </a:pPr>
            <a:r>
              <a:rPr lang="de-DE" sz="2600" b="1" strike="noStrike" spc="-1">
                <a:solidFill>
                  <a:srgbClr val="FFFFFF"/>
                </a:solidFill>
                <a:latin typeface="Calibri"/>
                <a:ea typeface="Calibri"/>
              </a:rPr>
              <a:t>Session C – Passing on the torch</a:t>
            </a:r>
            <a:endParaRPr lang="de-DE" sz="2600" b="0" strike="noStrike" spc="-1">
              <a:solidFill>
                <a:srgbClr val="000000"/>
              </a:solidFill>
              <a:latin typeface="Arial"/>
            </a:endParaRPr>
          </a:p>
        </p:txBody>
      </p:sp>
      <p:sp>
        <p:nvSpPr>
          <p:cNvPr id="685" name="CustomShape 3"/>
          <p:cNvSpPr/>
          <p:nvPr/>
        </p:nvSpPr>
        <p:spPr>
          <a:xfrm>
            <a:off x="10137600" y="-38160"/>
            <a:ext cx="2358720" cy="2123640"/>
          </a:xfrm>
          <a:prstGeom prst="rect">
            <a:avLst/>
          </a:prstGeom>
          <a:solidFill>
            <a:srgbClr val="F2F2F2"/>
          </a:solidFill>
          <a:ln>
            <a:noFill/>
          </a:ln>
        </p:spPr>
        <p:style>
          <a:lnRef idx="0">
            <a:scrgbClr r="0" g="0" b="0"/>
          </a:lnRef>
          <a:fillRef idx="0">
            <a:scrgbClr r="0" g="0" b="0"/>
          </a:fillRef>
          <a:effectRef idx="0">
            <a:scrgbClr r="0" g="0" b="0"/>
          </a:effectRef>
          <a:fontRef idx="minor"/>
        </p:style>
        <p:txBody>
          <a:bodyPr lIns="85680" tIns="85680" rIns="85680" bIns="85680">
            <a:noAutofit/>
          </a:bodyPr>
          <a:lstStyle/>
          <a:p>
            <a:pPr>
              <a:lnSpc>
                <a:spcPct val="100000"/>
              </a:lnSpc>
            </a:pPr>
            <a:r>
              <a:rPr lang="de-DE" sz="1100" b="1" strike="noStrike" spc="-1">
                <a:solidFill>
                  <a:srgbClr val="486A7E"/>
                </a:solidFill>
                <a:latin typeface="Calibri"/>
                <a:ea typeface="Calibri"/>
              </a:rPr>
              <a:t>Section breaks</a:t>
            </a:r>
            <a:endParaRPr lang="de-DE" sz="1100" b="0" strike="noStrike" spc="-1">
              <a:latin typeface="Arial"/>
            </a:endParaRPr>
          </a:p>
          <a:p>
            <a:pPr>
              <a:lnSpc>
                <a:spcPct val="100000"/>
              </a:lnSpc>
            </a:pPr>
            <a:r>
              <a:rPr lang="de-DE" sz="1100" b="0" strike="noStrike" spc="-1">
                <a:solidFill>
                  <a:srgbClr val="486A7E"/>
                </a:solidFill>
                <a:latin typeface="Calibri"/>
                <a:ea typeface="Calibri"/>
              </a:rPr>
              <a:t>Section breaks are available in each palette colour and in a neutral blue grey.</a:t>
            </a:r>
            <a:endParaRPr lang="de-DE" sz="1100" b="0" strike="noStrike" spc="-1">
              <a:latin typeface="Arial"/>
            </a:endParaRPr>
          </a:p>
          <a:p>
            <a:pPr>
              <a:lnSpc>
                <a:spcPct val="100000"/>
              </a:lnSpc>
            </a:pPr>
            <a:endParaRPr lang="de-DE" sz="1100" b="0" strike="noStrike" spc="-1">
              <a:latin typeface="Arial"/>
            </a:endParaRPr>
          </a:p>
          <a:p>
            <a:pPr>
              <a:lnSpc>
                <a:spcPct val="100000"/>
              </a:lnSpc>
            </a:pPr>
            <a:r>
              <a:rPr lang="de-DE" sz="1100" b="0" strike="noStrike" spc="-1">
                <a:solidFill>
                  <a:srgbClr val="486A7E"/>
                </a:solidFill>
                <a:latin typeface="Calibri"/>
                <a:ea typeface="Calibri"/>
              </a:rPr>
              <a:t>In most cases one section break colour should be used consistently throughout the deck – ideally following the colour of the Advancing Discovery bookmark on the cover page.</a:t>
            </a: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a:p>
            <a:pPr>
              <a:lnSpc>
                <a:spcPct val="100000"/>
              </a:lnSpc>
            </a:pPr>
            <a:endParaRPr lang="de-DE" sz="1100" b="0" strike="noStrike" spc="-1">
              <a:latin typeface="Arial"/>
            </a:endParaRPr>
          </a:p>
        </p:txBody>
      </p:sp>
      <p:pic>
        <p:nvPicPr>
          <p:cNvPr id="686" name="Google Shape;328;p8"/>
          <p:cNvPicPr/>
          <p:nvPr/>
        </p:nvPicPr>
        <p:blipFill>
          <a:blip r:embed="rId2"/>
          <a:stretch/>
        </p:blipFill>
        <p:spPr>
          <a:xfrm>
            <a:off x="7439040" y="6117840"/>
            <a:ext cx="446400" cy="446400"/>
          </a:xfrm>
          <a:prstGeom prst="rect">
            <a:avLst/>
          </a:prstGeom>
          <a:ln>
            <a:noFill/>
          </a:ln>
        </p:spPr>
      </p:pic>
      <p:pic>
        <p:nvPicPr>
          <p:cNvPr id="687" name="Google Shape;329;p8"/>
          <p:cNvPicPr/>
          <p:nvPr/>
        </p:nvPicPr>
        <p:blipFill>
          <a:blip r:embed="rId3"/>
          <a:stretch/>
        </p:blipFill>
        <p:spPr>
          <a:xfrm>
            <a:off x="6450120" y="6306120"/>
            <a:ext cx="803520" cy="253800"/>
          </a:xfrm>
          <a:prstGeom prst="rect">
            <a:avLst/>
          </a:prstGeom>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B1B1B3"/>
      </a:dk2>
      <a:lt2>
        <a:srgbClr val="CEDBE0"/>
      </a:lt2>
      <a:accent1>
        <a:srgbClr val="628BA3"/>
      </a:accent1>
      <a:accent2>
        <a:srgbClr val="183642"/>
      </a:accent2>
      <a:accent3>
        <a:srgbClr val="DB1830"/>
      </a:accent3>
      <a:accent4>
        <a:srgbClr val="3C9CD7"/>
      </a:accent4>
      <a:accent5>
        <a:srgbClr val="8FAEC1"/>
      </a:accent5>
      <a:accent6>
        <a:srgbClr val="486A7E"/>
      </a:accent6>
      <a:hlink>
        <a:srgbClr val="3C9CD7"/>
      </a:hlink>
      <a:folHlink>
        <a:srgbClr val="3C9CD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1979</Words>
  <Application>Microsoft Office PowerPoint</Application>
  <PresentationFormat>A4 Paper (210x297 mm)</PresentationFormat>
  <Paragraphs>132</Paragraphs>
  <Slides>13</Slides>
  <Notes>8</Notes>
  <HiddenSlides>0</HiddenSlides>
  <MMClips>0</MMClips>
  <ScaleCrop>false</ScaleCrop>
  <HeadingPairs>
    <vt:vector size="6" baseType="variant">
      <vt:variant>
        <vt:lpstr>Fonts Used</vt:lpstr>
      </vt:variant>
      <vt:variant>
        <vt:i4>6</vt:i4>
      </vt:variant>
      <vt:variant>
        <vt:lpstr>Theme</vt:lpstr>
      </vt:variant>
      <vt:variant>
        <vt:i4>8</vt:i4>
      </vt:variant>
      <vt:variant>
        <vt:lpstr>Slide Titles</vt:lpstr>
      </vt:variant>
      <vt:variant>
        <vt:i4>13</vt:i4>
      </vt:variant>
    </vt:vector>
  </HeadingPairs>
  <TitlesOfParts>
    <vt:vector size="27" baseType="lpstr">
      <vt:lpstr>Arial</vt:lpstr>
      <vt:lpstr>Calibri</vt:lpstr>
      <vt:lpstr>DejaVu Sans</vt:lpstr>
      <vt:lpstr>Symbol</vt:lpstr>
      <vt:lpstr>Times New Roman</vt:lpstr>
      <vt:lpstr>Wingdings</vt:lpstr>
      <vt:lpstr>Office Theme</vt:lpstr>
      <vt:lpstr>Office Theme</vt:lpstr>
      <vt:lpstr>Office Theme</vt:lpstr>
      <vt:lpstr>Office Theme</vt:lpstr>
      <vt:lpstr>Office Theme</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General Notes</dc:creator>
  <dc:description/>
  <cp:lastModifiedBy>Hilvering, Carien (UB)</cp:lastModifiedBy>
  <cp:revision>96</cp:revision>
  <dcterms:created xsi:type="dcterms:W3CDTF">2017-06-15T16:30:28Z</dcterms:created>
  <dcterms:modified xsi:type="dcterms:W3CDTF">2020-11-13T11:43:11Z</dcterms:modified>
  <dc:language>de-DE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Jive_LatestUserAccountName">
    <vt:lpwstr>melanie.lehnert@springer.com</vt:lpwstr>
  </property>
  <property fmtid="{D5CDD505-2E9C-101B-9397-08002B2CF9AE}" pid="6" name="Jive_VersionGuid">
    <vt:lpwstr>0dcc7da0-860a-4430-8598-7cecdb6c0275</vt:lpwstr>
  </property>
  <property fmtid="{D5CDD505-2E9C-101B-9397-08002B2CF9AE}" pid="7" name="LinksUpToDate">
    <vt:bool>false</vt:bool>
  </property>
  <property fmtid="{D5CDD505-2E9C-101B-9397-08002B2CF9AE}" pid="8" name="MMClips">
    <vt:i4>0</vt:i4>
  </property>
  <property fmtid="{D5CDD505-2E9C-101B-9397-08002B2CF9AE}" pid="9" name="Notes">
    <vt:i4>25</vt:i4>
  </property>
  <property fmtid="{D5CDD505-2E9C-101B-9397-08002B2CF9AE}" pid="10" name="Offisync_ProviderInitializationData">
    <vt:lpwstr>https://hive.springernature.com</vt:lpwstr>
  </property>
  <property fmtid="{D5CDD505-2E9C-101B-9397-08002B2CF9AE}" pid="11" name="Offisync_ServerID">
    <vt:lpwstr>0d673023-5242-4d13-a9d7-ca41728b752d</vt:lpwstr>
  </property>
  <property fmtid="{D5CDD505-2E9C-101B-9397-08002B2CF9AE}" pid="12" name="Offisync_UniqueId">
    <vt:lpwstr>122444</vt:lpwstr>
  </property>
  <property fmtid="{D5CDD505-2E9C-101B-9397-08002B2CF9AE}" pid="13" name="Offisync_UpdateToken">
    <vt:lpwstr>7</vt:lpwstr>
  </property>
  <property fmtid="{D5CDD505-2E9C-101B-9397-08002B2CF9AE}" pid="14" name="PresentationFormat">
    <vt:lpwstr>A4 Paper (210x297 mm)</vt:lpwstr>
  </property>
  <property fmtid="{D5CDD505-2E9C-101B-9397-08002B2CF9AE}" pid="15" name="ScaleCrop">
    <vt:bool>false</vt:bool>
  </property>
  <property fmtid="{D5CDD505-2E9C-101B-9397-08002B2CF9AE}" pid="16" name="ShareDoc">
    <vt:bool>false</vt:bool>
  </property>
  <property fmtid="{D5CDD505-2E9C-101B-9397-08002B2CF9AE}" pid="17" name="Slides">
    <vt:i4>25</vt:i4>
  </property>
</Properties>
</file>