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686" r:id="rId2"/>
  </p:sldMasterIdLst>
  <p:notesMasterIdLst>
    <p:notesMasterId r:id="rId4"/>
  </p:notesMasterIdLst>
  <p:sldIdLst>
    <p:sldId id="258" r:id="rId3"/>
  </p:sldIdLst>
  <p:sldSz cx="9142413" cy="5143500"/>
  <p:notesSz cx="6858000" cy="9144000"/>
  <p:defaultTextStyle>
    <a:defPPr>
      <a:defRPr lang="en-US"/>
    </a:defPPr>
    <a:lvl1pPr marL="0" algn="l" defTabSz="465201" rtl="0" eaLnBrk="1" latinLnBrk="0" hangingPunct="1">
      <a:defRPr sz="1832" kern="1200">
        <a:solidFill>
          <a:schemeClr val="tx1"/>
        </a:solidFill>
        <a:latin typeface="+mn-lt"/>
        <a:ea typeface="+mn-ea"/>
        <a:cs typeface="+mn-cs"/>
      </a:defRPr>
    </a:lvl1pPr>
    <a:lvl2pPr marL="465201" algn="l" defTabSz="465201" rtl="0" eaLnBrk="1" latinLnBrk="0" hangingPunct="1">
      <a:defRPr sz="1832" kern="1200">
        <a:solidFill>
          <a:schemeClr val="tx1"/>
        </a:solidFill>
        <a:latin typeface="+mn-lt"/>
        <a:ea typeface="+mn-ea"/>
        <a:cs typeface="+mn-cs"/>
      </a:defRPr>
    </a:lvl2pPr>
    <a:lvl3pPr marL="930402" algn="l" defTabSz="465201" rtl="0" eaLnBrk="1" latinLnBrk="0" hangingPunct="1">
      <a:defRPr sz="1832" kern="1200">
        <a:solidFill>
          <a:schemeClr val="tx1"/>
        </a:solidFill>
        <a:latin typeface="+mn-lt"/>
        <a:ea typeface="+mn-ea"/>
        <a:cs typeface="+mn-cs"/>
      </a:defRPr>
    </a:lvl3pPr>
    <a:lvl4pPr marL="1395603" algn="l" defTabSz="465201" rtl="0" eaLnBrk="1" latinLnBrk="0" hangingPunct="1">
      <a:defRPr sz="1832" kern="1200">
        <a:solidFill>
          <a:schemeClr val="tx1"/>
        </a:solidFill>
        <a:latin typeface="+mn-lt"/>
        <a:ea typeface="+mn-ea"/>
        <a:cs typeface="+mn-cs"/>
      </a:defRPr>
    </a:lvl4pPr>
    <a:lvl5pPr marL="1860804" algn="l" defTabSz="465201" rtl="0" eaLnBrk="1" latinLnBrk="0" hangingPunct="1">
      <a:defRPr sz="1832" kern="1200">
        <a:solidFill>
          <a:schemeClr val="tx1"/>
        </a:solidFill>
        <a:latin typeface="+mn-lt"/>
        <a:ea typeface="+mn-ea"/>
        <a:cs typeface="+mn-cs"/>
      </a:defRPr>
    </a:lvl5pPr>
    <a:lvl6pPr marL="2326005" algn="l" defTabSz="465201" rtl="0" eaLnBrk="1" latinLnBrk="0" hangingPunct="1">
      <a:defRPr sz="1832" kern="1200">
        <a:solidFill>
          <a:schemeClr val="tx1"/>
        </a:solidFill>
        <a:latin typeface="+mn-lt"/>
        <a:ea typeface="+mn-ea"/>
        <a:cs typeface="+mn-cs"/>
      </a:defRPr>
    </a:lvl6pPr>
    <a:lvl7pPr marL="2791206" algn="l" defTabSz="465201" rtl="0" eaLnBrk="1" latinLnBrk="0" hangingPunct="1">
      <a:defRPr sz="1832" kern="1200">
        <a:solidFill>
          <a:schemeClr val="tx1"/>
        </a:solidFill>
        <a:latin typeface="+mn-lt"/>
        <a:ea typeface="+mn-ea"/>
        <a:cs typeface="+mn-cs"/>
      </a:defRPr>
    </a:lvl7pPr>
    <a:lvl8pPr marL="3256407" algn="l" defTabSz="465201" rtl="0" eaLnBrk="1" latinLnBrk="0" hangingPunct="1">
      <a:defRPr sz="1832" kern="1200">
        <a:solidFill>
          <a:schemeClr val="tx1"/>
        </a:solidFill>
        <a:latin typeface="+mn-lt"/>
        <a:ea typeface="+mn-ea"/>
        <a:cs typeface="+mn-cs"/>
      </a:defRPr>
    </a:lvl8pPr>
    <a:lvl9pPr marL="3721608" algn="l" defTabSz="465201" rtl="0" eaLnBrk="1" latinLnBrk="0" hangingPunct="1">
      <a:defRPr sz="183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493" autoAdjust="0"/>
    <p:restoredTop sz="94660"/>
  </p:normalViewPr>
  <p:slideViewPr>
    <p:cSldViewPr snapToGrid="0">
      <p:cViewPr varScale="1">
        <p:scale>
          <a:sx n="179" d="100"/>
          <a:sy n="179" d="100"/>
        </p:scale>
        <p:origin x="30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E6AB33-F4CA-45CC-B11B-4A9A4637FE32}"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sv-SE"/>
        </a:p>
      </dgm:t>
    </dgm:pt>
    <dgm:pt modelId="{893EC92E-1971-49D4-B5D9-75F47499A646}">
      <dgm:prSet phldrT="[Text]"/>
      <dgm:spPr>
        <a:gradFill flip="none" rotWithShape="1">
          <a:gsLst>
            <a:gs pos="0">
              <a:schemeClr val="tx2">
                <a:lumMod val="60000"/>
                <a:lumOff val="40000"/>
                <a:alpha val="0"/>
              </a:schemeClr>
            </a:gs>
            <a:gs pos="77500">
              <a:schemeClr val="bg2">
                <a:lumMod val="90000"/>
              </a:schemeClr>
            </a:gs>
          </a:gsLst>
          <a:lin ang="13500000" scaled="1"/>
          <a:tileRect/>
        </a:gradFill>
        <a:ln>
          <a:noFill/>
        </a:ln>
      </dgm:spPr>
      <dgm:t>
        <a:bodyPr/>
        <a:lstStyle/>
        <a:p>
          <a:endParaRPr lang="sv-SE" b="1" dirty="0">
            <a:solidFill>
              <a:schemeClr val="tx1"/>
            </a:solidFill>
          </a:endParaRPr>
        </a:p>
      </dgm:t>
    </dgm:pt>
    <dgm:pt modelId="{2D29D642-28B2-4A60-91E1-C5BAAAE00E62}" type="parTrans" cxnId="{4C9422AE-0971-43EF-BACE-F8CCA1CFE56E}">
      <dgm:prSet/>
      <dgm:spPr/>
      <dgm:t>
        <a:bodyPr/>
        <a:lstStyle/>
        <a:p>
          <a:endParaRPr lang="sv-SE"/>
        </a:p>
      </dgm:t>
    </dgm:pt>
    <dgm:pt modelId="{A8B5A053-D48B-41C7-A111-BAE48C7BDC3C}" type="sibTrans" cxnId="{4C9422AE-0971-43EF-BACE-F8CCA1CFE56E}">
      <dgm:prSet/>
      <dgm:spPr/>
      <dgm:t>
        <a:bodyPr/>
        <a:lstStyle/>
        <a:p>
          <a:endParaRPr lang="sv-SE"/>
        </a:p>
      </dgm:t>
    </dgm:pt>
    <dgm:pt modelId="{0C1C4B24-FC08-4F37-9B11-F4B0A4D79AEB}">
      <dgm:prSet phldrT="[Text]"/>
      <dgm:spPr/>
      <dgm:t>
        <a:bodyPr/>
        <a:lstStyle/>
        <a:p>
          <a:r>
            <a:rPr lang="sv-SE" dirty="0" err="1"/>
            <a:t>Racist</a:t>
          </a:r>
          <a:r>
            <a:rPr lang="sv-SE" dirty="0"/>
            <a:t> </a:t>
          </a:r>
          <a:r>
            <a:rPr lang="sv-SE" dirty="0" err="1"/>
            <a:t>Bullying</a:t>
          </a:r>
          <a:endParaRPr lang="sv-SE" dirty="0"/>
        </a:p>
      </dgm:t>
    </dgm:pt>
    <dgm:pt modelId="{9F4AA075-2820-40EC-B70F-05EF0E9C4D53}" type="parTrans" cxnId="{755488AD-5847-49CF-9246-2C3648BC6553}">
      <dgm:prSet/>
      <dgm:spPr/>
      <dgm:t>
        <a:bodyPr/>
        <a:lstStyle/>
        <a:p>
          <a:endParaRPr lang="sv-SE"/>
        </a:p>
      </dgm:t>
    </dgm:pt>
    <dgm:pt modelId="{C5699E4A-919B-4AF6-8EA7-06277F6A05C4}" type="sibTrans" cxnId="{755488AD-5847-49CF-9246-2C3648BC6553}">
      <dgm:prSet/>
      <dgm:spPr/>
      <dgm:t>
        <a:bodyPr/>
        <a:lstStyle/>
        <a:p>
          <a:endParaRPr lang="sv-SE"/>
        </a:p>
      </dgm:t>
    </dgm:pt>
    <dgm:pt modelId="{242BB9A9-CDA4-4745-ABA8-3986184BE4CE}">
      <dgm:prSet phldrT="[Text]"/>
      <dgm:spPr>
        <a:gradFill rotWithShape="0">
          <a:gsLst>
            <a:gs pos="0">
              <a:schemeClr val="tx2">
                <a:lumMod val="60000"/>
                <a:lumOff val="40000"/>
                <a:alpha val="6000"/>
              </a:schemeClr>
            </a:gs>
            <a:gs pos="77500">
              <a:schemeClr val="bg2">
                <a:lumMod val="90000"/>
              </a:schemeClr>
            </a:gs>
          </a:gsLst>
          <a:lin ang="5400000" scaled="1"/>
        </a:gradFill>
        <a:ln>
          <a:noFill/>
        </a:ln>
      </dgm:spPr>
      <dgm:t>
        <a:bodyPr/>
        <a:lstStyle/>
        <a:p>
          <a:endParaRPr lang="sv-SE" b="1" dirty="0">
            <a:solidFill>
              <a:schemeClr val="tx1"/>
            </a:solidFill>
          </a:endParaRPr>
        </a:p>
      </dgm:t>
    </dgm:pt>
    <dgm:pt modelId="{4B0FD7EE-E401-41B1-9FC4-401BAA344368}" type="parTrans" cxnId="{D57FA507-446A-47E3-B606-34C790CBF3A5}">
      <dgm:prSet/>
      <dgm:spPr/>
      <dgm:t>
        <a:bodyPr/>
        <a:lstStyle/>
        <a:p>
          <a:endParaRPr lang="sv-SE"/>
        </a:p>
      </dgm:t>
    </dgm:pt>
    <dgm:pt modelId="{E076B0B8-CC9F-43A5-86F3-59B866CFCB61}" type="sibTrans" cxnId="{D57FA507-446A-47E3-B606-34C790CBF3A5}">
      <dgm:prSet/>
      <dgm:spPr/>
      <dgm:t>
        <a:bodyPr/>
        <a:lstStyle/>
        <a:p>
          <a:endParaRPr lang="sv-SE"/>
        </a:p>
      </dgm:t>
    </dgm:pt>
    <dgm:pt modelId="{A8D84ACC-3279-47F2-B8A9-9B969604F4C3}">
      <dgm:prSet phldrT="[Text]"/>
      <dgm:spPr/>
      <dgm:t>
        <a:bodyPr/>
        <a:lstStyle/>
        <a:p>
          <a:r>
            <a:rPr lang="sv-SE" dirty="0" err="1"/>
            <a:t>Limited</a:t>
          </a:r>
          <a:r>
            <a:rPr lang="sv-SE" dirty="0"/>
            <a:t> &amp; </a:t>
          </a:r>
          <a:r>
            <a:rPr lang="sv-SE" dirty="0" err="1"/>
            <a:t>Unsafe</a:t>
          </a:r>
          <a:r>
            <a:rPr lang="sv-SE" dirty="0"/>
            <a:t>  Space</a:t>
          </a:r>
        </a:p>
      </dgm:t>
    </dgm:pt>
    <dgm:pt modelId="{A95EC28E-6FBE-4321-943B-6CF75D5A5F0B}" type="parTrans" cxnId="{0305DD2B-6D21-498C-B219-49834ECCABAC}">
      <dgm:prSet/>
      <dgm:spPr/>
      <dgm:t>
        <a:bodyPr/>
        <a:lstStyle/>
        <a:p>
          <a:endParaRPr lang="sv-SE"/>
        </a:p>
      </dgm:t>
    </dgm:pt>
    <dgm:pt modelId="{98CB7921-6C21-4012-B825-35BE34C6E860}" type="sibTrans" cxnId="{0305DD2B-6D21-498C-B219-49834ECCABAC}">
      <dgm:prSet/>
      <dgm:spPr/>
      <dgm:t>
        <a:bodyPr/>
        <a:lstStyle/>
        <a:p>
          <a:endParaRPr lang="sv-SE"/>
        </a:p>
      </dgm:t>
    </dgm:pt>
    <dgm:pt modelId="{6705E716-86D5-4D15-8736-7303401D76AF}" type="pres">
      <dgm:prSet presAssocID="{6BE6AB33-F4CA-45CC-B11B-4A9A4637FE32}" presName="Name0" presStyleCnt="0">
        <dgm:presLayoutVars>
          <dgm:dir/>
          <dgm:animLvl val="lvl"/>
          <dgm:resizeHandles val="exact"/>
        </dgm:presLayoutVars>
      </dgm:prSet>
      <dgm:spPr/>
    </dgm:pt>
    <dgm:pt modelId="{F23958EA-85C9-49EE-AFB4-972DEF921ACD}" type="pres">
      <dgm:prSet presAssocID="{893EC92E-1971-49D4-B5D9-75F47499A646}" presName="compositeNode" presStyleCnt="0">
        <dgm:presLayoutVars>
          <dgm:bulletEnabled val="1"/>
        </dgm:presLayoutVars>
      </dgm:prSet>
      <dgm:spPr/>
    </dgm:pt>
    <dgm:pt modelId="{641E2FF9-A0CC-409E-8AF2-3DF119B5DC0D}" type="pres">
      <dgm:prSet presAssocID="{893EC92E-1971-49D4-B5D9-75F47499A646}" presName="bgRect" presStyleLbl="node1" presStyleIdx="0" presStyleCnt="2" custScaleX="57870" custScaleY="100000" custLinFactNeighborX="-2752" custLinFactNeighborY="14335"/>
      <dgm:spPr/>
    </dgm:pt>
    <dgm:pt modelId="{D96FAE59-B32D-4518-B2CB-A3C46FC6B313}" type="pres">
      <dgm:prSet presAssocID="{893EC92E-1971-49D4-B5D9-75F47499A646}" presName="parentNode" presStyleLbl="node1" presStyleIdx="0" presStyleCnt="2">
        <dgm:presLayoutVars>
          <dgm:chMax val="0"/>
          <dgm:bulletEnabled val="1"/>
        </dgm:presLayoutVars>
      </dgm:prSet>
      <dgm:spPr/>
    </dgm:pt>
    <dgm:pt modelId="{F20EF824-C94D-4BF3-A8C4-64887894BDF3}" type="pres">
      <dgm:prSet presAssocID="{893EC92E-1971-49D4-B5D9-75F47499A646}" presName="childNode" presStyleLbl="node1" presStyleIdx="0" presStyleCnt="2">
        <dgm:presLayoutVars>
          <dgm:bulletEnabled val="1"/>
        </dgm:presLayoutVars>
      </dgm:prSet>
      <dgm:spPr/>
    </dgm:pt>
    <dgm:pt modelId="{75A58988-7278-488C-90A6-5646B0AF3FF2}" type="pres">
      <dgm:prSet presAssocID="{A8B5A053-D48B-41C7-A111-BAE48C7BDC3C}" presName="hSp" presStyleCnt="0"/>
      <dgm:spPr/>
    </dgm:pt>
    <dgm:pt modelId="{FD93CF71-182C-4433-A22F-78F3C4193467}" type="pres">
      <dgm:prSet presAssocID="{A8B5A053-D48B-41C7-A111-BAE48C7BDC3C}" presName="vProcSp" presStyleCnt="0"/>
      <dgm:spPr/>
    </dgm:pt>
    <dgm:pt modelId="{F1CFD967-D962-4019-B37E-A5F24A96DEB5}" type="pres">
      <dgm:prSet presAssocID="{A8B5A053-D48B-41C7-A111-BAE48C7BDC3C}" presName="vSp1" presStyleCnt="0"/>
      <dgm:spPr/>
    </dgm:pt>
    <dgm:pt modelId="{A8C13396-B46A-4C8D-838D-9A3A85E11672}" type="pres">
      <dgm:prSet presAssocID="{A8B5A053-D48B-41C7-A111-BAE48C7BDC3C}" presName="simulatedConn" presStyleLbl="solidFgAcc1" presStyleIdx="0" presStyleCnt="1"/>
      <dgm:spPr>
        <a:noFill/>
        <a:ln>
          <a:noFill/>
        </a:ln>
      </dgm:spPr>
    </dgm:pt>
    <dgm:pt modelId="{AB4575B5-A203-4804-8F9F-6EA2CE9BCCB5}" type="pres">
      <dgm:prSet presAssocID="{A8B5A053-D48B-41C7-A111-BAE48C7BDC3C}" presName="vSp2" presStyleCnt="0"/>
      <dgm:spPr/>
    </dgm:pt>
    <dgm:pt modelId="{293FD86D-489B-4ED3-BD38-9C21DBB45FA0}" type="pres">
      <dgm:prSet presAssocID="{A8B5A053-D48B-41C7-A111-BAE48C7BDC3C}" presName="sibTrans" presStyleCnt="0"/>
      <dgm:spPr/>
    </dgm:pt>
    <dgm:pt modelId="{AE2CF02D-A22C-4E92-8FEA-0FD5E2E44033}" type="pres">
      <dgm:prSet presAssocID="{242BB9A9-CDA4-4745-ABA8-3986184BE4CE}" presName="compositeNode" presStyleCnt="0">
        <dgm:presLayoutVars>
          <dgm:bulletEnabled val="1"/>
        </dgm:presLayoutVars>
      </dgm:prSet>
      <dgm:spPr/>
    </dgm:pt>
    <dgm:pt modelId="{8183ACF0-2050-4B04-A7A1-E56E5B4821F0}" type="pres">
      <dgm:prSet presAssocID="{242BB9A9-CDA4-4745-ABA8-3986184BE4CE}" presName="bgRect" presStyleLbl="node1" presStyleIdx="1" presStyleCnt="2" custScaleX="67709" custLinFactNeighborX="755" custLinFactNeighborY="2789"/>
      <dgm:spPr/>
    </dgm:pt>
    <dgm:pt modelId="{6AE12E11-FDAA-4896-8F8D-92D30B0DA3C9}" type="pres">
      <dgm:prSet presAssocID="{242BB9A9-CDA4-4745-ABA8-3986184BE4CE}" presName="parentNode" presStyleLbl="node1" presStyleIdx="1" presStyleCnt="2">
        <dgm:presLayoutVars>
          <dgm:chMax val="0"/>
          <dgm:bulletEnabled val="1"/>
        </dgm:presLayoutVars>
      </dgm:prSet>
      <dgm:spPr/>
    </dgm:pt>
    <dgm:pt modelId="{910B05D4-3A6F-4591-B1D5-DD3BA588E513}" type="pres">
      <dgm:prSet presAssocID="{242BB9A9-CDA4-4745-ABA8-3986184BE4CE}" presName="childNode" presStyleLbl="node1" presStyleIdx="1" presStyleCnt="2">
        <dgm:presLayoutVars>
          <dgm:bulletEnabled val="1"/>
        </dgm:presLayoutVars>
      </dgm:prSet>
      <dgm:spPr/>
    </dgm:pt>
  </dgm:ptLst>
  <dgm:cxnLst>
    <dgm:cxn modelId="{D57FA507-446A-47E3-B606-34C790CBF3A5}" srcId="{6BE6AB33-F4CA-45CC-B11B-4A9A4637FE32}" destId="{242BB9A9-CDA4-4745-ABA8-3986184BE4CE}" srcOrd="1" destOrd="0" parTransId="{4B0FD7EE-E401-41B1-9FC4-401BAA344368}" sibTransId="{E076B0B8-CC9F-43A5-86F3-59B866CFCB61}"/>
    <dgm:cxn modelId="{0305DD2B-6D21-498C-B219-49834ECCABAC}" srcId="{242BB9A9-CDA4-4745-ABA8-3986184BE4CE}" destId="{A8D84ACC-3279-47F2-B8A9-9B969604F4C3}" srcOrd="0" destOrd="0" parTransId="{A95EC28E-6FBE-4321-943B-6CF75D5A5F0B}" sibTransId="{98CB7921-6C21-4012-B825-35BE34C6E860}"/>
    <dgm:cxn modelId="{7F96B83A-3F0D-4E46-866F-1FE498E94974}" type="presOf" srcId="{A8D84ACC-3279-47F2-B8A9-9B969604F4C3}" destId="{910B05D4-3A6F-4591-B1D5-DD3BA588E513}" srcOrd="0" destOrd="0" presId="urn:microsoft.com/office/officeart/2005/8/layout/hProcess7"/>
    <dgm:cxn modelId="{F846A545-84F5-4C5F-9BAF-9521C8EB5BCE}" type="presOf" srcId="{0C1C4B24-FC08-4F37-9B11-F4B0A4D79AEB}" destId="{F20EF824-C94D-4BF3-A8C4-64887894BDF3}" srcOrd="0" destOrd="0" presId="urn:microsoft.com/office/officeart/2005/8/layout/hProcess7"/>
    <dgm:cxn modelId="{27EE0377-4C07-433A-A714-BD2D985EFB24}" type="presOf" srcId="{6BE6AB33-F4CA-45CC-B11B-4A9A4637FE32}" destId="{6705E716-86D5-4D15-8736-7303401D76AF}" srcOrd="0" destOrd="0" presId="urn:microsoft.com/office/officeart/2005/8/layout/hProcess7"/>
    <dgm:cxn modelId="{EF4E928E-0AAA-4911-A45F-24B65EB3F844}" type="presOf" srcId="{893EC92E-1971-49D4-B5D9-75F47499A646}" destId="{D96FAE59-B32D-4518-B2CB-A3C46FC6B313}" srcOrd="1" destOrd="0" presId="urn:microsoft.com/office/officeart/2005/8/layout/hProcess7"/>
    <dgm:cxn modelId="{7A20859C-3826-44C5-85C1-495F47F2A5AB}" type="presOf" srcId="{242BB9A9-CDA4-4745-ABA8-3986184BE4CE}" destId="{6AE12E11-FDAA-4896-8F8D-92D30B0DA3C9}" srcOrd="1" destOrd="0" presId="urn:microsoft.com/office/officeart/2005/8/layout/hProcess7"/>
    <dgm:cxn modelId="{8578B09F-5DF0-4D1A-9643-E73CEBB1C24D}" type="presOf" srcId="{242BB9A9-CDA4-4745-ABA8-3986184BE4CE}" destId="{8183ACF0-2050-4B04-A7A1-E56E5B4821F0}" srcOrd="0" destOrd="0" presId="urn:microsoft.com/office/officeart/2005/8/layout/hProcess7"/>
    <dgm:cxn modelId="{755488AD-5847-49CF-9246-2C3648BC6553}" srcId="{893EC92E-1971-49D4-B5D9-75F47499A646}" destId="{0C1C4B24-FC08-4F37-9B11-F4B0A4D79AEB}" srcOrd="0" destOrd="0" parTransId="{9F4AA075-2820-40EC-B70F-05EF0E9C4D53}" sibTransId="{C5699E4A-919B-4AF6-8EA7-06277F6A05C4}"/>
    <dgm:cxn modelId="{4C9422AE-0971-43EF-BACE-F8CCA1CFE56E}" srcId="{6BE6AB33-F4CA-45CC-B11B-4A9A4637FE32}" destId="{893EC92E-1971-49D4-B5D9-75F47499A646}" srcOrd="0" destOrd="0" parTransId="{2D29D642-28B2-4A60-91E1-C5BAAAE00E62}" sibTransId="{A8B5A053-D48B-41C7-A111-BAE48C7BDC3C}"/>
    <dgm:cxn modelId="{809535C2-5A20-41BB-88BD-823AC3ABD488}" type="presOf" srcId="{893EC92E-1971-49D4-B5D9-75F47499A646}" destId="{641E2FF9-A0CC-409E-8AF2-3DF119B5DC0D}" srcOrd="0" destOrd="0" presId="urn:microsoft.com/office/officeart/2005/8/layout/hProcess7"/>
    <dgm:cxn modelId="{690BE382-C8DB-4964-B556-FDB83055EA30}" type="presParOf" srcId="{6705E716-86D5-4D15-8736-7303401D76AF}" destId="{F23958EA-85C9-49EE-AFB4-972DEF921ACD}" srcOrd="0" destOrd="0" presId="urn:microsoft.com/office/officeart/2005/8/layout/hProcess7"/>
    <dgm:cxn modelId="{7621ECFD-4776-4CF1-B89F-744060BA6E57}" type="presParOf" srcId="{F23958EA-85C9-49EE-AFB4-972DEF921ACD}" destId="{641E2FF9-A0CC-409E-8AF2-3DF119B5DC0D}" srcOrd="0" destOrd="0" presId="urn:microsoft.com/office/officeart/2005/8/layout/hProcess7"/>
    <dgm:cxn modelId="{5A7759A9-8E3A-451D-9B92-FA53968E69DC}" type="presParOf" srcId="{F23958EA-85C9-49EE-AFB4-972DEF921ACD}" destId="{D96FAE59-B32D-4518-B2CB-A3C46FC6B313}" srcOrd="1" destOrd="0" presId="urn:microsoft.com/office/officeart/2005/8/layout/hProcess7"/>
    <dgm:cxn modelId="{A63CF969-DC7C-40C8-988C-59C9A630B534}" type="presParOf" srcId="{F23958EA-85C9-49EE-AFB4-972DEF921ACD}" destId="{F20EF824-C94D-4BF3-A8C4-64887894BDF3}" srcOrd="2" destOrd="0" presId="urn:microsoft.com/office/officeart/2005/8/layout/hProcess7"/>
    <dgm:cxn modelId="{FA2743C7-91F7-4B43-BE51-C2BCB1747DC4}" type="presParOf" srcId="{6705E716-86D5-4D15-8736-7303401D76AF}" destId="{75A58988-7278-488C-90A6-5646B0AF3FF2}" srcOrd="1" destOrd="0" presId="urn:microsoft.com/office/officeart/2005/8/layout/hProcess7"/>
    <dgm:cxn modelId="{3C0286F2-F67C-4C8F-ABDC-5D3C79C594E7}" type="presParOf" srcId="{6705E716-86D5-4D15-8736-7303401D76AF}" destId="{FD93CF71-182C-4433-A22F-78F3C4193467}" srcOrd="2" destOrd="0" presId="urn:microsoft.com/office/officeart/2005/8/layout/hProcess7"/>
    <dgm:cxn modelId="{A1F649DD-809A-45A0-A789-CDFC6B190FE5}" type="presParOf" srcId="{FD93CF71-182C-4433-A22F-78F3C4193467}" destId="{F1CFD967-D962-4019-B37E-A5F24A96DEB5}" srcOrd="0" destOrd="0" presId="urn:microsoft.com/office/officeart/2005/8/layout/hProcess7"/>
    <dgm:cxn modelId="{E30BF0D6-40CB-4DEE-8971-53266A8D5790}" type="presParOf" srcId="{FD93CF71-182C-4433-A22F-78F3C4193467}" destId="{A8C13396-B46A-4C8D-838D-9A3A85E11672}" srcOrd="1" destOrd="0" presId="urn:microsoft.com/office/officeart/2005/8/layout/hProcess7"/>
    <dgm:cxn modelId="{58DE5CC7-8E1F-42C0-9C9F-24C8419D431A}" type="presParOf" srcId="{FD93CF71-182C-4433-A22F-78F3C4193467}" destId="{AB4575B5-A203-4804-8F9F-6EA2CE9BCCB5}" srcOrd="2" destOrd="0" presId="urn:microsoft.com/office/officeart/2005/8/layout/hProcess7"/>
    <dgm:cxn modelId="{3150D144-50A4-4E93-94AF-7C8D5D4ACAEE}" type="presParOf" srcId="{6705E716-86D5-4D15-8736-7303401D76AF}" destId="{293FD86D-489B-4ED3-BD38-9C21DBB45FA0}" srcOrd="3" destOrd="0" presId="urn:microsoft.com/office/officeart/2005/8/layout/hProcess7"/>
    <dgm:cxn modelId="{9D83451A-50E1-477B-B0C3-0A526773B98C}" type="presParOf" srcId="{6705E716-86D5-4D15-8736-7303401D76AF}" destId="{AE2CF02D-A22C-4E92-8FEA-0FD5E2E44033}" srcOrd="4" destOrd="0" presId="urn:microsoft.com/office/officeart/2005/8/layout/hProcess7"/>
    <dgm:cxn modelId="{8753104D-0641-42F1-99D5-1333B4BE7428}" type="presParOf" srcId="{AE2CF02D-A22C-4E92-8FEA-0FD5E2E44033}" destId="{8183ACF0-2050-4B04-A7A1-E56E5B4821F0}" srcOrd="0" destOrd="0" presId="urn:microsoft.com/office/officeart/2005/8/layout/hProcess7"/>
    <dgm:cxn modelId="{8B262CC4-64D0-4A54-A330-2D4A92AA6178}" type="presParOf" srcId="{AE2CF02D-A22C-4E92-8FEA-0FD5E2E44033}" destId="{6AE12E11-FDAA-4896-8F8D-92D30B0DA3C9}" srcOrd="1" destOrd="0" presId="urn:microsoft.com/office/officeart/2005/8/layout/hProcess7"/>
    <dgm:cxn modelId="{0620A147-AE7E-4805-B629-5E04ED87ED58}" type="presParOf" srcId="{AE2CF02D-A22C-4E92-8FEA-0FD5E2E44033}" destId="{910B05D4-3A6F-4591-B1D5-DD3BA588E513}" srcOrd="2" destOrd="0" presId="urn:microsoft.com/office/officeart/2005/8/layout/hProcess7"/>
  </dgm:cxnLst>
  <dgm:bg>
    <a:gradFill>
      <a:gsLst>
        <a:gs pos="0">
          <a:schemeClr val="bg1">
            <a:alpha val="19000"/>
          </a:schemeClr>
        </a:gs>
        <a:gs pos="77500">
          <a:schemeClr val="bg2">
            <a:lumMod val="90000"/>
          </a:schemeClr>
        </a:gs>
      </a:gsLst>
      <a:lin ang="5400000" scaled="1"/>
    </a:gradFill>
    <a:effectLst>
      <a:softEdge rad="1270000"/>
    </a:effect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E2FF9-A0CC-409E-8AF2-3DF119B5DC0D}">
      <dsp:nvSpPr>
        <dsp:cNvPr id="0" name=""/>
        <dsp:cNvSpPr/>
      </dsp:nvSpPr>
      <dsp:spPr>
        <a:xfrm>
          <a:off x="0" y="0"/>
          <a:ext cx="1785105" cy="276999"/>
        </a:xfrm>
        <a:prstGeom prst="roundRect">
          <a:avLst>
            <a:gd name="adj" fmla="val 5000"/>
          </a:avLst>
        </a:prstGeom>
        <a:gradFill flip="none" rotWithShape="1">
          <a:gsLst>
            <a:gs pos="0">
              <a:schemeClr val="tx2">
                <a:lumMod val="60000"/>
                <a:lumOff val="40000"/>
                <a:alpha val="0"/>
              </a:schemeClr>
            </a:gs>
            <a:gs pos="77500">
              <a:schemeClr val="bg2">
                <a:lumMod val="90000"/>
              </a:schemeClr>
            </a:gs>
          </a:gsLst>
          <a:lin ang="13500000" scaled="1"/>
          <a:tileRect/>
        </a:gra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marL="0" lvl="0" indent="0" algn="r" defTabSz="889000">
            <a:lnSpc>
              <a:spcPct val="90000"/>
            </a:lnSpc>
            <a:spcBef>
              <a:spcPct val="0"/>
            </a:spcBef>
            <a:spcAft>
              <a:spcPct val="35000"/>
            </a:spcAft>
            <a:buNone/>
          </a:pPr>
          <a:endParaRPr lang="sv-SE" sz="2000" b="1" kern="1200" dirty="0">
            <a:solidFill>
              <a:schemeClr val="tx1"/>
            </a:solidFill>
          </a:endParaRPr>
        </a:p>
      </dsp:txBody>
      <dsp:txXfrm rot="16200000">
        <a:off x="64940" y="-64940"/>
        <a:ext cx="227139" cy="357021"/>
      </dsp:txXfrm>
    </dsp:sp>
    <dsp:sp modelId="{F20EF824-C94D-4BF3-A8C4-64887894BDF3}">
      <dsp:nvSpPr>
        <dsp:cNvPr id="0" name=""/>
        <dsp:cNvSpPr/>
      </dsp:nvSpPr>
      <dsp:spPr>
        <a:xfrm>
          <a:off x="451240" y="0"/>
          <a:ext cx="1329903" cy="27699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sv-SE" sz="1200" kern="1200" dirty="0" err="1"/>
            <a:t>Racist</a:t>
          </a:r>
          <a:r>
            <a:rPr lang="sv-SE" sz="1200" kern="1200" dirty="0"/>
            <a:t> </a:t>
          </a:r>
          <a:r>
            <a:rPr lang="sv-SE" sz="1200" kern="1200" dirty="0" err="1"/>
            <a:t>Bullying</a:t>
          </a:r>
          <a:endParaRPr lang="sv-SE" sz="1200" kern="1200" dirty="0"/>
        </a:p>
      </dsp:txBody>
      <dsp:txXfrm>
        <a:off x="451240" y="0"/>
        <a:ext cx="1329903" cy="276999"/>
      </dsp:txXfrm>
    </dsp:sp>
    <dsp:sp modelId="{8183ACF0-2050-4B04-A7A1-E56E5B4821F0}">
      <dsp:nvSpPr>
        <dsp:cNvPr id="0" name=""/>
        <dsp:cNvSpPr/>
      </dsp:nvSpPr>
      <dsp:spPr>
        <a:xfrm>
          <a:off x="1894638" y="0"/>
          <a:ext cx="2088607" cy="276999"/>
        </a:xfrm>
        <a:prstGeom prst="roundRect">
          <a:avLst>
            <a:gd name="adj" fmla="val 5000"/>
          </a:avLst>
        </a:prstGeom>
        <a:gradFill rotWithShape="0">
          <a:gsLst>
            <a:gs pos="0">
              <a:schemeClr val="tx2">
                <a:lumMod val="60000"/>
                <a:lumOff val="40000"/>
                <a:alpha val="6000"/>
              </a:schemeClr>
            </a:gs>
            <a:gs pos="77500">
              <a:schemeClr val="bg2">
                <a:lumMod val="90000"/>
              </a:schemeClr>
            </a:gs>
          </a:gsLst>
          <a:lin ang="5400000" scaled="1"/>
        </a:gra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82296" rIns="106680" bIns="0" numCol="1" spcCol="1270" anchor="t" anchorCtr="0">
          <a:noAutofit/>
        </a:bodyPr>
        <a:lstStyle/>
        <a:p>
          <a:pPr marL="0" lvl="0" indent="0" algn="r" defTabSz="1066800">
            <a:lnSpc>
              <a:spcPct val="90000"/>
            </a:lnSpc>
            <a:spcBef>
              <a:spcPct val="0"/>
            </a:spcBef>
            <a:spcAft>
              <a:spcPct val="35000"/>
            </a:spcAft>
            <a:buNone/>
          </a:pPr>
          <a:endParaRPr lang="sv-SE" sz="2400" b="1" kern="1200" dirty="0">
            <a:solidFill>
              <a:schemeClr val="tx1"/>
            </a:solidFill>
          </a:endParaRPr>
        </a:p>
      </dsp:txBody>
      <dsp:txXfrm rot="16200000">
        <a:off x="1989929" y="-95291"/>
        <a:ext cx="227139" cy="417721"/>
      </dsp:txXfrm>
    </dsp:sp>
    <dsp:sp modelId="{A8C13396-B46A-4C8D-838D-9A3A85E11672}">
      <dsp:nvSpPr>
        <dsp:cNvPr id="0" name=""/>
        <dsp:cNvSpPr/>
      </dsp:nvSpPr>
      <dsp:spPr>
        <a:xfrm rot="5400000">
          <a:off x="1888928" y="6053"/>
          <a:ext cx="40697" cy="462702"/>
        </a:xfrm>
        <a:prstGeom prst="flowChartExtra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910B05D4-3A6F-4591-B1D5-DD3BA588E513}">
      <dsp:nvSpPr>
        <dsp:cNvPr id="0" name=""/>
        <dsp:cNvSpPr/>
      </dsp:nvSpPr>
      <dsp:spPr>
        <a:xfrm>
          <a:off x="2384575" y="0"/>
          <a:ext cx="1556012" cy="27699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1148" rIns="0" bIns="0" numCol="1" spcCol="1270" anchor="t" anchorCtr="0">
          <a:noAutofit/>
        </a:bodyPr>
        <a:lstStyle/>
        <a:p>
          <a:pPr marL="0" lvl="0" indent="0" algn="l" defTabSz="533400">
            <a:lnSpc>
              <a:spcPct val="90000"/>
            </a:lnSpc>
            <a:spcBef>
              <a:spcPct val="0"/>
            </a:spcBef>
            <a:spcAft>
              <a:spcPct val="35000"/>
            </a:spcAft>
            <a:buNone/>
          </a:pPr>
          <a:r>
            <a:rPr lang="sv-SE" sz="1200" kern="1200" dirty="0" err="1"/>
            <a:t>Limited</a:t>
          </a:r>
          <a:r>
            <a:rPr lang="sv-SE" sz="1200" kern="1200" dirty="0"/>
            <a:t> &amp; </a:t>
          </a:r>
          <a:r>
            <a:rPr lang="sv-SE" sz="1200" kern="1200" dirty="0" err="1"/>
            <a:t>Unsafe</a:t>
          </a:r>
          <a:r>
            <a:rPr lang="sv-SE" sz="1200" kern="1200" dirty="0"/>
            <a:t>  Space</a:t>
          </a:r>
        </a:p>
      </dsp:txBody>
      <dsp:txXfrm>
        <a:off x="2384575" y="0"/>
        <a:ext cx="1556012" cy="27699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9-05T15:05:25.782"/>
    </inkml:context>
    <inkml:brush xml:id="br0">
      <inkml:brushProperty name="width" value="0.05" units="cm"/>
      <inkml:brushProperty name="height" value="0.05" units="cm"/>
    </inkml:brush>
  </inkml:definitions>
  <inkml:trace contextRef="#ctx0" brushRef="#br0">79 31 3679 0 0,'-11'-3'122'0'0,"8"2"-101"0"0,0 0 0 0 0,-1 1 0 0 0,1-1 0 0 0,-1 1 0 0 0,1 0 0 0 0,-1 0 0 0 0,1 0 0 0 0,-1 0 0 0 0,-6 2 0 0 0,8-2-174 0 0,1 0-43 0 0,-4 2-209 0 0,4-2 393 0 0,1-1 0 0 0,-1 1 0 0 0,0 0 0 0 0,1-1 0 0 0,-1 1 0 0 0,1 0-1 0 0,-1-1 1 0 0,0 1 0 0 0,1-1 0 0 0,-1 1 0 0 0,1-1 0 0 0,-1 1 0 0 0,1-1 0 0 0,0 1 0 0 0,-1-1 0 0 0,1 0 0 0 0,-1 0-1 0 0,-4-8 13 0 0,2 0-13 0 0,2 7-54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C3ED5-8B41-4BEA-AE7F-CF701820565A}" type="datetimeFigureOut">
              <a:rPr lang="sv-SE" smtClean="0"/>
              <a:t>2021-09-16</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7DF870-0BCA-4CB5-ADAD-43C08117ECE3}" type="slidenum">
              <a:rPr lang="sv-SE" smtClean="0"/>
              <a:t>‹#›</a:t>
            </a:fld>
            <a:endParaRPr lang="sv-SE"/>
          </a:p>
        </p:txBody>
      </p:sp>
    </p:spTree>
    <p:extLst>
      <p:ext uri="{BB962C8B-B14F-4D97-AF65-F5344CB8AC3E}">
        <p14:creationId xmlns:p14="http://schemas.microsoft.com/office/powerpoint/2010/main" val="4243611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a:p>
          <a:p>
            <a:endParaRPr lang="sv-SE" dirty="0"/>
          </a:p>
        </p:txBody>
      </p:sp>
      <p:sp>
        <p:nvSpPr>
          <p:cNvPr id="4" name="Slide Number Placeholder 3"/>
          <p:cNvSpPr>
            <a:spLocks noGrp="1"/>
          </p:cNvSpPr>
          <p:nvPr>
            <p:ph type="sldNum" sz="quarter" idx="5"/>
          </p:nvPr>
        </p:nvSpPr>
        <p:spPr/>
        <p:txBody>
          <a:bodyPr/>
          <a:lstStyle/>
          <a:p>
            <a:fld id="{5B7DF870-0BCA-4CB5-ADAD-43C08117ECE3}" type="slidenum">
              <a:rPr lang="sv-SE" smtClean="0"/>
              <a:t>1</a:t>
            </a:fld>
            <a:endParaRPr lang="sv-SE"/>
          </a:p>
        </p:txBody>
      </p:sp>
    </p:spTree>
    <p:extLst>
      <p:ext uri="{BB962C8B-B14F-4D97-AF65-F5344CB8AC3E}">
        <p14:creationId xmlns:p14="http://schemas.microsoft.com/office/powerpoint/2010/main" val="3751778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2802" y="841772"/>
            <a:ext cx="6856810" cy="1790700"/>
          </a:xfrm>
        </p:spPr>
        <p:txBody>
          <a:bodyPr anchor="b"/>
          <a:lstStyle>
            <a:lvl1pPr algn="ctr">
              <a:defRPr sz="10665"/>
            </a:lvl1pPr>
          </a:lstStyle>
          <a:p>
            <a:r>
              <a:rPr lang="en-US" dirty="0"/>
              <a:t>Click to edit Master title style</a:t>
            </a:r>
          </a:p>
        </p:txBody>
      </p:sp>
      <p:sp>
        <p:nvSpPr>
          <p:cNvPr id="3" name="Subtitle 2"/>
          <p:cNvSpPr>
            <a:spLocks noGrp="1"/>
          </p:cNvSpPr>
          <p:nvPr>
            <p:ph type="subTitle" idx="1"/>
          </p:nvPr>
        </p:nvSpPr>
        <p:spPr>
          <a:xfrm>
            <a:off x="1142802" y="2701528"/>
            <a:ext cx="6856810" cy="1241822"/>
          </a:xfrm>
        </p:spPr>
        <p:txBody>
          <a:bodyPr/>
          <a:lstStyle>
            <a:lvl1pPr marL="0" indent="0" algn="ctr">
              <a:buNone/>
              <a:defRPr sz="4266"/>
            </a:lvl1pPr>
            <a:lvl2pPr marL="812673" indent="0" algn="ctr">
              <a:buNone/>
              <a:defRPr sz="3555"/>
            </a:lvl2pPr>
            <a:lvl3pPr marL="1625346" indent="0" algn="ctr">
              <a:buNone/>
              <a:defRPr sz="3200"/>
            </a:lvl3pPr>
            <a:lvl4pPr marL="2438019" indent="0" algn="ctr">
              <a:buNone/>
              <a:defRPr sz="2844"/>
            </a:lvl4pPr>
            <a:lvl5pPr marL="3250692" indent="0" algn="ctr">
              <a:buNone/>
              <a:defRPr sz="2844"/>
            </a:lvl5pPr>
            <a:lvl6pPr marL="4063365" indent="0" algn="ctr">
              <a:buNone/>
              <a:defRPr sz="2844"/>
            </a:lvl6pPr>
            <a:lvl7pPr marL="4876038" indent="0" algn="ctr">
              <a:buNone/>
              <a:defRPr sz="2844"/>
            </a:lvl7pPr>
            <a:lvl8pPr marL="5688711" indent="0" algn="ctr">
              <a:buNone/>
              <a:defRPr sz="2844"/>
            </a:lvl8pPr>
            <a:lvl9pPr marL="6501384" indent="0" algn="ctr">
              <a:buNone/>
              <a:defRPr sz="2844"/>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861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40001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2539" y="273844"/>
            <a:ext cx="1971333" cy="4358879"/>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541" y="273844"/>
            <a:ext cx="5799718" cy="435887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12367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0A606-6084-4A68-9274-006E137E3489}"/>
              </a:ext>
            </a:extLst>
          </p:cNvPr>
          <p:cNvSpPr>
            <a:spLocks noGrp="1"/>
          </p:cNvSpPr>
          <p:nvPr>
            <p:ph type="ctrTitle"/>
          </p:nvPr>
        </p:nvSpPr>
        <p:spPr>
          <a:xfrm>
            <a:off x="1143407" y="842400"/>
            <a:ext cx="6855599" cy="1790100"/>
          </a:xfrm>
        </p:spPr>
        <p:txBody>
          <a:bodyPr anchor="b"/>
          <a:lstStyle>
            <a:lvl1pPr algn="ctr">
              <a:defRPr sz="6095"/>
            </a:lvl1pPr>
          </a:lstStyle>
          <a:p>
            <a:r>
              <a:rPr lang="en-US"/>
              <a:t>Click to edit Master title style</a:t>
            </a:r>
            <a:endParaRPr lang="en-IE"/>
          </a:p>
        </p:txBody>
      </p:sp>
      <p:sp>
        <p:nvSpPr>
          <p:cNvPr id="3" name="Subtitle 2">
            <a:extLst>
              <a:ext uri="{FF2B5EF4-FFF2-40B4-BE49-F238E27FC236}">
                <a16:creationId xmlns:a16="http://schemas.microsoft.com/office/drawing/2014/main" id="{D12B7055-39F3-440D-937D-AED39852E5BB}"/>
              </a:ext>
            </a:extLst>
          </p:cNvPr>
          <p:cNvSpPr>
            <a:spLocks noGrp="1"/>
          </p:cNvSpPr>
          <p:nvPr>
            <p:ph type="subTitle" idx="1"/>
          </p:nvPr>
        </p:nvSpPr>
        <p:spPr>
          <a:xfrm>
            <a:off x="1143407" y="2702160"/>
            <a:ext cx="6855599" cy="1240920"/>
          </a:xfrm>
        </p:spPr>
        <p:txBody>
          <a:bodyPr/>
          <a:lstStyle>
            <a:lvl1pPr marL="0" indent="0" algn="ctr">
              <a:buNone/>
              <a:defRPr sz="2438"/>
            </a:lvl1pPr>
            <a:lvl2pPr marL="464469" indent="0" algn="ctr">
              <a:buNone/>
              <a:defRPr sz="2032"/>
            </a:lvl2pPr>
            <a:lvl3pPr marL="928939" indent="0" algn="ctr">
              <a:buNone/>
              <a:defRPr sz="1829"/>
            </a:lvl3pPr>
            <a:lvl4pPr marL="1393408" indent="0" algn="ctr">
              <a:buNone/>
              <a:defRPr sz="1625"/>
            </a:lvl4pPr>
            <a:lvl5pPr marL="1857878" indent="0" algn="ctr">
              <a:buNone/>
              <a:defRPr sz="1625"/>
            </a:lvl5pPr>
            <a:lvl6pPr marL="2322347" indent="0" algn="ctr">
              <a:buNone/>
              <a:defRPr sz="1625"/>
            </a:lvl6pPr>
            <a:lvl7pPr marL="2786817" indent="0" algn="ctr">
              <a:buNone/>
              <a:defRPr sz="1625"/>
            </a:lvl7pPr>
            <a:lvl8pPr marL="3251286" indent="0" algn="ctr">
              <a:buNone/>
              <a:defRPr sz="1625"/>
            </a:lvl8pPr>
            <a:lvl9pPr marL="3715756" indent="0" algn="ctr">
              <a:buNone/>
              <a:defRPr sz="1625"/>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77C4118A-1E3C-4AA3-86CD-DA0C3B9EDAC4}"/>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5" name="Footer Placeholder 4">
            <a:extLst>
              <a:ext uri="{FF2B5EF4-FFF2-40B4-BE49-F238E27FC236}">
                <a16:creationId xmlns:a16="http://schemas.microsoft.com/office/drawing/2014/main" id="{1F827561-2CFF-4B67-B1BD-742BF52D034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6F3A28D7-6609-4187-80C4-DF68F4C3C8CA}"/>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2971328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582E2-CAB1-4D3F-A971-23DF2F792D8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04C7C79-3C04-4512-9DFA-B743E35095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4511B9D-A21A-4722-87D4-D6AD0AE58530}"/>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5" name="Footer Placeholder 4">
            <a:extLst>
              <a:ext uri="{FF2B5EF4-FFF2-40B4-BE49-F238E27FC236}">
                <a16:creationId xmlns:a16="http://schemas.microsoft.com/office/drawing/2014/main" id="{624EF781-1387-4535-9833-2B6AE4D4C64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E49204C-6C2F-43A0-B497-45E43EFBA8B1}"/>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2519575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6C447-46AA-41E8-8342-9A1BFFA49450}"/>
              </a:ext>
            </a:extLst>
          </p:cNvPr>
          <p:cNvSpPr>
            <a:spLocks noGrp="1"/>
          </p:cNvSpPr>
          <p:nvPr>
            <p:ph type="title"/>
          </p:nvPr>
        </p:nvSpPr>
        <p:spPr>
          <a:xfrm>
            <a:off x="624117" y="1283040"/>
            <a:ext cx="7884504" cy="2138400"/>
          </a:xfrm>
        </p:spPr>
        <p:txBody>
          <a:bodyPr anchor="b"/>
          <a:lstStyle>
            <a:lvl1pPr>
              <a:defRPr sz="6095"/>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3A7A68C9-54C3-426B-B3C4-7919D12E2550}"/>
              </a:ext>
            </a:extLst>
          </p:cNvPr>
          <p:cNvSpPr>
            <a:spLocks noGrp="1"/>
          </p:cNvSpPr>
          <p:nvPr>
            <p:ph type="body" idx="1"/>
          </p:nvPr>
        </p:nvSpPr>
        <p:spPr>
          <a:xfrm>
            <a:off x="624117" y="3442501"/>
            <a:ext cx="7884504" cy="1124280"/>
          </a:xfrm>
        </p:spPr>
        <p:txBody>
          <a:bodyPr/>
          <a:lstStyle>
            <a:lvl1pPr marL="0" indent="0">
              <a:buNone/>
              <a:defRPr sz="2438">
                <a:solidFill>
                  <a:schemeClr val="tx1">
                    <a:tint val="75000"/>
                  </a:schemeClr>
                </a:solidFill>
              </a:defRPr>
            </a:lvl1pPr>
            <a:lvl2pPr marL="464469" indent="0">
              <a:buNone/>
              <a:defRPr sz="2032">
                <a:solidFill>
                  <a:schemeClr val="tx1">
                    <a:tint val="75000"/>
                  </a:schemeClr>
                </a:solidFill>
              </a:defRPr>
            </a:lvl2pPr>
            <a:lvl3pPr marL="928939" indent="0">
              <a:buNone/>
              <a:defRPr sz="1829">
                <a:solidFill>
                  <a:schemeClr val="tx1">
                    <a:tint val="75000"/>
                  </a:schemeClr>
                </a:solidFill>
              </a:defRPr>
            </a:lvl3pPr>
            <a:lvl4pPr marL="1393408" indent="0">
              <a:buNone/>
              <a:defRPr sz="1625">
                <a:solidFill>
                  <a:schemeClr val="tx1">
                    <a:tint val="75000"/>
                  </a:schemeClr>
                </a:solidFill>
              </a:defRPr>
            </a:lvl4pPr>
            <a:lvl5pPr marL="1857878" indent="0">
              <a:buNone/>
              <a:defRPr sz="1625">
                <a:solidFill>
                  <a:schemeClr val="tx1">
                    <a:tint val="75000"/>
                  </a:schemeClr>
                </a:solidFill>
              </a:defRPr>
            </a:lvl5pPr>
            <a:lvl6pPr marL="2322347" indent="0">
              <a:buNone/>
              <a:defRPr sz="1625">
                <a:solidFill>
                  <a:schemeClr val="tx1">
                    <a:tint val="75000"/>
                  </a:schemeClr>
                </a:solidFill>
              </a:defRPr>
            </a:lvl6pPr>
            <a:lvl7pPr marL="2786817" indent="0">
              <a:buNone/>
              <a:defRPr sz="1625">
                <a:solidFill>
                  <a:schemeClr val="tx1">
                    <a:tint val="75000"/>
                  </a:schemeClr>
                </a:solidFill>
              </a:defRPr>
            </a:lvl7pPr>
            <a:lvl8pPr marL="3251286" indent="0">
              <a:buNone/>
              <a:defRPr sz="1625">
                <a:solidFill>
                  <a:schemeClr val="tx1">
                    <a:tint val="75000"/>
                  </a:schemeClr>
                </a:solidFill>
              </a:defRPr>
            </a:lvl8pPr>
            <a:lvl9pPr marL="3715756" indent="0">
              <a:buNone/>
              <a:defRPr sz="162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507DC6-E0FD-442C-8F07-F046E5A377A3}"/>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5" name="Footer Placeholder 4">
            <a:extLst>
              <a:ext uri="{FF2B5EF4-FFF2-40B4-BE49-F238E27FC236}">
                <a16:creationId xmlns:a16="http://schemas.microsoft.com/office/drawing/2014/main" id="{12492C5F-2428-4FDA-A69C-1ED82E6C46D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A81D8C50-DC70-4523-A9D9-2ECEC78C0DAF}"/>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3830464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0FE2-58C1-4A05-A5E7-B0BF5098805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FD3EE89C-5B77-409C-850B-B7943479BE13}"/>
              </a:ext>
            </a:extLst>
          </p:cNvPr>
          <p:cNvSpPr>
            <a:spLocks noGrp="1"/>
          </p:cNvSpPr>
          <p:nvPr>
            <p:ph sz="half" idx="1"/>
          </p:nvPr>
        </p:nvSpPr>
        <p:spPr>
          <a:xfrm>
            <a:off x="628954" y="1368900"/>
            <a:ext cx="3864036" cy="32642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CF76CBEA-AA51-442C-851C-744076A0FC77}"/>
              </a:ext>
            </a:extLst>
          </p:cNvPr>
          <p:cNvSpPr>
            <a:spLocks noGrp="1"/>
          </p:cNvSpPr>
          <p:nvPr>
            <p:ph sz="half" idx="2"/>
          </p:nvPr>
        </p:nvSpPr>
        <p:spPr>
          <a:xfrm>
            <a:off x="4647810" y="1368900"/>
            <a:ext cx="3865649" cy="32642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12746B20-AA21-4D10-A249-E83D1032A86E}"/>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6" name="Footer Placeholder 5">
            <a:extLst>
              <a:ext uri="{FF2B5EF4-FFF2-40B4-BE49-F238E27FC236}">
                <a16:creationId xmlns:a16="http://schemas.microsoft.com/office/drawing/2014/main" id="{DBC6AE74-A080-49CA-9A45-38E3FB32E24D}"/>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FBBECCC-5BEF-4B7A-8B81-3D980DCC4EF7}"/>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2747413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6A402-A53B-4D89-9320-E28E561D7CDE}"/>
              </a:ext>
            </a:extLst>
          </p:cNvPr>
          <p:cNvSpPr>
            <a:spLocks noGrp="1"/>
          </p:cNvSpPr>
          <p:nvPr>
            <p:ph type="title"/>
          </p:nvPr>
        </p:nvSpPr>
        <p:spPr>
          <a:xfrm>
            <a:off x="628955" y="273781"/>
            <a:ext cx="7886117" cy="994680"/>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C0D4E48D-8EE4-4E0E-A0B7-78FD4B2CBA76}"/>
              </a:ext>
            </a:extLst>
          </p:cNvPr>
          <p:cNvSpPr>
            <a:spLocks noGrp="1"/>
          </p:cNvSpPr>
          <p:nvPr>
            <p:ph type="body" idx="1"/>
          </p:nvPr>
        </p:nvSpPr>
        <p:spPr>
          <a:xfrm>
            <a:off x="628954" y="1260360"/>
            <a:ext cx="3868875" cy="618840"/>
          </a:xfrm>
        </p:spPr>
        <p:txBody>
          <a:bodyPr anchor="b"/>
          <a:lstStyle>
            <a:lvl1pPr marL="0" indent="0">
              <a:buNone/>
              <a:defRPr sz="2438" b="1"/>
            </a:lvl1pPr>
            <a:lvl2pPr marL="464469" indent="0">
              <a:buNone/>
              <a:defRPr sz="2032" b="1"/>
            </a:lvl2pPr>
            <a:lvl3pPr marL="928939" indent="0">
              <a:buNone/>
              <a:defRPr sz="1829" b="1"/>
            </a:lvl3pPr>
            <a:lvl4pPr marL="1393408" indent="0">
              <a:buNone/>
              <a:defRPr sz="1625" b="1"/>
            </a:lvl4pPr>
            <a:lvl5pPr marL="1857878" indent="0">
              <a:buNone/>
              <a:defRPr sz="1625" b="1"/>
            </a:lvl5pPr>
            <a:lvl6pPr marL="2322347" indent="0">
              <a:buNone/>
              <a:defRPr sz="1625" b="1"/>
            </a:lvl6pPr>
            <a:lvl7pPr marL="2786817" indent="0">
              <a:buNone/>
              <a:defRPr sz="1625" b="1"/>
            </a:lvl7pPr>
            <a:lvl8pPr marL="3251286" indent="0">
              <a:buNone/>
              <a:defRPr sz="1625" b="1"/>
            </a:lvl8pPr>
            <a:lvl9pPr marL="3715756" indent="0">
              <a:buNone/>
              <a:defRPr sz="1625" b="1"/>
            </a:lvl9pPr>
          </a:lstStyle>
          <a:p>
            <a:pPr lvl="0"/>
            <a:r>
              <a:rPr lang="en-US"/>
              <a:t>Click to edit Master text styles</a:t>
            </a:r>
          </a:p>
        </p:txBody>
      </p:sp>
      <p:sp>
        <p:nvSpPr>
          <p:cNvPr id="4" name="Content Placeholder 3">
            <a:extLst>
              <a:ext uri="{FF2B5EF4-FFF2-40B4-BE49-F238E27FC236}">
                <a16:creationId xmlns:a16="http://schemas.microsoft.com/office/drawing/2014/main" id="{5F5D7C65-5516-4ABC-9411-599A5B2A2297}"/>
              </a:ext>
            </a:extLst>
          </p:cNvPr>
          <p:cNvSpPr>
            <a:spLocks noGrp="1"/>
          </p:cNvSpPr>
          <p:nvPr>
            <p:ph sz="half" idx="2"/>
          </p:nvPr>
        </p:nvSpPr>
        <p:spPr>
          <a:xfrm>
            <a:off x="628954" y="1879200"/>
            <a:ext cx="3868875" cy="2763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BE8693A8-9367-4695-800C-85FD56AD38F6}"/>
              </a:ext>
            </a:extLst>
          </p:cNvPr>
          <p:cNvSpPr>
            <a:spLocks noGrp="1"/>
          </p:cNvSpPr>
          <p:nvPr>
            <p:ph type="body" sz="quarter" idx="3"/>
          </p:nvPr>
        </p:nvSpPr>
        <p:spPr>
          <a:xfrm>
            <a:off x="4628458" y="1260360"/>
            <a:ext cx="3886614" cy="618840"/>
          </a:xfrm>
        </p:spPr>
        <p:txBody>
          <a:bodyPr anchor="b"/>
          <a:lstStyle>
            <a:lvl1pPr marL="0" indent="0">
              <a:buNone/>
              <a:defRPr sz="2438" b="1"/>
            </a:lvl1pPr>
            <a:lvl2pPr marL="464469" indent="0">
              <a:buNone/>
              <a:defRPr sz="2032" b="1"/>
            </a:lvl2pPr>
            <a:lvl3pPr marL="928939" indent="0">
              <a:buNone/>
              <a:defRPr sz="1829" b="1"/>
            </a:lvl3pPr>
            <a:lvl4pPr marL="1393408" indent="0">
              <a:buNone/>
              <a:defRPr sz="1625" b="1"/>
            </a:lvl4pPr>
            <a:lvl5pPr marL="1857878" indent="0">
              <a:buNone/>
              <a:defRPr sz="1625" b="1"/>
            </a:lvl5pPr>
            <a:lvl6pPr marL="2322347" indent="0">
              <a:buNone/>
              <a:defRPr sz="1625" b="1"/>
            </a:lvl6pPr>
            <a:lvl7pPr marL="2786817" indent="0">
              <a:buNone/>
              <a:defRPr sz="1625" b="1"/>
            </a:lvl7pPr>
            <a:lvl8pPr marL="3251286" indent="0">
              <a:buNone/>
              <a:defRPr sz="1625" b="1"/>
            </a:lvl8pPr>
            <a:lvl9pPr marL="3715756" indent="0">
              <a:buNone/>
              <a:defRPr sz="1625" b="1"/>
            </a:lvl9pPr>
          </a:lstStyle>
          <a:p>
            <a:pPr lvl="0"/>
            <a:r>
              <a:rPr lang="en-US"/>
              <a:t>Click to edit Master text styles</a:t>
            </a:r>
          </a:p>
        </p:txBody>
      </p:sp>
      <p:sp>
        <p:nvSpPr>
          <p:cNvPr id="6" name="Content Placeholder 5">
            <a:extLst>
              <a:ext uri="{FF2B5EF4-FFF2-40B4-BE49-F238E27FC236}">
                <a16:creationId xmlns:a16="http://schemas.microsoft.com/office/drawing/2014/main" id="{FF2F41DA-2889-4227-A679-8B667AD349A5}"/>
              </a:ext>
            </a:extLst>
          </p:cNvPr>
          <p:cNvSpPr>
            <a:spLocks noGrp="1"/>
          </p:cNvSpPr>
          <p:nvPr>
            <p:ph sz="quarter" idx="4"/>
          </p:nvPr>
        </p:nvSpPr>
        <p:spPr>
          <a:xfrm>
            <a:off x="4628458" y="1879200"/>
            <a:ext cx="3886614" cy="2763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D2EB0CE3-A5A1-4952-8024-690C7460E48B}"/>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8" name="Footer Placeholder 7">
            <a:extLst>
              <a:ext uri="{FF2B5EF4-FFF2-40B4-BE49-F238E27FC236}">
                <a16:creationId xmlns:a16="http://schemas.microsoft.com/office/drawing/2014/main" id="{CA9E4845-7AFF-4D42-BB63-38655F840748}"/>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0774502C-4C45-4CDC-B54A-0048C75821D4}"/>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13950539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D6CB-91A1-41E2-9B77-2CBFC833DEEA}"/>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3CD7E358-5B2B-4250-AE28-0CB3A2380575}"/>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4" name="Footer Placeholder 3">
            <a:extLst>
              <a:ext uri="{FF2B5EF4-FFF2-40B4-BE49-F238E27FC236}">
                <a16:creationId xmlns:a16="http://schemas.microsoft.com/office/drawing/2014/main" id="{5173854F-3A89-4412-988A-DA5FAFD22E90}"/>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7D32147A-7060-4136-92D1-CC3B1FC0F6B4}"/>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332720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54248E-DD52-4D6F-88C8-6CDCC5CD879B}"/>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3" name="Footer Placeholder 2">
            <a:extLst>
              <a:ext uri="{FF2B5EF4-FFF2-40B4-BE49-F238E27FC236}">
                <a16:creationId xmlns:a16="http://schemas.microsoft.com/office/drawing/2014/main" id="{17695953-74D8-4268-94D0-8F2CAB791CB3}"/>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68E63DB1-0C9F-4503-A7C5-EAB0ADBC24D3}"/>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39059917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8B73-AF2E-4F59-8D6A-C8DC4FCE40FE}"/>
              </a:ext>
            </a:extLst>
          </p:cNvPr>
          <p:cNvSpPr>
            <a:spLocks noGrp="1"/>
          </p:cNvSpPr>
          <p:nvPr>
            <p:ph type="title"/>
          </p:nvPr>
        </p:nvSpPr>
        <p:spPr>
          <a:xfrm>
            <a:off x="628954" y="343440"/>
            <a:ext cx="2949634" cy="1200420"/>
          </a:xfrm>
        </p:spPr>
        <p:txBody>
          <a:bodyPr anchor="b"/>
          <a:lstStyle>
            <a:lvl1pPr>
              <a:defRPr sz="3251"/>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7C31A8BE-6AD5-4A3D-B504-E447E3309454}"/>
              </a:ext>
            </a:extLst>
          </p:cNvPr>
          <p:cNvSpPr>
            <a:spLocks noGrp="1"/>
          </p:cNvSpPr>
          <p:nvPr>
            <p:ph idx="1"/>
          </p:nvPr>
        </p:nvSpPr>
        <p:spPr>
          <a:xfrm>
            <a:off x="3886614" y="740340"/>
            <a:ext cx="4628457" cy="3654720"/>
          </a:xfrm>
        </p:spPr>
        <p:txBody>
          <a:bodyPr/>
          <a:lstStyle>
            <a:lvl1pPr>
              <a:defRPr sz="3251"/>
            </a:lvl1pPr>
            <a:lvl2pPr>
              <a:defRPr sz="2845"/>
            </a:lvl2pPr>
            <a:lvl3pPr>
              <a:defRPr sz="2438"/>
            </a:lvl3pPr>
            <a:lvl4pPr>
              <a:defRPr sz="2032"/>
            </a:lvl4pPr>
            <a:lvl5pPr>
              <a:defRPr sz="2032"/>
            </a:lvl5pPr>
            <a:lvl6pPr>
              <a:defRPr sz="2032"/>
            </a:lvl6pPr>
            <a:lvl7pPr>
              <a:defRPr sz="2032"/>
            </a:lvl7pPr>
            <a:lvl8pPr>
              <a:defRPr sz="2032"/>
            </a:lvl8pPr>
            <a:lvl9pPr>
              <a:defRPr sz="203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69E4C8EB-64F6-4D3C-863E-00BAE4E85722}"/>
              </a:ext>
            </a:extLst>
          </p:cNvPr>
          <p:cNvSpPr>
            <a:spLocks noGrp="1"/>
          </p:cNvSpPr>
          <p:nvPr>
            <p:ph type="body" sz="half" idx="2"/>
          </p:nvPr>
        </p:nvSpPr>
        <p:spPr>
          <a:xfrm>
            <a:off x="628954" y="1543860"/>
            <a:ext cx="2949634" cy="2857680"/>
          </a:xfrm>
        </p:spPr>
        <p:txBody>
          <a:bodyPr/>
          <a:lstStyle>
            <a:lvl1pPr marL="0" indent="0">
              <a:buNone/>
              <a:defRPr sz="1625"/>
            </a:lvl1pPr>
            <a:lvl2pPr marL="464469" indent="0">
              <a:buNone/>
              <a:defRPr sz="1422"/>
            </a:lvl2pPr>
            <a:lvl3pPr marL="928939" indent="0">
              <a:buNone/>
              <a:defRPr sz="1219"/>
            </a:lvl3pPr>
            <a:lvl4pPr marL="1393408" indent="0">
              <a:buNone/>
              <a:defRPr sz="1016"/>
            </a:lvl4pPr>
            <a:lvl5pPr marL="1857878" indent="0">
              <a:buNone/>
              <a:defRPr sz="1016"/>
            </a:lvl5pPr>
            <a:lvl6pPr marL="2322347" indent="0">
              <a:buNone/>
              <a:defRPr sz="1016"/>
            </a:lvl6pPr>
            <a:lvl7pPr marL="2786817" indent="0">
              <a:buNone/>
              <a:defRPr sz="1016"/>
            </a:lvl7pPr>
            <a:lvl8pPr marL="3251286" indent="0">
              <a:buNone/>
              <a:defRPr sz="1016"/>
            </a:lvl8pPr>
            <a:lvl9pPr marL="3715756" indent="0">
              <a:buNone/>
              <a:defRPr sz="1016"/>
            </a:lvl9pPr>
          </a:lstStyle>
          <a:p>
            <a:pPr lvl="0"/>
            <a:r>
              <a:rPr lang="en-US"/>
              <a:t>Click to edit Master text styles</a:t>
            </a:r>
          </a:p>
        </p:txBody>
      </p:sp>
      <p:sp>
        <p:nvSpPr>
          <p:cNvPr id="5" name="Date Placeholder 4">
            <a:extLst>
              <a:ext uri="{FF2B5EF4-FFF2-40B4-BE49-F238E27FC236}">
                <a16:creationId xmlns:a16="http://schemas.microsoft.com/office/drawing/2014/main" id="{0D188E17-715F-4B92-81F4-5E672F4369AC}"/>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6" name="Footer Placeholder 5">
            <a:extLst>
              <a:ext uri="{FF2B5EF4-FFF2-40B4-BE49-F238E27FC236}">
                <a16:creationId xmlns:a16="http://schemas.microsoft.com/office/drawing/2014/main" id="{F1BD3C34-F575-4109-A593-94C8A132988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0A6298B3-A9B6-4F81-A45E-E39192259861}"/>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2936503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718808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89832-0E82-4066-9891-A7C91B030ACD}"/>
              </a:ext>
            </a:extLst>
          </p:cNvPr>
          <p:cNvSpPr>
            <a:spLocks noGrp="1"/>
          </p:cNvSpPr>
          <p:nvPr>
            <p:ph type="title"/>
          </p:nvPr>
        </p:nvSpPr>
        <p:spPr>
          <a:xfrm>
            <a:off x="628954" y="343440"/>
            <a:ext cx="2949634" cy="1200420"/>
          </a:xfrm>
        </p:spPr>
        <p:txBody>
          <a:bodyPr anchor="b"/>
          <a:lstStyle>
            <a:lvl1pPr>
              <a:defRPr sz="3251"/>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69CA4FBD-C2E0-4172-9898-2A66F86029C3}"/>
              </a:ext>
            </a:extLst>
          </p:cNvPr>
          <p:cNvSpPr>
            <a:spLocks noGrp="1"/>
          </p:cNvSpPr>
          <p:nvPr>
            <p:ph type="pic" idx="1"/>
          </p:nvPr>
        </p:nvSpPr>
        <p:spPr>
          <a:xfrm>
            <a:off x="3886614" y="740340"/>
            <a:ext cx="4628457" cy="3654720"/>
          </a:xfrm>
        </p:spPr>
        <p:txBody>
          <a:bodyPr/>
          <a:lstStyle>
            <a:lvl1pPr marL="0" indent="0">
              <a:buNone/>
              <a:defRPr sz="3251"/>
            </a:lvl1pPr>
            <a:lvl2pPr marL="464469" indent="0">
              <a:buNone/>
              <a:defRPr sz="2845"/>
            </a:lvl2pPr>
            <a:lvl3pPr marL="928939" indent="0">
              <a:buNone/>
              <a:defRPr sz="2438"/>
            </a:lvl3pPr>
            <a:lvl4pPr marL="1393408" indent="0">
              <a:buNone/>
              <a:defRPr sz="2032"/>
            </a:lvl4pPr>
            <a:lvl5pPr marL="1857878" indent="0">
              <a:buNone/>
              <a:defRPr sz="2032"/>
            </a:lvl5pPr>
            <a:lvl6pPr marL="2322347" indent="0">
              <a:buNone/>
              <a:defRPr sz="2032"/>
            </a:lvl6pPr>
            <a:lvl7pPr marL="2786817" indent="0">
              <a:buNone/>
              <a:defRPr sz="2032"/>
            </a:lvl7pPr>
            <a:lvl8pPr marL="3251286" indent="0">
              <a:buNone/>
              <a:defRPr sz="2032"/>
            </a:lvl8pPr>
            <a:lvl9pPr marL="3715756" indent="0">
              <a:buNone/>
              <a:defRPr sz="2032"/>
            </a:lvl9pPr>
          </a:lstStyle>
          <a:p>
            <a:endParaRPr lang="en-IE"/>
          </a:p>
        </p:txBody>
      </p:sp>
      <p:sp>
        <p:nvSpPr>
          <p:cNvPr id="4" name="Text Placeholder 3">
            <a:extLst>
              <a:ext uri="{FF2B5EF4-FFF2-40B4-BE49-F238E27FC236}">
                <a16:creationId xmlns:a16="http://schemas.microsoft.com/office/drawing/2014/main" id="{F1C36F35-395F-4D2B-ACBB-93D95CEAA8B1}"/>
              </a:ext>
            </a:extLst>
          </p:cNvPr>
          <p:cNvSpPr>
            <a:spLocks noGrp="1"/>
          </p:cNvSpPr>
          <p:nvPr>
            <p:ph type="body" sz="half" idx="2"/>
          </p:nvPr>
        </p:nvSpPr>
        <p:spPr>
          <a:xfrm>
            <a:off x="628954" y="1543860"/>
            <a:ext cx="2949634" cy="2857680"/>
          </a:xfrm>
        </p:spPr>
        <p:txBody>
          <a:bodyPr/>
          <a:lstStyle>
            <a:lvl1pPr marL="0" indent="0">
              <a:buNone/>
              <a:defRPr sz="1625"/>
            </a:lvl1pPr>
            <a:lvl2pPr marL="464469" indent="0">
              <a:buNone/>
              <a:defRPr sz="1422"/>
            </a:lvl2pPr>
            <a:lvl3pPr marL="928939" indent="0">
              <a:buNone/>
              <a:defRPr sz="1219"/>
            </a:lvl3pPr>
            <a:lvl4pPr marL="1393408" indent="0">
              <a:buNone/>
              <a:defRPr sz="1016"/>
            </a:lvl4pPr>
            <a:lvl5pPr marL="1857878" indent="0">
              <a:buNone/>
              <a:defRPr sz="1016"/>
            </a:lvl5pPr>
            <a:lvl6pPr marL="2322347" indent="0">
              <a:buNone/>
              <a:defRPr sz="1016"/>
            </a:lvl6pPr>
            <a:lvl7pPr marL="2786817" indent="0">
              <a:buNone/>
              <a:defRPr sz="1016"/>
            </a:lvl7pPr>
            <a:lvl8pPr marL="3251286" indent="0">
              <a:buNone/>
              <a:defRPr sz="1016"/>
            </a:lvl8pPr>
            <a:lvl9pPr marL="3715756" indent="0">
              <a:buNone/>
              <a:defRPr sz="1016"/>
            </a:lvl9pPr>
          </a:lstStyle>
          <a:p>
            <a:pPr lvl="0"/>
            <a:r>
              <a:rPr lang="en-US"/>
              <a:t>Click to edit Master text styles</a:t>
            </a:r>
          </a:p>
        </p:txBody>
      </p:sp>
      <p:sp>
        <p:nvSpPr>
          <p:cNvPr id="5" name="Date Placeholder 4">
            <a:extLst>
              <a:ext uri="{FF2B5EF4-FFF2-40B4-BE49-F238E27FC236}">
                <a16:creationId xmlns:a16="http://schemas.microsoft.com/office/drawing/2014/main" id="{B0D96CA8-40CA-4740-9E2A-04D0589239E7}"/>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6" name="Footer Placeholder 5">
            <a:extLst>
              <a:ext uri="{FF2B5EF4-FFF2-40B4-BE49-F238E27FC236}">
                <a16:creationId xmlns:a16="http://schemas.microsoft.com/office/drawing/2014/main" id="{2FDE377B-DC97-40F5-8526-CF8CCAA9BD72}"/>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AA5DE478-66C9-4836-89ED-ABA48F924090}"/>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24783849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E0AEE-A0A3-4381-8D10-6DC784029C36}"/>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385F46A-8E57-47BF-ADDC-0490CB864B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6212DD8-CEF8-4017-B4D1-41DF8D8C2D5D}"/>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5" name="Footer Placeholder 4">
            <a:extLst>
              <a:ext uri="{FF2B5EF4-FFF2-40B4-BE49-F238E27FC236}">
                <a16:creationId xmlns:a16="http://schemas.microsoft.com/office/drawing/2014/main" id="{17288B89-9EF8-4A10-928D-CB701393206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24A09E35-3B5A-4E80-9CA9-30F81412AD05}"/>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75582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DF5F09-66B8-4C20-B919-DF65E6F01B1E}"/>
              </a:ext>
            </a:extLst>
          </p:cNvPr>
          <p:cNvSpPr>
            <a:spLocks noGrp="1"/>
          </p:cNvSpPr>
          <p:nvPr>
            <p:ph type="title" orient="vert"/>
          </p:nvPr>
        </p:nvSpPr>
        <p:spPr>
          <a:xfrm>
            <a:off x="6542736" y="273781"/>
            <a:ext cx="1970723" cy="4359419"/>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69B3E50F-3C29-4593-9F34-5D8D30FA78BC}"/>
              </a:ext>
            </a:extLst>
          </p:cNvPr>
          <p:cNvSpPr>
            <a:spLocks noGrp="1"/>
          </p:cNvSpPr>
          <p:nvPr>
            <p:ph type="body" orient="vert" idx="1"/>
          </p:nvPr>
        </p:nvSpPr>
        <p:spPr>
          <a:xfrm>
            <a:off x="628955" y="273781"/>
            <a:ext cx="5758962" cy="435941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4AD8B6E-5DF1-418E-A3A0-2C3B8B59ABA9}"/>
              </a:ext>
            </a:extLst>
          </p:cNvPr>
          <p:cNvSpPr>
            <a:spLocks noGrp="1"/>
          </p:cNvSpPr>
          <p:nvPr>
            <p:ph type="dt" sz="half" idx="10"/>
          </p:nvPr>
        </p:nvSpPr>
        <p:spPr/>
        <p:txBody>
          <a:bodyPr/>
          <a:lstStyle/>
          <a:p>
            <a:fld id="{C173BE22-E781-4B16-83F3-F93F90A068E7}" type="datetimeFigureOut">
              <a:rPr lang="en-IE" smtClean="0"/>
              <a:t>16/09/2021</a:t>
            </a:fld>
            <a:endParaRPr lang="en-IE"/>
          </a:p>
        </p:txBody>
      </p:sp>
      <p:sp>
        <p:nvSpPr>
          <p:cNvPr id="5" name="Footer Placeholder 4">
            <a:extLst>
              <a:ext uri="{FF2B5EF4-FFF2-40B4-BE49-F238E27FC236}">
                <a16:creationId xmlns:a16="http://schemas.microsoft.com/office/drawing/2014/main" id="{AFE0DA08-8E64-46D5-9D55-935547A2436A}"/>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07F1380-D657-4445-8B0C-3BE79DEB5DAB}"/>
              </a:ext>
            </a:extLst>
          </p:cNvPr>
          <p:cNvSpPr>
            <a:spLocks noGrp="1"/>
          </p:cNvSpPr>
          <p:nvPr>
            <p:ph type="sldNum" sz="quarter" idx="12"/>
          </p:nvPr>
        </p:nvSpPr>
        <p:spPr/>
        <p:txBody>
          <a:bodyPr/>
          <a:lstStyle/>
          <a:p>
            <a:fld id="{CD0826AA-F9DE-4717-88CD-6C7F34C817E1}" type="slidenum">
              <a:rPr lang="en-IE" smtClean="0"/>
              <a:t>‹#›</a:t>
            </a:fld>
            <a:endParaRPr lang="en-IE"/>
          </a:p>
        </p:txBody>
      </p:sp>
    </p:spTree>
    <p:extLst>
      <p:ext uri="{BB962C8B-B14F-4D97-AF65-F5344CB8AC3E}">
        <p14:creationId xmlns:p14="http://schemas.microsoft.com/office/powerpoint/2010/main" val="3369311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8791B-B47E-46D7-92E1-6274E6F717C9}"/>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F0BB3806-E5D9-433F-A8EA-DC63AF2BBFDF}"/>
              </a:ext>
            </a:extLst>
          </p:cNvPr>
          <p:cNvSpPr>
            <a:spLocks noGrp="1"/>
          </p:cNvSpPr>
          <p:nvPr>
            <p:ph type="dt" sz="half" idx="10"/>
          </p:nvPr>
        </p:nvSpPr>
        <p:spPr/>
        <p:txBody>
          <a:bodyPr/>
          <a:lstStyle/>
          <a:p>
            <a:fld id="{846CE7D5-CF57-46EF-B807-FDD0502418D4}" type="datetimeFigureOut">
              <a:rPr lang="en-US" smtClean="0"/>
              <a:t>9/16/2021</a:t>
            </a:fld>
            <a:endParaRPr lang="en-US"/>
          </a:p>
        </p:txBody>
      </p:sp>
      <p:sp>
        <p:nvSpPr>
          <p:cNvPr id="4" name="Footer Placeholder 3">
            <a:extLst>
              <a:ext uri="{FF2B5EF4-FFF2-40B4-BE49-F238E27FC236}">
                <a16:creationId xmlns:a16="http://schemas.microsoft.com/office/drawing/2014/main" id="{F7602B88-27F4-4C27-9B93-C68C0D0728BE}"/>
              </a:ext>
            </a:extLst>
          </p:cNvPr>
          <p:cNvSpPr>
            <a:spLocks noGrp="1"/>
          </p:cNvSpPr>
          <p:nvPr>
            <p:ph type="ftr" sz="quarter" idx="11"/>
          </p:nvPr>
        </p:nvSpPr>
        <p:spPr>
          <a:xfrm>
            <a:off x="3028425" y="4767263"/>
            <a:ext cx="3085564" cy="273844"/>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A0ABD0D-BA89-4259-B5DB-5DEE3FB8A0C4}"/>
              </a:ext>
            </a:extLst>
          </p:cNvPr>
          <p:cNvSpPr>
            <a:spLocks noGrp="1"/>
          </p:cNvSpPr>
          <p:nvPr>
            <p:ph type="sldNum" sz="quarter" idx="12"/>
          </p:nvPr>
        </p:nvSpPr>
        <p:spPr/>
        <p:txBody>
          <a:bodyPr/>
          <a:lstStyle/>
          <a:p>
            <a:fld id="{330EA680-D336-4FF7-8B7A-9848BB0A1C32}" type="slidenum">
              <a:rPr lang="en-US" smtClean="0"/>
              <a:t>‹#›</a:t>
            </a:fld>
            <a:endParaRPr lang="en-US"/>
          </a:p>
        </p:txBody>
      </p:sp>
      <p:sp>
        <p:nvSpPr>
          <p:cNvPr id="7" name="Content Placeholder 6">
            <a:extLst>
              <a:ext uri="{FF2B5EF4-FFF2-40B4-BE49-F238E27FC236}">
                <a16:creationId xmlns:a16="http://schemas.microsoft.com/office/drawing/2014/main" id="{57C0EBD7-8A98-403C-902F-9621922DF749}"/>
              </a:ext>
            </a:extLst>
          </p:cNvPr>
          <p:cNvSpPr>
            <a:spLocks noGrp="1"/>
          </p:cNvSpPr>
          <p:nvPr>
            <p:ph sz="quarter" idx="13"/>
          </p:nvPr>
        </p:nvSpPr>
        <p:spPr>
          <a:xfrm>
            <a:off x="704751" y="1406160"/>
            <a:ext cx="2056196" cy="3254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Tree>
    <p:extLst>
      <p:ext uri="{BB962C8B-B14F-4D97-AF65-F5344CB8AC3E}">
        <p14:creationId xmlns:p14="http://schemas.microsoft.com/office/powerpoint/2010/main" val="35048242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1760C-EB49-4DFD-B17F-1E3560970EE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7F63AE7D-7523-45B3-8E2C-B431823FCB7E}"/>
              </a:ext>
            </a:extLst>
          </p:cNvPr>
          <p:cNvSpPr>
            <a:spLocks noGrp="1"/>
          </p:cNvSpPr>
          <p:nvPr>
            <p:ph type="dt" sz="half" idx="10"/>
          </p:nvPr>
        </p:nvSpPr>
        <p:spPr/>
        <p:txBody>
          <a:bodyPr/>
          <a:lstStyle/>
          <a:p>
            <a:fld id="{846CE7D5-CF57-46EF-B807-FDD0502418D4}" type="datetimeFigureOut">
              <a:rPr lang="en-US" smtClean="0"/>
              <a:t>9/16/2021</a:t>
            </a:fld>
            <a:endParaRPr lang="en-US"/>
          </a:p>
        </p:txBody>
      </p:sp>
      <p:sp>
        <p:nvSpPr>
          <p:cNvPr id="4" name="Footer Placeholder 3">
            <a:extLst>
              <a:ext uri="{FF2B5EF4-FFF2-40B4-BE49-F238E27FC236}">
                <a16:creationId xmlns:a16="http://schemas.microsoft.com/office/drawing/2014/main" id="{FD75F9D9-ECB1-4826-A27B-AFE848D842FA}"/>
              </a:ext>
            </a:extLst>
          </p:cNvPr>
          <p:cNvSpPr>
            <a:spLocks noGrp="1"/>
          </p:cNvSpPr>
          <p:nvPr>
            <p:ph type="ftr" sz="quarter" idx="11"/>
          </p:nvPr>
        </p:nvSpPr>
        <p:spPr>
          <a:xfrm>
            <a:off x="3028425" y="4767263"/>
            <a:ext cx="3085564" cy="273844"/>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C723BDBD-97C1-4B1F-9B2B-E3D081E1A24D}"/>
              </a:ext>
            </a:extLst>
          </p:cNvPr>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253975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779" y="1282304"/>
            <a:ext cx="7885331" cy="2139553"/>
          </a:xfrm>
        </p:spPr>
        <p:txBody>
          <a:bodyPr anchor="b"/>
          <a:lstStyle>
            <a:lvl1pPr>
              <a:defRPr sz="10665"/>
            </a:lvl1pPr>
          </a:lstStyle>
          <a:p>
            <a:r>
              <a:rPr lang="en-US" dirty="0"/>
              <a:t>Click to edit Master title style</a:t>
            </a:r>
          </a:p>
        </p:txBody>
      </p:sp>
      <p:sp>
        <p:nvSpPr>
          <p:cNvPr id="3" name="Text Placeholder 2"/>
          <p:cNvSpPr>
            <a:spLocks noGrp="1"/>
          </p:cNvSpPr>
          <p:nvPr>
            <p:ph type="body" idx="1"/>
          </p:nvPr>
        </p:nvSpPr>
        <p:spPr>
          <a:xfrm>
            <a:off x="623779" y="3442098"/>
            <a:ext cx="7885331" cy="1125140"/>
          </a:xfrm>
        </p:spPr>
        <p:txBody>
          <a:bodyPr/>
          <a:lstStyle>
            <a:lvl1pPr marL="0" indent="0">
              <a:buNone/>
              <a:defRPr sz="4266">
                <a:solidFill>
                  <a:schemeClr val="tx1">
                    <a:tint val="75000"/>
                  </a:schemeClr>
                </a:solidFill>
              </a:defRPr>
            </a:lvl1pPr>
            <a:lvl2pPr marL="812673" indent="0">
              <a:buNone/>
              <a:defRPr sz="3555">
                <a:solidFill>
                  <a:schemeClr val="tx1">
                    <a:tint val="75000"/>
                  </a:schemeClr>
                </a:solidFill>
              </a:defRPr>
            </a:lvl2pPr>
            <a:lvl3pPr marL="1625346" indent="0">
              <a:buNone/>
              <a:defRPr sz="3200">
                <a:solidFill>
                  <a:schemeClr val="tx1">
                    <a:tint val="75000"/>
                  </a:schemeClr>
                </a:solidFill>
              </a:defRPr>
            </a:lvl3pPr>
            <a:lvl4pPr marL="2438019" indent="0">
              <a:buNone/>
              <a:defRPr sz="2844">
                <a:solidFill>
                  <a:schemeClr val="tx1">
                    <a:tint val="75000"/>
                  </a:schemeClr>
                </a:solidFill>
              </a:defRPr>
            </a:lvl4pPr>
            <a:lvl5pPr marL="3250692" indent="0">
              <a:buNone/>
              <a:defRPr sz="2844">
                <a:solidFill>
                  <a:schemeClr val="tx1">
                    <a:tint val="75000"/>
                  </a:schemeClr>
                </a:solidFill>
              </a:defRPr>
            </a:lvl5pPr>
            <a:lvl6pPr marL="4063365" indent="0">
              <a:buNone/>
              <a:defRPr sz="2844">
                <a:solidFill>
                  <a:schemeClr val="tx1">
                    <a:tint val="75000"/>
                  </a:schemeClr>
                </a:solidFill>
              </a:defRPr>
            </a:lvl6pPr>
            <a:lvl7pPr marL="4876038" indent="0">
              <a:buNone/>
              <a:defRPr sz="2844">
                <a:solidFill>
                  <a:schemeClr val="tx1">
                    <a:tint val="75000"/>
                  </a:schemeClr>
                </a:solidFill>
              </a:defRPr>
            </a:lvl7pPr>
            <a:lvl8pPr marL="5688711" indent="0">
              <a:buNone/>
              <a:defRPr sz="2844">
                <a:solidFill>
                  <a:schemeClr val="tx1">
                    <a:tint val="75000"/>
                  </a:schemeClr>
                </a:solidFill>
              </a:defRPr>
            </a:lvl8pPr>
            <a:lvl9pPr marL="6501384" indent="0">
              <a:buNone/>
              <a:defRPr sz="2844">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49369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541" y="1369219"/>
            <a:ext cx="3885526" cy="32635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8346" y="1369219"/>
            <a:ext cx="3885526" cy="32635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1091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732" y="273844"/>
            <a:ext cx="7885331" cy="994172"/>
          </a:xfrm>
        </p:spPr>
        <p:txBody>
          <a:bodyPr/>
          <a:lstStyle/>
          <a:p>
            <a:r>
              <a:rPr lang="en-US" dirty="0"/>
              <a:t>Click to edit Master title style</a:t>
            </a:r>
          </a:p>
        </p:txBody>
      </p:sp>
      <p:sp>
        <p:nvSpPr>
          <p:cNvPr id="3" name="Text Placeholder 2"/>
          <p:cNvSpPr>
            <a:spLocks noGrp="1"/>
          </p:cNvSpPr>
          <p:nvPr>
            <p:ph type="body" idx="1"/>
          </p:nvPr>
        </p:nvSpPr>
        <p:spPr>
          <a:xfrm>
            <a:off x="629732" y="1260872"/>
            <a:ext cx="3867669" cy="617934"/>
          </a:xfrm>
        </p:spPr>
        <p:txBody>
          <a:bodyPr anchor="b"/>
          <a:lstStyle>
            <a:lvl1pPr marL="0" indent="0">
              <a:buNone/>
              <a:defRPr sz="4266" b="1"/>
            </a:lvl1pPr>
            <a:lvl2pPr marL="812673" indent="0">
              <a:buNone/>
              <a:defRPr sz="3555" b="1"/>
            </a:lvl2pPr>
            <a:lvl3pPr marL="1625346" indent="0">
              <a:buNone/>
              <a:defRPr sz="3200" b="1"/>
            </a:lvl3pPr>
            <a:lvl4pPr marL="2438019" indent="0">
              <a:buNone/>
              <a:defRPr sz="2844" b="1"/>
            </a:lvl4pPr>
            <a:lvl5pPr marL="3250692" indent="0">
              <a:buNone/>
              <a:defRPr sz="2844" b="1"/>
            </a:lvl5pPr>
            <a:lvl6pPr marL="4063365" indent="0">
              <a:buNone/>
              <a:defRPr sz="2844" b="1"/>
            </a:lvl6pPr>
            <a:lvl7pPr marL="4876038" indent="0">
              <a:buNone/>
              <a:defRPr sz="2844" b="1"/>
            </a:lvl7pPr>
            <a:lvl8pPr marL="5688711" indent="0">
              <a:buNone/>
              <a:defRPr sz="2844" b="1"/>
            </a:lvl8pPr>
            <a:lvl9pPr marL="6501384" indent="0">
              <a:buNone/>
              <a:defRPr sz="2844" b="1"/>
            </a:lvl9pPr>
          </a:lstStyle>
          <a:p>
            <a:pPr lvl="0"/>
            <a:r>
              <a:rPr lang="en-US" dirty="0"/>
              <a:t>Click to edit Master text styles</a:t>
            </a:r>
          </a:p>
        </p:txBody>
      </p:sp>
      <p:sp>
        <p:nvSpPr>
          <p:cNvPr id="4" name="Content Placeholder 3"/>
          <p:cNvSpPr>
            <a:spLocks noGrp="1"/>
          </p:cNvSpPr>
          <p:nvPr>
            <p:ph sz="half" idx="2"/>
          </p:nvPr>
        </p:nvSpPr>
        <p:spPr>
          <a:xfrm>
            <a:off x="629732" y="1878806"/>
            <a:ext cx="3867669" cy="27634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8347" y="1260872"/>
            <a:ext cx="3886716" cy="617934"/>
          </a:xfrm>
        </p:spPr>
        <p:txBody>
          <a:bodyPr anchor="b"/>
          <a:lstStyle>
            <a:lvl1pPr marL="0" indent="0">
              <a:buNone/>
              <a:defRPr sz="4266" b="1"/>
            </a:lvl1pPr>
            <a:lvl2pPr marL="812673" indent="0">
              <a:buNone/>
              <a:defRPr sz="3555" b="1"/>
            </a:lvl2pPr>
            <a:lvl3pPr marL="1625346" indent="0">
              <a:buNone/>
              <a:defRPr sz="3200" b="1"/>
            </a:lvl3pPr>
            <a:lvl4pPr marL="2438019" indent="0">
              <a:buNone/>
              <a:defRPr sz="2844" b="1"/>
            </a:lvl4pPr>
            <a:lvl5pPr marL="3250692" indent="0">
              <a:buNone/>
              <a:defRPr sz="2844" b="1"/>
            </a:lvl5pPr>
            <a:lvl6pPr marL="4063365" indent="0">
              <a:buNone/>
              <a:defRPr sz="2844" b="1"/>
            </a:lvl6pPr>
            <a:lvl7pPr marL="4876038" indent="0">
              <a:buNone/>
              <a:defRPr sz="2844" b="1"/>
            </a:lvl7pPr>
            <a:lvl8pPr marL="5688711" indent="0">
              <a:buNone/>
              <a:defRPr sz="2844" b="1"/>
            </a:lvl8pPr>
            <a:lvl9pPr marL="6501384" indent="0">
              <a:buNone/>
              <a:defRPr sz="2844" b="1"/>
            </a:lvl9pPr>
          </a:lstStyle>
          <a:p>
            <a:pPr lvl="0"/>
            <a:r>
              <a:rPr lang="en-US" dirty="0"/>
              <a:t>Click to edit Master text styles</a:t>
            </a:r>
          </a:p>
        </p:txBody>
      </p:sp>
      <p:sp>
        <p:nvSpPr>
          <p:cNvPr id="6" name="Content Placeholder 5"/>
          <p:cNvSpPr>
            <a:spLocks noGrp="1"/>
          </p:cNvSpPr>
          <p:nvPr>
            <p:ph sz="quarter" idx="4"/>
          </p:nvPr>
        </p:nvSpPr>
        <p:spPr>
          <a:xfrm>
            <a:off x="4628347" y="1878806"/>
            <a:ext cx="3886716" cy="276344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9/16/2021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175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9/16/2021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521875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8502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732" y="342900"/>
            <a:ext cx="2948666" cy="1200150"/>
          </a:xfrm>
        </p:spPr>
        <p:txBody>
          <a:bodyPr anchor="b"/>
          <a:lstStyle>
            <a:lvl1pPr>
              <a:defRPr sz="5688"/>
            </a:lvl1pPr>
          </a:lstStyle>
          <a:p>
            <a:r>
              <a:rPr lang="en-US" dirty="0"/>
              <a:t>Click to edit Master title style</a:t>
            </a:r>
          </a:p>
        </p:txBody>
      </p:sp>
      <p:sp>
        <p:nvSpPr>
          <p:cNvPr id="3" name="Content Placeholder 2"/>
          <p:cNvSpPr>
            <a:spLocks noGrp="1"/>
          </p:cNvSpPr>
          <p:nvPr>
            <p:ph idx="1"/>
          </p:nvPr>
        </p:nvSpPr>
        <p:spPr>
          <a:xfrm>
            <a:off x="3886716" y="740569"/>
            <a:ext cx="4628347" cy="3655219"/>
          </a:xfrm>
        </p:spPr>
        <p:txBody>
          <a:bodyPr/>
          <a:lstStyle>
            <a:lvl1pPr>
              <a:defRPr sz="5688"/>
            </a:lvl1pPr>
            <a:lvl2pPr>
              <a:defRPr sz="4977"/>
            </a:lvl2pPr>
            <a:lvl3pPr>
              <a:defRPr sz="4266"/>
            </a:lvl3pPr>
            <a:lvl4pPr>
              <a:defRPr sz="3555"/>
            </a:lvl4pPr>
            <a:lvl5pPr>
              <a:defRPr sz="3555"/>
            </a:lvl5pPr>
            <a:lvl6pPr>
              <a:defRPr sz="3555"/>
            </a:lvl6pPr>
            <a:lvl7pPr>
              <a:defRPr sz="3555"/>
            </a:lvl7pPr>
            <a:lvl8pPr>
              <a:defRPr sz="3555"/>
            </a:lvl8pPr>
            <a:lvl9pPr>
              <a:defRPr sz="3555"/>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732" y="1543050"/>
            <a:ext cx="2948666" cy="2858691"/>
          </a:xfrm>
        </p:spPr>
        <p:txBody>
          <a:bodyPr/>
          <a:lstStyle>
            <a:lvl1pPr marL="0" indent="0">
              <a:buNone/>
              <a:defRPr sz="2844"/>
            </a:lvl1pPr>
            <a:lvl2pPr marL="812673" indent="0">
              <a:buNone/>
              <a:defRPr sz="2489"/>
            </a:lvl2pPr>
            <a:lvl3pPr marL="1625346" indent="0">
              <a:buNone/>
              <a:defRPr sz="2133"/>
            </a:lvl3pPr>
            <a:lvl4pPr marL="2438019" indent="0">
              <a:buNone/>
              <a:defRPr sz="1777"/>
            </a:lvl4pPr>
            <a:lvl5pPr marL="3250692" indent="0">
              <a:buNone/>
              <a:defRPr sz="1777"/>
            </a:lvl5pPr>
            <a:lvl6pPr marL="4063365" indent="0">
              <a:buNone/>
              <a:defRPr sz="1777"/>
            </a:lvl6pPr>
            <a:lvl7pPr marL="4876038" indent="0">
              <a:buNone/>
              <a:defRPr sz="1777"/>
            </a:lvl7pPr>
            <a:lvl8pPr marL="5688711" indent="0">
              <a:buNone/>
              <a:defRPr sz="1777"/>
            </a:lvl8pPr>
            <a:lvl9pPr marL="6501384" indent="0">
              <a:buNone/>
              <a:defRPr sz="1777"/>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896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732" y="342900"/>
            <a:ext cx="2948666" cy="1200150"/>
          </a:xfrm>
        </p:spPr>
        <p:txBody>
          <a:bodyPr anchor="b"/>
          <a:lstStyle>
            <a:lvl1pPr>
              <a:defRPr sz="5688"/>
            </a:lvl1pPr>
          </a:lstStyle>
          <a:p>
            <a:r>
              <a:rPr lang="en-US" dirty="0"/>
              <a:t>Click to edit Master title style</a:t>
            </a:r>
          </a:p>
        </p:txBody>
      </p:sp>
      <p:sp>
        <p:nvSpPr>
          <p:cNvPr id="3" name="Picture Placeholder 2"/>
          <p:cNvSpPr>
            <a:spLocks noGrp="1" noChangeAspect="1"/>
          </p:cNvSpPr>
          <p:nvPr>
            <p:ph type="pic" idx="1"/>
          </p:nvPr>
        </p:nvSpPr>
        <p:spPr>
          <a:xfrm>
            <a:off x="3886716" y="740569"/>
            <a:ext cx="4628347" cy="3655219"/>
          </a:xfrm>
        </p:spPr>
        <p:txBody>
          <a:bodyPr anchor="t"/>
          <a:lstStyle>
            <a:lvl1pPr marL="0" indent="0">
              <a:buNone/>
              <a:defRPr sz="5688"/>
            </a:lvl1pPr>
            <a:lvl2pPr marL="812673" indent="0">
              <a:buNone/>
              <a:defRPr sz="4977"/>
            </a:lvl2pPr>
            <a:lvl3pPr marL="1625346" indent="0">
              <a:buNone/>
              <a:defRPr sz="4266"/>
            </a:lvl3pPr>
            <a:lvl4pPr marL="2438019" indent="0">
              <a:buNone/>
              <a:defRPr sz="3555"/>
            </a:lvl4pPr>
            <a:lvl5pPr marL="3250692" indent="0">
              <a:buNone/>
              <a:defRPr sz="3555"/>
            </a:lvl5pPr>
            <a:lvl6pPr marL="4063365" indent="0">
              <a:buNone/>
              <a:defRPr sz="3555"/>
            </a:lvl6pPr>
            <a:lvl7pPr marL="4876038" indent="0">
              <a:buNone/>
              <a:defRPr sz="3555"/>
            </a:lvl7pPr>
            <a:lvl8pPr marL="5688711" indent="0">
              <a:buNone/>
              <a:defRPr sz="3555"/>
            </a:lvl8pPr>
            <a:lvl9pPr marL="6501384" indent="0">
              <a:buNone/>
              <a:defRPr sz="3555"/>
            </a:lvl9pPr>
          </a:lstStyle>
          <a:p>
            <a:endParaRPr lang="en-US" dirty="0"/>
          </a:p>
        </p:txBody>
      </p:sp>
      <p:sp>
        <p:nvSpPr>
          <p:cNvPr id="4" name="Text Placeholder 3"/>
          <p:cNvSpPr>
            <a:spLocks noGrp="1"/>
          </p:cNvSpPr>
          <p:nvPr>
            <p:ph type="body" sz="half" idx="2"/>
          </p:nvPr>
        </p:nvSpPr>
        <p:spPr>
          <a:xfrm>
            <a:off x="629732" y="1543050"/>
            <a:ext cx="2948666" cy="2858691"/>
          </a:xfrm>
        </p:spPr>
        <p:txBody>
          <a:bodyPr/>
          <a:lstStyle>
            <a:lvl1pPr marL="0" indent="0">
              <a:buNone/>
              <a:defRPr sz="2844"/>
            </a:lvl1pPr>
            <a:lvl2pPr marL="812673" indent="0">
              <a:buNone/>
              <a:defRPr sz="2489"/>
            </a:lvl2pPr>
            <a:lvl3pPr marL="1625346" indent="0">
              <a:buNone/>
              <a:defRPr sz="2133"/>
            </a:lvl3pPr>
            <a:lvl4pPr marL="2438019" indent="0">
              <a:buNone/>
              <a:defRPr sz="1777"/>
            </a:lvl4pPr>
            <a:lvl5pPr marL="3250692" indent="0">
              <a:buNone/>
              <a:defRPr sz="1777"/>
            </a:lvl5pPr>
            <a:lvl6pPr marL="4063365" indent="0">
              <a:buNone/>
              <a:defRPr sz="1777"/>
            </a:lvl6pPr>
            <a:lvl7pPr marL="4876038" indent="0">
              <a:buNone/>
              <a:defRPr sz="1777"/>
            </a:lvl7pPr>
            <a:lvl8pPr marL="5688711" indent="0">
              <a:buNone/>
              <a:defRPr sz="1777"/>
            </a:lvl8pPr>
            <a:lvl9pPr marL="6501384" indent="0">
              <a:buNone/>
              <a:defRPr sz="1777"/>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55967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541" y="273844"/>
            <a:ext cx="7885331" cy="99417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541" y="1369219"/>
            <a:ext cx="7885331" cy="3263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541" y="4767263"/>
            <a:ext cx="2057043" cy="273844"/>
          </a:xfrm>
          <a:prstGeom prst="rect">
            <a:avLst/>
          </a:prstGeom>
        </p:spPr>
        <p:txBody>
          <a:bodyPr vert="horz" lIns="91440" tIns="45720" rIns="91440" bIns="45720" rtlCol="0" anchor="ctr"/>
          <a:lstStyle>
            <a:lvl1pPr algn="l">
              <a:defRPr sz="2133">
                <a:solidFill>
                  <a:schemeClr val="tx1">
                    <a:tint val="75000"/>
                  </a:schemeClr>
                </a:solidFill>
              </a:defRPr>
            </a:lvl1pPr>
          </a:lstStyle>
          <a:p>
            <a:fld id="{C764DE79-268F-4C1A-8933-263129D2AF90}" type="datetimeFigureOut">
              <a:rPr lang="en-US" dirty="0"/>
              <a:t>9/16/2021</a:t>
            </a:fld>
            <a:endParaRPr lang="en-US" dirty="0"/>
          </a:p>
        </p:txBody>
      </p:sp>
      <p:sp>
        <p:nvSpPr>
          <p:cNvPr id="5" name="Footer Placeholder 4"/>
          <p:cNvSpPr>
            <a:spLocks noGrp="1"/>
          </p:cNvSpPr>
          <p:nvPr>
            <p:ph type="ftr" sz="quarter" idx="3"/>
          </p:nvPr>
        </p:nvSpPr>
        <p:spPr>
          <a:xfrm>
            <a:off x="3028425" y="4767263"/>
            <a:ext cx="3085564" cy="273844"/>
          </a:xfrm>
          <a:prstGeom prst="rect">
            <a:avLst/>
          </a:prstGeom>
        </p:spPr>
        <p:txBody>
          <a:bodyPr vert="horz" lIns="91440" tIns="45720" rIns="91440" bIns="45720" rtlCol="0" anchor="ctr"/>
          <a:lstStyle>
            <a:lvl1pPr algn="ctr">
              <a:defRPr sz="213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6829" y="4767263"/>
            <a:ext cx="2057043" cy="273844"/>
          </a:xfrm>
          <a:prstGeom prst="rect">
            <a:avLst/>
          </a:prstGeom>
        </p:spPr>
        <p:txBody>
          <a:bodyPr vert="horz" lIns="91440" tIns="45720" rIns="91440" bIns="45720" rtlCol="0" anchor="ctr"/>
          <a:lstStyle>
            <a:lvl1pPr algn="r">
              <a:defRPr sz="2133">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20972772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91ABC7-5DA0-41AA-A022-8233969DC741}"/>
              </a:ext>
            </a:extLst>
          </p:cNvPr>
          <p:cNvSpPr>
            <a:spLocks noGrp="1"/>
          </p:cNvSpPr>
          <p:nvPr>
            <p:ph type="title"/>
          </p:nvPr>
        </p:nvSpPr>
        <p:spPr>
          <a:xfrm>
            <a:off x="628954" y="273781"/>
            <a:ext cx="7884505" cy="99468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5361A147-7383-4855-9470-64796F64F871}"/>
              </a:ext>
            </a:extLst>
          </p:cNvPr>
          <p:cNvSpPr>
            <a:spLocks noGrp="1"/>
          </p:cNvSpPr>
          <p:nvPr>
            <p:ph type="body" idx="1"/>
          </p:nvPr>
        </p:nvSpPr>
        <p:spPr>
          <a:xfrm>
            <a:off x="628954" y="1368900"/>
            <a:ext cx="7884505" cy="326429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FED81B84-6DE0-460A-904F-4D1766C9DD78}"/>
              </a:ext>
            </a:extLst>
          </p:cNvPr>
          <p:cNvSpPr>
            <a:spLocks noGrp="1"/>
          </p:cNvSpPr>
          <p:nvPr>
            <p:ph type="dt" sz="half" idx="2"/>
          </p:nvPr>
        </p:nvSpPr>
        <p:spPr>
          <a:xfrm>
            <a:off x="628954" y="4767661"/>
            <a:ext cx="2056197" cy="273779"/>
          </a:xfrm>
          <a:prstGeom prst="rect">
            <a:avLst/>
          </a:prstGeom>
        </p:spPr>
        <p:txBody>
          <a:bodyPr vert="horz" lIns="91440" tIns="45720" rIns="91440" bIns="45720" rtlCol="0" anchor="ctr"/>
          <a:lstStyle>
            <a:lvl1pPr algn="l">
              <a:defRPr sz="1219">
                <a:solidFill>
                  <a:schemeClr val="tx1">
                    <a:tint val="75000"/>
                  </a:schemeClr>
                </a:solidFill>
              </a:defRPr>
            </a:lvl1pPr>
          </a:lstStyle>
          <a:p>
            <a:fld id="{C173BE22-E781-4B16-83F3-F93F90A068E7}" type="datetimeFigureOut">
              <a:rPr lang="en-IE" smtClean="0"/>
              <a:t>16/09/2021</a:t>
            </a:fld>
            <a:endParaRPr lang="en-IE"/>
          </a:p>
        </p:txBody>
      </p:sp>
      <p:sp>
        <p:nvSpPr>
          <p:cNvPr id="5" name="Footer Placeholder 4">
            <a:extLst>
              <a:ext uri="{FF2B5EF4-FFF2-40B4-BE49-F238E27FC236}">
                <a16:creationId xmlns:a16="http://schemas.microsoft.com/office/drawing/2014/main" id="{6AD17384-C782-4CE9-9320-F9F870941019}"/>
              </a:ext>
            </a:extLst>
          </p:cNvPr>
          <p:cNvSpPr>
            <a:spLocks noGrp="1"/>
          </p:cNvSpPr>
          <p:nvPr>
            <p:ph type="ftr" sz="quarter" idx="3"/>
          </p:nvPr>
        </p:nvSpPr>
        <p:spPr>
          <a:xfrm>
            <a:off x="3028656" y="4767661"/>
            <a:ext cx="3085101" cy="273779"/>
          </a:xfrm>
          <a:prstGeom prst="rect">
            <a:avLst/>
          </a:prstGeom>
        </p:spPr>
        <p:txBody>
          <a:bodyPr vert="horz" lIns="91440" tIns="45720" rIns="91440" bIns="45720" rtlCol="0" anchor="ctr"/>
          <a:lstStyle>
            <a:lvl1pPr algn="ctr">
              <a:defRPr sz="1219">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39BA95DA-3AC8-4C84-8D24-9E07C1A05F94}"/>
              </a:ext>
            </a:extLst>
          </p:cNvPr>
          <p:cNvSpPr>
            <a:spLocks noGrp="1"/>
          </p:cNvSpPr>
          <p:nvPr>
            <p:ph type="sldNum" sz="quarter" idx="4"/>
          </p:nvPr>
        </p:nvSpPr>
        <p:spPr>
          <a:xfrm>
            <a:off x="6457263" y="4767661"/>
            <a:ext cx="2056197" cy="273779"/>
          </a:xfrm>
          <a:prstGeom prst="rect">
            <a:avLst/>
          </a:prstGeom>
        </p:spPr>
        <p:txBody>
          <a:bodyPr vert="horz" lIns="91440" tIns="45720" rIns="91440" bIns="45720" rtlCol="0" anchor="ctr"/>
          <a:lstStyle>
            <a:lvl1pPr algn="r">
              <a:defRPr sz="1219">
                <a:solidFill>
                  <a:schemeClr val="tx1">
                    <a:tint val="75000"/>
                  </a:schemeClr>
                </a:solidFill>
              </a:defRPr>
            </a:lvl1pPr>
          </a:lstStyle>
          <a:p>
            <a:fld id="{CD0826AA-F9DE-4717-88CD-6C7F34C817E1}" type="slidenum">
              <a:rPr lang="en-IE" smtClean="0"/>
              <a:t>‹#›</a:t>
            </a:fld>
            <a:endParaRPr lang="en-IE"/>
          </a:p>
        </p:txBody>
      </p:sp>
    </p:spTree>
    <p:extLst>
      <p:ext uri="{BB962C8B-B14F-4D97-AF65-F5344CB8AC3E}">
        <p14:creationId xmlns:p14="http://schemas.microsoft.com/office/powerpoint/2010/main" val="112878506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84" r:id="rId12"/>
    <p:sldLayoutId id="2147483685" r:id="rId13"/>
  </p:sldLayoutIdLst>
  <p:txStyles>
    <p:titleStyle>
      <a:lvl1pPr algn="l" defTabSz="928939" rtl="0" eaLnBrk="1" latinLnBrk="0" hangingPunct="1">
        <a:lnSpc>
          <a:spcPct val="90000"/>
        </a:lnSpc>
        <a:spcBef>
          <a:spcPct val="0"/>
        </a:spcBef>
        <a:buNone/>
        <a:defRPr sz="4470" kern="1200">
          <a:solidFill>
            <a:schemeClr val="tx1"/>
          </a:solidFill>
          <a:latin typeface="+mj-lt"/>
          <a:ea typeface="+mj-ea"/>
          <a:cs typeface="+mj-cs"/>
        </a:defRPr>
      </a:lvl1pPr>
    </p:titleStyle>
    <p:bodyStyle>
      <a:lvl1pPr marL="232235" indent="-232235" algn="l" defTabSz="928939" rtl="0" eaLnBrk="1" latinLnBrk="0" hangingPunct="1">
        <a:lnSpc>
          <a:spcPct val="90000"/>
        </a:lnSpc>
        <a:spcBef>
          <a:spcPts val="1016"/>
        </a:spcBef>
        <a:buFont typeface="Arial" panose="020B0604020202020204" pitchFamily="34" charset="0"/>
        <a:buChar char="•"/>
        <a:defRPr sz="2845" kern="1200">
          <a:solidFill>
            <a:schemeClr val="tx1"/>
          </a:solidFill>
          <a:latin typeface="+mn-lt"/>
          <a:ea typeface="+mn-ea"/>
          <a:cs typeface="+mn-cs"/>
        </a:defRPr>
      </a:lvl1pPr>
      <a:lvl2pPr marL="696704" indent="-232235" algn="l" defTabSz="928939" rtl="0" eaLnBrk="1" latinLnBrk="0" hangingPunct="1">
        <a:lnSpc>
          <a:spcPct val="90000"/>
        </a:lnSpc>
        <a:spcBef>
          <a:spcPts val="508"/>
        </a:spcBef>
        <a:buFont typeface="Arial" panose="020B0604020202020204" pitchFamily="34" charset="0"/>
        <a:buChar char="•"/>
        <a:defRPr sz="2438" kern="1200">
          <a:solidFill>
            <a:schemeClr val="tx1"/>
          </a:solidFill>
          <a:latin typeface="+mn-lt"/>
          <a:ea typeface="+mn-ea"/>
          <a:cs typeface="+mn-cs"/>
        </a:defRPr>
      </a:lvl2pPr>
      <a:lvl3pPr marL="1161174" indent="-232235" algn="l" defTabSz="928939" rtl="0" eaLnBrk="1" latinLnBrk="0" hangingPunct="1">
        <a:lnSpc>
          <a:spcPct val="90000"/>
        </a:lnSpc>
        <a:spcBef>
          <a:spcPts val="508"/>
        </a:spcBef>
        <a:buFont typeface="Arial" panose="020B0604020202020204" pitchFamily="34" charset="0"/>
        <a:buChar char="•"/>
        <a:defRPr sz="2032" kern="1200">
          <a:solidFill>
            <a:schemeClr val="tx1"/>
          </a:solidFill>
          <a:latin typeface="+mn-lt"/>
          <a:ea typeface="+mn-ea"/>
          <a:cs typeface="+mn-cs"/>
        </a:defRPr>
      </a:lvl3pPr>
      <a:lvl4pPr marL="1625643" indent="-232235" algn="l" defTabSz="928939" rtl="0" eaLnBrk="1" latinLnBrk="0" hangingPunct="1">
        <a:lnSpc>
          <a:spcPct val="90000"/>
        </a:lnSpc>
        <a:spcBef>
          <a:spcPts val="508"/>
        </a:spcBef>
        <a:buFont typeface="Arial" panose="020B0604020202020204" pitchFamily="34" charset="0"/>
        <a:buChar char="•"/>
        <a:defRPr sz="1829" kern="1200">
          <a:solidFill>
            <a:schemeClr val="tx1"/>
          </a:solidFill>
          <a:latin typeface="+mn-lt"/>
          <a:ea typeface="+mn-ea"/>
          <a:cs typeface="+mn-cs"/>
        </a:defRPr>
      </a:lvl4pPr>
      <a:lvl5pPr marL="2090113" indent="-232235" algn="l" defTabSz="928939" rtl="0" eaLnBrk="1" latinLnBrk="0" hangingPunct="1">
        <a:lnSpc>
          <a:spcPct val="90000"/>
        </a:lnSpc>
        <a:spcBef>
          <a:spcPts val="508"/>
        </a:spcBef>
        <a:buFont typeface="Arial" panose="020B0604020202020204" pitchFamily="34" charset="0"/>
        <a:buChar char="•"/>
        <a:defRPr sz="1829" kern="1200">
          <a:solidFill>
            <a:schemeClr val="tx1"/>
          </a:solidFill>
          <a:latin typeface="+mn-lt"/>
          <a:ea typeface="+mn-ea"/>
          <a:cs typeface="+mn-cs"/>
        </a:defRPr>
      </a:lvl5pPr>
      <a:lvl6pPr marL="2554582" indent="-232235" algn="l" defTabSz="928939" rtl="0" eaLnBrk="1" latinLnBrk="0" hangingPunct="1">
        <a:lnSpc>
          <a:spcPct val="90000"/>
        </a:lnSpc>
        <a:spcBef>
          <a:spcPts val="508"/>
        </a:spcBef>
        <a:buFont typeface="Arial" panose="020B0604020202020204" pitchFamily="34" charset="0"/>
        <a:buChar char="•"/>
        <a:defRPr sz="1829" kern="1200">
          <a:solidFill>
            <a:schemeClr val="tx1"/>
          </a:solidFill>
          <a:latin typeface="+mn-lt"/>
          <a:ea typeface="+mn-ea"/>
          <a:cs typeface="+mn-cs"/>
        </a:defRPr>
      </a:lvl6pPr>
      <a:lvl7pPr marL="3019052" indent="-232235" algn="l" defTabSz="928939" rtl="0" eaLnBrk="1" latinLnBrk="0" hangingPunct="1">
        <a:lnSpc>
          <a:spcPct val="90000"/>
        </a:lnSpc>
        <a:spcBef>
          <a:spcPts val="508"/>
        </a:spcBef>
        <a:buFont typeface="Arial" panose="020B0604020202020204" pitchFamily="34" charset="0"/>
        <a:buChar char="•"/>
        <a:defRPr sz="1829" kern="1200">
          <a:solidFill>
            <a:schemeClr val="tx1"/>
          </a:solidFill>
          <a:latin typeface="+mn-lt"/>
          <a:ea typeface="+mn-ea"/>
          <a:cs typeface="+mn-cs"/>
        </a:defRPr>
      </a:lvl7pPr>
      <a:lvl8pPr marL="3483521" indent="-232235" algn="l" defTabSz="928939" rtl="0" eaLnBrk="1" latinLnBrk="0" hangingPunct="1">
        <a:lnSpc>
          <a:spcPct val="90000"/>
        </a:lnSpc>
        <a:spcBef>
          <a:spcPts val="508"/>
        </a:spcBef>
        <a:buFont typeface="Arial" panose="020B0604020202020204" pitchFamily="34" charset="0"/>
        <a:buChar char="•"/>
        <a:defRPr sz="1829" kern="1200">
          <a:solidFill>
            <a:schemeClr val="tx1"/>
          </a:solidFill>
          <a:latin typeface="+mn-lt"/>
          <a:ea typeface="+mn-ea"/>
          <a:cs typeface="+mn-cs"/>
        </a:defRPr>
      </a:lvl8pPr>
      <a:lvl9pPr marL="3947991" indent="-232235" algn="l" defTabSz="928939" rtl="0" eaLnBrk="1" latinLnBrk="0" hangingPunct="1">
        <a:lnSpc>
          <a:spcPct val="90000"/>
        </a:lnSpc>
        <a:spcBef>
          <a:spcPts val="508"/>
        </a:spcBef>
        <a:buFont typeface="Arial" panose="020B0604020202020204" pitchFamily="34" charset="0"/>
        <a:buChar char="•"/>
        <a:defRPr sz="1829" kern="1200">
          <a:solidFill>
            <a:schemeClr val="tx1"/>
          </a:solidFill>
          <a:latin typeface="+mn-lt"/>
          <a:ea typeface="+mn-ea"/>
          <a:cs typeface="+mn-cs"/>
        </a:defRPr>
      </a:lvl9pPr>
    </p:bodyStyle>
    <p:otherStyle>
      <a:defPPr>
        <a:defRPr lang="en-US"/>
      </a:defPPr>
      <a:lvl1pPr marL="0" algn="l" defTabSz="928939" rtl="0" eaLnBrk="1" latinLnBrk="0" hangingPunct="1">
        <a:defRPr sz="1829" kern="1200">
          <a:solidFill>
            <a:schemeClr val="tx1"/>
          </a:solidFill>
          <a:latin typeface="+mn-lt"/>
          <a:ea typeface="+mn-ea"/>
          <a:cs typeface="+mn-cs"/>
        </a:defRPr>
      </a:lvl1pPr>
      <a:lvl2pPr marL="464469" algn="l" defTabSz="928939" rtl="0" eaLnBrk="1" latinLnBrk="0" hangingPunct="1">
        <a:defRPr sz="1829" kern="1200">
          <a:solidFill>
            <a:schemeClr val="tx1"/>
          </a:solidFill>
          <a:latin typeface="+mn-lt"/>
          <a:ea typeface="+mn-ea"/>
          <a:cs typeface="+mn-cs"/>
        </a:defRPr>
      </a:lvl2pPr>
      <a:lvl3pPr marL="928939" algn="l" defTabSz="928939" rtl="0" eaLnBrk="1" latinLnBrk="0" hangingPunct="1">
        <a:defRPr sz="1829" kern="1200">
          <a:solidFill>
            <a:schemeClr val="tx1"/>
          </a:solidFill>
          <a:latin typeface="+mn-lt"/>
          <a:ea typeface="+mn-ea"/>
          <a:cs typeface="+mn-cs"/>
        </a:defRPr>
      </a:lvl3pPr>
      <a:lvl4pPr marL="1393408" algn="l" defTabSz="928939" rtl="0" eaLnBrk="1" latinLnBrk="0" hangingPunct="1">
        <a:defRPr sz="1829" kern="1200">
          <a:solidFill>
            <a:schemeClr val="tx1"/>
          </a:solidFill>
          <a:latin typeface="+mn-lt"/>
          <a:ea typeface="+mn-ea"/>
          <a:cs typeface="+mn-cs"/>
        </a:defRPr>
      </a:lvl4pPr>
      <a:lvl5pPr marL="1857878" algn="l" defTabSz="928939" rtl="0" eaLnBrk="1" latinLnBrk="0" hangingPunct="1">
        <a:defRPr sz="1829" kern="1200">
          <a:solidFill>
            <a:schemeClr val="tx1"/>
          </a:solidFill>
          <a:latin typeface="+mn-lt"/>
          <a:ea typeface="+mn-ea"/>
          <a:cs typeface="+mn-cs"/>
        </a:defRPr>
      </a:lvl5pPr>
      <a:lvl6pPr marL="2322347" algn="l" defTabSz="928939" rtl="0" eaLnBrk="1" latinLnBrk="0" hangingPunct="1">
        <a:defRPr sz="1829" kern="1200">
          <a:solidFill>
            <a:schemeClr val="tx1"/>
          </a:solidFill>
          <a:latin typeface="+mn-lt"/>
          <a:ea typeface="+mn-ea"/>
          <a:cs typeface="+mn-cs"/>
        </a:defRPr>
      </a:lvl6pPr>
      <a:lvl7pPr marL="2786817" algn="l" defTabSz="928939" rtl="0" eaLnBrk="1" latinLnBrk="0" hangingPunct="1">
        <a:defRPr sz="1829" kern="1200">
          <a:solidFill>
            <a:schemeClr val="tx1"/>
          </a:solidFill>
          <a:latin typeface="+mn-lt"/>
          <a:ea typeface="+mn-ea"/>
          <a:cs typeface="+mn-cs"/>
        </a:defRPr>
      </a:lvl7pPr>
      <a:lvl8pPr marL="3251286" algn="l" defTabSz="928939" rtl="0" eaLnBrk="1" latinLnBrk="0" hangingPunct="1">
        <a:defRPr sz="1829" kern="1200">
          <a:solidFill>
            <a:schemeClr val="tx1"/>
          </a:solidFill>
          <a:latin typeface="+mn-lt"/>
          <a:ea typeface="+mn-ea"/>
          <a:cs typeface="+mn-cs"/>
        </a:defRPr>
      </a:lvl8pPr>
      <a:lvl9pPr marL="3715756" algn="l" defTabSz="928939" rtl="0" eaLnBrk="1" latinLnBrk="0" hangingPunct="1">
        <a:defRPr sz="182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1124/JBIES-20-00167" TargetMode="External"/><Relationship Id="rId13" Type="http://schemas.microsoft.com/office/2007/relationships/hdphoto" Target="../media/hdphoto1.wdp"/><Relationship Id="rId18" Type="http://schemas.openxmlformats.org/officeDocument/2006/relationships/hyperlink" Target="https://orcid.org/0000-0002-9630-7415#:~:text=https%3A//orcid.org,0002-9630-7415" TargetMode="External"/><Relationship Id="rId26" Type="http://schemas.openxmlformats.org/officeDocument/2006/relationships/hyperlink" Target="http://www.p4play.eu/" TargetMode="External"/><Relationship Id="rId3" Type="http://schemas.openxmlformats.org/officeDocument/2006/relationships/diagramData" Target="../diagrams/data1.xml"/><Relationship Id="rId21" Type="http://schemas.openxmlformats.org/officeDocument/2006/relationships/image" Target="../media/image5.jpeg"/><Relationship Id="rId7" Type="http://schemas.microsoft.com/office/2007/relationships/diagramDrawing" Target="../diagrams/drawing1.xml"/><Relationship Id="rId12" Type="http://schemas.openxmlformats.org/officeDocument/2006/relationships/image" Target="../media/image1.png"/><Relationship Id="rId17" Type="http://schemas.openxmlformats.org/officeDocument/2006/relationships/image" Target="../media/image3.gif"/><Relationship Id="rId25"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hyperlink" Target="https://orcid.org/0000-0002-1605-2644#:~:text=https%3A//orcid.org,0002-1605-2644" TargetMode="External"/><Relationship Id="rId20" Type="http://schemas.openxmlformats.org/officeDocument/2006/relationships/image" Target="../media/image4.png"/><Relationship Id="rId29" Type="http://schemas.microsoft.com/office/2007/relationships/hdphoto" Target="../media/hdphoto2.wdp"/><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image" Target="../media/image2.png"/><Relationship Id="rId24" Type="http://schemas.openxmlformats.org/officeDocument/2006/relationships/image" Target="../media/image8.png"/><Relationship Id="rId5" Type="http://schemas.openxmlformats.org/officeDocument/2006/relationships/diagramQuickStyle" Target="../diagrams/quickStyle1.xml"/><Relationship Id="rId15" Type="http://schemas.openxmlformats.org/officeDocument/2006/relationships/image" Target="../media/image2.gif"/><Relationship Id="rId23" Type="http://schemas.openxmlformats.org/officeDocument/2006/relationships/image" Target="../media/image7.jpeg"/><Relationship Id="rId28" Type="http://schemas.openxmlformats.org/officeDocument/2006/relationships/image" Target="../media/image11.png"/><Relationship Id="rId10" Type="http://schemas.openxmlformats.org/officeDocument/2006/relationships/customXml" Target="../ink/ink1.xml"/><Relationship Id="rId19" Type="http://schemas.openxmlformats.org/officeDocument/2006/relationships/hyperlink" Target="https://orcid.org/0000-0001-7812-321X#:~:text=https%3A//orcid.org,0001-7812-321X" TargetMode="External"/><Relationship Id="rId4" Type="http://schemas.openxmlformats.org/officeDocument/2006/relationships/diagramLayout" Target="../diagrams/layout1.xml"/><Relationship Id="rId9" Type="http://schemas.openxmlformats.org/officeDocument/2006/relationships/hyperlink" Target="https://doi.org/10.7326/M18-0850" TargetMode="External"/><Relationship Id="rId14" Type="http://schemas.openxmlformats.org/officeDocument/2006/relationships/hyperlink" Target="https://orcid.org/0000-0003-1026-5419#:~:text=https%3A//orcid.org,0003-1026-5419" TargetMode="External"/><Relationship Id="rId22" Type="http://schemas.openxmlformats.org/officeDocument/2006/relationships/image" Target="../media/image6.jpeg"/><Relationship Id="rId27"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57A58B14-3458-41C3-B988-7AE0BA87FF78}"/>
              </a:ext>
            </a:extLst>
          </p:cNvPr>
          <p:cNvGraphicFramePr/>
          <p:nvPr>
            <p:extLst>
              <p:ext uri="{D42A27DB-BD31-4B8C-83A1-F6EECF244321}">
                <p14:modId xmlns:p14="http://schemas.microsoft.com/office/powerpoint/2010/main" val="473813148"/>
              </p:ext>
            </p:extLst>
          </p:nvPr>
        </p:nvGraphicFramePr>
        <p:xfrm>
          <a:off x="2438563" y="4494226"/>
          <a:ext cx="3983246" cy="276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9D4C6EDD-CA90-4C28-912F-EDA93C009CF2}"/>
              </a:ext>
            </a:extLst>
          </p:cNvPr>
          <p:cNvSpPr>
            <a:spLocks noGrp="1"/>
          </p:cNvSpPr>
          <p:nvPr>
            <p:ph type="title"/>
          </p:nvPr>
        </p:nvSpPr>
        <p:spPr>
          <a:xfrm>
            <a:off x="224471" y="745510"/>
            <a:ext cx="1980615" cy="4306791"/>
          </a:xfrm>
          <a:solidFill>
            <a:schemeClr val="bg1"/>
          </a:solidFill>
        </p:spPr>
        <p:txBody>
          <a:bodyPr anchor="t">
            <a:normAutofit fontScale="90000"/>
          </a:bodyPr>
          <a:lstStyle/>
          <a:p>
            <a:pPr defTabSz="465201">
              <a:lnSpc>
                <a:spcPct val="100000"/>
              </a:lnSpc>
              <a:spcBef>
                <a:spcPts val="0"/>
              </a:spcBef>
              <a:defRPr/>
            </a:pPr>
            <a:r>
              <a:rPr lang="en-US" sz="700" b="1" dirty="0">
                <a:solidFill>
                  <a:schemeClr val="tx1">
                    <a:lumMod val="85000"/>
                    <a:lumOff val="15000"/>
                  </a:schemeClr>
                </a:solidFill>
                <a:latin typeface="Calibri"/>
                <a:cs typeface="Calibri Light"/>
              </a:rPr>
              <a:t>Background</a:t>
            </a:r>
            <a:br>
              <a:rPr lang="en-US" sz="700" b="1" dirty="0">
                <a:latin typeface="Calibri"/>
                <a:cs typeface="Calibri Light" panose="020F0302020204030204" pitchFamily="34" charset="0"/>
              </a:rPr>
            </a:br>
            <a:br>
              <a:rPr lang="en-US" sz="700" dirty="0">
                <a:latin typeface="Calibri"/>
                <a:cs typeface="Calibri Light" panose="020F0302020204030204" pitchFamily="34" charset="0"/>
              </a:rPr>
            </a:br>
            <a:r>
              <a:rPr lang="en-US" sz="700" dirty="0">
                <a:solidFill>
                  <a:schemeClr val="bg2">
                    <a:lumMod val="25000"/>
                  </a:schemeClr>
                </a:solidFill>
                <a:latin typeface="Calibri"/>
                <a:ea typeface="+mn-ea"/>
                <a:cs typeface="Calibri Light"/>
              </a:rPr>
              <a:t>The UN CRC (2013)  highlighted</a:t>
            </a:r>
            <a:r>
              <a:rPr lang="en-IE" sz="700" dirty="0">
                <a:solidFill>
                  <a:srgbClr val="000000"/>
                </a:solidFill>
                <a:latin typeface="Calibri" panose="020F0502020204030204" pitchFamily="34" charset="0"/>
              </a:rPr>
              <a:t> the play rights of children from indigenous and minority communities as requiring specific attention. </a:t>
            </a:r>
            <a:r>
              <a:rPr kumimoji="0" lang="en-US" sz="700" b="0" i="0" u="none" strike="noStrike" kern="1200" cap="none" spc="0" normalizeH="0" baseline="0" noProof="0" dirty="0">
                <a:ln>
                  <a:noFill/>
                </a:ln>
                <a:solidFill>
                  <a:schemeClr val="tx1">
                    <a:lumMod val="85000"/>
                    <a:lumOff val="15000"/>
                  </a:schemeClr>
                </a:solidFill>
                <a:uLnTx/>
                <a:uFillTx/>
                <a:latin typeface="Calibri"/>
                <a:ea typeface="+mn-ea"/>
                <a:cs typeface="Calibri Light"/>
              </a:rPr>
              <a:t>An occupational rights agenda affirms our responsibility as Occupational Therapists to identify and </a:t>
            </a:r>
            <a:r>
              <a:rPr kumimoji="0" lang="en-US" sz="700" b="0" i="0" u="none" strike="noStrike" kern="1200" cap="none" spc="0" normalizeH="0" noProof="0" dirty="0">
                <a:ln>
                  <a:noFill/>
                </a:ln>
                <a:solidFill>
                  <a:schemeClr val="tx1">
                    <a:lumMod val="85000"/>
                    <a:lumOff val="15000"/>
                  </a:schemeClr>
                </a:solidFill>
                <a:uLnTx/>
                <a:uFillTx/>
                <a:latin typeface="Calibri"/>
                <a:ea typeface="+mn-ea"/>
                <a:cs typeface="Calibri Light"/>
              </a:rPr>
              <a:t>address</a:t>
            </a:r>
            <a:r>
              <a:rPr kumimoji="0" lang="en-US" sz="700" b="0" i="0" u="none" strike="noStrike" kern="1200" cap="none" spc="0" normalizeH="0" baseline="0" noProof="0" dirty="0">
                <a:ln>
                  <a:noFill/>
                </a:ln>
                <a:solidFill>
                  <a:schemeClr val="tx1">
                    <a:lumMod val="85000"/>
                    <a:lumOff val="15000"/>
                  </a:schemeClr>
                </a:solidFill>
                <a:uLnTx/>
                <a:uFillTx/>
                <a:latin typeface="Calibri"/>
                <a:ea typeface="+mn-ea"/>
                <a:cs typeface="Calibri Light"/>
              </a:rPr>
              <a:t> the barriers to children’s play</a:t>
            </a:r>
            <a:r>
              <a:rPr kumimoji="0" lang="en-US" sz="700" b="0" i="0" u="none" strike="noStrike" kern="1200" cap="none" spc="0" normalizeH="0" baseline="0" noProof="0" dirty="0">
                <a:ln>
                  <a:noFill/>
                </a:ln>
                <a:solidFill>
                  <a:schemeClr val="bg2">
                    <a:lumMod val="25000"/>
                  </a:schemeClr>
                </a:solidFill>
                <a:uLnTx/>
                <a:uFillTx/>
                <a:latin typeface="Calibri"/>
                <a:ea typeface="+mn-ea"/>
                <a:cs typeface="Calibri Light"/>
              </a:rPr>
              <a:t>.</a:t>
            </a:r>
            <a:r>
              <a:rPr lang="en-US" sz="700" dirty="0">
                <a:solidFill>
                  <a:schemeClr val="bg2">
                    <a:lumMod val="25000"/>
                  </a:schemeClr>
                </a:solidFill>
                <a:latin typeface="Calibri"/>
                <a:ea typeface="+mn-ea"/>
                <a:cs typeface="Calibri Light"/>
              </a:rPr>
              <a:t> </a:t>
            </a:r>
            <a:r>
              <a:rPr lang="en-IE" sz="700" b="0" i="0" dirty="0">
                <a:solidFill>
                  <a:srgbClr val="000000"/>
                </a:solidFill>
                <a:latin typeface="Calibri" panose="020F0502020204030204" pitchFamily="34" charset="0"/>
              </a:rPr>
              <a:t>However, </a:t>
            </a:r>
            <a:r>
              <a:rPr lang="en-US" sz="700" dirty="0">
                <a:solidFill>
                  <a:schemeClr val="bg2">
                    <a:lumMod val="25000"/>
                  </a:schemeClr>
                </a:solidFill>
                <a:latin typeface="Calibri"/>
                <a:ea typeface="+mn-ea"/>
                <a:cs typeface="Calibri Light"/>
              </a:rPr>
              <a:t>a</a:t>
            </a:r>
            <a:r>
              <a:rPr kumimoji="0" lang="en-US" sz="700" b="0" i="0" u="none" strike="noStrike" kern="1200" cap="none" spc="0" normalizeH="0" baseline="0" noProof="0" dirty="0">
                <a:ln>
                  <a:noFill/>
                </a:ln>
                <a:solidFill>
                  <a:schemeClr val="bg2">
                    <a:lumMod val="25000"/>
                  </a:schemeClr>
                </a:solidFill>
                <a:uLnTx/>
                <a:uFillTx/>
                <a:latin typeface="Calibri"/>
                <a:ea typeface="+mn-ea"/>
                <a:cs typeface="Calibri Light"/>
              </a:rPr>
              <a:t>n</a:t>
            </a:r>
            <a:r>
              <a:rPr kumimoji="0" lang="en-US" sz="700" b="0" i="0" strike="noStrike" kern="1200" cap="none" spc="0" normalizeH="0" noProof="0" dirty="0">
                <a:ln>
                  <a:noFill/>
                </a:ln>
                <a:solidFill>
                  <a:schemeClr val="bg2">
                    <a:lumMod val="25000"/>
                  </a:schemeClr>
                </a:solidFill>
                <a:uLnTx/>
                <a:uFillTx/>
                <a:latin typeface="Calibri"/>
                <a:ea typeface="+mn-ea"/>
                <a:cs typeface="Calibri Light"/>
              </a:rPr>
              <a:t> insufficient understanding of Traveller children’s play may leave us vulnerable to practices that risk contributing to systems that sustain inequality and exclusion.</a:t>
            </a:r>
            <a:br>
              <a:rPr lang="en-US" sz="700" b="0" i="0" strike="noStrike" kern="1200" cap="none" spc="0" normalizeH="0" noProof="0" dirty="0">
                <a:ln>
                  <a:noFill/>
                </a:ln>
                <a:uLnTx/>
                <a:uFillTx/>
                <a:latin typeface="Calibri"/>
                <a:ea typeface="+mn-ea"/>
                <a:cs typeface="Calibri Light" panose="020F0302020204030204" pitchFamily="34" charset="0"/>
              </a:rPr>
            </a:br>
            <a:br>
              <a:rPr lang="en-US" sz="700" dirty="0">
                <a:latin typeface="Calibri"/>
                <a:cs typeface="Calibri Light" panose="020F0302020204030204" pitchFamily="34" charset="0"/>
              </a:rPr>
            </a:br>
            <a:r>
              <a:rPr lang="en-US" sz="700" b="1" dirty="0">
                <a:solidFill>
                  <a:schemeClr val="tx1">
                    <a:lumMod val="85000"/>
                    <a:lumOff val="15000"/>
                  </a:schemeClr>
                </a:solidFill>
                <a:latin typeface="Calibri"/>
                <a:cs typeface="Calibri Light"/>
              </a:rPr>
              <a:t>Objective</a:t>
            </a:r>
            <a:br>
              <a:rPr lang="en-US" sz="700" b="1" dirty="0">
                <a:latin typeface="Calibri"/>
                <a:cs typeface="Calibri Light" panose="020F0302020204030204" pitchFamily="34" charset="0"/>
              </a:rPr>
            </a:br>
            <a:br>
              <a:rPr lang="en-US" sz="700" dirty="0">
                <a:latin typeface="Calibri"/>
                <a:cs typeface="Calibri Light"/>
              </a:rPr>
            </a:br>
            <a: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t>To</a:t>
            </a:r>
            <a:r>
              <a:rPr kumimoji="0" lang="en-US"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t> identify, map and summarize the literature on Traveller children’s play</a:t>
            </a:r>
            <a:r>
              <a:rPr lang="en-US" sz="700" dirty="0">
                <a:solidFill>
                  <a:schemeClr val="tx1">
                    <a:lumMod val="85000"/>
                    <a:lumOff val="15000"/>
                  </a:schemeClr>
                </a:solidFill>
                <a:latin typeface="Calibri"/>
                <a:ea typeface="+mn-ea"/>
                <a:cs typeface="Calibri Light"/>
              </a:rPr>
              <a:t>.</a:t>
            </a:r>
            <a:br>
              <a:rPr lang="en-US" sz="700" b="0" i="0" u="none" strike="noStrike" kern="1200" cap="none" spc="0" normalizeH="0" baseline="0" noProof="0" dirty="0">
                <a:ln>
                  <a:noFill/>
                </a:ln>
                <a:effectLst/>
                <a:uLnTx/>
                <a:uFillTx/>
                <a:latin typeface="Calibri"/>
                <a:ea typeface="+mn-ea"/>
                <a:cs typeface="Calibri Light" panose="020F0302020204030204" pitchFamily="34" charset="0"/>
              </a:rPr>
            </a:br>
            <a:br>
              <a:rPr lang="en-US" sz="700" b="0" i="0" u="none" strike="noStrike" kern="1200" cap="none" spc="0" normalizeH="0" baseline="0" noProof="0" dirty="0">
                <a:ln>
                  <a:noFill/>
                </a:ln>
                <a:effectLst/>
                <a:uLnTx/>
                <a:uFillTx/>
                <a:latin typeface="Calibri"/>
                <a:ea typeface="+mn-ea"/>
                <a:cs typeface="Calibri Light" panose="020F0302020204030204" pitchFamily="34" charset="0"/>
              </a:rPr>
            </a:br>
            <a:r>
              <a:rPr lang="en-US" sz="700" b="1" dirty="0">
                <a:solidFill>
                  <a:schemeClr val="tx1">
                    <a:lumMod val="85000"/>
                    <a:lumOff val="15000"/>
                  </a:schemeClr>
                </a:solidFill>
                <a:latin typeface="Calibri"/>
                <a:cs typeface="Calibri Light"/>
              </a:rPr>
              <a:t>Methods</a:t>
            </a:r>
            <a:br>
              <a:rPr lang="en-US" sz="700" b="1" dirty="0">
                <a:latin typeface="Calibri"/>
                <a:cs typeface="Calibri Light" panose="020F0302020204030204" pitchFamily="34" charset="0"/>
              </a:rPr>
            </a:br>
            <a:br>
              <a:rPr lang="en-US" sz="700" dirty="0">
                <a:latin typeface="Calibri"/>
                <a:cs typeface="Calibri Light" panose="020F0302020204030204" pitchFamily="34" charset="0"/>
              </a:rPr>
            </a:br>
            <a: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t>This study applied the</a:t>
            </a:r>
            <a:r>
              <a:rPr lang="en-IE" sz="700" dirty="0">
                <a:solidFill>
                  <a:schemeClr val="tx1">
                    <a:lumMod val="85000"/>
                    <a:lumOff val="15000"/>
                  </a:schemeClr>
                </a:solidFill>
                <a:latin typeface="Calibri"/>
                <a:ea typeface="+mn-ea"/>
                <a:cs typeface="Calibri Light"/>
              </a:rPr>
              <a:t> </a:t>
            </a:r>
            <a: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t> </a:t>
            </a:r>
            <a:r>
              <a:rPr lang="en-IE" sz="700" dirty="0">
                <a:solidFill>
                  <a:schemeClr val="tx1">
                    <a:lumMod val="85000"/>
                    <a:lumOff val="15000"/>
                  </a:schemeClr>
                </a:solidFill>
                <a:latin typeface="Calibri"/>
                <a:ea typeface="+mn-ea"/>
                <a:cs typeface="Calibri Light"/>
              </a:rPr>
              <a:t>updated methodological</a:t>
            </a:r>
            <a: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t> guidance for conducting a scoping review from the Joanna Briggs Institute (Peters et al, 2020).</a:t>
            </a:r>
            <a:b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b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b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b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b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b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br>
              <a:rPr kumimoji="0" lang="en-IE" sz="70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r>
              <a:rPr kumimoji="0" lang="en-IE" sz="700" b="1"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t>Databases </a:t>
            </a:r>
            <a:r>
              <a:rPr lang="en-IE" sz="700" b="1" dirty="0">
                <a:solidFill>
                  <a:schemeClr val="tx1">
                    <a:lumMod val="85000"/>
                    <a:lumOff val="15000"/>
                  </a:schemeClr>
                </a:solidFill>
                <a:latin typeface="Calibri"/>
                <a:ea typeface="+mn-ea"/>
                <a:cs typeface="Calibri Light"/>
              </a:rPr>
              <a:t>accessed via t</a:t>
            </a:r>
            <a:r>
              <a:rPr kumimoji="0" lang="en-IE" sz="700" b="1"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t>wo European library </a:t>
            </a:r>
            <a:r>
              <a:rPr lang="en-IE" sz="700" b="1" dirty="0">
                <a:solidFill>
                  <a:schemeClr val="tx1">
                    <a:lumMod val="85000"/>
                    <a:lumOff val="15000"/>
                  </a:schemeClr>
                </a:solidFill>
                <a:latin typeface="Calibri"/>
                <a:ea typeface="+mn-ea"/>
                <a:cs typeface="Calibri Light"/>
              </a:rPr>
              <a:t>s</a:t>
            </a:r>
            <a:r>
              <a:rPr kumimoji="0" lang="en-IE" sz="700" b="1" i="0" u="none" strike="noStrike" kern="1200" cap="none" spc="0" normalizeH="0" baseline="0" noProof="0" dirty="0" err="1">
                <a:ln>
                  <a:noFill/>
                </a:ln>
                <a:solidFill>
                  <a:schemeClr val="tx1">
                    <a:lumMod val="85000"/>
                    <a:lumOff val="15000"/>
                  </a:schemeClr>
                </a:solidFill>
                <a:effectLst/>
                <a:uLnTx/>
                <a:uFillTx/>
                <a:latin typeface="Calibri"/>
                <a:ea typeface="+mn-ea"/>
                <a:cs typeface="Calibri Light"/>
              </a:rPr>
              <a:t>ystems</a:t>
            </a:r>
            <a:br>
              <a:rPr kumimoji="0" lang="en-IE" sz="700" b="1"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br>
              <a:rPr kumimoji="0" lang="en-IE" sz="700" b="0" i="0" u="none" strike="noStrike" kern="1200" cap="none" spc="0" normalizeH="0" baseline="0" noProof="0" dirty="0">
                <a:ln>
                  <a:noFill/>
                </a:ln>
                <a:solidFill>
                  <a:schemeClr val="tx1">
                    <a:lumMod val="85000"/>
                    <a:lumOff val="15000"/>
                  </a:schemeClr>
                </a:solidFill>
                <a:effectLst/>
                <a:uLnTx/>
                <a:uFillTx/>
                <a:latin typeface="Calibri"/>
                <a:ea typeface="+mn-ea"/>
                <a:cs typeface="Calibri Light"/>
              </a:rPr>
            </a:br>
            <a:r>
              <a:rPr lang="en-US" sz="700" dirty="0">
                <a:solidFill>
                  <a:schemeClr val="tx1">
                    <a:lumMod val="85000"/>
                    <a:lumOff val="15000"/>
                  </a:schemeClr>
                </a:solidFill>
                <a:latin typeface="Calibri"/>
                <a:cs typeface="Calibri Light"/>
              </a:rPr>
              <a:t> </a:t>
            </a:r>
            <a:br>
              <a:rPr lang="en-US" sz="700" dirty="0">
                <a:latin typeface="Calibri"/>
                <a:cs typeface="Calibri Light"/>
              </a:rPr>
            </a:br>
            <a:br>
              <a:rPr lang="en-US" sz="700" dirty="0">
                <a:latin typeface="Calibri"/>
                <a:cs typeface="Calibri Light"/>
              </a:rPr>
            </a:br>
            <a:br>
              <a:rPr lang="en-US" sz="700" dirty="0">
                <a:latin typeface="Calibri"/>
                <a:cs typeface="Calibri Light"/>
              </a:rPr>
            </a:br>
            <a:br>
              <a:rPr lang="en-US" sz="700" dirty="0">
                <a:latin typeface="Calibri"/>
                <a:cs typeface="Calibri Light"/>
              </a:rPr>
            </a:br>
            <a:r>
              <a:rPr lang="en-US" sz="700" b="1" dirty="0">
                <a:latin typeface="Calibri"/>
                <a:cs typeface="Calibri Light"/>
              </a:rPr>
              <a:t>PCC (Participants Context &amp; Concepts) Framework </a:t>
            </a:r>
            <a:br>
              <a:rPr lang="en-US" sz="700" dirty="0">
                <a:latin typeface="Calibri"/>
                <a:cs typeface="Calibri Light"/>
              </a:rPr>
            </a:br>
            <a:br>
              <a:rPr lang="en-US" sz="700" dirty="0">
                <a:latin typeface="Calibri"/>
                <a:cs typeface="Calibri Light"/>
              </a:rPr>
            </a:br>
            <a:br>
              <a:rPr lang="en-US" sz="700" dirty="0">
                <a:latin typeface="Calibri"/>
                <a:cs typeface="Calibri Light"/>
              </a:rPr>
            </a:br>
            <a:br>
              <a:rPr lang="en-US" sz="700" dirty="0">
                <a:latin typeface="Calibri"/>
                <a:cs typeface="Calibri"/>
              </a:rPr>
            </a:br>
            <a:br>
              <a:rPr lang="en-US" sz="700" dirty="0">
                <a:latin typeface="Calibri"/>
                <a:cs typeface="Calibri"/>
              </a:rPr>
            </a:br>
            <a:r>
              <a:rPr lang="en-US" sz="700" dirty="0">
                <a:latin typeface="Calibri"/>
                <a:cs typeface="Calibri"/>
              </a:rPr>
              <a:t>             </a:t>
            </a: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700" dirty="0">
                <a:latin typeface="+mn-lt"/>
                <a:cs typeface="Calibri"/>
              </a:rPr>
            </a:br>
            <a:br>
              <a:rPr lang="en-US" sz="1100" dirty="0">
                <a:latin typeface="+mn-lt"/>
                <a:cs typeface="Calibri"/>
              </a:rPr>
            </a:br>
            <a:br>
              <a:rPr lang="en-US" sz="1100" dirty="0">
                <a:latin typeface="+mn-lt"/>
                <a:cs typeface="Calibri"/>
              </a:rPr>
            </a:br>
            <a:br>
              <a:rPr lang="en-US" sz="1100" dirty="0">
                <a:latin typeface="+mn-lt"/>
                <a:cs typeface="Calibri Light"/>
              </a:rPr>
            </a:br>
            <a:br>
              <a:rPr lang="en-US" sz="1200" dirty="0"/>
            </a:br>
            <a:br>
              <a:rPr lang="en-US" sz="1200" dirty="0"/>
            </a:br>
            <a:br>
              <a:rPr lang="en-US" sz="1200" dirty="0"/>
            </a:br>
            <a:br>
              <a:rPr lang="en-US" sz="1200" dirty="0"/>
            </a:br>
            <a:endParaRPr lang="en-US" sz="1200" dirty="0">
              <a:cs typeface="Calibri Light"/>
            </a:endParaRPr>
          </a:p>
        </p:txBody>
      </p:sp>
      <p:sp>
        <p:nvSpPr>
          <p:cNvPr id="7" name="Content Placeholder 6">
            <a:extLst>
              <a:ext uri="{FF2B5EF4-FFF2-40B4-BE49-F238E27FC236}">
                <a16:creationId xmlns:a16="http://schemas.microsoft.com/office/drawing/2014/main" id="{8676E9C3-931A-4517-8E2E-671721F187ED}"/>
              </a:ext>
            </a:extLst>
          </p:cNvPr>
          <p:cNvSpPr>
            <a:spLocks noGrp="1"/>
          </p:cNvSpPr>
          <p:nvPr>
            <p:ph sz="half" idx="1"/>
          </p:nvPr>
        </p:nvSpPr>
        <p:spPr>
          <a:xfrm>
            <a:off x="6577335" y="741825"/>
            <a:ext cx="2310401" cy="4301251"/>
          </a:xfrm>
          <a:solidFill>
            <a:schemeClr val="bg1"/>
          </a:solidFill>
        </p:spPr>
        <p:txBody>
          <a:bodyPr vert="horz" lIns="91440" tIns="45720" rIns="91440" bIns="45720" rtlCol="0" anchor="t">
            <a:normAutofit/>
          </a:bodyPr>
          <a:lstStyle/>
          <a:p>
            <a:pPr marL="0" indent="0">
              <a:buNone/>
            </a:pPr>
            <a:r>
              <a:rPr lang="en-US" sz="600" b="1" dirty="0">
                <a:cs typeface="Calibri"/>
              </a:rPr>
              <a:t>Results</a:t>
            </a:r>
            <a:endParaRPr lang="en-US" sz="600" dirty="0">
              <a:cs typeface="Calibri"/>
            </a:endParaRPr>
          </a:p>
          <a:p>
            <a:pPr marL="0" indent="0">
              <a:buNone/>
            </a:pPr>
            <a:r>
              <a:rPr lang="en-US" sz="600" dirty="0">
                <a:cs typeface="Calibri"/>
              </a:rPr>
              <a:t>Preferred</a:t>
            </a:r>
            <a:r>
              <a:rPr lang="en-US" sz="600" i="0" dirty="0">
                <a:solidFill>
                  <a:srgbClr val="000000"/>
                </a:solidFill>
                <a:effectLst/>
                <a:cs typeface="Calibri"/>
              </a:rPr>
              <a:t> Reporting Items for Systematic Reviews and Meta Analyses- extension for scoping reviews (</a:t>
            </a:r>
            <a:r>
              <a:rPr lang="en-US" sz="600" dirty="0" err="1">
                <a:solidFill>
                  <a:srgbClr val="000000"/>
                </a:solidFill>
                <a:cs typeface="Calibri"/>
              </a:rPr>
              <a:t>Tricco</a:t>
            </a:r>
            <a:r>
              <a:rPr lang="en-US" sz="600" dirty="0">
                <a:solidFill>
                  <a:srgbClr val="000000"/>
                </a:solidFill>
                <a:cs typeface="Calibri"/>
              </a:rPr>
              <a:t> et</a:t>
            </a:r>
            <a:r>
              <a:rPr lang="en-US" sz="600" i="0" dirty="0">
                <a:solidFill>
                  <a:srgbClr val="000000"/>
                </a:solidFill>
                <a:effectLst/>
                <a:cs typeface="Calibri"/>
              </a:rPr>
              <a:t> al, 2018).</a:t>
            </a:r>
            <a:r>
              <a:rPr lang="en-US" sz="600" dirty="0">
                <a:solidFill>
                  <a:srgbClr val="000000"/>
                </a:solidFill>
                <a:cs typeface="Calibri"/>
              </a:rPr>
              <a:t> </a:t>
            </a:r>
            <a:endParaRPr lang="en-US" sz="600" dirty="0">
              <a:cs typeface="Calibri"/>
            </a:endParaRPr>
          </a:p>
          <a:p>
            <a:pPr marL="0" indent="0">
              <a:buNone/>
            </a:pPr>
            <a:endParaRPr lang="en-US" sz="600" dirty="0">
              <a:solidFill>
                <a:srgbClr val="000000"/>
              </a:solidFill>
              <a:cs typeface="Calibri"/>
            </a:endParaRPr>
          </a:p>
          <a:p>
            <a:pPr marL="0" indent="0">
              <a:buNone/>
            </a:pPr>
            <a:endParaRPr lang="en-US" sz="600" dirty="0">
              <a:solidFill>
                <a:srgbClr val="000000"/>
              </a:solidFill>
              <a:cs typeface="Calibri"/>
            </a:endParaRPr>
          </a:p>
          <a:p>
            <a:pPr marL="0" indent="0">
              <a:buNone/>
            </a:pPr>
            <a:endParaRPr lang="en-US" sz="600" dirty="0">
              <a:solidFill>
                <a:srgbClr val="000000"/>
              </a:solidFill>
              <a:cs typeface="Calibri"/>
            </a:endParaRPr>
          </a:p>
          <a:p>
            <a:pPr marL="0" indent="0">
              <a:buNone/>
            </a:pPr>
            <a:endParaRPr lang="en-US" sz="600" b="1" dirty="0"/>
          </a:p>
          <a:p>
            <a:pPr marL="0" indent="0">
              <a:buNone/>
            </a:pPr>
            <a:endParaRPr lang="en-US" sz="600" b="1" dirty="0"/>
          </a:p>
          <a:p>
            <a:pPr marL="0" indent="0">
              <a:buNone/>
            </a:pPr>
            <a:endParaRPr lang="en-US" sz="600" b="1" dirty="0"/>
          </a:p>
          <a:p>
            <a:pPr marL="0" indent="0">
              <a:buNone/>
            </a:pPr>
            <a:endParaRPr lang="en-US" sz="600" b="1" dirty="0"/>
          </a:p>
          <a:p>
            <a:pPr marL="0" indent="0">
              <a:buNone/>
            </a:pPr>
            <a:endParaRPr lang="en-US" sz="600" b="1" dirty="0"/>
          </a:p>
          <a:p>
            <a:pPr marL="0" indent="0">
              <a:buNone/>
            </a:pPr>
            <a:r>
              <a:rPr lang="en-US" sz="600" b="1" dirty="0"/>
              <a:t>Description of  Peer Reviewed Studies</a:t>
            </a:r>
          </a:p>
          <a:p>
            <a:pPr marL="0" indent="0">
              <a:buNone/>
            </a:pPr>
            <a:endParaRPr lang="en-US" sz="600" b="1" dirty="0">
              <a:cs typeface="Calibri"/>
            </a:endParaRPr>
          </a:p>
          <a:p>
            <a:pPr marL="0" indent="0">
              <a:buNone/>
            </a:pPr>
            <a:endParaRPr lang="en-US" sz="600" b="1" dirty="0">
              <a:cs typeface="Calibri"/>
            </a:endParaRPr>
          </a:p>
          <a:p>
            <a:pPr marL="0" indent="0">
              <a:buNone/>
            </a:pPr>
            <a:endParaRPr lang="en-US" sz="600" b="1" dirty="0">
              <a:cs typeface="Calibri"/>
            </a:endParaRPr>
          </a:p>
          <a:p>
            <a:pPr marL="0" indent="0">
              <a:buNone/>
            </a:pPr>
            <a:endParaRPr lang="en-US" sz="600" b="1" dirty="0">
              <a:cs typeface="Calibri"/>
            </a:endParaRPr>
          </a:p>
          <a:p>
            <a:pPr marL="0" indent="0">
              <a:buNone/>
            </a:pPr>
            <a:endParaRPr lang="en-US" sz="600" b="1" dirty="0">
              <a:cs typeface="Calibri"/>
            </a:endParaRPr>
          </a:p>
          <a:p>
            <a:pPr marL="0" marR="0" lvl="0" indent="0" algn="l" defTabSz="465201" rtl="0" eaLnBrk="1" fontAlgn="auto" latinLnBrk="0" hangingPunct="1">
              <a:lnSpc>
                <a:spcPct val="100000"/>
              </a:lnSpc>
              <a:spcBef>
                <a:spcPts val="0"/>
              </a:spcBef>
              <a:spcAft>
                <a:spcPts val="0"/>
              </a:spcAft>
              <a:buClrTx/>
              <a:buSzTx/>
              <a:buFontTx/>
              <a:buNone/>
              <a:tabLst/>
              <a:defRPr/>
            </a:pPr>
            <a:endParaRPr lang="en-US" sz="600" b="1" noProof="0" dirty="0">
              <a:cs typeface="Calibri"/>
            </a:endParaRPr>
          </a:p>
          <a:p>
            <a:pPr marL="0" marR="0" lvl="0" indent="0" algn="l" defTabSz="465201" rtl="0" eaLnBrk="1" fontAlgn="auto" latinLnBrk="0" hangingPunct="1">
              <a:lnSpc>
                <a:spcPct val="100000"/>
              </a:lnSpc>
              <a:spcBef>
                <a:spcPts val="0"/>
              </a:spcBef>
              <a:spcAft>
                <a:spcPts val="0"/>
              </a:spcAft>
              <a:buClrTx/>
              <a:buSzTx/>
              <a:buFontTx/>
              <a:buNone/>
              <a:tabLst/>
              <a:defRPr/>
            </a:pPr>
            <a:r>
              <a:rPr kumimoji="0" lang="en-IE" sz="600" b="1" i="0" u="none" strike="noStrike" kern="1200" cap="none" spc="0" normalizeH="0" baseline="0" noProof="0" dirty="0">
                <a:ln>
                  <a:noFill/>
                </a:ln>
                <a:solidFill>
                  <a:srgbClr val="000000"/>
                </a:solidFill>
                <a:effectLst/>
                <a:uLnTx/>
                <a:uFillTx/>
                <a:latin typeface="Calibri Light" panose="020F0302020204030204"/>
                <a:ea typeface="+mn-ea"/>
                <a:cs typeface="+mn-cs"/>
              </a:rPr>
              <a:t>Reference</a:t>
            </a:r>
            <a:r>
              <a:rPr kumimoji="0" lang="en-IE" sz="600" b="0" i="0" u="none" strike="noStrike" kern="1200" cap="none" spc="0" normalizeH="0" baseline="0" noProof="0" dirty="0">
                <a:ln>
                  <a:noFill/>
                </a:ln>
                <a:solidFill>
                  <a:srgbClr val="000000"/>
                </a:solidFill>
                <a:effectLst/>
                <a:uLnTx/>
                <a:uFillTx/>
                <a:latin typeface="Calibri Light" panose="020F0302020204030204"/>
                <a:ea typeface="+mn-ea"/>
                <a:cs typeface="+mn-cs"/>
              </a:rPr>
              <a:t>s</a:t>
            </a:r>
            <a:r>
              <a:rPr kumimoji="0" lang="en-IE" sz="400" b="1" i="0" u="none" strike="noStrike" kern="1200" cap="none" spc="0" normalizeH="0" baseline="0" noProof="0" dirty="0">
                <a:ln>
                  <a:noFill/>
                </a:ln>
                <a:solidFill>
                  <a:srgbClr val="000000"/>
                </a:solidFill>
                <a:effectLst/>
                <a:uLnTx/>
                <a:uFillTx/>
                <a:latin typeface="Calibri Light" panose="020F0302020204030204"/>
                <a:ea typeface="+mn-ea"/>
                <a:cs typeface="+mn-cs"/>
              </a:rPr>
              <a:t> </a:t>
            </a:r>
          </a:p>
          <a:p>
            <a:pPr marL="0" marR="0" lvl="0" indent="0" algn="l" defTabSz="465201" rtl="0" eaLnBrk="1" fontAlgn="auto" latinLnBrk="0" hangingPunct="1">
              <a:lnSpc>
                <a:spcPct val="100000"/>
              </a:lnSpc>
              <a:spcBef>
                <a:spcPts val="0"/>
              </a:spcBef>
              <a:spcAft>
                <a:spcPts val="0"/>
              </a:spcAft>
              <a:buClrTx/>
              <a:buSzTx/>
              <a:buFontTx/>
              <a:buNone/>
              <a:tabLst/>
              <a:defRPr/>
            </a:pPr>
            <a:endParaRPr kumimoji="0" lang="en-IE" sz="400" b="1" i="0" u="none" strike="noStrike" kern="1200" cap="none" spc="0" normalizeH="0" baseline="0" noProof="0" dirty="0">
              <a:ln>
                <a:noFill/>
              </a:ln>
              <a:solidFill>
                <a:srgbClr val="000000"/>
              </a:solidFill>
              <a:effectLst/>
              <a:uLnTx/>
              <a:uFillTx/>
              <a:latin typeface="Calibri Light" panose="020F0302020204030204"/>
              <a:ea typeface="+mn-ea"/>
              <a:cs typeface="+mn-cs"/>
            </a:endParaRPr>
          </a:p>
          <a:p>
            <a:pPr marL="0" marR="0" lvl="0" indent="0" algn="l" defTabSz="465201"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rPr>
              <a:t>Peters, M. D. J  et al (2020). Updated methodological guidance for the conduct of scoping reviews. </a:t>
            </a:r>
            <a:r>
              <a:rPr kumimoji="0" lang="en-IE" sz="400" b="0" i="1" u="none" strike="noStrike" kern="1200" cap="none" spc="0" normalizeH="0" baseline="0" noProof="0" dirty="0">
                <a:ln>
                  <a:noFill/>
                </a:ln>
                <a:solidFill>
                  <a:srgbClr val="000000"/>
                </a:solidFill>
                <a:effectLst/>
                <a:uLnTx/>
                <a:uFillTx/>
                <a:latin typeface="Calibri" panose="020F0502020204030204"/>
                <a:ea typeface="+mn-ea"/>
                <a:cs typeface="+mn-cs"/>
              </a:rPr>
              <a:t>JBI Evidence Synthesis</a:t>
            </a:r>
            <a:r>
              <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rPr>
              <a:t>, </a:t>
            </a:r>
            <a:r>
              <a:rPr kumimoji="0" lang="en-IE" sz="400" b="0" i="1" u="none" strike="noStrike" kern="1200" cap="none" spc="0" normalizeH="0" baseline="0" noProof="0" dirty="0">
                <a:ln>
                  <a:noFill/>
                </a:ln>
                <a:solidFill>
                  <a:srgbClr val="000000"/>
                </a:solidFill>
                <a:effectLst/>
                <a:uLnTx/>
                <a:uFillTx/>
                <a:latin typeface="Calibri" panose="020F0502020204030204"/>
                <a:ea typeface="+mn-ea"/>
                <a:cs typeface="+mn-cs"/>
              </a:rPr>
              <a:t>18</a:t>
            </a:r>
            <a:r>
              <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rPr>
              <a:t>(10), 2119–2126. </a:t>
            </a:r>
            <a:r>
              <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hlinkClick r:id="rId8"/>
              </a:rPr>
              <a:t>https://doi.org/10.11124/JBIES-20-00167</a:t>
            </a:r>
            <a:r>
              <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srgbClr val="000000"/>
                </a:solidFill>
                <a:effectLst/>
                <a:uLnTx/>
                <a:uFillTx/>
                <a:latin typeface="Calibri" panose="020F0502020204030204"/>
                <a:ea typeface="+mn-ea"/>
                <a:cs typeface="+mn-cs"/>
              </a:rPr>
              <a:t>Tricco</a:t>
            </a:r>
            <a:r>
              <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rPr>
              <a:t>, A. C et al (2018). PRISMA Extension for Scoping Reviews (PRISMA-</a:t>
            </a:r>
            <a:r>
              <a:rPr kumimoji="0" lang="en-IE" sz="400" b="0" i="0" u="none" strike="noStrike" kern="1200" cap="none" spc="0" normalizeH="0" baseline="0" noProof="0" dirty="0" err="1">
                <a:ln>
                  <a:noFill/>
                </a:ln>
                <a:solidFill>
                  <a:srgbClr val="000000"/>
                </a:solidFill>
                <a:effectLst/>
                <a:uLnTx/>
                <a:uFillTx/>
                <a:latin typeface="Calibri" panose="020F0502020204030204"/>
                <a:ea typeface="+mn-ea"/>
                <a:cs typeface="+mn-cs"/>
              </a:rPr>
              <a:t>ScR</a:t>
            </a:r>
            <a:r>
              <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rPr>
              <a:t>): Checklist and Explanation. </a:t>
            </a:r>
            <a:r>
              <a:rPr kumimoji="0" lang="en-IE" sz="400" b="0" i="1" u="none" strike="noStrike" kern="1200" cap="none" spc="0" normalizeH="0" baseline="0" noProof="0" dirty="0">
                <a:ln>
                  <a:noFill/>
                </a:ln>
                <a:solidFill>
                  <a:srgbClr val="000000"/>
                </a:solidFill>
                <a:effectLst/>
                <a:uLnTx/>
                <a:uFillTx/>
                <a:latin typeface="Calibri" panose="020F0502020204030204"/>
                <a:ea typeface="+mn-ea"/>
                <a:cs typeface="+mn-cs"/>
              </a:rPr>
              <a:t>Annals of Internal Medicine, 169(7, 467</a:t>
            </a:r>
            <a:r>
              <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hlinkClick r:id="rId9"/>
              </a:rPr>
              <a:t> https://doi.org/10.7326/M18-0850</a:t>
            </a:r>
            <a:endParaRPr kumimoji="0" lang="en-IE" sz="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465201" rtl="0" eaLnBrk="1" fontAlgn="auto" latinLnBrk="0" hangingPunct="1">
              <a:lnSpc>
                <a:spcPct val="100000"/>
              </a:lnSpc>
              <a:spcBef>
                <a:spcPts val="0"/>
              </a:spcBef>
              <a:spcAft>
                <a:spcPts val="0"/>
              </a:spcAft>
              <a:buClrTx/>
              <a:buSzTx/>
              <a:buFontTx/>
              <a:buNone/>
              <a:tabLst/>
              <a:defRPr/>
            </a:pPr>
            <a:r>
              <a:rPr kumimoji="0" lang="en-US" sz="400" b="0" i="0" u="none" strike="noStrike" kern="1200" cap="none" spc="0" normalizeH="0" baseline="0" noProof="0" dirty="0">
                <a:ln>
                  <a:noFill/>
                </a:ln>
                <a:solidFill>
                  <a:srgbClr val="000000"/>
                </a:solidFill>
                <a:effectLst/>
                <a:uLnTx/>
                <a:uFillTx/>
                <a:latin typeface="Calibri" panose="020F0502020204030204"/>
                <a:ea typeface="+mn-ea"/>
                <a:cs typeface="+mn-cs"/>
              </a:rPr>
              <a:t>UN Committee on the Rights of the Child (CRC), General comment No. 17 (2013) on the right of the child to rest, leisure, play, recreational activities, cultural life and the arts (art. 31), 17 April 2013, CRC/C/GC/17, </a:t>
            </a:r>
            <a:r>
              <a:rPr kumimoji="0" lang="en-US" sz="400" b="0" i="0" u="none" strike="noStrike" kern="1200" cap="none" spc="0" normalizeH="0" baseline="0" noProof="0" dirty="0">
                <a:ln>
                  <a:noFill/>
                </a:ln>
                <a:solidFill>
                  <a:srgbClr val="4472C4"/>
                </a:solidFill>
                <a:effectLst/>
                <a:uLnTx/>
                <a:uFillTx/>
                <a:latin typeface="Calibri" panose="020F0502020204030204"/>
                <a:ea typeface="+mn-ea"/>
                <a:cs typeface="+mn-cs"/>
              </a:rPr>
              <a:t>https://www.refworld.org/docid/51ef9bcc4.html</a:t>
            </a:r>
            <a:endParaRPr kumimoji="0" lang="en-IE" sz="400" b="0" i="0" u="none" strike="noStrike" kern="1200" cap="none" spc="0" normalizeH="0" baseline="0" noProof="0" dirty="0">
              <a:ln>
                <a:noFill/>
              </a:ln>
              <a:solidFill>
                <a:srgbClr val="4472C4"/>
              </a:solidFill>
              <a:effectLst/>
              <a:uLnTx/>
              <a:uFillTx/>
              <a:latin typeface="Calibri" panose="020F0502020204030204"/>
              <a:ea typeface="+mn-ea"/>
              <a:cs typeface="+mn-cs"/>
            </a:endParaRPr>
          </a:p>
          <a:p>
            <a:pPr marL="0" indent="0">
              <a:lnSpc>
                <a:spcPct val="120000"/>
              </a:lnSpc>
              <a:buNone/>
            </a:pPr>
            <a:endParaRPr lang="en-US" sz="1100" b="1" dirty="0">
              <a:cs typeface="Calibri"/>
            </a:endParaRPr>
          </a:p>
          <a:p>
            <a:pPr marL="0" indent="0">
              <a:lnSpc>
                <a:spcPct val="120000"/>
              </a:lnSpc>
              <a:buNone/>
            </a:pPr>
            <a:endParaRPr lang="en-US" sz="1100" b="1" dirty="0">
              <a:cs typeface="Calibri"/>
            </a:endParaRPr>
          </a:p>
          <a:p>
            <a:pPr marL="0" indent="0">
              <a:lnSpc>
                <a:spcPct val="120000"/>
              </a:lnSpc>
              <a:buNone/>
            </a:pPr>
            <a:endParaRPr lang="en-US" sz="1100" b="1" dirty="0">
              <a:cs typeface="Calibri"/>
            </a:endParaRPr>
          </a:p>
          <a:p>
            <a:pPr marL="0" indent="0">
              <a:lnSpc>
                <a:spcPct val="120000"/>
              </a:lnSpc>
              <a:buNone/>
            </a:pPr>
            <a:endParaRPr lang="en-US" sz="1100" b="1" dirty="0">
              <a:cs typeface="Calibri"/>
            </a:endParaRPr>
          </a:p>
          <a:p>
            <a:pPr marL="0" indent="0">
              <a:lnSpc>
                <a:spcPct val="120000"/>
              </a:lnSpc>
              <a:buNone/>
            </a:pPr>
            <a:endParaRPr lang="en-US" sz="1100" b="1" dirty="0">
              <a:cs typeface="Calibri"/>
            </a:endParaRPr>
          </a:p>
          <a:p>
            <a:pPr marL="0" indent="0">
              <a:lnSpc>
                <a:spcPct val="120000"/>
              </a:lnSpc>
              <a:buNone/>
            </a:pPr>
            <a:endParaRPr lang="en-US" sz="1100" b="1" dirty="0">
              <a:cs typeface="Calibri"/>
            </a:endParaRPr>
          </a:p>
          <a:p>
            <a:pPr marL="0" indent="0">
              <a:lnSpc>
                <a:spcPct val="120000"/>
              </a:lnSpc>
              <a:buNone/>
            </a:pPr>
            <a:endParaRPr lang="en-US" sz="1100" b="1" dirty="0">
              <a:cs typeface="Calibri"/>
            </a:endParaRPr>
          </a:p>
          <a:p>
            <a:pPr marL="0" indent="0">
              <a:lnSpc>
                <a:spcPct val="120000"/>
              </a:lnSpc>
              <a:buNone/>
            </a:pPr>
            <a:endParaRPr lang="en-US" sz="1100" b="1" dirty="0">
              <a:cs typeface="Calibri"/>
            </a:endParaRPr>
          </a:p>
          <a:p>
            <a:pPr marL="0" indent="0">
              <a:buNone/>
            </a:pPr>
            <a:endParaRPr lang="en-US" sz="800" b="1" dirty="0">
              <a:cs typeface="Calibri"/>
            </a:endParaRPr>
          </a:p>
        </p:txBody>
      </p:sp>
      <mc:AlternateContent xmlns:mc="http://schemas.openxmlformats.org/markup-compatibility/2006" xmlns:p14="http://schemas.microsoft.com/office/powerpoint/2010/main">
        <mc:Choice Requires="p14">
          <p:contentPart p14:bwMode="auto" r:id="rId10">
            <p14:nvContentPartPr>
              <p14:cNvPr id="11" name="Ink 10">
                <a:extLst>
                  <a:ext uri="{FF2B5EF4-FFF2-40B4-BE49-F238E27FC236}">
                    <a16:creationId xmlns:a16="http://schemas.microsoft.com/office/drawing/2014/main" id="{BE7C91B3-D63E-4B8F-B9A8-1703942470FD}"/>
                  </a:ext>
                </a:extLst>
              </p14:cNvPr>
              <p14:cNvContentPartPr/>
              <p14:nvPr/>
            </p14:nvContentPartPr>
            <p14:xfrm>
              <a:off x="4510119" y="1962594"/>
              <a:ext cx="28800" cy="11520"/>
            </p14:xfrm>
          </p:contentPart>
        </mc:Choice>
        <mc:Fallback xmlns="">
          <p:pic>
            <p:nvPicPr>
              <p:cNvPr id="11" name="Ink 10">
                <a:extLst>
                  <a:ext uri="{FF2B5EF4-FFF2-40B4-BE49-F238E27FC236}">
                    <a16:creationId xmlns:a16="http://schemas.microsoft.com/office/drawing/2014/main" id="{BE7C91B3-D63E-4B8F-B9A8-1703942470FD}"/>
                  </a:ext>
                </a:extLst>
              </p:cNvPr>
              <p:cNvPicPr/>
              <p:nvPr/>
            </p:nvPicPr>
            <p:blipFill>
              <a:blip r:embed="rId11"/>
              <a:stretch>
                <a:fillRect/>
              </a:stretch>
            </p:blipFill>
            <p:spPr>
              <a:xfrm>
                <a:off x="4501119" y="1953594"/>
                <a:ext cx="46440" cy="29160"/>
              </a:xfrm>
              <a:prstGeom prst="rect">
                <a:avLst/>
              </a:prstGeom>
            </p:spPr>
          </p:pic>
        </mc:Fallback>
      </mc:AlternateContent>
      <p:sp>
        <p:nvSpPr>
          <p:cNvPr id="22" name="TextBox 21">
            <a:extLst>
              <a:ext uri="{FF2B5EF4-FFF2-40B4-BE49-F238E27FC236}">
                <a16:creationId xmlns:a16="http://schemas.microsoft.com/office/drawing/2014/main" id="{D0ABFF07-8155-4597-9CF4-69C391142D44}"/>
              </a:ext>
            </a:extLst>
          </p:cNvPr>
          <p:cNvSpPr txBox="1"/>
          <p:nvPr/>
        </p:nvSpPr>
        <p:spPr>
          <a:xfrm>
            <a:off x="-1302" y="56267"/>
            <a:ext cx="9137245" cy="646331"/>
          </a:xfrm>
          <a:prstGeom prst="rect">
            <a:avLst/>
          </a:prstGeom>
          <a:solidFill>
            <a:schemeClr val="bg1"/>
          </a:solidFill>
        </p:spPr>
        <p:txBody>
          <a:bodyPr wrap="square" lIns="91440" tIns="45720" rIns="91440" bIns="45720" rtlCol="0" anchor="t">
            <a:spAutoFit/>
          </a:bodyPr>
          <a:lstStyle/>
          <a:p>
            <a:pPr algn="ctr"/>
            <a:r>
              <a:rPr lang="en-IE" sz="1600" b="1" dirty="0">
                <a:highlight>
                  <a:srgbClr val="FFFF00"/>
                </a:highlight>
              </a:rPr>
              <a:t>Irish Traveller Children’s Play- Preliminary Results from a critical scoping review</a:t>
            </a:r>
          </a:p>
          <a:p>
            <a:pPr algn="ctr"/>
            <a:r>
              <a:rPr lang="en-US" sz="1000" dirty="0">
                <a:ea typeface="+mn-lt"/>
                <a:cs typeface="+mn-lt"/>
              </a:rPr>
              <a:t>                  Michelle Bergin,      </a:t>
            </a:r>
            <a:r>
              <a:rPr lang="en-US" sz="1000" dirty="0" err="1">
                <a:ea typeface="+mn-lt"/>
                <a:cs typeface="+mn-lt"/>
              </a:rPr>
              <a:t>Dr.Bryan</a:t>
            </a:r>
            <a:r>
              <a:rPr lang="en-US" sz="1000" dirty="0">
                <a:ea typeface="+mn-lt"/>
                <a:cs typeface="+mn-lt"/>
              </a:rPr>
              <a:t> Boyle,     Professor Margareta Lilja,       Associate Professor Maria Prellwitz</a:t>
            </a:r>
          </a:p>
          <a:p>
            <a:pPr algn="ctr"/>
            <a:endParaRPr lang="en-IE" sz="1000" dirty="0">
              <a:ea typeface="+mn-lt"/>
              <a:cs typeface="+mn-lt"/>
            </a:endParaRPr>
          </a:p>
        </p:txBody>
      </p:sp>
      <p:pic>
        <p:nvPicPr>
          <p:cNvPr id="24" name="Picture 23" descr="A picture containing text&#10;&#10;Description automatically generated">
            <a:extLst>
              <a:ext uri="{FF2B5EF4-FFF2-40B4-BE49-F238E27FC236}">
                <a16:creationId xmlns:a16="http://schemas.microsoft.com/office/drawing/2014/main" id="{BCE4421F-DD05-4CD2-ADCC-8BD4AE0244DE}"/>
              </a:ext>
            </a:extLst>
          </p:cNvPr>
          <p:cNvPicPr>
            <a:picLocks noChangeAspect="1"/>
          </p:cNvPicPr>
          <p:nvPr/>
        </p:nvPicPr>
        <p:blipFill>
          <a:blip r:embed="rId12">
            <a:alphaModFix/>
            <a:extLst>
              <a:ext uri="{BEBA8EAE-BF5A-486C-A8C5-ECC9F3942E4B}">
                <a14:imgProps xmlns:a14="http://schemas.microsoft.com/office/drawing/2010/main">
                  <a14:imgLayer r:embed="rId13">
                    <a14:imgEffect>
                      <a14:sharpenSoften amount="100000"/>
                    </a14:imgEffect>
                    <a14:imgEffect>
                      <a14:saturation sat="200000"/>
                    </a14:imgEffect>
                    <a14:imgEffect>
                      <a14:brightnessContrast bright="-2000"/>
                    </a14:imgEffect>
                  </a14:imgLayer>
                </a14:imgProps>
              </a:ext>
              <a:ext uri="{28A0092B-C50C-407E-A947-70E740481C1C}">
                <a14:useLocalDpi xmlns:a14="http://schemas.microsoft.com/office/drawing/2010/main" val="0"/>
              </a:ext>
            </a:extLst>
          </a:blip>
          <a:stretch>
            <a:fillRect/>
          </a:stretch>
        </p:blipFill>
        <p:spPr>
          <a:xfrm>
            <a:off x="2825634" y="5212970"/>
            <a:ext cx="4673194" cy="3540383"/>
          </a:xfrm>
          <a:prstGeom prst="ellipse">
            <a:avLst/>
          </a:prstGeom>
          <a:ln>
            <a:noFill/>
          </a:ln>
          <a:effectLst>
            <a:softEdge rad="635000"/>
          </a:effectLst>
        </p:spPr>
      </p:pic>
      <p:pic>
        <p:nvPicPr>
          <p:cNvPr id="44" name="Picture 44">
            <a:hlinkClick r:id="rId14"/>
            <a:extLst>
              <a:ext uri="{FF2B5EF4-FFF2-40B4-BE49-F238E27FC236}">
                <a16:creationId xmlns:a16="http://schemas.microsoft.com/office/drawing/2014/main" id="{728C5701-8389-48AD-90D3-99D6D2031F1C}"/>
              </a:ext>
            </a:extLst>
          </p:cNvPr>
          <p:cNvPicPr>
            <a:picLocks noChangeAspect="1"/>
          </p:cNvPicPr>
          <p:nvPr/>
        </p:nvPicPr>
        <p:blipFill>
          <a:blip r:embed="rId15"/>
          <a:stretch>
            <a:fillRect/>
          </a:stretch>
        </p:blipFill>
        <p:spPr>
          <a:xfrm>
            <a:off x="4014329" y="379614"/>
            <a:ext cx="96358" cy="96374"/>
          </a:xfrm>
          <a:prstGeom prst="rect">
            <a:avLst/>
          </a:prstGeom>
        </p:spPr>
      </p:pic>
      <p:pic>
        <p:nvPicPr>
          <p:cNvPr id="45" name="Picture 45">
            <a:hlinkClick r:id="rId16"/>
            <a:extLst>
              <a:ext uri="{FF2B5EF4-FFF2-40B4-BE49-F238E27FC236}">
                <a16:creationId xmlns:a16="http://schemas.microsoft.com/office/drawing/2014/main" id="{BE5E3378-4301-49C2-A713-C49B3669EE21}"/>
              </a:ext>
            </a:extLst>
          </p:cNvPr>
          <p:cNvPicPr>
            <a:picLocks noChangeAspect="1"/>
          </p:cNvPicPr>
          <p:nvPr/>
        </p:nvPicPr>
        <p:blipFill>
          <a:blip r:embed="rId17"/>
          <a:stretch>
            <a:fillRect/>
          </a:stretch>
        </p:blipFill>
        <p:spPr>
          <a:xfrm>
            <a:off x="2060789" y="379432"/>
            <a:ext cx="96359" cy="96375"/>
          </a:xfrm>
          <a:prstGeom prst="rect">
            <a:avLst/>
          </a:prstGeom>
        </p:spPr>
      </p:pic>
      <p:pic>
        <p:nvPicPr>
          <p:cNvPr id="46" name="Picture 46">
            <a:hlinkClick r:id="rId18"/>
            <a:extLst>
              <a:ext uri="{FF2B5EF4-FFF2-40B4-BE49-F238E27FC236}">
                <a16:creationId xmlns:a16="http://schemas.microsoft.com/office/drawing/2014/main" id="{81A995A4-6ED2-41B1-9E14-E4326C3B74A5}"/>
              </a:ext>
            </a:extLst>
          </p:cNvPr>
          <p:cNvPicPr>
            <a:picLocks noChangeAspect="1"/>
          </p:cNvPicPr>
          <p:nvPr/>
        </p:nvPicPr>
        <p:blipFill>
          <a:blip r:embed="rId17"/>
          <a:stretch>
            <a:fillRect/>
          </a:stretch>
        </p:blipFill>
        <p:spPr>
          <a:xfrm>
            <a:off x="3051296" y="377010"/>
            <a:ext cx="96357" cy="96373"/>
          </a:xfrm>
          <a:prstGeom prst="rect">
            <a:avLst/>
          </a:prstGeom>
        </p:spPr>
      </p:pic>
      <p:pic>
        <p:nvPicPr>
          <p:cNvPr id="47" name="Picture 47">
            <a:hlinkClick r:id="rId19"/>
            <a:extLst>
              <a:ext uri="{FF2B5EF4-FFF2-40B4-BE49-F238E27FC236}">
                <a16:creationId xmlns:a16="http://schemas.microsoft.com/office/drawing/2014/main" id="{9DF5B16F-536B-434C-85D5-A6908B590EA8}"/>
              </a:ext>
            </a:extLst>
          </p:cNvPr>
          <p:cNvPicPr>
            <a:picLocks noChangeAspect="1"/>
          </p:cNvPicPr>
          <p:nvPr/>
        </p:nvPicPr>
        <p:blipFill>
          <a:blip r:embed="rId17"/>
          <a:stretch>
            <a:fillRect/>
          </a:stretch>
        </p:blipFill>
        <p:spPr>
          <a:xfrm>
            <a:off x="5515744" y="375442"/>
            <a:ext cx="96358" cy="96374"/>
          </a:xfrm>
          <a:prstGeom prst="rect">
            <a:avLst/>
          </a:prstGeom>
        </p:spPr>
      </p:pic>
      <p:pic>
        <p:nvPicPr>
          <p:cNvPr id="20" name="Picture 19" descr="Text&#10;&#10;Description automatically generated">
            <a:extLst>
              <a:ext uri="{FF2B5EF4-FFF2-40B4-BE49-F238E27FC236}">
                <a16:creationId xmlns:a16="http://schemas.microsoft.com/office/drawing/2014/main" id="{E066E673-590C-461F-8723-91B1E7A1FF2C}"/>
              </a:ext>
            </a:extLst>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700409" y="100424"/>
            <a:ext cx="684589" cy="355173"/>
          </a:xfrm>
          <a:prstGeom prst="rect">
            <a:avLst/>
          </a:prstGeom>
        </p:spPr>
      </p:pic>
      <p:pic>
        <p:nvPicPr>
          <p:cNvPr id="21" name="Picture 20" descr="Logo, company name&#10;&#10;Description automatically generated">
            <a:extLst>
              <a:ext uri="{FF2B5EF4-FFF2-40B4-BE49-F238E27FC236}">
                <a16:creationId xmlns:a16="http://schemas.microsoft.com/office/drawing/2014/main" id="{7944892E-10ED-4295-BD4C-E1D1CD594AA3}"/>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8540441" y="83974"/>
            <a:ext cx="479567" cy="353734"/>
          </a:xfrm>
          <a:prstGeom prst="rect">
            <a:avLst/>
          </a:prstGeom>
        </p:spPr>
      </p:pic>
      <p:pic>
        <p:nvPicPr>
          <p:cNvPr id="23" name="Picture 22" descr="Logo&#10;&#10;Description automatically generated with low confidence">
            <a:extLst>
              <a:ext uri="{FF2B5EF4-FFF2-40B4-BE49-F238E27FC236}">
                <a16:creationId xmlns:a16="http://schemas.microsoft.com/office/drawing/2014/main" id="{33708C93-0EDF-4966-B5D0-E86299368370}"/>
              </a:ext>
            </a:extLst>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444498" y="91199"/>
            <a:ext cx="675535" cy="477915"/>
          </a:xfrm>
          <a:prstGeom prst="rect">
            <a:avLst/>
          </a:prstGeom>
        </p:spPr>
      </p:pic>
      <p:pic>
        <p:nvPicPr>
          <p:cNvPr id="25" name="Picture 24">
            <a:extLst>
              <a:ext uri="{FF2B5EF4-FFF2-40B4-BE49-F238E27FC236}">
                <a16:creationId xmlns:a16="http://schemas.microsoft.com/office/drawing/2014/main" id="{1C3B1C52-D87F-4E4D-9252-D9E3ABA40F79}"/>
              </a:ext>
            </a:extLst>
          </p:cNvPr>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0817" y="100424"/>
            <a:ext cx="393681" cy="488075"/>
          </a:xfrm>
          <a:prstGeom prst="rect">
            <a:avLst/>
          </a:prstGeom>
        </p:spPr>
      </p:pic>
      <p:graphicFrame>
        <p:nvGraphicFramePr>
          <p:cNvPr id="197" name="Table 197">
            <a:extLst>
              <a:ext uri="{FF2B5EF4-FFF2-40B4-BE49-F238E27FC236}">
                <a16:creationId xmlns:a16="http://schemas.microsoft.com/office/drawing/2014/main" id="{B152D443-7EFA-41CD-B3F3-A4CEDEC2DC2E}"/>
              </a:ext>
            </a:extLst>
          </p:cNvPr>
          <p:cNvGraphicFramePr>
            <a:graphicFrameLocks noGrp="1"/>
          </p:cNvGraphicFramePr>
          <p:nvPr>
            <p:extLst>
              <p:ext uri="{D42A27DB-BD31-4B8C-83A1-F6EECF244321}">
                <p14:modId xmlns:p14="http://schemas.microsoft.com/office/powerpoint/2010/main" val="1626154534"/>
              </p:ext>
            </p:extLst>
          </p:nvPr>
        </p:nvGraphicFramePr>
        <p:xfrm>
          <a:off x="277758" y="3358092"/>
          <a:ext cx="1887550" cy="396240"/>
        </p:xfrm>
        <a:graphic>
          <a:graphicData uri="http://schemas.openxmlformats.org/drawingml/2006/table">
            <a:tbl>
              <a:tblPr firstRow="1" bandRow="1">
                <a:tableStyleId>{5C22544A-7EE6-4342-B048-85BDC9FD1C3A}</a:tableStyleId>
              </a:tblPr>
              <a:tblGrid>
                <a:gridCol w="714318">
                  <a:extLst>
                    <a:ext uri="{9D8B030D-6E8A-4147-A177-3AD203B41FA5}">
                      <a16:colId xmlns:a16="http://schemas.microsoft.com/office/drawing/2014/main" val="58682128"/>
                    </a:ext>
                  </a:extLst>
                </a:gridCol>
                <a:gridCol w="459873">
                  <a:extLst>
                    <a:ext uri="{9D8B030D-6E8A-4147-A177-3AD203B41FA5}">
                      <a16:colId xmlns:a16="http://schemas.microsoft.com/office/drawing/2014/main" val="1581659027"/>
                    </a:ext>
                  </a:extLst>
                </a:gridCol>
                <a:gridCol w="713359">
                  <a:extLst>
                    <a:ext uri="{9D8B030D-6E8A-4147-A177-3AD203B41FA5}">
                      <a16:colId xmlns:a16="http://schemas.microsoft.com/office/drawing/2014/main" val="3318658191"/>
                    </a:ext>
                  </a:extLst>
                </a:gridCol>
              </a:tblGrid>
              <a:tr h="333837">
                <a:tc>
                  <a:txBody>
                    <a:bodyPr/>
                    <a:lstStyle/>
                    <a:p>
                      <a:pPr marL="0" marR="0" lvl="0" indent="0" algn="l">
                        <a:lnSpc>
                          <a:spcPct val="100000"/>
                        </a:lnSpc>
                        <a:spcBef>
                          <a:spcPts val="0"/>
                        </a:spcBef>
                        <a:spcAft>
                          <a:spcPts val="0"/>
                        </a:spcAft>
                        <a:buClr>
                          <a:srgbClr val="FFFFFF"/>
                        </a:buClr>
                        <a:buFont typeface="Arial,Sans-Serif"/>
                        <a:buNone/>
                      </a:pPr>
                      <a:r>
                        <a:rPr lang="en-US" sz="500" b="0" i="0" u="none" strike="noStrike" noProof="0" dirty="0">
                          <a:solidFill>
                            <a:schemeClr val="tx1">
                              <a:lumMod val="85000"/>
                              <a:lumOff val="15000"/>
                            </a:schemeClr>
                          </a:solidFill>
                          <a:latin typeface="Calibri"/>
                        </a:rPr>
                        <a:t>Web of Science   </a:t>
                      </a:r>
                    </a:p>
                    <a:p>
                      <a:pPr marL="0" marR="0" lvl="0" indent="0" algn="l">
                        <a:lnSpc>
                          <a:spcPct val="100000"/>
                        </a:lnSpc>
                        <a:spcBef>
                          <a:spcPts val="0"/>
                        </a:spcBef>
                        <a:spcAft>
                          <a:spcPts val="0"/>
                        </a:spcAft>
                        <a:buClr>
                          <a:srgbClr val="FFFFFF"/>
                        </a:buClr>
                        <a:buFont typeface="Arial,Sans-Serif"/>
                        <a:buNone/>
                      </a:pPr>
                      <a:r>
                        <a:rPr lang="en-US" sz="500" b="0" i="0" u="none" strike="noStrike" noProof="0" dirty="0">
                          <a:solidFill>
                            <a:schemeClr val="tx1">
                              <a:lumMod val="85000"/>
                              <a:lumOff val="15000"/>
                            </a:schemeClr>
                          </a:solidFill>
                          <a:latin typeface="Calibri"/>
                        </a:rPr>
                        <a:t>Scopus,</a:t>
                      </a:r>
                    </a:p>
                    <a:p>
                      <a:pPr marL="0" marR="0" lvl="0" indent="0" algn="l">
                        <a:lnSpc>
                          <a:spcPct val="100000"/>
                        </a:lnSpc>
                        <a:spcBef>
                          <a:spcPts val="0"/>
                        </a:spcBef>
                        <a:spcAft>
                          <a:spcPts val="0"/>
                        </a:spcAft>
                        <a:buClr>
                          <a:srgbClr val="FFFFFF"/>
                        </a:buClr>
                        <a:buFont typeface="Arial,Sans-Serif"/>
                        <a:buNone/>
                      </a:pPr>
                      <a:r>
                        <a:rPr lang="en-US" sz="500" b="0" i="0" u="none" strike="noStrike" noProof="0" dirty="0">
                          <a:solidFill>
                            <a:schemeClr val="tx1">
                              <a:lumMod val="85000"/>
                              <a:lumOff val="15000"/>
                            </a:schemeClr>
                          </a:solidFill>
                          <a:latin typeface="Calibri"/>
                        </a:rPr>
                        <a:t>PubMed</a:t>
                      </a:r>
                    </a:p>
                  </a:txBody>
                  <a:tcPr>
                    <a:solidFill>
                      <a:schemeClr val="bg2"/>
                    </a:solidFill>
                  </a:tcPr>
                </a:tc>
                <a:tc>
                  <a:txBody>
                    <a:bodyPr/>
                    <a:lstStyle/>
                    <a:p>
                      <a:pPr marL="0" marR="0" lvl="0" indent="0" algn="l">
                        <a:lnSpc>
                          <a:spcPct val="100000"/>
                        </a:lnSpc>
                        <a:spcBef>
                          <a:spcPts val="0"/>
                        </a:spcBef>
                        <a:spcAft>
                          <a:spcPts val="0"/>
                        </a:spcAft>
                        <a:buClr>
                          <a:srgbClr val="FFFFFF"/>
                        </a:buClr>
                        <a:buFont typeface="Arial,Sans-Serif"/>
                        <a:buNone/>
                      </a:pPr>
                      <a:r>
                        <a:rPr lang="en-US" sz="500" b="0" i="0" u="none" strike="noStrike" noProof="0" dirty="0" err="1">
                          <a:solidFill>
                            <a:schemeClr val="tx1">
                              <a:lumMod val="85000"/>
                              <a:lumOff val="15000"/>
                            </a:schemeClr>
                          </a:solidFill>
                          <a:latin typeface="Calibri"/>
                        </a:rPr>
                        <a:t>PsychInfo</a:t>
                      </a:r>
                    </a:p>
                    <a:p>
                      <a:pPr marL="0" marR="0" lvl="0" indent="0" algn="l">
                        <a:lnSpc>
                          <a:spcPct val="100000"/>
                        </a:lnSpc>
                        <a:spcBef>
                          <a:spcPts val="0"/>
                        </a:spcBef>
                        <a:spcAft>
                          <a:spcPts val="0"/>
                        </a:spcAft>
                        <a:buClr>
                          <a:srgbClr val="FFFFFF"/>
                        </a:buClr>
                        <a:buFont typeface="Arial,Sans-Serif"/>
                        <a:buNone/>
                      </a:pPr>
                      <a:r>
                        <a:rPr lang="en-US" sz="500" b="0" i="0" u="none" strike="noStrike" noProof="0" dirty="0" err="1">
                          <a:solidFill>
                            <a:schemeClr val="tx1">
                              <a:lumMod val="85000"/>
                              <a:lumOff val="15000"/>
                            </a:schemeClr>
                          </a:solidFill>
                          <a:latin typeface="Calibri"/>
                        </a:rPr>
                        <a:t>SocIndex</a:t>
                      </a:r>
                      <a:endParaRPr lang="en-US" sz="500" b="0" i="0" u="none" strike="noStrike" noProof="0" dirty="0">
                        <a:solidFill>
                          <a:schemeClr val="tx1">
                            <a:lumMod val="85000"/>
                            <a:lumOff val="15000"/>
                          </a:schemeClr>
                        </a:solidFill>
                        <a:latin typeface="Calibri"/>
                      </a:endParaRPr>
                    </a:p>
                    <a:p>
                      <a:pPr marL="0" marR="0" lvl="0" indent="0" algn="l">
                        <a:lnSpc>
                          <a:spcPct val="100000"/>
                        </a:lnSpc>
                        <a:spcBef>
                          <a:spcPts val="0"/>
                        </a:spcBef>
                        <a:spcAft>
                          <a:spcPts val="0"/>
                        </a:spcAft>
                        <a:buClr>
                          <a:srgbClr val="FFFFFF"/>
                        </a:buClr>
                        <a:buFont typeface="Arial,Sans-Serif"/>
                        <a:buNone/>
                      </a:pPr>
                      <a:r>
                        <a:rPr lang="en-US" sz="500" b="0" i="0" u="none" strike="noStrike" noProof="0" dirty="0">
                          <a:solidFill>
                            <a:schemeClr val="tx1">
                              <a:lumMod val="85000"/>
                              <a:lumOff val="15000"/>
                            </a:schemeClr>
                          </a:solidFill>
                          <a:latin typeface="Calibri"/>
                        </a:rPr>
                        <a:t>CINAHL</a:t>
                      </a: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
                          <a:srgbClr val="FFFFFF"/>
                        </a:buClr>
                        <a:buSzTx/>
                        <a:buFont typeface="Arial,Sans-Serif"/>
                        <a:buNone/>
                        <a:tabLst/>
                        <a:defRPr/>
                      </a:pPr>
                      <a:r>
                        <a:rPr lang="en-US" sz="500" b="0" i="0" u="none" strike="noStrike" noProof="0" dirty="0">
                          <a:solidFill>
                            <a:schemeClr val="tx1">
                              <a:lumMod val="85000"/>
                              <a:lumOff val="15000"/>
                            </a:schemeClr>
                          </a:solidFill>
                          <a:latin typeface="+mn-lt"/>
                        </a:rPr>
                        <a:t>Google Scholar</a:t>
                      </a:r>
                      <a:endParaRPr lang="en-US" sz="500" dirty="0">
                        <a:solidFill>
                          <a:schemeClr val="tx1">
                            <a:lumMod val="85000"/>
                            <a:lumOff val="15000"/>
                          </a:schemeClr>
                        </a:solidFill>
                      </a:endParaRPr>
                    </a:p>
                    <a:p>
                      <a:pPr marL="0" marR="0" lvl="0" indent="0" algn="l" defTabSz="914400" rtl="0" eaLnBrk="1" fontAlgn="auto" latinLnBrk="0" hangingPunct="1">
                        <a:lnSpc>
                          <a:spcPct val="100000"/>
                        </a:lnSpc>
                        <a:spcBef>
                          <a:spcPts val="0"/>
                        </a:spcBef>
                        <a:spcAft>
                          <a:spcPts val="0"/>
                        </a:spcAft>
                        <a:buClr>
                          <a:srgbClr val="FFFFFF"/>
                        </a:buClr>
                        <a:buSzTx/>
                        <a:buFont typeface="Arial,Sans-Serif"/>
                        <a:buNone/>
                        <a:tabLst/>
                        <a:defRPr/>
                      </a:pPr>
                      <a:r>
                        <a:rPr lang="en-US" sz="500" b="0" i="0" u="none" strike="noStrike" noProof="0" dirty="0">
                          <a:solidFill>
                            <a:schemeClr val="tx1">
                              <a:lumMod val="85000"/>
                              <a:lumOff val="15000"/>
                            </a:schemeClr>
                          </a:solidFill>
                          <a:latin typeface="+mn-lt"/>
                        </a:rPr>
                        <a:t>Cochrane library</a:t>
                      </a:r>
                      <a:endParaRPr lang="en-US" sz="500" dirty="0">
                        <a:solidFill>
                          <a:schemeClr val="tx1">
                            <a:lumMod val="85000"/>
                            <a:lumOff val="15000"/>
                          </a:schemeClr>
                        </a:solidFill>
                      </a:endParaRPr>
                    </a:p>
                    <a:p>
                      <a:pPr marL="0" marR="0" lvl="0" indent="0" algn="l" defTabSz="914400" rtl="0" eaLnBrk="1" fontAlgn="auto" latinLnBrk="0" hangingPunct="1">
                        <a:lnSpc>
                          <a:spcPct val="100000"/>
                        </a:lnSpc>
                        <a:spcBef>
                          <a:spcPts val="0"/>
                        </a:spcBef>
                        <a:spcAft>
                          <a:spcPts val="0"/>
                        </a:spcAft>
                        <a:buClr>
                          <a:srgbClr val="FFFFFF"/>
                        </a:buClr>
                        <a:buSzTx/>
                        <a:buFont typeface="Arial,Sans-Serif"/>
                        <a:buNone/>
                        <a:tabLst/>
                        <a:defRPr/>
                      </a:pPr>
                      <a:r>
                        <a:rPr lang="en-US" sz="500" b="0" i="0" u="none" strike="noStrike" noProof="0" dirty="0">
                          <a:solidFill>
                            <a:schemeClr val="tx1">
                              <a:lumMod val="85000"/>
                              <a:lumOff val="15000"/>
                            </a:schemeClr>
                          </a:solidFill>
                          <a:latin typeface="+mn-lt"/>
                        </a:rPr>
                        <a:t>Embase </a:t>
                      </a:r>
                    </a:p>
                    <a:p>
                      <a:pPr marL="171450" marR="0" lvl="0" indent="-171450" algn="l">
                        <a:lnSpc>
                          <a:spcPct val="100000"/>
                        </a:lnSpc>
                        <a:spcBef>
                          <a:spcPts val="0"/>
                        </a:spcBef>
                        <a:spcAft>
                          <a:spcPts val="0"/>
                        </a:spcAft>
                        <a:buClr>
                          <a:srgbClr val="FFFFFF"/>
                        </a:buClr>
                        <a:buFont typeface="Arial,Sans-Serif"/>
                        <a:buChar char="•"/>
                      </a:pPr>
                      <a:endParaRPr lang="en-US" sz="500" dirty="0">
                        <a:solidFill>
                          <a:schemeClr val="tx1">
                            <a:lumMod val="85000"/>
                            <a:lumOff val="15000"/>
                          </a:schemeClr>
                        </a:solidFill>
                      </a:endParaRPr>
                    </a:p>
                  </a:txBody>
                  <a:tcPr>
                    <a:solidFill>
                      <a:schemeClr val="bg2"/>
                    </a:solidFill>
                  </a:tcPr>
                </a:tc>
                <a:extLst>
                  <a:ext uri="{0D108BD9-81ED-4DB2-BD59-A6C34878D82A}">
                    <a16:rowId xmlns:a16="http://schemas.microsoft.com/office/drawing/2014/main" val="1711652967"/>
                  </a:ext>
                </a:extLst>
              </a:tr>
            </a:tbl>
          </a:graphicData>
        </a:graphic>
      </p:graphicFrame>
      <p:graphicFrame>
        <p:nvGraphicFramePr>
          <p:cNvPr id="647" name="Table 647">
            <a:extLst>
              <a:ext uri="{FF2B5EF4-FFF2-40B4-BE49-F238E27FC236}">
                <a16:creationId xmlns:a16="http://schemas.microsoft.com/office/drawing/2014/main" id="{91705162-ADA4-4668-B2AE-B76FE44C3CDF}"/>
              </a:ext>
            </a:extLst>
          </p:cNvPr>
          <p:cNvGraphicFramePr>
            <a:graphicFrameLocks noGrp="1"/>
          </p:cNvGraphicFramePr>
          <p:nvPr>
            <p:extLst>
              <p:ext uri="{D42A27DB-BD31-4B8C-83A1-F6EECF244321}">
                <p14:modId xmlns:p14="http://schemas.microsoft.com/office/powerpoint/2010/main" val="814259928"/>
              </p:ext>
            </p:extLst>
          </p:nvPr>
        </p:nvGraphicFramePr>
        <p:xfrm>
          <a:off x="247657" y="3921116"/>
          <a:ext cx="1917651" cy="1066800"/>
        </p:xfrm>
        <a:graphic>
          <a:graphicData uri="http://schemas.openxmlformats.org/drawingml/2006/table">
            <a:tbl>
              <a:tblPr firstRow="1" bandRow="1">
                <a:tableStyleId>{C083E6E3-FA7D-4D7B-A595-EF9225AFEA82}</a:tableStyleId>
              </a:tblPr>
              <a:tblGrid>
                <a:gridCol w="208280">
                  <a:extLst>
                    <a:ext uri="{9D8B030D-6E8A-4147-A177-3AD203B41FA5}">
                      <a16:colId xmlns:a16="http://schemas.microsoft.com/office/drawing/2014/main" val="1511578303"/>
                    </a:ext>
                  </a:extLst>
                </a:gridCol>
                <a:gridCol w="1709371">
                  <a:extLst>
                    <a:ext uri="{9D8B030D-6E8A-4147-A177-3AD203B41FA5}">
                      <a16:colId xmlns:a16="http://schemas.microsoft.com/office/drawing/2014/main" val="3667852745"/>
                    </a:ext>
                  </a:extLst>
                </a:gridCol>
              </a:tblGrid>
              <a:tr h="172401">
                <a:tc gridSpan="2">
                  <a:txBody>
                    <a:bodyPr/>
                    <a:lstStyle/>
                    <a:p>
                      <a:pPr lvl="0">
                        <a:buNone/>
                      </a:pPr>
                      <a:r>
                        <a:rPr lang="en-US" sz="600" b="0" dirty="0"/>
                        <a:t>Inclusion Criteria</a:t>
                      </a:r>
                    </a:p>
                  </a:txBody>
                  <a:tcPr/>
                </a:tc>
                <a:tc hMerge="1">
                  <a:txBody>
                    <a:bodyPr/>
                    <a:lstStyle/>
                    <a:p>
                      <a:endParaRPr lang="en-US"/>
                    </a:p>
                  </a:txBody>
                  <a:tcPr marL="0" marR="0" marT="0" marB="0" horzOverflow="overflow"/>
                </a:tc>
                <a:extLst>
                  <a:ext uri="{0D108BD9-81ED-4DB2-BD59-A6C34878D82A}">
                    <a16:rowId xmlns:a16="http://schemas.microsoft.com/office/drawing/2014/main" val="3350110510"/>
                  </a:ext>
                </a:extLst>
              </a:tr>
              <a:tr h="190121">
                <a:tc>
                  <a:txBody>
                    <a:bodyPr/>
                    <a:lstStyle/>
                    <a:p>
                      <a:r>
                        <a:rPr lang="en-US" sz="500" dirty="0"/>
                        <a:t>P</a:t>
                      </a:r>
                    </a:p>
                  </a:txBody>
                  <a:tcPr/>
                </a:tc>
                <a:tc>
                  <a:txBody>
                    <a:bodyPr/>
                    <a:lstStyle/>
                    <a:p>
                      <a:pPr lvl="0">
                        <a:buNone/>
                      </a:pPr>
                      <a:r>
                        <a:rPr lang="en-US" sz="500" u="none" strike="noStrike" noProof="0" dirty="0"/>
                        <a:t>Irish Traveller children ( 0-18 years)  OR data relevant to Irish Traveller children.</a:t>
                      </a:r>
                    </a:p>
                  </a:txBody>
                  <a:tcPr/>
                </a:tc>
                <a:extLst>
                  <a:ext uri="{0D108BD9-81ED-4DB2-BD59-A6C34878D82A}">
                    <a16:rowId xmlns:a16="http://schemas.microsoft.com/office/drawing/2014/main" val="167998587"/>
                  </a:ext>
                </a:extLst>
              </a:tr>
              <a:tr h="382695">
                <a:tc>
                  <a:txBody>
                    <a:bodyPr/>
                    <a:lstStyle/>
                    <a:p>
                      <a:r>
                        <a:rPr lang="en-US" sz="500" dirty="0"/>
                        <a:t>C</a:t>
                      </a:r>
                    </a:p>
                  </a:txBody>
                  <a:tcPr/>
                </a:tc>
                <a:tc>
                  <a:txBody>
                    <a:bodyPr/>
                    <a:lstStyle/>
                    <a:p>
                      <a:pPr lvl="0" algn="l">
                        <a:buNone/>
                      </a:pPr>
                      <a:r>
                        <a:rPr lang="en-US" sz="500" u="none" strike="noStrike" noProof="0" dirty="0"/>
                        <a:t>Findings relevant to play and\or factors impacting on play- Broad parameters as per initial search string terms </a:t>
                      </a:r>
                      <a:r>
                        <a:rPr lang="en-US" sz="500" u="sng" strike="noStrike" noProof="0" dirty="0"/>
                        <a:t>(play OR sport OR Games OR Leisure OR Recreation OR toys OR physical activity OR social interaction)</a:t>
                      </a:r>
                      <a:endParaRPr lang="en-US" sz="500" u="sng" dirty="0"/>
                    </a:p>
                  </a:txBody>
                  <a:tcPr/>
                </a:tc>
                <a:extLst>
                  <a:ext uri="{0D108BD9-81ED-4DB2-BD59-A6C34878D82A}">
                    <a16:rowId xmlns:a16="http://schemas.microsoft.com/office/drawing/2014/main" val="2586983050"/>
                  </a:ext>
                </a:extLst>
              </a:tr>
              <a:tr h="229868">
                <a:tc>
                  <a:txBody>
                    <a:bodyPr/>
                    <a:lstStyle/>
                    <a:p>
                      <a:r>
                        <a:rPr lang="en-US" sz="500" dirty="0"/>
                        <a:t>C</a:t>
                      </a:r>
                    </a:p>
                  </a:txBody>
                  <a:tcPr/>
                </a:tc>
                <a:tc>
                  <a:txBody>
                    <a:bodyPr/>
                    <a:lstStyle/>
                    <a:p>
                      <a:pPr lvl="0">
                        <a:buNone/>
                      </a:pPr>
                      <a:r>
                        <a:rPr lang="en-US" sz="500" u="none" strike="noStrike" noProof="0" dirty="0"/>
                        <a:t>Published in peer reviewed journal between 1989 and 2021 in English.</a:t>
                      </a:r>
                      <a:endParaRPr lang="en-US" sz="500" dirty="0"/>
                    </a:p>
                  </a:txBody>
                  <a:tcPr/>
                </a:tc>
                <a:extLst>
                  <a:ext uri="{0D108BD9-81ED-4DB2-BD59-A6C34878D82A}">
                    <a16:rowId xmlns:a16="http://schemas.microsoft.com/office/drawing/2014/main" val="2707065899"/>
                  </a:ext>
                </a:extLst>
              </a:tr>
            </a:tbl>
          </a:graphicData>
        </a:graphic>
      </p:graphicFrame>
      <p:sp>
        <p:nvSpPr>
          <p:cNvPr id="676" name="TextBox 675">
            <a:extLst>
              <a:ext uri="{FF2B5EF4-FFF2-40B4-BE49-F238E27FC236}">
                <a16:creationId xmlns:a16="http://schemas.microsoft.com/office/drawing/2014/main" id="{E7A0FA36-D98F-4B4A-BDEF-2A34D401CEEE}"/>
              </a:ext>
            </a:extLst>
          </p:cNvPr>
          <p:cNvSpPr txBox="1"/>
          <p:nvPr/>
        </p:nvSpPr>
        <p:spPr>
          <a:xfrm>
            <a:off x="2442641" y="717211"/>
            <a:ext cx="3983246"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solidFill>
                  <a:schemeClr val="bg1">
                    <a:lumMod val="95000"/>
                  </a:schemeClr>
                </a:solidFill>
                <a:cs typeface="Calibri"/>
              </a:rPr>
              <a:t>Limited research on play </a:t>
            </a:r>
            <a:endParaRPr lang="en-US" sz="2000" dirty="0">
              <a:solidFill>
                <a:schemeClr val="bg1">
                  <a:lumMod val="95000"/>
                </a:schemeClr>
              </a:solidFill>
            </a:endParaRPr>
          </a:p>
        </p:txBody>
      </p:sp>
      <p:pic>
        <p:nvPicPr>
          <p:cNvPr id="196" name="Picture 197" descr="Chart, bar chart&#10;&#10;Description automatically generated">
            <a:extLst>
              <a:ext uri="{FF2B5EF4-FFF2-40B4-BE49-F238E27FC236}">
                <a16:creationId xmlns:a16="http://schemas.microsoft.com/office/drawing/2014/main" id="{39495EE8-BA27-466B-B4CC-F33D8323880E}"/>
              </a:ext>
            </a:extLst>
          </p:cNvPr>
          <p:cNvPicPr>
            <a:picLocks noChangeAspect="1"/>
          </p:cNvPicPr>
          <p:nvPr/>
        </p:nvPicPr>
        <p:blipFill>
          <a:blip r:embed="rId24"/>
          <a:stretch>
            <a:fillRect/>
          </a:stretch>
        </p:blipFill>
        <p:spPr>
          <a:xfrm>
            <a:off x="67765" y="5588294"/>
            <a:ext cx="2597970" cy="1231373"/>
          </a:xfrm>
          <a:prstGeom prst="rect">
            <a:avLst/>
          </a:prstGeom>
        </p:spPr>
      </p:pic>
      <p:pic>
        <p:nvPicPr>
          <p:cNvPr id="198" name="Picture 198">
            <a:extLst>
              <a:ext uri="{FF2B5EF4-FFF2-40B4-BE49-F238E27FC236}">
                <a16:creationId xmlns:a16="http://schemas.microsoft.com/office/drawing/2014/main" id="{D822A2CF-CFD3-4264-A845-31904E77D971}"/>
              </a:ext>
            </a:extLst>
          </p:cNvPr>
          <p:cNvPicPr>
            <a:picLocks noChangeAspect="1"/>
          </p:cNvPicPr>
          <p:nvPr/>
        </p:nvPicPr>
        <p:blipFill>
          <a:blip r:embed="rId25"/>
          <a:stretch>
            <a:fillRect/>
          </a:stretch>
        </p:blipFill>
        <p:spPr>
          <a:xfrm flipH="1">
            <a:off x="6667330" y="4859748"/>
            <a:ext cx="174499" cy="128168"/>
          </a:xfrm>
          <a:prstGeom prst="rect">
            <a:avLst/>
          </a:prstGeom>
        </p:spPr>
      </p:pic>
      <p:graphicFrame>
        <p:nvGraphicFramePr>
          <p:cNvPr id="37" name="Table 36">
            <a:extLst>
              <a:ext uri="{FF2B5EF4-FFF2-40B4-BE49-F238E27FC236}">
                <a16:creationId xmlns:a16="http://schemas.microsoft.com/office/drawing/2014/main" id="{3A4A33AC-7BA0-45F9-8A13-C47B3188E8BB}"/>
              </a:ext>
            </a:extLst>
          </p:cNvPr>
          <p:cNvGraphicFramePr>
            <a:graphicFrameLocks noGrp="1"/>
          </p:cNvGraphicFramePr>
          <p:nvPr>
            <p:extLst>
              <p:ext uri="{D42A27DB-BD31-4B8C-83A1-F6EECF244321}">
                <p14:modId xmlns:p14="http://schemas.microsoft.com/office/powerpoint/2010/main" val="509534733"/>
              </p:ext>
            </p:extLst>
          </p:nvPr>
        </p:nvGraphicFramePr>
        <p:xfrm>
          <a:off x="6667330" y="3067925"/>
          <a:ext cx="2128184" cy="1086979"/>
        </p:xfrm>
        <a:graphic>
          <a:graphicData uri="http://schemas.openxmlformats.org/drawingml/2006/table">
            <a:tbl>
              <a:tblPr bandRow="1">
                <a:tableStyleId>{073A0DAA-6AF3-43AB-8588-CEC1D06C72B9}</a:tableStyleId>
              </a:tblPr>
              <a:tblGrid>
                <a:gridCol w="466059">
                  <a:extLst>
                    <a:ext uri="{9D8B030D-6E8A-4147-A177-3AD203B41FA5}">
                      <a16:colId xmlns:a16="http://schemas.microsoft.com/office/drawing/2014/main" val="4261137874"/>
                    </a:ext>
                  </a:extLst>
                </a:gridCol>
                <a:gridCol w="209607">
                  <a:extLst>
                    <a:ext uri="{9D8B030D-6E8A-4147-A177-3AD203B41FA5}">
                      <a16:colId xmlns:a16="http://schemas.microsoft.com/office/drawing/2014/main" val="3282252051"/>
                    </a:ext>
                  </a:extLst>
                </a:gridCol>
                <a:gridCol w="224920">
                  <a:extLst>
                    <a:ext uri="{9D8B030D-6E8A-4147-A177-3AD203B41FA5}">
                      <a16:colId xmlns:a16="http://schemas.microsoft.com/office/drawing/2014/main" val="628471362"/>
                    </a:ext>
                  </a:extLst>
                </a:gridCol>
                <a:gridCol w="239548">
                  <a:extLst>
                    <a:ext uri="{9D8B030D-6E8A-4147-A177-3AD203B41FA5}">
                      <a16:colId xmlns:a16="http://schemas.microsoft.com/office/drawing/2014/main" val="150105730"/>
                    </a:ext>
                  </a:extLst>
                </a:gridCol>
                <a:gridCol w="208280">
                  <a:extLst>
                    <a:ext uri="{9D8B030D-6E8A-4147-A177-3AD203B41FA5}">
                      <a16:colId xmlns:a16="http://schemas.microsoft.com/office/drawing/2014/main" val="1026942812"/>
                    </a:ext>
                  </a:extLst>
                </a:gridCol>
                <a:gridCol w="208280">
                  <a:extLst>
                    <a:ext uri="{9D8B030D-6E8A-4147-A177-3AD203B41FA5}">
                      <a16:colId xmlns:a16="http://schemas.microsoft.com/office/drawing/2014/main" val="2636858171"/>
                    </a:ext>
                  </a:extLst>
                </a:gridCol>
                <a:gridCol w="240860">
                  <a:extLst>
                    <a:ext uri="{9D8B030D-6E8A-4147-A177-3AD203B41FA5}">
                      <a16:colId xmlns:a16="http://schemas.microsoft.com/office/drawing/2014/main" val="4016952829"/>
                    </a:ext>
                  </a:extLst>
                </a:gridCol>
                <a:gridCol w="330630">
                  <a:extLst>
                    <a:ext uri="{9D8B030D-6E8A-4147-A177-3AD203B41FA5}">
                      <a16:colId xmlns:a16="http://schemas.microsoft.com/office/drawing/2014/main" val="1858144225"/>
                    </a:ext>
                  </a:extLst>
                </a:gridCol>
              </a:tblGrid>
              <a:tr h="208104">
                <a:tc rowSpan="2">
                  <a:txBody>
                    <a:bodyPr/>
                    <a:lstStyle/>
                    <a:p>
                      <a:pPr algn="l" rtl="0" fontAlgn="base"/>
                      <a:r>
                        <a:rPr lang="es-PA" sz="500" dirty="0" err="1">
                          <a:effectLst/>
                        </a:rPr>
                        <a:t>Setting</a:t>
                      </a:r>
                      <a:r>
                        <a:rPr lang="es-PA" sz="500" dirty="0">
                          <a:effectLst/>
                        </a:rPr>
                        <a:t> </a:t>
                      </a:r>
                    </a:p>
                    <a:p>
                      <a:pPr algn="l" rtl="0" fontAlgn="base"/>
                      <a:endParaRPr lang="es-PA" sz="500" b="1" i="0" dirty="0">
                        <a:solidFill>
                          <a:srgbClr val="FFFFFF"/>
                        </a:solidFill>
                        <a:effectLst/>
                      </a:endParaRPr>
                    </a:p>
                  </a:txBody>
                  <a:tcPr/>
                </a:tc>
                <a:tc gridSpan="3">
                  <a:txBody>
                    <a:bodyPr/>
                    <a:lstStyle/>
                    <a:p>
                      <a:pPr algn="l" rtl="0" fontAlgn="base"/>
                      <a:r>
                        <a:rPr lang="es-PA" sz="500" dirty="0" err="1">
                          <a:effectLst/>
                        </a:rPr>
                        <a:t>Methods</a:t>
                      </a:r>
                      <a:r>
                        <a:rPr lang="es-PA" sz="500" dirty="0">
                          <a:effectLst/>
                        </a:rPr>
                        <a:t> </a:t>
                      </a:r>
                      <a:endParaRPr lang="es-PA" sz="500" b="1" i="0" dirty="0">
                        <a:solidFill>
                          <a:srgbClr val="FFFFFF"/>
                        </a:solidFill>
                        <a:effectLst/>
                      </a:endParaRPr>
                    </a:p>
                  </a:txBody>
                  <a:tcPr/>
                </a:tc>
                <a:tc hMerge="1">
                  <a:txBody>
                    <a:bodyPr/>
                    <a:lstStyle/>
                    <a:p>
                      <a:endParaRPr lang="en-US"/>
                    </a:p>
                  </a:txBody>
                  <a:tcPr/>
                </a:tc>
                <a:tc hMerge="1">
                  <a:txBody>
                    <a:bodyPr/>
                    <a:lstStyle/>
                    <a:p>
                      <a:endParaRPr lang="en-US"/>
                    </a:p>
                  </a:txBody>
                  <a:tcPr/>
                </a:tc>
                <a:tc gridSpan="3">
                  <a:txBody>
                    <a:bodyPr/>
                    <a:lstStyle/>
                    <a:p>
                      <a:pPr algn="l" rtl="0" fontAlgn="base"/>
                      <a:r>
                        <a:rPr lang="es-PA" sz="500" dirty="0">
                          <a:effectLst/>
                        </a:rPr>
                        <a:t>Discipline </a:t>
                      </a:r>
                    </a:p>
                  </a:txBody>
                  <a:tcPr/>
                </a:tc>
                <a:tc hMerge="1">
                  <a:txBody>
                    <a:bodyPr/>
                    <a:lstStyle/>
                    <a:p>
                      <a:endParaRPr lang="en-US"/>
                    </a:p>
                  </a:txBody>
                  <a:tcPr/>
                </a:tc>
                <a:tc hMerge="1">
                  <a:txBody>
                    <a:bodyPr/>
                    <a:lstStyle/>
                    <a:p>
                      <a:endParaRPr lang="en-US"/>
                    </a:p>
                  </a:txBody>
                  <a:tcPr/>
                </a:tc>
                <a:tc>
                  <a:txBody>
                    <a:bodyPr/>
                    <a:lstStyle/>
                    <a:p>
                      <a:pPr algn="l" rtl="0" fontAlgn="base"/>
                      <a:r>
                        <a:rPr lang="es-PA" sz="500" dirty="0" err="1">
                          <a:effectLst/>
                        </a:rPr>
                        <a:t>Aim</a:t>
                      </a:r>
                      <a:endParaRPr lang="es-PA" sz="500" dirty="0">
                        <a:effectLst/>
                      </a:endParaRPr>
                    </a:p>
                  </a:txBody>
                  <a:tcPr/>
                </a:tc>
                <a:extLst>
                  <a:ext uri="{0D108BD9-81ED-4DB2-BD59-A6C34878D82A}">
                    <a16:rowId xmlns:a16="http://schemas.microsoft.com/office/drawing/2014/main" val="2625077727"/>
                  </a:ext>
                </a:extLst>
              </a:tr>
              <a:tr h="463028">
                <a:tc vMerge="1">
                  <a:txBody>
                    <a:bodyPr/>
                    <a:lstStyle/>
                    <a:p>
                      <a:endParaRPr lang="en-US"/>
                    </a:p>
                  </a:txBody>
                  <a:tcPr/>
                </a:tc>
                <a:tc>
                  <a:txBody>
                    <a:bodyPr/>
                    <a:lstStyle/>
                    <a:p>
                      <a:pPr algn="l" rtl="0" fontAlgn="base"/>
                      <a:r>
                        <a:rPr lang="es-PA" sz="500" dirty="0" err="1">
                          <a:effectLst/>
                        </a:rPr>
                        <a:t>Qualitative</a:t>
                      </a:r>
                      <a:endParaRPr lang="es-PA" sz="500" dirty="0">
                        <a:effectLst/>
                      </a:endParaRPr>
                    </a:p>
                    <a:p>
                      <a:pPr algn="l" rtl="0" fontAlgn="base"/>
                      <a:endParaRPr lang="es-PA" sz="500" b="0" i="0" dirty="0">
                        <a:effectLst/>
                      </a:endParaRPr>
                    </a:p>
                  </a:txBody>
                  <a:tcPr vert="vert"/>
                </a:tc>
                <a:tc>
                  <a:txBody>
                    <a:bodyPr/>
                    <a:lstStyle/>
                    <a:p>
                      <a:pPr algn="l" rtl="0" fontAlgn="base"/>
                      <a:r>
                        <a:rPr lang="es-PA" sz="500" dirty="0" err="1">
                          <a:effectLst/>
                        </a:rPr>
                        <a:t>Quantitative</a:t>
                      </a:r>
                      <a:endParaRPr lang="es-PA" sz="500" b="0" i="0" dirty="0">
                        <a:effectLst/>
                      </a:endParaRPr>
                    </a:p>
                  </a:txBody>
                  <a:tcPr vert="vert"/>
                </a:tc>
                <a:tc>
                  <a:txBody>
                    <a:bodyPr/>
                    <a:lstStyle/>
                    <a:p>
                      <a:pPr algn="l" rtl="0" fontAlgn="base"/>
                      <a:r>
                        <a:rPr lang="es-PA" sz="500" dirty="0" err="1">
                          <a:effectLst/>
                        </a:rPr>
                        <a:t>Mixed</a:t>
                      </a:r>
                      <a:r>
                        <a:rPr lang="es-PA" sz="500" dirty="0">
                          <a:effectLst/>
                        </a:rPr>
                        <a:t> </a:t>
                      </a:r>
                      <a:endParaRPr lang="es-PA" sz="500" b="0" i="0" dirty="0">
                        <a:effectLst/>
                      </a:endParaRPr>
                    </a:p>
                  </a:txBody>
                  <a:tcPr vert="vert"/>
                </a:tc>
                <a:tc>
                  <a:txBody>
                    <a:bodyPr/>
                    <a:lstStyle/>
                    <a:p>
                      <a:pPr algn="l" rtl="0" fontAlgn="base"/>
                      <a:r>
                        <a:rPr lang="es-PA" sz="500" dirty="0" err="1">
                          <a:effectLst/>
                        </a:rPr>
                        <a:t>Education</a:t>
                      </a:r>
                      <a:endParaRPr lang="es-PA" sz="500" b="0" i="0" dirty="0">
                        <a:effectLst/>
                      </a:endParaRPr>
                    </a:p>
                  </a:txBody>
                  <a:tcPr vert="vert"/>
                </a:tc>
                <a:tc>
                  <a:txBody>
                    <a:bodyPr/>
                    <a:lstStyle/>
                    <a:p>
                      <a:pPr algn="l" rtl="0" fontAlgn="base"/>
                      <a:r>
                        <a:rPr lang="es-PA" sz="500" dirty="0" err="1">
                          <a:effectLst/>
                        </a:rPr>
                        <a:t>Health</a:t>
                      </a:r>
                      <a:r>
                        <a:rPr lang="es-PA" sz="500" dirty="0">
                          <a:effectLst/>
                        </a:rPr>
                        <a:t> </a:t>
                      </a:r>
                      <a:endParaRPr lang="es-PA" sz="500" b="0" i="0" dirty="0">
                        <a:effectLst/>
                      </a:endParaRPr>
                    </a:p>
                  </a:txBody>
                  <a:tcPr vert="vert"/>
                </a:tc>
                <a:tc>
                  <a:txBody>
                    <a:bodyPr/>
                    <a:lstStyle/>
                    <a:p>
                      <a:pPr algn="l" rtl="0" fontAlgn="base"/>
                      <a:r>
                        <a:rPr lang="es-PA" sz="500" dirty="0">
                          <a:effectLst/>
                        </a:rPr>
                        <a:t>Social </a:t>
                      </a:r>
                      <a:r>
                        <a:rPr lang="es-PA" sz="500" dirty="0" err="1">
                          <a:effectLst/>
                        </a:rPr>
                        <a:t>Science</a:t>
                      </a:r>
                      <a:r>
                        <a:rPr lang="es-PA" sz="500" dirty="0">
                          <a:effectLst/>
                        </a:rPr>
                        <a:t> </a:t>
                      </a:r>
                      <a:endParaRPr lang="es-PA" sz="500" b="0" i="0" dirty="0">
                        <a:effectLst/>
                      </a:endParaRPr>
                    </a:p>
                  </a:txBody>
                  <a:tcPr vert="vert"/>
                </a:tc>
                <a:tc>
                  <a:txBody>
                    <a:bodyPr/>
                    <a:lstStyle/>
                    <a:p>
                      <a:pPr algn="l" rtl="0" fontAlgn="base"/>
                      <a:r>
                        <a:rPr lang="es-PA" sz="500" b="0" i="0" dirty="0">
                          <a:effectLst/>
                        </a:rPr>
                        <a:t>Play </a:t>
                      </a:r>
                      <a:r>
                        <a:rPr lang="es-PA" sz="500" b="0" i="0" dirty="0" err="1">
                          <a:effectLst/>
                        </a:rPr>
                        <a:t>included</a:t>
                      </a:r>
                      <a:endParaRPr lang="es-PA" sz="500" b="0" i="0" dirty="0">
                        <a:effectLst/>
                      </a:endParaRPr>
                    </a:p>
                  </a:txBody>
                  <a:tcPr vert="vert"/>
                </a:tc>
                <a:extLst>
                  <a:ext uri="{0D108BD9-81ED-4DB2-BD59-A6C34878D82A}">
                    <a16:rowId xmlns:a16="http://schemas.microsoft.com/office/drawing/2014/main" val="3441444118"/>
                  </a:ext>
                </a:extLst>
              </a:tr>
              <a:tr h="196400">
                <a:tc>
                  <a:txBody>
                    <a:bodyPr/>
                    <a:lstStyle/>
                    <a:p>
                      <a:pPr algn="l" rtl="0" fontAlgn="base"/>
                      <a:r>
                        <a:rPr lang="es-PA" sz="500" dirty="0">
                          <a:effectLst/>
                        </a:rPr>
                        <a:t>U.K -21</a:t>
                      </a:r>
                    </a:p>
                  </a:txBody>
                  <a:tcPr/>
                </a:tc>
                <a:tc>
                  <a:txBody>
                    <a:bodyPr/>
                    <a:lstStyle/>
                    <a:p>
                      <a:pPr algn="l" rtl="0" fontAlgn="base"/>
                      <a:r>
                        <a:rPr lang="es-PA" sz="500" dirty="0">
                          <a:effectLst/>
                        </a:rPr>
                        <a:t>19 </a:t>
                      </a:r>
                      <a:endParaRPr lang="es-PA" sz="500" b="0" i="0" dirty="0">
                        <a:effectLst/>
                      </a:endParaRPr>
                    </a:p>
                  </a:txBody>
                  <a:tcPr vert="vert"/>
                </a:tc>
                <a:tc>
                  <a:txBody>
                    <a:bodyPr/>
                    <a:lstStyle/>
                    <a:p>
                      <a:pPr algn="l" rtl="0" fontAlgn="base"/>
                      <a:r>
                        <a:rPr lang="es-PA" sz="500" dirty="0">
                          <a:effectLst/>
                        </a:rPr>
                        <a:t>1 </a:t>
                      </a:r>
                      <a:endParaRPr lang="es-PA" sz="500" b="0" i="0" dirty="0">
                        <a:effectLst/>
                      </a:endParaRPr>
                    </a:p>
                  </a:txBody>
                  <a:tcPr vert="vert"/>
                </a:tc>
                <a:tc>
                  <a:txBody>
                    <a:bodyPr/>
                    <a:lstStyle/>
                    <a:p>
                      <a:pPr algn="l" rtl="0" fontAlgn="base"/>
                      <a:r>
                        <a:rPr lang="es-PA" sz="500" dirty="0">
                          <a:effectLst/>
                        </a:rPr>
                        <a:t>1 </a:t>
                      </a:r>
                      <a:endParaRPr lang="es-PA" sz="500" b="0" i="0" dirty="0">
                        <a:effectLst/>
                      </a:endParaRPr>
                    </a:p>
                  </a:txBody>
                  <a:tcPr vert="vert"/>
                </a:tc>
                <a:tc>
                  <a:txBody>
                    <a:bodyPr/>
                    <a:lstStyle/>
                    <a:p>
                      <a:pPr algn="l" rtl="0" fontAlgn="base"/>
                      <a:r>
                        <a:rPr lang="es-PA" sz="500" dirty="0">
                          <a:effectLst/>
                        </a:rPr>
                        <a:t>12 </a:t>
                      </a:r>
                      <a:endParaRPr lang="es-PA" sz="500" b="0" i="0" dirty="0">
                        <a:effectLst/>
                      </a:endParaRPr>
                    </a:p>
                  </a:txBody>
                  <a:tcPr vert="vert"/>
                </a:tc>
                <a:tc>
                  <a:txBody>
                    <a:bodyPr/>
                    <a:lstStyle/>
                    <a:p>
                      <a:pPr algn="l" rtl="0" fontAlgn="base"/>
                      <a:r>
                        <a:rPr lang="es-PA" sz="500" dirty="0">
                          <a:effectLst/>
                        </a:rPr>
                        <a:t>2 </a:t>
                      </a:r>
                      <a:endParaRPr lang="es-PA" sz="500" b="0" i="0" dirty="0">
                        <a:effectLst/>
                      </a:endParaRPr>
                    </a:p>
                  </a:txBody>
                  <a:tcPr vert="vert"/>
                </a:tc>
                <a:tc>
                  <a:txBody>
                    <a:bodyPr/>
                    <a:lstStyle/>
                    <a:p>
                      <a:pPr algn="l" rtl="0" fontAlgn="base"/>
                      <a:r>
                        <a:rPr lang="es-PA" sz="500" dirty="0">
                          <a:effectLst/>
                        </a:rPr>
                        <a:t>7 </a:t>
                      </a:r>
                      <a:endParaRPr lang="es-PA" sz="500" b="0" i="0" dirty="0">
                        <a:effectLst/>
                      </a:endParaRPr>
                    </a:p>
                  </a:txBody>
                  <a:tcPr vert="vert"/>
                </a:tc>
                <a:tc>
                  <a:txBody>
                    <a:bodyPr/>
                    <a:lstStyle/>
                    <a:p>
                      <a:pPr algn="l" rtl="0" fontAlgn="base"/>
                      <a:r>
                        <a:rPr lang="es-PA" sz="500" b="0" i="0" dirty="0">
                          <a:effectLst/>
                        </a:rPr>
                        <a:t>3</a:t>
                      </a:r>
                    </a:p>
                  </a:txBody>
                  <a:tcPr vert="vert"/>
                </a:tc>
                <a:extLst>
                  <a:ext uri="{0D108BD9-81ED-4DB2-BD59-A6C34878D82A}">
                    <a16:rowId xmlns:a16="http://schemas.microsoft.com/office/drawing/2014/main" val="3157899288"/>
                  </a:ext>
                </a:extLst>
              </a:tr>
              <a:tr h="219447">
                <a:tc>
                  <a:txBody>
                    <a:bodyPr/>
                    <a:lstStyle/>
                    <a:p>
                      <a:pPr algn="l" rtl="0" fontAlgn="base"/>
                      <a:r>
                        <a:rPr lang="es-PA" sz="500" dirty="0">
                          <a:effectLst/>
                        </a:rPr>
                        <a:t>Ireland-17</a:t>
                      </a:r>
                    </a:p>
                  </a:txBody>
                  <a:tcPr/>
                </a:tc>
                <a:tc>
                  <a:txBody>
                    <a:bodyPr/>
                    <a:lstStyle/>
                    <a:p>
                      <a:pPr algn="l" rtl="0" fontAlgn="base"/>
                      <a:r>
                        <a:rPr lang="es-PA" sz="500" dirty="0">
                          <a:effectLst/>
                        </a:rPr>
                        <a:t>15</a:t>
                      </a:r>
                      <a:endParaRPr lang="es-PA" sz="500" b="0" i="0" dirty="0">
                        <a:effectLst/>
                      </a:endParaRPr>
                    </a:p>
                  </a:txBody>
                  <a:tcPr vert="vert"/>
                </a:tc>
                <a:tc>
                  <a:txBody>
                    <a:bodyPr/>
                    <a:lstStyle/>
                    <a:p>
                      <a:pPr algn="l" rtl="0" fontAlgn="base"/>
                      <a:r>
                        <a:rPr lang="es-PA" sz="500" dirty="0">
                          <a:effectLst/>
                        </a:rPr>
                        <a:t>1</a:t>
                      </a:r>
                      <a:endParaRPr lang="es-PA" sz="500" b="0" i="0" dirty="0">
                        <a:effectLst/>
                      </a:endParaRPr>
                    </a:p>
                  </a:txBody>
                  <a:tcPr vert="vert"/>
                </a:tc>
                <a:tc>
                  <a:txBody>
                    <a:bodyPr/>
                    <a:lstStyle/>
                    <a:p>
                      <a:pPr algn="l" rtl="0" fontAlgn="base"/>
                      <a:r>
                        <a:rPr lang="es-PA" sz="500" dirty="0">
                          <a:effectLst/>
                        </a:rPr>
                        <a:t>1</a:t>
                      </a:r>
                      <a:endParaRPr lang="es-PA" sz="500" b="0" i="0" dirty="0">
                        <a:effectLst/>
                      </a:endParaRPr>
                    </a:p>
                  </a:txBody>
                  <a:tcPr vert="vert"/>
                </a:tc>
                <a:tc>
                  <a:txBody>
                    <a:bodyPr/>
                    <a:lstStyle/>
                    <a:p>
                      <a:pPr algn="l" rtl="0" fontAlgn="base"/>
                      <a:r>
                        <a:rPr lang="es-PA" sz="500" dirty="0">
                          <a:effectLst/>
                        </a:rPr>
                        <a:t>7 </a:t>
                      </a:r>
                      <a:endParaRPr lang="es-PA" sz="500" b="0" i="0" dirty="0">
                        <a:effectLst/>
                      </a:endParaRPr>
                    </a:p>
                  </a:txBody>
                  <a:tcPr vert="vert"/>
                </a:tc>
                <a:tc>
                  <a:txBody>
                    <a:bodyPr/>
                    <a:lstStyle/>
                    <a:p>
                      <a:pPr algn="l" rtl="0" fontAlgn="base"/>
                      <a:r>
                        <a:rPr lang="es-PA" sz="500" dirty="0">
                          <a:effectLst/>
                        </a:rPr>
                        <a:t>3 </a:t>
                      </a:r>
                      <a:endParaRPr lang="es-PA" sz="500" b="0" i="0" dirty="0">
                        <a:effectLst/>
                      </a:endParaRPr>
                    </a:p>
                  </a:txBody>
                  <a:tcPr vert="vert"/>
                </a:tc>
                <a:tc>
                  <a:txBody>
                    <a:bodyPr/>
                    <a:lstStyle/>
                    <a:p>
                      <a:pPr algn="l" rtl="0" fontAlgn="base"/>
                      <a:r>
                        <a:rPr lang="es-PA" sz="500" dirty="0">
                          <a:effectLst/>
                        </a:rPr>
                        <a:t>7</a:t>
                      </a:r>
                      <a:endParaRPr lang="es-PA" sz="500" b="0" i="0" dirty="0">
                        <a:effectLst/>
                      </a:endParaRPr>
                    </a:p>
                  </a:txBody>
                  <a:tcPr vert="vert"/>
                </a:tc>
                <a:tc>
                  <a:txBody>
                    <a:bodyPr/>
                    <a:lstStyle/>
                    <a:p>
                      <a:pPr algn="l" rtl="0" fontAlgn="base"/>
                      <a:r>
                        <a:rPr lang="es-PA" sz="500" b="0" i="0" dirty="0">
                          <a:effectLst/>
                        </a:rPr>
                        <a:t>2</a:t>
                      </a:r>
                    </a:p>
                  </a:txBody>
                  <a:tcPr vert="vert"/>
                </a:tc>
                <a:extLst>
                  <a:ext uri="{0D108BD9-81ED-4DB2-BD59-A6C34878D82A}">
                    <a16:rowId xmlns:a16="http://schemas.microsoft.com/office/drawing/2014/main" val="754921520"/>
                  </a:ext>
                </a:extLst>
              </a:tr>
            </a:tbl>
          </a:graphicData>
        </a:graphic>
      </p:graphicFrame>
      <p:sp>
        <p:nvSpPr>
          <p:cNvPr id="226" name="TextBox 225">
            <a:extLst>
              <a:ext uri="{FF2B5EF4-FFF2-40B4-BE49-F238E27FC236}">
                <a16:creationId xmlns:a16="http://schemas.microsoft.com/office/drawing/2014/main" id="{1E5A1544-E703-460A-8089-43C4B76DE85E}"/>
              </a:ext>
            </a:extLst>
          </p:cNvPr>
          <p:cNvSpPr txBox="1"/>
          <p:nvPr/>
        </p:nvSpPr>
        <p:spPr>
          <a:xfrm>
            <a:off x="2211116" y="1148989"/>
            <a:ext cx="1410336"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solidFill>
                  <a:schemeClr val="bg1"/>
                </a:solidFill>
                <a:cs typeface="Calibri"/>
              </a:rPr>
              <a:t>Descriptions of play</a:t>
            </a:r>
          </a:p>
        </p:txBody>
      </p:sp>
      <p:sp>
        <p:nvSpPr>
          <p:cNvPr id="3" name="TextBox 2">
            <a:extLst>
              <a:ext uri="{FF2B5EF4-FFF2-40B4-BE49-F238E27FC236}">
                <a16:creationId xmlns:a16="http://schemas.microsoft.com/office/drawing/2014/main" id="{EB77DC71-5F48-4150-B1CF-CC730375A48F}"/>
              </a:ext>
            </a:extLst>
          </p:cNvPr>
          <p:cNvSpPr txBox="1"/>
          <p:nvPr/>
        </p:nvSpPr>
        <p:spPr>
          <a:xfrm>
            <a:off x="6636317" y="4799746"/>
            <a:ext cx="2128184" cy="215444"/>
          </a:xfrm>
          <a:prstGeom prst="rect">
            <a:avLst/>
          </a:prstGeom>
          <a:noFill/>
          <a:ln>
            <a:solidFill>
              <a:schemeClr val="bg1">
                <a:lumMod val="75000"/>
              </a:schemeClr>
            </a:solidFill>
          </a:ln>
        </p:spPr>
        <p:txBody>
          <a:bodyPr wrap="square" rtlCol="0">
            <a:spAutoFit/>
          </a:bodyPr>
          <a:lstStyle/>
          <a:p>
            <a:r>
              <a:rPr lang="en-US" sz="400" dirty="0">
                <a:latin typeface="+mj-lt"/>
                <a:ea typeface="+mn-lt"/>
                <a:cs typeface="+mn-lt"/>
              </a:rPr>
              <a:t>           This project has received funding from the European  Union’s Horizon 2020 research and</a:t>
            </a:r>
          </a:p>
          <a:p>
            <a:r>
              <a:rPr lang="en-US" sz="400" dirty="0">
                <a:latin typeface="+mj-lt"/>
                <a:ea typeface="+mn-lt"/>
                <a:cs typeface="+mn-lt"/>
              </a:rPr>
              <a:t>            innovation </a:t>
            </a:r>
            <a:r>
              <a:rPr lang="en-US" sz="400" dirty="0" err="1">
                <a:latin typeface="+mj-lt"/>
                <a:ea typeface="+mn-lt"/>
                <a:cs typeface="+mn-lt"/>
              </a:rPr>
              <a:t>programme</a:t>
            </a:r>
            <a:r>
              <a:rPr lang="en-US" sz="400" dirty="0">
                <a:latin typeface="+mj-lt"/>
                <a:ea typeface="+mn-lt"/>
                <a:cs typeface="+mn-lt"/>
              </a:rPr>
              <a:t> under the Marie </a:t>
            </a:r>
            <a:r>
              <a:rPr lang="en-US" sz="400" dirty="0" err="1">
                <a:latin typeface="+mj-lt"/>
                <a:ea typeface="+mn-lt"/>
                <a:cs typeface="+mn-lt"/>
              </a:rPr>
              <a:t>Skłodowska</a:t>
            </a:r>
            <a:r>
              <a:rPr lang="en-US" sz="400" dirty="0">
                <a:latin typeface="+mj-lt"/>
                <a:ea typeface="+mn-lt"/>
                <a:cs typeface="+mn-lt"/>
              </a:rPr>
              <a:t>-Curie grant agreement No 861257</a:t>
            </a:r>
            <a:r>
              <a:rPr lang="en-US" sz="300" dirty="0">
                <a:latin typeface="+mj-lt"/>
                <a:ea typeface="+mn-lt"/>
                <a:cs typeface="+mn-lt"/>
              </a:rPr>
              <a:t>.</a:t>
            </a:r>
          </a:p>
        </p:txBody>
      </p:sp>
      <p:sp>
        <p:nvSpPr>
          <p:cNvPr id="6" name="Speech Bubble: Oval 5">
            <a:extLst>
              <a:ext uri="{FF2B5EF4-FFF2-40B4-BE49-F238E27FC236}">
                <a16:creationId xmlns:a16="http://schemas.microsoft.com/office/drawing/2014/main" id="{075FA2C6-FDEC-4F74-8F92-F3B02A22C205}"/>
              </a:ext>
            </a:extLst>
          </p:cNvPr>
          <p:cNvSpPr/>
          <p:nvPr/>
        </p:nvSpPr>
        <p:spPr>
          <a:xfrm>
            <a:off x="6126495" y="1885187"/>
            <a:ext cx="746154" cy="401597"/>
          </a:xfrm>
          <a:prstGeom prst="wedgeEllipseCallout">
            <a:avLst/>
          </a:prstGeom>
          <a:solidFill>
            <a:schemeClr val="tx2">
              <a:lumMod val="50000"/>
            </a:schemeClr>
          </a:solidFill>
          <a:ln>
            <a:noFill/>
          </a:ln>
          <a:effectLst>
            <a:glow rad="101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b="1" dirty="0"/>
              <a:t>Zoom in </a:t>
            </a:r>
            <a:r>
              <a:rPr lang="sv-SE" sz="700" b="1" dirty="0"/>
              <a:t>for </a:t>
            </a:r>
            <a:r>
              <a:rPr lang="sv-SE" sz="700" b="1" dirty="0" err="1"/>
              <a:t>more</a:t>
            </a:r>
            <a:r>
              <a:rPr lang="sv-SE" sz="700" b="1" dirty="0"/>
              <a:t>  </a:t>
            </a:r>
            <a:r>
              <a:rPr lang="sv-SE" sz="700" b="1" dirty="0" err="1"/>
              <a:t>Details</a:t>
            </a:r>
            <a:endParaRPr lang="sv-SE" sz="800" b="1" dirty="0"/>
          </a:p>
        </p:txBody>
      </p:sp>
      <p:sp>
        <p:nvSpPr>
          <p:cNvPr id="9" name="Rectangle: Single Corner Rounded 8">
            <a:extLst>
              <a:ext uri="{FF2B5EF4-FFF2-40B4-BE49-F238E27FC236}">
                <a16:creationId xmlns:a16="http://schemas.microsoft.com/office/drawing/2014/main" id="{7CD7AA60-7AE9-485C-8903-2DEFCF00A525}"/>
              </a:ext>
            </a:extLst>
          </p:cNvPr>
          <p:cNvSpPr/>
          <p:nvPr/>
        </p:nvSpPr>
        <p:spPr>
          <a:xfrm>
            <a:off x="8125691" y="569114"/>
            <a:ext cx="1007395" cy="352791"/>
          </a:xfrm>
          <a:prstGeom prst="round1Rect">
            <a:avLst/>
          </a:prstGeom>
          <a:solidFill>
            <a:schemeClr val="accent5">
              <a:lumMod val="20000"/>
              <a:lumOff val="8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b="0" i="0" dirty="0">
                <a:solidFill>
                  <a:srgbClr val="0563C1"/>
                </a:solidFill>
                <a:effectLst/>
                <a:latin typeface="Arial" panose="020B0604020202020204" pitchFamily="34" charset="0"/>
                <a:hlinkClick r:id="rId26">
                  <a:extLst>
                    <a:ext uri="{A12FA001-AC4F-418D-AE19-62706E023703}">
                      <ahyp:hlinkClr xmlns:ahyp="http://schemas.microsoft.com/office/drawing/2018/hyperlinkcolor" val="tx"/>
                    </a:ext>
                  </a:extLst>
                </a:hlinkClick>
              </a:rPr>
              <a:t>Get in Contact</a:t>
            </a:r>
          </a:p>
          <a:p>
            <a:pPr algn="ctr"/>
            <a:r>
              <a:rPr lang="sv-SE" sz="600" b="0" i="0" dirty="0">
                <a:solidFill>
                  <a:schemeClr val="tx1"/>
                </a:solidFill>
                <a:effectLst/>
                <a:latin typeface="Arial" panose="020B0604020202020204" pitchFamily="34" charset="0"/>
                <a:hlinkClick r:id="rId26">
                  <a:extLst>
                    <a:ext uri="{A12FA001-AC4F-418D-AE19-62706E023703}">
                      <ahyp:hlinkClr xmlns:ahyp="http://schemas.microsoft.com/office/drawing/2018/hyperlinkcolor" val="tx"/>
                    </a:ext>
                  </a:extLst>
                </a:hlinkClick>
              </a:rPr>
              <a:t>www.p4play.eu</a:t>
            </a:r>
            <a:endParaRPr lang="sv-SE" sz="600" b="0" i="0" dirty="0">
              <a:solidFill>
                <a:schemeClr val="tx1"/>
              </a:solidFill>
              <a:effectLst/>
              <a:latin typeface="Arial" panose="020B0604020202020204" pitchFamily="34" charset="0"/>
            </a:endParaRPr>
          </a:p>
          <a:p>
            <a:pPr algn="ctr"/>
            <a:r>
              <a:rPr lang="sv-SE" sz="600" b="0" i="0" dirty="0">
                <a:solidFill>
                  <a:schemeClr val="tx1"/>
                </a:solidFill>
                <a:effectLst/>
                <a:latin typeface="Arial" panose="020B0604020202020204" pitchFamily="34" charset="0"/>
              </a:rPr>
              <a:t>@P4Play_EU</a:t>
            </a:r>
            <a:endParaRPr lang="sv-SE" sz="1600" dirty="0">
              <a:solidFill>
                <a:schemeClr val="tx1"/>
              </a:solidFill>
            </a:endParaRPr>
          </a:p>
        </p:txBody>
      </p:sp>
      <p:pic>
        <p:nvPicPr>
          <p:cNvPr id="10" name="Picture 9">
            <a:extLst>
              <a:ext uri="{FF2B5EF4-FFF2-40B4-BE49-F238E27FC236}">
                <a16:creationId xmlns:a16="http://schemas.microsoft.com/office/drawing/2014/main" id="{FF52A7D7-2019-4CBA-B988-043D065C4788}"/>
              </a:ext>
            </a:extLst>
          </p:cNvPr>
          <p:cNvPicPr>
            <a:picLocks noChangeAspect="1"/>
          </p:cNvPicPr>
          <p:nvPr/>
        </p:nvPicPr>
        <p:blipFill>
          <a:blip r:embed="rId27"/>
          <a:stretch>
            <a:fillRect/>
          </a:stretch>
        </p:blipFill>
        <p:spPr>
          <a:xfrm>
            <a:off x="8260762" y="787612"/>
            <a:ext cx="153808" cy="153808"/>
          </a:xfrm>
          <a:prstGeom prst="rect">
            <a:avLst/>
          </a:prstGeom>
        </p:spPr>
      </p:pic>
      <p:graphicFrame>
        <p:nvGraphicFramePr>
          <p:cNvPr id="15" name="Table 15">
            <a:extLst>
              <a:ext uri="{FF2B5EF4-FFF2-40B4-BE49-F238E27FC236}">
                <a16:creationId xmlns:a16="http://schemas.microsoft.com/office/drawing/2014/main" id="{49AE137A-039D-455C-9AAB-E6230202DD8F}"/>
              </a:ext>
            </a:extLst>
          </p:cNvPr>
          <p:cNvGraphicFramePr>
            <a:graphicFrameLocks noGrp="1"/>
          </p:cNvGraphicFramePr>
          <p:nvPr>
            <p:extLst>
              <p:ext uri="{D42A27DB-BD31-4B8C-83A1-F6EECF244321}">
                <p14:modId xmlns:p14="http://schemas.microsoft.com/office/powerpoint/2010/main" val="39881020"/>
              </p:ext>
            </p:extLst>
          </p:nvPr>
        </p:nvGraphicFramePr>
        <p:xfrm>
          <a:off x="6667330" y="1190333"/>
          <a:ext cx="2128184" cy="1645534"/>
        </p:xfrm>
        <a:graphic>
          <a:graphicData uri="http://schemas.openxmlformats.org/drawingml/2006/table">
            <a:tbl>
              <a:tblPr firstRow="1" bandRow="1">
                <a:tableStyleId>{9D7B26C5-4107-4FEC-AEDC-1716B250A1EF}</a:tableStyleId>
              </a:tblPr>
              <a:tblGrid>
                <a:gridCol w="462219">
                  <a:extLst>
                    <a:ext uri="{9D8B030D-6E8A-4147-A177-3AD203B41FA5}">
                      <a16:colId xmlns:a16="http://schemas.microsoft.com/office/drawing/2014/main" val="730387168"/>
                    </a:ext>
                  </a:extLst>
                </a:gridCol>
                <a:gridCol w="657935">
                  <a:extLst>
                    <a:ext uri="{9D8B030D-6E8A-4147-A177-3AD203B41FA5}">
                      <a16:colId xmlns:a16="http://schemas.microsoft.com/office/drawing/2014/main" val="3047584955"/>
                    </a:ext>
                  </a:extLst>
                </a:gridCol>
                <a:gridCol w="1008030">
                  <a:extLst>
                    <a:ext uri="{9D8B030D-6E8A-4147-A177-3AD203B41FA5}">
                      <a16:colId xmlns:a16="http://schemas.microsoft.com/office/drawing/2014/main" val="2636497870"/>
                    </a:ext>
                  </a:extLst>
                </a:gridCol>
              </a:tblGrid>
              <a:tr h="173778">
                <a:tc gridSpan="3">
                  <a:txBody>
                    <a:bodyPr/>
                    <a:lstStyle/>
                    <a:p>
                      <a:pPr algn="ctr"/>
                      <a:r>
                        <a:rPr lang="en-US" sz="600" b="0" dirty="0"/>
                        <a:t>Overall Database  Search Results  n=2690</a:t>
                      </a:r>
                      <a:endParaRPr lang="sv-SE" sz="600" b="0" dirty="0">
                        <a:latin typeface="+mn-lt"/>
                      </a:endParaRPr>
                    </a:p>
                  </a:txBody>
                  <a:tcPr>
                    <a:solidFill>
                      <a:schemeClr val="accent4">
                        <a:lumMod val="20000"/>
                        <a:lumOff val="80000"/>
                      </a:schemeClr>
                    </a:solidFill>
                  </a:tcPr>
                </a:tc>
                <a:tc hMerge="1">
                  <a:txBody>
                    <a:bodyPr/>
                    <a:lstStyle/>
                    <a:p>
                      <a:endParaRPr lang="sv-SE" dirty="0"/>
                    </a:p>
                  </a:txBody>
                  <a:tcPr/>
                </a:tc>
                <a:tc hMerge="1">
                  <a:txBody>
                    <a:bodyPr/>
                    <a:lstStyle/>
                    <a:p>
                      <a:endParaRPr lang="sv-SE" dirty="0"/>
                    </a:p>
                  </a:txBody>
                  <a:tcPr/>
                </a:tc>
                <a:extLst>
                  <a:ext uri="{0D108BD9-81ED-4DB2-BD59-A6C34878D82A}">
                    <a16:rowId xmlns:a16="http://schemas.microsoft.com/office/drawing/2014/main" val="2796759881"/>
                  </a:ext>
                </a:extLst>
              </a:tr>
              <a:tr h="3041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500" b="1" dirty="0"/>
                        <a:t>Initial Screening</a:t>
                      </a:r>
                    </a:p>
                    <a:p>
                      <a:pPr algn="l"/>
                      <a:endParaRPr lang="sv-SE" sz="500" b="1" dirty="0">
                        <a:latin typeface="+mn-lt"/>
                      </a:endParaRPr>
                    </a:p>
                  </a:txBody>
                  <a:tcPr/>
                </a:tc>
                <a:tc>
                  <a:txBody>
                    <a:bodyPr/>
                    <a:lstStyle/>
                    <a:p>
                      <a:pPr algn="ctr"/>
                      <a:r>
                        <a:rPr lang="sv-SE" sz="500" dirty="0" err="1"/>
                        <a:t>Records</a:t>
                      </a:r>
                      <a:r>
                        <a:rPr lang="sv-SE" sz="500" dirty="0"/>
                        <a:t> </a:t>
                      </a:r>
                      <a:r>
                        <a:rPr lang="sv-SE" sz="500" dirty="0" err="1"/>
                        <a:t>exported</a:t>
                      </a:r>
                      <a:r>
                        <a:rPr lang="sv-SE" sz="500" dirty="0"/>
                        <a:t> to </a:t>
                      </a:r>
                      <a:r>
                        <a:rPr lang="sv-SE" sz="500" i="1" dirty="0" err="1"/>
                        <a:t>Mendeley</a:t>
                      </a:r>
                      <a:r>
                        <a:rPr lang="sv-SE" sz="500" dirty="0"/>
                        <a:t> n=2690</a:t>
                      </a:r>
                      <a:endParaRPr lang="sv-SE" sz="500" dirty="0">
                        <a:latin typeface="+mn-lt"/>
                      </a:endParaRPr>
                    </a:p>
                  </a:txBody>
                  <a:tcPr/>
                </a:tc>
                <a:tc>
                  <a:txBody>
                    <a:bodyPr/>
                    <a:lstStyle/>
                    <a:p>
                      <a:pPr algn="ctr"/>
                      <a:r>
                        <a:rPr lang="pt-BR" sz="500" dirty="0"/>
                        <a:t>Records removed n=2329 (Duplicates n= 78)</a:t>
                      </a:r>
                      <a:endParaRPr lang="sv-SE" sz="500" dirty="0"/>
                    </a:p>
                  </a:txBody>
                  <a:tcPr/>
                </a:tc>
                <a:extLst>
                  <a:ext uri="{0D108BD9-81ED-4DB2-BD59-A6C34878D82A}">
                    <a16:rowId xmlns:a16="http://schemas.microsoft.com/office/drawing/2014/main" val="2029927417"/>
                  </a:ext>
                </a:extLst>
              </a:tr>
              <a:tr h="521334">
                <a:tc>
                  <a:txBody>
                    <a:bodyPr/>
                    <a:lstStyle/>
                    <a:p>
                      <a:pPr algn="l"/>
                      <a:r>
                        <a:rPr lang="sv-SE" sz="500" b="1" dirty="0" err="1"/>
                        <a:t>Title</a:t>
                      </a:r>
                      <a:r>
                        <a:rPr lang="sv-SE" sz="500" b="1" dirty="0"/>
                        <a:t> &amp; Abstract Review</a:t>
                      </a:r>
                    </a:p>
                    <a:p>
                      <a:pPr algn="l"/>
                      <a:endParaRPr lang="sv-SE" sz="500" b="1" dirty="0">
                        <a:latin typeface="+mn-lt"/>
                      </a:endParaRPr>
                    </a:p>
                  </a:txBody>
                  <a:tcPr/>
                </a:tc>
                <a:tc>
                  <a:txBody>
                    <a:bodyPr/>
                    <a:lstStyle/>
                    <a:p>
                      <a:pPr algn="ctr"/>
                      <a:r>
                        <a:rPr lang="sv-SE" sz="500" dirty="0" err="1"/>
                        <a:t>Records</a:t>
                      </a:r>
                      <a:r>
                        <a:rPr lang="sv-SE" sz="500" dirty="0"/>
                        <a:t> </a:t>
                      </a:r>
                      <a:r>
                        <a:rPr lang="sv-SE" sz="500" dirty="0" err="1"/>
                        <a:t>exported</a:t>
                      </a:r>
                      <a:r>
                        <a:rPr lang="sv-SE" sz="500" dirty="0"/>
                        <a:t> to RAYAN Software </a:t>
                      </a:r>
                    </a:p>
                    <a:p>
                      <a:pPr algn="ctr"/>
                      <a:r>
                        <a:rPr lang="sv-SE" sz="500" dirty="0"/>
                        <a:t>Peer </a:t>
                      </a:r>
                      <a:r>
                        <a:rPr lang="sv-SE" sz="500" dirty="0" err="1"/>
                        <a:t>review</a:t>
                      </a:r>
                      <a:r>
                        <a:rPr lang="sv-SE" sz="500" dirty="0"/>
                        <a:t> </a:t>
                      </a:r>
                    </a:p>
                    <a:p>
                      <a:pPr algn="ctr"/>
                      <a:r>
                        <a:rPr lang="sv-SE" sz="500" dirty="0"/>
                        <a:t>2 </a:t>
                      </a:r>
                      <a:r>
                        <a:rPr lang="sv-SE" sz="500" dirty="0" err="1"/>
                        <a:t>authors</a:t>
                      </a:r>
                      <a:endParaRPr lang="sv-SE" sz="500" dirty="0"/>
                    </a:p>
                    <a:p>
                      <a:pPr algn="ctr"/>
                      <a:r>
                        <a:rPr lang="sv-SE" sz="500" dirty="0"/>
                        <a:t>n= 369</a:t>
                      </a:r>
                    </a:p>
                  </a:txBody>
                  <a:tcPr/>
                </a:tc>
                <a:tc>
                  <a:txBody>
                    <a:bodyPr/>
                    <a:lstStyle/>
                    <a:p>
                      <a:pPr algn="ctr"/>
                      <a:r>
                        <a:rPr lang="sv-SE" sz="500" dirty="0"/>
                        <a:t>Total </a:t>
                      </a:r>
                      <a:r>
                        <a:rPr lang="sv-SE" sz="500" dirty="0" err="1"/>
                        <a:t>Records</a:t>
                      </a:r>
                      <a:r>
                        <a:rPr lang="sv-SE" sz="500" dirty="0"/>
                        <a:t> </a:t>
                      </a:r>
                      <a:r>
                        <a:rPr lang="sv-SE" sz="500" dirty="0" err="1"/>
                        <a:t>Excluded</a:t>
                      </a:r>
                      <a:r>
                        <a:rPr lang="sv-SE" sz="500" dirty="0"/>
                        <a:t> (n= 289)</a:t>
                      </a:r>
                    </a:p>
                    <a:p>
                      <a:pPr algn="ctr"/>
                      <a:r>
                        <a:rPr lang="sv-SE" sz="500" dirty="0" err="1"/>
                        <a:t>Wrong</a:t>
                      </a:r>
                      <a:r>
                        <a:rPr lang="sv-SE" sz="500" dirty="0"/>
                        <a:t> </a:t>
                      </a:r>
                      <a:r>
                        <a:rPr lang="sv-SE" sz="500" dirty="0" err="1"/>
                        <a:t>publication</a:t>
                      </a:r>
                      <a:r>
                        <a:rPr lang="sv-SE" sz="500" dirty="0"/>
                        <a:t> (n=209)</a:t>
                      </a:r>
                    </a:p>
                    <a:p>
                      <a:pPr algn="ctr"/>
                      <a:r>
                        <a:rPr lang="sv-SE" sz="500" dirty="0" err="1"/>
                        <a:t>Wrong</a:t>
                      </a:r>
                      <a:r>
                        <a:rPr lang="sv-SE" sz="500" dirty="0"/>
                        <a:t> population ( n=37)</a:t>
                      </a:r>
                    </a:p>
                    <a:p>
                      <a:pPr algn="ctr"/>
                      <a:r>
                        <a:rPr lang="sv-SE" sz="500" dirty="0"/>
                        <a:t>No play </a:t>
                      </a:r>
                      <a:r>
                        <a:rPr lang="sv-SE" sz="500" dirty="0" err="1"/>
                        <a:t>reference</a:t>
                      </a:r>
                      <a:r>
                        <a:rPr lang="sv-SE" sz="500" dirty="0"/>
                        <a:t> (n=73)</a:t>
                      </a:r>
                    </a:p>
                    <a:p>
                      <a:pPr algn="ctr"/>
                      <a:r>
                        <a:rPr lang="sv-SE" sz="500" dirty="0" err="1"/>
                        <a:t>Unable</a:t>
                      </a:r>
                      <a:r>
                        <a:rPr lang="sv-SE" sz="500" dirty="0"/>
                        <a:t> to access (n =2)</a:t>
                      </a:r>
                    </a:p>
                  </a:txBody>
                  <a:tcPr/>
                </a:tc>
                <a:extLst>
                  <a:ext uri="{0D108BD9-81ED-4DB2-BD59-A6C34878D82A}">
                    <a16:rowId xmlns:a16="http://schemas.microsoft.com/office/drawing/2014/main" val="796369332"/>
                  </a:ext>
                </a:extLst>
              </a:tr>
              <a:tr h="376519">
                <a:tc>
                  <a:txBody>
                    <a:bodyPr/>
                    <a:lstStyle/>
                    <a:p>
                      <a:pPr algn="l"/>
                      <a:r>
                        <a:rPr lang="sv-SE" sz="500" b="1" dirty="0"/>
                        <a:t>Full Text Review</a:t>
                      </a:r>
                      <a:endParaRPr lang="sv-SE" sz="500" b="1" dirty="0">
                        <a:latin typeface="+mn-lt"/>
                      </a:endParaRPr>
                    </a:p>
                  </a:txBody>
                  <a:tcPr/>
                </a:tc>
                <a:tc>
                  <a:txBody>
                    <a:bodyPr/>
                    <a:lstStyle/>
                    <a:p>
                      <a:pPr algn="ctr"/>
                      <a:r>
                        <a:rPr lang="sv-SE" sz="500" dirty="0"/>
                        <a:t>Full text </a:t>
                      </a:r>
                      <a:r>
                        <a:rPr lang="sv-SE" sz="500" dirty="0" err="1"/>
                        <a:t>retrieval</a:t>
                      </a:r>
                      <a:r>
                        <a:rPr lang="sv-SE" sz="500" dirty="0"/>
                        <a:t> Peer </a:t>
                      </a:r>
                      <a:r>
                        <a:rPr lang="sv-SE" sz="500" dirty="0" err="1"/>
                        <a:t>review</a:t>
                      </a:r>
                      <a:r>
                        <a:rPr lang="sv-SE" sz="500" dirty="0"/>
                        <a:t> </a:t>
                      </a:r>
                    </a:p>
                    <a:p>
                      <a:pPr algn="ctr"/>
                      <a:r>
                        <a:rPr lang="sv-SE" sz="500" dirty="0"/>
                        <a:t>3 </a:t>
                      </a:r>
                      <a:r>
                        <a:rPr lang="sv-SE" sz="500" dirty="0" err="1"/>
                        <a:t>authors</a:t>
                      </a:r>
                      <a:endParaRPr lang="sv-SE" sz="500" dirty="0"/>
                    </a:p>
                    <a:p>
                      <a:pPr algn="ctr"/>
                      <a:r>
                        <a:rPr lang="sv-SE" sz="500" dirty="0"/>
                        <a:t>n=70</a:t>
                      </a:r>
                      <a:endParaRPr lang="sv-SE" sz="500" dirty="0">
                        <a:latin typeface="+mn-lt"/>
                      </a:endParaRPr>
                    </a:p>
                  </a:txBody>
                  <a:tcPr/>
                </a:tc>
                <a:tc>
                  <a:txBody>
                    <a:bodyPr/>
                    <a:lstStyle/>
                    <a:p>
                      <a:pPr algn="ctr"/>
                      <a:r>
                        <a:rPr lang="sv-SE" sz="500" dirty="0"/>
                        <a:t>Studies </a:t>
                      </a:r>
                      <a:r>
                        <a:rPr lang="sv-SE" sz="500" dirty="0" err="1"/>
                        <a:t>Excluded</a:t>
                      </a:r>
                      <a:endParaRPr lang="sv-SE" sz="500" dirty="0"/>
                    </a:p>
                    <a:p>
                      <a:pPr algn="ctr"/>
                      <a:r>
                        <a:rPr lang="sv-SE" sz="500" dirty="0"/>
                        <a:t>n= 32</a:t>
                      </a:r>
                      <a:endParaRPr lang="sv-SE" sz="500" dirty="0">
                        <a:latin typeface="+mn-lt"/>
                      </a:endParaRPr>
                    </a:p>
                  </a:txBody>
                  <a:tcPr/>
                </a:tc>
                <a:extLst>
                  <a:ext uri="{0D108BD9-81ED-4DB2-BD59-A6C34878D82A}">
                    <a16:rowId xmlns:a16="http://schemas.microsoft.com/office/drawing/2014/main" val="101239970"/>
                  </a:ext>
                </a:extLst>
              </a:tr>
              <a:tr h="197734">
                <a:tc gridSpan="3">
                  <a:txBody>
                    <a:bodyPr/>
                    <a:lstStyle/>
                    <a:p>
                      <a:pPr lvl="0" algn="ctr"/>
                      <a:r>
                        <a:rPr lang="sv-SE" sz="600" dirty="0"/>
                        <a:t>Full Text Peer </a:t>
                      </a:r>
                      <a:r>
                        <a:rPr lang="sv-SE" sz="600" dirty="0" err="1"/>
                        <a:t>Reviewed</a:t>
                      </a:r>
                      <a:r>
                        <a:rPr lang="sv-SE" sz="600" dirty="0"/>
                        <a:t> Studies </a:t>
                      </a:r>
                      <a:r>
                        <a:rPr lang="sv-SE" sz="600" dirty="0" err="1"/>
                        <a:t>Included</a:t>
                      </a:r>
                      <a:r>
                        <a:rPr lang="sv-SE" sz="600" dirty="0"/>
                        <a:t>   n= 38</a:t>
                      </a:r>
                      <a:endParaRPr lang="sv-SE" sz="600" dirty="0">
                        <a:latin typeface="+mn-lt"/>
                      </a:endParaRPr>
                    </a:p>
                  </a:txBody>
                  <a:tcPr>
                    <a:solidFill>
                      <a:schemeClr val="accent4">
                        <a:lumMod val="20000"/>
                        <a:lumOff val="80000"/>
                      </a:schemeClr>
                    </a:solidFill>
                  </a:tcPr>
                </a:tc>
                <a:tc hMerge="1">
                  <a:txBody>
                    <a:bodyPr/>
                    <a:lstStyle/>
                    <a:p>
                      <a:pPr lvl="0"/>
                      <a:r>
                        <a:rPr lang="sv-SE" dirty="0"/>
                        <a:t>Full Text Peer </a:t>
                      </a:r>
                      <a:r>
                        <a:rPr lang="sv-SE" dirty="0" err="1"/>
                        <a:t>Reviewed</a:t>
                      </a:r>
                      <a:r>
                        <a:rPr lang="sv-SE" dirty="0"/>
                        <a:t> Studies </a:t>
                      </a:r>
                      <a:r>
                        <a:rPr lang="sv-SE" dirty="0" err="1"/>
                        <a:t>Included</a:t>
                      </a:r>
                      <a:r>
                        <a:rPr lang="sv-SE" dirty="0"/>
                        <a:t> </a:t>
                      </a:r>
                    </a:p>
                    <a:p>
                      <a:pPr lvl="0"/>
                      <a:r>
                        <a:rPr lang="sv-SE" dirty="0"/>
                        <a:t>n= 38</a:t>
                      </a:r>
                    </a:p>
                    <a:p>
                      <a:endParaRPr lang="sv-SE" dirty="0"/>
                    </a:p>
                  </a:txBody>
                  <a:tcPr/>
                </a:tc>
                <a:tc hMerge="1">
                  <a:txBody>
                    <a:bodyPr/>
                    <a:lstStyle/>
                    <a:p>
                      <a:endParaRPr lang="sv-SE" dirty="0"/>
                    </a:p>
                  </a:txBody>
                  <a:tcPr/>
                </a:tc>
                <a:extLst>
                  <a:ext uri="{0D108BD9-81ED-4DB2-BD59-A6C34878D82A}">
                    <a16:rowId xmlns:a16="http://schemas.microsoft.com/office/drawing/2014/main" val="798288087"/>
                  </a:ext>
                </a:extLst>
              </a:tr>
            </a:tbl>
          </a:graphicData>
        </a:graphic>
      </p:graphicFrame>
      <p:sp>
        <p:nvSpPr>
          <p:cNvPr id="16" name="TextBox 15">
            <a:extLst>
              <a:ext uri="{FF2B5EF4-FFF2-40B4-BE49-F238E27FC236}">
                <a16:creationId xmlns:a16="http://schemas.microsoft.com/office/drawing/2014/main" id="{CA35BAAC-78F1-4A6E-993D-C02222672B88}"/>
              </a:ext>
            </a:extLst>
          </p:cNvPr>
          <p:cNvSpPr txBox="1"/>
          <p:nvPr/>
        </p:nvSpPr>
        <p:spPr>
          <a:xfrm>
            <a:off x="3200917" y="4793034"/>
            <a:ext cx="2411185" cy="246221"/>
          </a:xfrm>
          <a:prstGeom prst="rect">
            <a:avLst/>
          </a:prstGeom>
          <a:solidFill>
            <a:schemeClr val="bg1">
              <a:lumMod val="95000"/>
            </a:schemeClr>
          </a:solidFill>
        </p:spPr>
        <p:txBody>
          <a:bodyPr wrap="square" rtlCol="0">
            <a:spAutoFit/>
          </a:bodyPr>
          <a:lstStyle/>
          <a:p>
            <a:pPr algn="ctr"/>
            <a:r>
              <a:rPr lang="sv-SE" sz="1000" dirty="0" err="1"/>
              <a:t>Restrictive</a:t>
            </a:r>
            <a:r>
              <a:rPr lang="sv-SE" sz="1000" dirty="0"/>
              <a:t> </a:t>
            </a:r>
            <a:r>
              <a:rPr lang="sv-SE" sz="1000" dirty="0" err="1"/>
              <a:t>Factors</a:t>
            </a:r>
            <a:endParaRPr lang="sv-SE" sz="1000" dirty="0"/>
          </a:p>
        </p:txBody>
      </p:sp>
      <p:pic>
        <p:nvPicPr>
          <p:cNvPr id="1026" name="Picture 2">
            <a:extLst>
              <a:ext uri="{FF2B5EF4-FFF2-40B4-BE49-F238E27FC236}">
                <a16:creationId xmlns:a16="http://schemas.microsoft.com/office/drawing/2014/main" id="{7E2DE69C-EF42-48AA-933C-6ACFBCD6D945}"/>
              </a:ext>
            </a:extLst>
          </p:cNvPr>
          <p:cNvPicPr>
            <a:picLocks noChangeAspect="1" noChangeArrowheads="1"/>
          </p:cNvPicPr>
          <p:nvPr/>
        </p:nvPicPr>
        <p:blipFill>
          <a:blip r:embed="rId28">
            <a:alphaModFix/>
            <a:extLst>
              <a:ext uri="{BEBA8EAE-BF5A-486C-A8C5-ECC9F3942E4B}">
                <a14:imgProps xmlns:a14="http://schemas.microsoft.com/office/drawing/2010/main">
                  <a14:imgLayer r:embed="rId29">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1950111" y="1053967"/>
            <a:ext cx="4922538" cy="3475556"/>
          </a:xfrm>
          <a:prstGeom prst="ellipse">
            <a:avLst/>
          </a:prstGeom>
          <a:ln>
            <a:noFill/>
          </a:ln>
          <a:effectLst>
            <a:softEdge rad="635000"/>
          </a:effectLst>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406411CA-D8D0-4AA1-B739-1447D2290C12}"/>
              </a:ext>
            </a:extLst>
          </p:cNvPr>
          <p:cNvSpPr txBox="1"/>
          <p:nvPr/>
        </p:nvSpPr>
        <p:spPr>
          <a:xfrm>
            <a:off x="346899" y="2716236"/>
            <a:ext cx="1713890" cy="461665"/>
          </a:xfrm>
          <a:prstGeom prst="rect">
            <a:avLst/>
          </a:prstGeom>
          <a:noFill/>
        </p:spPr>
        <p:txBody>
          <a:bodyPr wrap="square" rtlCol="0">
            <a:spAutoFit/>
          </a:bodyPr>
          <a:lstStyle/>
          <a:p>
            <a:pPr marL="228600" indent="-228600">
              <a:buFont typeface="+mj-lt"/>
              <a:buAutoNum type="arabicPeriod"/>
            </a:pPr>
            <a:r>
              <a:rPr lang="sv-SE" sz="600" dirty="0" err="1">
                <a:solidFill>
                  <a:schemeClr val="tx1">
                    <a:lumMod val="85000"/>
                    <a:lumOff val="15000"/>
                  </a:schemeClr>
                </a:solidFill>
                <a:latin typeface="Calibri"/>
                <a:ea typeface="+mn-ea"/>
                <a:cs typeface="Calibri Light"/>
              </a:rPr>
              <a:t>Established</a:t>
            </a:r>
            <a:r>
              <a:rPr lang="sv-SE" sz="600" dirty="0">
                <a:solidFill>
                  <a:schemeClr val="tx1">
                    <a:lumMod val="85000"/>
                    <a:lumOff val="15000"/>
                  </a:schemeClr>
                </a:solidFill>
                <a:latin typeface="Calibri"/>
                <a:ea typeface="+mn-ea"/>
                <a:cs typeface="Calibri Light"/>
              </a:rPr>
              <a:t> </a:t>
            </a:r>
            <a:r>
              <a:rPr lang="sv-SE" sz="600" dirty="0" err="1">
                <a:solidFill>
                  <a:schemeClr val="tx1">
                    <a:lumMod val="85000"/>
                    <a:lumOff val="15000"/>
                  </a:schemeClr>
                </a:solidFill>
                <a:latin typeface="Calibri"/>
                <a:ea typeface="+mn-ea"/>
                <a:cs typeface="Calibri Light"/>
              </a:rPr>
              <a:t>review</a:t>
            </a:r>
            <a:r>
              <a:rPr lang="sv-SE" sz="600" dirty="0">
                <a:solidFill>
                  <a:schemeClr val="tx1">
                    <a:lumMod val="85000"/>
                    <a:lumOff val="15000"/>
                  </a:schemeClr>
                </a:solidFill>
                <a:latin typeface="Calibri"/>
                <a:ea typeface="+mn-ea"/>
                <a:cs typeface="Calibri Light"/>
              </a:rPr>
              <a:t> </a:t>
            </a:r>
            <a:r>
              <a:rPr lang="sv-SE" sz="600" dirty="0" err="1">
                <a:solidFill>
                  <a:schemeClr val="tx1">
                    <a:lumMod val="85000"/>
                    <a:lumOff val="15000"/>
                  </a:schemeClr>
                </a:solidFill>
                <a:latin typeface="Calibri"/>
                <a:ea typeface="+mn-ea"/>
                <a:cs typeface="Calibri Light"/>
              </a:rPr>
              <a:t>protocol</a:t>
            </a:r>
            <a:r>
              <a:rPr lang="sv-SE" sz="600" dirty="0">
                <a:solidFill>
                  <a:schemeClr val="tx1">
                    <a:lumMod val="85000"/>
                    <a:lumOff val="15000"/>
                  </a:schemeClr>
                </a:solidFill>
                <a:latin typeface="Calibri"/>
                <a:ea typeface="+mn-ea"/>
                <a:cs typeface="Calibri Light"/>
              </a:rPr>
              <a:t> </a:t>
            </a:r>
            <a:endParaRPr lang="sv-SE" sz="600" dirty="0">
              <a:solidFill>
                <a:schemeClr val="tx1">
                  <a:lumMod val="85000"/>
                  <a:lumOff val="15000"/>
                </a:schemeClr>
              </a:solidFill>
              <a:latin typeface="Calibri"/>
              <a:cs typeface="Calibri Light"/>
            </a:endParaRPr>
          </a:p>
          <a:p>
            <a:pPr marL="228600" indent="-228600">
              <a:buFont typeface="+mj-lt"/>
              <a:buAutoNum type="arabicPeriod"/>
            </a:pPr>
            <a:r>
              <a:rPr lang="sv-SE" sz="600" dirty="0" err="1">
                <a:solidFill>
                  <a:schemeClr val="tx1">
                    <a:lumMod val="85000"/>
                    <a:lumOff val="15000"/>
                  </a:schemeClr>
                </a:solidFill>
                <a:cs typeface="Calibri Light"/>
              </a:rPr>
              <a:t>Established</a:t>
            </a:r>
            <a:r>
              <a:rPr lang="sv-SE" sz="600" dirty="0">
                <a:solidFill>
                  <a:schemeClr val="tx1">
                    <a:lumMod val="85000"/>
                    <a:lumOff val="15000"/>
                  </a:schemeClr>
                </a:solidFill>
                <a:cs typeface="Calibri Light"/>
              </a:rPr>
              <a:t> initial </a:t>
            </a:r>
            <a:r>
              <a:rPr lang="sv-SE" sz="600" dirty="0" err="1">
                <a:solidFill>
                  <a:schemeClr val="tx1">
                    <a:lumMod val="85000"/>
                    <a:lumOff val="15000"/>
                  </a:schemeClr>
                </a:solidFill>
                <a:cs typeface="Calibri Light"/>
              </a:rPr>
              <a:t>criteria</a:t>
            </a:r>
            <a:r>
              <a:rPr lang="sv-SE" sz="600" dirty="0">
                <a:solidFill>
                  <a:schemeClr val="tx1">
                    <a:lumMod val="85000"/>
                    <a:lumOff val="15000"/>
                  </a:schemeClr>
                </a:solidFill>
                <a:cs typeface="Calibri Light"/>
              </a:rPr>
              <a:t> </a:t>
            </a:r>
          </a:p>
          <a:p>
            <a:r>
              <a:rPr lang="en-US" sz="600" dirty="0">
                <a:solidFill>
                  <a:schemeClr val="tx1">
                    <a:lumMod val="85000"/>
                    <a:lumOff val="15000"/>
                  </a:schemeClr>
                </a:solidFill>
                <a:cs typeface="Calibri"/>
              </a:rPr>
              <a:t>            (concept analysis, consultation &amp; trial)</a:t>
            </a:r>
          </a:p>
          <a:p>
            <a:pPr marL="228600" indent="-228600">
              <a:buAutoNum type="arabicPeriod" startAt="3"/>
            </a:pPr>
            <a:r>
              <a:rPr lang="sv-SE" sz="600" dirty="0" err="1">
                <a:solidFill>
                  <a:schemeClr val="tx1">
                    <a:lumMod val="85000"/>
                    <a:lumOff val="15000"/>
                  </a:schemeClr>
                </a:solidFill>
                <a:latin typeface="Calibri"/>
                <a:ea typeface="+mn-ea"/>
                <a:cs typeface="Calibri Light"/>
              </a:rPr>
              <a:t>Implemented</a:t>
            </a:r>
            <a:r>
              <a:rPr lang="sv-SE" sz="600" dirty="0">
                <a:solidFill>
                  <a:schemeClr val="tx1">
                    <a:lumMod val="85000"/>
                    <a:lumOff val="15000"/>
                  </a:schemeClr>
                </a:solidFill>
                <a:latin typeface="Calibri"/>
                <a:ea typeface="+mn-ea"/>
                <a:cs typeface="Calibri Light"/>
              </a:rPr>
              <a:t> </a:t>
            </a:r>
            <a:r>
              <a:rPr lang="sv-SE" sz="600" dirty="0" err="1">
                <a:solidFill>
                  <a:schemeClr val="tx1">
                    <a:lumMod val="85000"/>
                    <a:lumOff val="15000"/>
                  </a:schemeClr>
                </a:solidFill>
                <a:latin typeface="Calibri"/>
                <a:cs typeface="Calibri Light"/>
              </a:rPr>
              <a:t>t</a:t>
            </a:r>
            <a:r>
              <a:rPr lang="sv-SE" sz="600" dirty="0" err="1">
                <a:solidFill>
                  <a:schemeClr val="tx1">
                    <a:lumMod val="85000"/>
                    <a:lumOff val="15000"/>
                  </a:schemeClr>
                </a:solidFill>
                <a:latin typeface="Calibri"/>
                <a:ea typeface="+mn-ea"/>
                <a:cs typeface="Calibri"/>
              </a:rPr>
              <a:t>hree</a:t>
            </a:r>
            <a:r>
              <a:rPr lang="sv-SE" sz="600" dirty="0">
                <a:solidFill>
                  <a:schemeClr val="tx1">
                    <a:lumMod val="85000"/>
                    <a:lumOff val="15000"/>
                  </a:schemeClr>
                </a:solidFill>
                <a:latin typeface="Calibri"/>
                <a:ea typeface="+mn-ea"/>
                <a:cs typeface="Calibri"/>
              </a:rPr>
              <a:t> </a:t>
            </a:r>
            <a:r>
              <a:rPr lang="sv-SE" sz="600" dirty="0" err="1">
                <a:solidFill>
                  <a:schemeClr val="tx1">
                    <a:lumMod val="85000"/>
                    <a:lumOff val="15000"/>
                  </a:schemeClr>
                </a:solidFill>
                <a:latin typeface="Calibri"/>
                <a:ea typeface="+mn-ea"/>
                <a:cs typeface="Calibri"/>
              </a:rPr>
              <a:t>stage</a:t>
            </a:r>
            <a:r>
              <a:rPr lang="sv-SE" sz="600" dirty="0">
                <a:solidFill>
                  <a:schemeClr val="tx1">
                    <a:lumMod val="85000"/>
                    <a:lumOff val="15000"/>
                  </a:schemeClr>
                </a:solidFill>
                <a:latin typeface="Calibri"/>
                <a:ea typeface="+mn-ea"/>
                <a:cs typeface="Calibri"/>
              </a:rPr>
              <a:t> </a:t>
            </a:r>
            <a:r>
              <a:rPr lang="sv-SE" sz="600" dirty="0" err="1">
                <a:solidFill>
                  <a:schemeClr val="tx1">
                    <a:lumMod val="85000"/>
                    <a:lumOff val="15000"/>
                  </a:schemeClr>
                </a:solidFill>
                <a:latin typeface="Calibri"/>
                <a:ea typeface="+mn-ea"/>
                <a:cs typeface="Calibri"/>
              </a:rPr>
              <a:t>search</a:t>
            </a:r>
            <a:r>
              <a:rPr lang="sv-SE" sz="600" dirty="0">
                <a:solidFill>
                  <a:schemeClr val="tx1">
                    <a:lumMod val="85000"/>
                    <a:lumOff val="15000"/>
                  </a:schemeClr>
                </a:solidFill>
                <a:latin typeface="Calibri"/>
                <a:ea typeface="+mn-ea"/>
                <a:cs typeface="Calibri"/>
              </a:rPr>
              <a:t> </a:t>
            </a:r>
            <a:r>
              <a:rPr lang="sv-SE" sz="600" dirty="0" err="1">
                <a:solidFill>
                  <a:schemeClr val="tx1">
                    <a:lumMod val="85000"/>
                    <a:lumOff val="15000"/>
                  </a:schemeClr>
                </a:solidFill>
                <a:latin typeface="Calibri"/>
                <a:ea typeface="+mn-ea"/>
                <a:cs typeface="Calibri"/>
              </a:rPr>
              <a:t>strategy</a:t>
            </a:r>
            <a:r>
              <a:rPr lang="sv-SE" sz="600" dirty="0">
                <a:solidFill>
                  <a:schemeClr val="tx1">
                    <a:lumMod val="85000"/>
                    <a:lumOff val="15000"/>
                  </a:schemeClr>
                </a:solidFill>
                <a:latin typeface="Calibri"/>
                <a:ea typeface="+mn-ea"/>
                <a:cs typeface="Calibri"/>
              </a:rPr>
              <a:t>.</a:t>
            </a:r>
          </a:p>
        </p:txBody>
      </p:sp>
    </p:spTree>
    <p:extLst>
      <p:ext uri="{BB962C8B-B14F-4D97-AF65-F5344CB8AC3E}">
        <p14:creationId xmlns:p14="http://schemas.microsoft.com/office/powerpoint/2010/main" val="22807809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255</TotalTime>
  <Words>696</Words>
  <Application>Microsoft Office PowerPoint</Application>
  <PresentationFormat>Custom</PresentationFormat>
  <Paragraphs>111</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Arial,Sans-Serif</vt:lpstr>
      <vt:lpstr>Calibri</vt:lpstr>
      <vt:lpstr>Calibri Light</vt:lpstr>
      <vt:lpstr>Office Theme</vt:lpstr>
      <vt:lpstr>Custom Design</vt:lpstr>
      <vt:lpstr>Background  The UN CRC (2013)  highlighted the play rights of children from indigenous and minority communities as requiring specific attention. An occupational rights agenda affirms our responsibility as Occupational Therapists to identify and address the barriers to children’s play. However, an insufficient understanding of Traveller children’s play may leave us vulnerable to practices that risk contributing to systems that sustain inequality and exclusion.  Objective  To identify, map and summarize the literature on Traveller children’s play.  Methods  This study applied the  updated methodological guidance for conducting a scoping review from the Joanna Briggs Institute (Peters et al, 2020).       Databases accessed via two European library systems       PCC (Participants Context &amp; Concepts) Framework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Michelle Bergin</cp:lastModifiedBy>
  <cp:revision>256</cp:revision>
  <dcterms:created xsi:type="dcterms:W3CDTF">2021-09-02T09:59:51Z</dcterms:created>
  <dcterms:modified xsi:type="dcterms:W3CDTF">2021-09-16T07:30:31Z</dcterms:modified>
</cp:coreProperties>
</file>