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536EAD5-683C-45C7-B254-203D9A2CF634}">
  <a:tblStyle styleId="{4536EAD5-683C-45C7-B254-203D9A2CF6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>
      <p:cViewPr varScale="1">
        <p:scale>
          <a:sx n="144" d="100"/>
          <a:sy n="144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2fcfbf4e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2fcfbf4e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2fcfbf4e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d2fcfbf4e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2fcfbf4e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2fcfbf4e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d2fcfbf4e6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d2fcfbf4e6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dbf0d5f4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dbf0d5f4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dbf0d5f4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dbf0d5f4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dbf0d5f4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dbf0d5f4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dbf0d5f42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dbf0d5f42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2fcfbf4e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2fcfbf4e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d2fcfbf4e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d2fcfbf4e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2fcfbf4e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2fcfbf4e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2fcfbf4e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2fcfbf4e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d-alliance.org/rdas-17th-plenary-joint-rdaidcc-unconfere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rive.google.com/drive/u/1/folders/1QGGJC2AoZnNUNp7qU2l99DSLjgprUrVk" TargetMode="External"/><Relationship Id="rId4" Type="http://schemas.openxmlformats.org/officeDocument/2006/relationships/hyperlink" Target="https://docs.google.com/document/d/1gMiM8y0ohwsIRKSgRYvh7ISABLj_5BgHTywZq4uVTVE/ed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unsplash.com/photos/LA1VawaCjj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da-idcc.junolive.co/live/breakouts/Joint_RDA_IDCC_Unconference_BO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da-idcc.junolive.co/live/breakouts/Joint_RDA_IDCC_Unconference_BOD" TargetMode="External"/><Relationship Id="rId5" Type="http://schemas.openxmlformats.org/officeDocument/2006/relationships/hyperlink" Target="https://rda-idcc.junolive.co/live/breakouts/Joint_RDA_IDCC_Unconference_BOC" TargetMode="External"/><Relationship Id="rId4" Type="http://schemas.openxmlformats.org/officeDocument/2006/relationships/hyperlink" Target="https://rda-idcc.junolive.co/live/breakouts/Joint_RDA_IDCC_Unconference_BOB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513" y="110250"/>
            <a:ext cx="8764975" cy="492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5 -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https://rda-idcc.junolive.co/live/breakouts/Joint_RDA_IDCC_Unconference_BOA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6 -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https://rda-idcc.junolive.co/live/breakouts/Joint_RDA_IDCC_Unconference_BOB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7 -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https://rda-idcc.junolive.co/live/breakouts/Joint_RDA_IDCC_Unconference_BOC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8 -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https://rda-idcc.junolive.co/live/breakouts/Joint_RDA_IDCC_Unconference_BOD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KEY LINKS 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69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524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50"/>
              <a:buChar char="●"/>
            </a:pPr>
            <a:r>
              <a:rPr lang="it" sz="2250">
                <a:solidFill>
                  <a:srgbClr val="666666"/>
                </a:solidFill>
                <a:highlight>
                  <a:srgbClr val="FFFFFF"/>
                </a:highlight>
              </a:rPr>
              <a:t>Unconference webpage</a:t>
            </a:r>
            <a:r>
              <a:rPr lang="it" sz="1950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r>
              <a:rPr lang="it" sz="195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https://www.rd-alliance.org/rdas-17th-plenary-joint-rdaidcc-unconference</a:t>
            </a:r>
            <a:r>
              <a:rPr lang="it" sz="1950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endParaRPr sz="195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85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457200" lvl="0" indent="-352425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1950"/>
              <a:buChar char="●"/>
            </a:pPr>
            <a:r>
              <a:rPr lang="it" sz="2250">
                <a:solidFill>
                  <a:srgbClr val="666666"/>
                </a:solidFill>
                <a:highlight>
                  <a:srgbClr val="FFFFFF"/>
                </a:highlight>
              </a:rPr>
              <a:t>Proposals</a:t>
            </a:r>
            <a:r>
              <a:rPr lang="it" sz="1950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r>
              <a:rPr lang="it" sz="195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https://docs.google.com/document/d/1gMiM8y0ohwsIRKSgRYvh7ISABLj_5BgHTywZq4uVTVE/edit</a:t>
            </a:r>
            <a:r>
              <a:rPr lang="it" sz="1950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endParaRPr sz="195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05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457200" lvl="0" indent="-352425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1950"/>
              <a:buChar char="●"/>
            </a:pPr>
            <a:r>
              <a:rPr lang="it" sz="2250">
                <a:solidFill>
                  <a:srgbClr val="666666"/>
                </a:solidFill>
                <a:highlight>
                  <a:srgbClr val="FFFFFF"/>
                </a:highlight>
              </a:rPr>
              <a:t>Googledrive </a:t>
            </a:r>
            <a:r>
              <a:rPr lang="it" sz="195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https://drive.google.com/drive/u/1/folders/1QGGJC2AoZnNUNp7qU2l99DSLjgprUrVk</a:t>
            </a:r>
            <a:r>
              <a:rPr lang="it" sz="1950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endParaRPr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IDEAS </a:t>
            </a: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EOSC Stakeholder Forum, Sarah Jones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Data tech demos, Jane Wyngaard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GLAM data science network, Jez Cope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Increasing community involvement, Andrew Treloar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Assessing levels of data sharing, Helen Foster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Data stewards in an evolving RDM ecosystem, Yan Wang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Professionalising FAIR data stewardship training, Mijke Jetten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Emerging Institutional Research Data Governance, Robin Rice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Persisting PIDs CAREfully, Adam Vials Moore</a:t>
            </a:r>
            <a:endParaRPr sz="1700"/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it" sz="1700"/>
              <a:t>Common metadata standard for general repo, Petra Černohlávková</a:t>
            </a:r>
            <a:endParaRPr sz="17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VOTE</a:t>
            </a:r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534600" cy="17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 sz="2700">
                <a:solidFill>
                  <a:srgbClr val="252B36"/>
                </a:solidFill>
                <a:highlight>
                  <a:srgbClr val="FFFFFF"/>
                </a:highlight>
              </a:rPr>
              <a:t>Go to </a:t>
            </a:r>
            <a:r>
              <a:rPr lang="it" sz="2700">
                <a:solidFill>
                  <a:srgbClr val="252B36"/>
                </a:solidFill>
              </a:rPr>
              <a:t>www.menti.com</a:t>
            </a:r>
            <a:r>
              <a:rPr lang="it" sz="2700">
                <a:solidFill>
                  <a:srgbClr val="252B36"/>
                </a:solidFill>
                <a:highlight>
                  <a:srgbClr val="FFFFFF"/>
                </a:highlight>
              </a:rPr>
              <a:t> and use the code </a:t>
            </a:r>
            <a:r>
              <a:rPr lang="it" sz="2700">
                <a:solidFill>
                  <a:srgbClr val="252B36"/>
                </a:solidFill>
              </a:rPr>
              <a:t>7615 6561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 rotWithShape="1">
          <a:blip r:embed="rId3">
            <a:alphaModFix/>
          </a:blip>
          <a:srcRect t="19324" b="-9454"/>
          <a:stretch/>
        </p:blipFill>
        <p:spPr>
          <a:xfrm>
            <a:off x="5537125" y="-1"/>
            <a:ext cx="3606874" cy="5775751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97250" y="4452250"/>
            <a:ext cx="4226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Image CC-BY by Manny Beccera </a:t>
            </a:r>
            <a:r>
              <a:rPr lang="it" u="sng">
                <a:solidFill>
                  <a:schemeClr val="hlink"/>
                </a:solidFill>
                <a:hlinkClick r:id="rId4"/>
              </a:rPr>
              <a:t>https://unsplash.com/photos/LA1VawaCjjI</a:t>
            </a:r>
            <a:r>
              <a:rPr lang="it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242863" y="1518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BUILDING THE SCHEDULE</a:t>
            </a:r>
            <a:endParaRPr/>
          </a:p>
        </p:txBody>
      </p:sp>
      <p:graphicFrame>
        <p:nvGraphicFramePr>
          <p:cNvPr id="80" name="Google Shape;80;p17"/>
          <p:cNvGraphicFramePr/>
          <p:nvPr/>
        </p:nvGraphicFramePr>
        <p:xfrm>
          <a:off x="242875" y="880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{4536EAD5-683C-45C7-B254-203D9A2CF634}</a:tableStyleId>
              </a:tblPr>
              <a:tblGrid>
                <a:gridCol w="74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0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15:20 - 16:05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1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i="1"/>
                        <a:t>topic tbc</a:t>
                      </a:r>
                      <a:endParaRPr i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i="1"/>
                        <a:t>proposer</a:t>
                      </a:r>
                      <a:endParaRPr i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i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u="sng">
                          <a:solidFill>
                            <a:schemeClr val="hlink"/>
                          </a:solidFill>
                          <a:hlinkClick r:id="rId3"/>
                        </a:rPr>
                        <a:t>Breakout 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2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topic tbc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proposer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u="sng">
                          <a:solidFill>
                            <a:schemeClr val="hlink"/>
                          </a:solidFill>
                          <a:hlinkClick r:id="rId4"/>
                        </a:rPr>
                        <a:t>Breakout B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3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topic tbc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proposer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u="sng">
                          <a:solidFill>
                            <a:schemeClr val="hlink"/>
                          </a:solidFill>
                          <a:hlinkClick r:id="rId5"/>
                        </a:rPr>
                        <a:t>Breakout C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4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topic tbc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proposer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u="sng">
                          <a:solidFill>
                            <a:schemeClr val="hlink"/>
                          </a:solidFill>
                          <a:hlinkClick r:id="rId6"/>
                        </a:rPr>
                        <a:t>Breakout D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16:05 - 16:15</a:t>
                      </a:r>
                      <a:endParaRPr/>
                    </a:p>
                  </a:txBody>
                  <a:tcPr marL="91425" marR="91425" marT="91425" marB="91425"/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COFFEE</a:t>
                      </a:r>
                      <a:endParaRPr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16:15 - 17:00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5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topic tbc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proposer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u="sng">
                          <a:solidFill>
                            <a:schemeClr val="accent5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Breakout 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6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topic tbc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proposer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u="sng">
                          <a:solidFill>
                            <a:schemeClr val="accent5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Breakout B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7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topic tbc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proposer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u="sng">
                          <a:solidFill>
                            <a:schemeClr val="accent5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Breakout C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Session 8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topic tbc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i="1">
                          <a:solidFill>
                            <a:schemeClr val="dk1"/>
                          </a:solidFill>
                        </a:rPr>
                        <a:t>proposer</a:t>
                      </a: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u="sng">
                          <a:solidFill>
                            <a:schemeClr val="accent5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Breakout D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1 -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https://rda-idcc.junolive.co/live/breakouts/Joint_RDA_IDCC_Unconference_BOA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2 -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https://rda-idcc.junolive.co/live/breakouts/Joint_RDA_IDCC_Unconference_BOB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3 -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https://rda-idcc.junolive.co/live/breakouts/Joint_RDA_IDCC_Unconference_BOC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Session 4 - </a:t>
            </a:r>
            <a:r>
              <a:rPr lang="it">
                <a:highlight>
                  <a:srgbClr val="FFFF00"/>
                </a:highlight>
              </a:rPr>
              <a:t>INSERT TOPIC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/>
              <a:t>Room location: https://rda-idcc.junolive.co/live/breakouts/Joint_RDA_IDCC_Unconference_BOD</a:t>
            </a:r>
            <a:br>
              <a:rPr lang="it" sz="1200"/>
            </a:br>
            <a:r>
              <a:rPr lang="it" sz="1200"/>
              <a:t>Participants: </a:t>
            </a:r>
            <a:r>
              <a:rPr lang="it" sz="1200">
                <a:highlight>
                  <a:srgbClr val="FFFF00"/>
                </a:highlight>
              </a:rPr>
              <a:t>Please add your name</a:t>
            </a:r>
            <a:br>
              <a:rPr lang="it" sz="1200"/>
            </a:br>
            <a:r>
              <a:rPr lang="it" sz="1200"/>
              <a:t>Notes: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</Words>
  <Application>Microsoft Macintosh PowerPoint</Application>
  <PresentationFormat>On-screen Show (16:9)</PresentationFormat>
  <Paragraphs>89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Simple Light</vt:lpstr>
      <vt:lpstr>PowerPoint Presentation</vt:lpstr>
      <vt:lpstr>KEY LINKS </vt:lpstr>
      <vt:lpstr>THE IDEAS </vt:lpstr>
      <vt:lpstr>VOTE</vt:lpstr>
      <vt:lpstr>BUILDING THE SCHEDULE</vt:lpstr>
      <vt:lpstr>Session 1 - INSERT TOPIC</vt:lpstr>
      <vt:lpstr>Session 2 - INSERT TOPIC</vt:lpstr>
      <vt:lpstr>Session 3 - INSERT TOPIC</vt:lpstr>
      <vt:lpstr>Session 4 - INSERT TOPIC</vt:lpstr>
      <vt:lpstr>Session 5 - INSERT TOPIC</vt:lpstr>
      <vt:lpstr>Session 6 - INSERT TOPIC</vt:lpstr>
      <vt:lpstr>Session 7 - INSERT TOPIC</vt:lpstr>
      <vt:lpstr>Session 8 - INSERT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Sarah Jones</cp:lastModifiedBy>
  <cp:revision>1</cp:revision>
  <dcterms:modified xsi:type="dcterms:W3CDTF">2021-05-10T18:17:17Z</dcterms:modified>
</cp:coreProperties>
</file>